
<file path=[Content_Types].xml><?xml version="1.0" encoding="utf-8"?>
<Types xmlns="http://schemas.openxmlformats.org/package/2006/content-types">
  <Default Extension="bin" ContentType="application/vnd.ms-office.activeX"/>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audio2.wav" ContentType="audio/x-wav"/>
  <Override PartName="/ppt/media/audio3.wav" ContentType="audio/x-wav"/>
  <Override PartName="/ppt/media/audio4.wav" ContentType="audio/x-wav"/>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18" r:id="rId2"/>
    <p:sldId id="295" r:id="rId3"/>
    <p:sldId id="444" r:id="rId4"/>
    <p:sldId id="445" r:id="rId5"/>
    <p:sldId id="446" r:id="rId6"/>
    <p:sldId id="447" r:id="rId7"/>
    <p:sldId id="451" r:id="rId8"/>
    <p:sldId id="448" r:id="rId9"/>
    <p:sldId id="452" r:id="rId10"/>
    <p:sldId id="453" r:id="rId11"/>
    <p:sldId id="467" r:id="rId12"/>
    <p:sldId id="435" r:id="rId13"/>
    <p:sldId id="436" r:id="rId14"/>
    <p:sldId id="286" r:id="rId15"/>
    <p:sldId id="308" r:id="rId16"/>
    <p:sldId id="310" r:id="rId17"/>
    <p:sldId id="439" r:id="rId18"/>
    <p:sldId id="311" r:id="rId19"/>
    <p:sldId id="466" r:id="rId20"/>
    <p:sldId id="312" r:id="rId21"/>
    <p:sldId id="470" r:id="rId22"/>
    <p:sldId id="282" r:id="rId23"/>
    <p:sldId id="313" r:id="rId24"/>
    <p:sldId id="473" r:id="rId25"/>
    <p:sldId id="472" r:id="rId26"/>
    <p:sldId id="443" r:id="rId27"/>
    <p:sldId id="276" r:id="rId28"/>
    <p:sldId id="315" r:id="rId29"/>
    <p:sldId id="262" r:id="rId30"/>
    <p:sldId id="316" r:id="rId31"/>
    <p:sldId id="426" r:id="rId32"/>
    <p:sldId id="300" r:id="rId33"/>
    <p:sldId id="301" r:id="rId34"/>
    <p:sldId id="302" r:id="rId35"/>
    <p:sldId id="303" r:id="rId36"/>
    <p:sldId id="304" r:id="rId37"/>
    <p:sldId id="306" r:id="rId38"/>
    <p:sldId id="458" r:id="rId39"/>
    <p:sldId id="454" r:id="rId40"/>
    <p:sldId id="462" r:id="rId41"/>
    <p:sldId id="455" r:id="rId42"/>
    <p:sldId id="456" r:id="rId43"/>
    <p:sldId id="460" r:id="rId44"/>
    <p:sldId id="461" r:id="rId45"/>
    <p:sldId id="279" r:id="rId46"/>
    <p:sldId id="469" r:id="rId47"/>
    <p:sldId id="441" r:id="rId48"/>
    <p:sldId id="322" r:id="rId49"/>
    <p:sldId id="323" r:id="rId50"/>
    <p:sldId id="324" r:id="rId51"/>
    <p:sldId id="463" r:id="rId52"/>
    <p:sldId id="325" r:id="rId53"/>
    <p:sldId id="425" r:id="rId54"/>
    <p:sldId id="266" r:id="rId55"/>
    <p:sldId id="465" r:id="rId56"/>
    <p:sldId id="475" r:id="rId57"/>
    <p:sldId id="474" r:id="rId58"/>
    <p:sldId id="319"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47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978C9E23-D4B0-11CE-BF2D-00AA003F40D0}" ax:persistence="persistStorage" r:id="rId1"/>
</file>

<file path=ppt/activeX/activeX2.xml><?xml version="1.0" encoding="utf-8"?>
<ax:ocx xmlns:ax="http://schemas.microsoft.com/office/2006/activeX" xmlns:r="http://schemas.openxmlformats.org/officeDocument/2006/relationships" ax:classid="{978C9E23-D4B0-11CE-BF2D-00AA003F40D0}" ax:persistence="persistStorage" r:id="rId1"/>
</file>

<file path=ppt/activeX/activeX3.xml><?xml version="1.0" encoding="utf-8"?>
<ax:ocx xmlns:ax="http://schemas.microsoft.com/office/2006/activeX" xmlns:r="http://schemas.openxmlformats.org/officeDocument/2006/relationships" ax:classid="{978C9E23-D4B0-11CE-BF2D-00AA003F40D0}" ax:persistence="persistStorage" r:id="rId1"/>
</file>

<file path=ppt/activeX/activeX4.xml><?xml version="1.0" encoding="utf-8"?>
<ax:ocx xmlns:ax="http://schemas.microsoft.com/office/2006/activeX" xmlns:r="http://schemas.openxmlformats.org/officeDocument/2006/relationships" ax:classid="{978C9E23-D4B0-11CE-BF2D-00AA003F40D0}"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5B967F-5FE0-4525-B2E6-56CFACC21EA8}" type="datetimeFigureOut">
              <a:rPr lang="en-US" smtClean="0"/>
              <a:t>3/11/2023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93BB38-BFF6-47D5-8AEF-FF7D7B7A1309}" type="slidenum">
              <a:rPr lang="en-US" smtClean="0"/>
              <a:t>‹#›</a:t>
            </a:fld>
            <a:endParaRPr lang="en-US"/>
          </a:p>
        </p:txBody>
      </p:sp>
    </p:spTree>
    <p:extLst>
      <p:ext uri="{BB962C8B-B14F-4D97-AF65-F5344CB8AC3E}">
        <p14:creationId xmlns:p14="http://schemas.microsoft.com/office/powerpoint/2010/main" val="658194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D7C96FDF-F954-45DD-2C97-BF11B92FD3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DF74F08C-E0BA-19AE-BC4F-E75637F5AF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a:t>NGUYỄN THU( 0368218377)</a:t>
            </a:r>
            <a:endParaRPr lang="zh-CN" altLang="en-US"/>
          </a:p>
          <a:p>
            <a:endParaRPr lang="en-US" altLang="en-US"/>
          </a:p>
        </p:txBody>
      </p:sp>
      <p:sp>
        <p:nvSpPr>
          <p:cNvPr id="43012" name="Slide Number Placeholder 3">
            <a:extLst>
              <a:ext uri="{FF2B5EF4-FFF2-40B4-BE49-F238E27FC236}">
                <a16:creationId xmlns:a16="http://schemas.microsoft.com/office/drawing/2014/main" id="{24629329-1297-B0E4-79AD-B30E72F7CE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2848DEC-3383-4E0B-B61F-E8B74E29810D}" type="slidenum">
              <a:rPr lang="en-US" altLang="en-US"/>
              <a:pPr/>
              <a:t>14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29</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937858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BB38-BFF6-47D5-8AEF-FF7D7B7A1309}" type="slidenum">
              <a:rPr lang="en-US" smtClean="0"/>
              <a:t>32</a:t>
            </a:fld>
            <a:endParaRPr lang="en-US"/>
          </a:p>
        </p:txBody>
      </p:sp>
    </p:spTree>
    <p:extLst>
      <p:ext uri="{BB962C8B-B14F-4D97-AF65-F5344CB8AC3E}">
        <p14:creationId xmlns:p14="http://schemas.microsoft.com/office/powerpoint/2010/main" val="3110213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4FC6E6FA-59FF-48CA-A804-B75FB7617BBB}"/>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A02E1D63-E2F2-4CAB-9AA2-4928BC6EFA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148" name="Slide Number Placeholder 3">
            <a:extLst>
              <a:ext uri="{FF2B5EF4-FFF2-40B4-BE49-F238E27FC236}">
                <a16:creationId xmlns:a16="http://schemas.microsoft.com/office/drawing/2014/main" id="{E3BB90EC-CEB6-4E13-8F20-3A49172A6A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7C6665-661B-4521-82F8-9D5A9A9A1C4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58654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7D495C2-CD28-429D-8F00-E95D53FB21EB}"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4100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D495C2-CD28-429D-8F00-E95D53FB21EB}"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694701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D495C2-CD28-429D-8F00-E95D53FB21EB}"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131444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D495C2-CD28-429D-8F00-E95D53FB21EB}"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735368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D495C2-CD28-429D-8F00-E95D53FB21EB}"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862792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D495C2-CD28-429D-8F00-E95D53FB21EB}" type="datetimeFigureOut">
              <a:rPr lang="en-US" smtClean="0"/>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934803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7D495C2-CD28-429D-8F00-E95D53FB21EB}" type="datetimeFigureOut">
              <a:rPr lang="en-US" smtClean="0"/>
              <a:t>3/11/2023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330799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D495C2-CD28-429D-8F00-E95D53FB21EB}" type="datetimeFigureOut">
              <a:rPr lang="en-US" smtClean="0"/>
              <a:t>3/11/2023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1236762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495C2-CD28-429D-8F00-E95D53FB21EB}" type="datetimeFigureOut">
              <a:rPr lang="en-US" smtClean="0"/>
              <a:t>3/11/2023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4055161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D495C2-CD28-429D-8F00-E95D53FB21EB}" type="datetimeFigureOut">
              <a:rPr lang="en-US" smtClean="0"/>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234895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D495C2-CD28-429D-8F00-E95D53FB21EB}" type="datetimeFigureOut">
              <a:rPr lang="en-US" smtClean="0"/>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2EE1D-9A44-4CA6-8B84-7FF2D5E1487C}" type="slidenum">
              <a:rPr lang="en-US" smtClean="0"/>
              <a:t>‹#›</a:t>
            </a:fld>
            <a:endParaRPr lang="en-US"/>
          </a:p>
        </p:txBody>
      </p:sp>
    </p:spTree>
    <p:extLst>
      <p:ext uri="{BB962C8B-B14F-4D97-AF65-F5344CB8AC3E}">
        <p14:creationId xmlns:p14="http://schemas.microsoft.com/office/powerpoint/2010/main" val="2500658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D495C2-CD28-429D-8F00-E95D53FB21EB}" type="datetimeFigureOut">
              <a:rPr lang="en-US" smtClean="0"/>
              <a:t>3/11/2023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2EE1D-9A44-4CA6-8B84-7FF2D5E1487C}" type="slidenum">
              <a:rPr lang="en-US" smtClean="0"/>
              <a:t>‹#›</a:t>
            </a:fld>
            <a:endParaRPr lang="en-US"/>
          </a:p>
        </p:txBody>
      </p:sp>
    </p:spTree>
    <p:extLst>
      <p:ext uri="{BB962C8B-B14F-4D97-AF65-F5344CB8AC3E}">
        <p14:creationId xmlns:p14="http://schemas.microsoft.com/office/powerpoint/2010/main" val="1456743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control" Target="../activeX/activeX3.xml"/><Relationship Id="rId7" Type="http://schemas.openxmlformats.org/officeDocument/2006/relationships/image" Target="../media/image1.wmf"/><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hyperlink" Target="file:///G:\Ngu%20van%209\tiet%2043%20-%20thao%20giang\My%20Documents\phuong%20phap%20hien%20dai\C&#225;c%20b&#224;i%20nghe%20English%208_Unit%208%20(&#273;&#227;%20&#273;&#243;ng%20g&#243;i%20file%20Audio)\22%20Track%2022.mp3" TargetMode="External"/><Relationship Id="rId11" Type="http://schemas.openxmlformats.org/officeDocument/2006/relationships/image" Target="../media/image5.wmf"/><Relationship Id="rId5" Type="http://schemas.openxmlformats.org/officeDocument/2006/relationships/slideLayout" Target="../slideLayouts/slideLayout7.xml"/><Relationship Id="rId10" Type="http://schemas.openxmlformats.org/officeDocument/2006/relationships/image" Target="../media/image4.wmf"/><Relationship Id="rId4" Type="http://schemas.openxmlformats.org/officeDocument/2006/relationships/control" Target="../activeX/activeX4.xml"/><Relationship Id="rId9" Type="http://schemas.openxmlformats.org/officeDocument/2006/relationships/image" Target="../media/image3.wmf"/></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6.wdp"/><Relationship Id="rId3" Type="http://schemas.microsoft.com/office/2007/relationships/media" Target="../media/media3.mp3"/><Relationship Id="rId7" Type="http://schemas.openxmlformats.org/officeDocument/2006/relationships/image" Target="../media/image19.png"/><Relationship Id="rId12" Type="http://schemas.openxmlformats.org/officeDocument/2006/relationships/image" Target="../media/image2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7.xml"/><Relationship Id="rId10" Type="http://schemas.openxmlformats.org/officeDocument/2006/relationships/image" Target="../media/image22.png"/><Relationship Id="rId4" Type="http://schemas.openxmlformats.org/officeDocument/2006/relationships/audio" Target="../media/media3.mp3"/><Relationship Id="rId9" Type="http://schemas.microsoft.com/office/2007/relationships/hdphoto" Target="../media/hdphoto5.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eg"/><Relationship Id="rId7" Type="http://schemas.microsoft.com/office/2007/relationships/hdphoto" Target="../media/hdphoto7.wdp"/><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2.xml"/><Relationship Id="rId7" Type="http://schemas.microsoft.com/office/2007/relationships/hdphoto" Target="../media/hdphoto7.wdp"/><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28.jpe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eg"/><Relationship Id="rId7" Type="http://schemas.microsoft.com/office/2007/relationships/hdphoto" Target="../media/hdphoto7.wdp"/><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jpeg"/><Relationship Id="rId5" Type="http://schemas.openxmlformats.org/officeDocument/2006/relationships/image" Target="../media/image30.png"/><Relationship Id="rId10" Type="http://schemas.microsoft.com/office/2007/relationships/hdphoto" Target="../media/hdphoto8.wdp"/><Relationship Id="rId4" Type="http://schemas.openxmlformats.org/officeDocument/2006/relationships/image" Target="../media/image29.png"/><Relationship Id="rId9"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eg"/><Relationship Id="rId7" Type="http://schemas.microsoft.com/office/2007/relationships/hdphoto" Target="../media/hdphoto7.wdp"/><Relationship Id="rId12" Type="http://schemas.openxmlformats.org/officeDocument/2006/relationships/image" Target="../media/image38.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7.png"/><Relationship Id="rId5" Type="http://schemas.openxmlformats.org/officeDocument/2006/relationships/image" Target="../media/image30.png"/><Relationship Id="rId10" Type="http://schemas.microsoft.com/office/2007/relationships/hdphoto" Target="../media/hdphoto8.wdp"/><Relationship Id="rId4" Type="http://schemas.openxmlformats.org/officeDocument/2006/relationships/image" Target="../media/image29.png"/><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eg"/><Relationship Id="rId7" Type="http://schemas.microsoft.com/office/2007/relationships/hdphoto" Target="../media/hdphoto7.wdp"/><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40.png"/><Relationship Id="rId4" Type="http://schemas.openxmlformats.org/officeDocument/2006/relationships/image" Target="../media/image29.png"/><Relationship Id="rId9" Type="http://schemas.openxmlformats.org/officeDocument/2006/relationships/image" Target="../media/image39.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eg"/><Relationship Id="rId7" Type="http://schemas.microsoft.com/office/2007/relationships/hdphoto" Target="../media/hdphoto7.wdp"/><Relationship Id="rId12" Type="http://schemas.openxmlformats.org/officeDocument/2006/relationships/image" Target="../media/image44.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43.png"/><Relationship Id="rId5" Type="http://schemas.openxmlformats.org/officeDocument/2006/relationships/image" Target="../media/image30.png"/><Relationship Id="rId10" Type="http://schemas.openxmlformats.org/officeDocument/2006/relationships/image" Target="../media/image42.png"/><Relationship Id="rId4" Type="http://schemas.openxmlformats.org/officeDocument/2006/relationships/image" Target="../media/image29.pn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5.xml"/><Relationship Id="rId11" Type="http://schemas.openxmlformats.org/officeDocument/2006/relationships/image" Target="../media/image11.jpeg"/><Relationship Id="rId5" Type="http://schemas.openxmlformats.org/officeDocument/2006/relationships/image" Target="../media/image7.png"/><Relationship Id="rId10" Type="http://schemas.openxmlformats.org/officeDocument/2006/relationships/slide" Target="slide6.xml"/><Relationship Id="rId4" Type="http://schemas.openxmlformats.org/officeDocument/2006/relationships/slide" Target="slide4.xml"/><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49.png"/><Relationship Id="rId3" Type="http://schemas.openxmlformats.org/officeDocument/2006/relationships/image" Target="../media/image28.jpeg"/><Relationship Id="rId7" Type="http://schemas.microsoft.com/office/2007/relationships/hdphoto" Target="../media/hdphoto7.wdp"/><Relationship Id="rId12" Type="http://schemas.openxmlformats.org/officeDocument/2006/relationships/image" Target="../media/image48.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47.png"/><Relationship Id="rId5" Type="http://schemas.openxmlformats.org/officeDocument/2006/relationships/image" Target="../media/image30.png"/><Relationship Id="rId10" Type="http://schemas.openxmlformats.org/officeDocument/2006/relationships/image" Target="../media/image46.png"/><Relationship Id="rId4" Type="http://schemas.openxmlformats.org/officeDocument/2006/relationships/image" Target="../media/image29.png"/><Relationship Id="rId9"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eg"/><Relationship Id="rId7" Type="http://schemas.microsoft.com/office/2007/relationships/hdphoto" Target="../media/hdphoto7.wdp"/><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55.png"/><Relationship Id="rId5" Type="http://schemas.openxmlformats.org/officeDocument/2006/relationships/image" Target="../media/image30.png"/><Relationship Id="rId10" Type="http://schemas.openxmlformats.org/officeDocument/2006/relationships/image" Target="../media/image54.png"/><Relationship Id="rId4" Type="http://schemas.openxmlformats.org/officeDocument/2006/relationships/image" Target="../media/image29.png"/><Relationship Id="rId9"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eg"/><Relationship Id="rId7" Type="http://schemas.microsoft.com/office/2007/relationships/hdphoto" Target="../media/hdphoto7.wdp"/><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63.png"/><Relationship Id="rId4" Type="http://schemas.openxmlformats.org/officeDocument/2006/relationships/image" Target="../media/image62.jpeg"/></Relationships>
</file>

<file path=ppt/slides/_rels/slide2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28.jpeg"/></Relationships>
</file>

<file path=ppt/slides/_rels/slide2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jpeg"/><Relationship Id="rId7"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66.jpeg"/><Relationship Id="rId9"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30.png"/><Relationship Id="rId7" Type="http://schemas.openxmlformats.org/officeDocument/2006/relationships/image" Target="../media/image6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5" Type="http://schemas.microsoft.com/office/2007/relationships/hdphoto" Target="../media/hdphoto7.wdp"/><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77.gif"/><Relationship Id="rId3" Type="http://schemas.openxmlformats.org/officeDocument/2006/relationships/image" Target="../media/image72.png"/><Relationship Id="rId7" Type="http://schemas.openxmlformats.org/officeDocument/2006/relationships/image" Target="../media/image74.gif"/><Relationship Id="rId12" Type="http://schemas.openxmlformats.org/officeDocument/2006/relationships/slide" Target="slide54.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image" Target="../media/image76.gif"/><Relationship Id="rId5" Type="http://schemas.openxmlformats.org/officeDocument/2006/relationships/image" Target="../media/image73.gif"/><Relationship Id="rId10" Type="http://schemas.openxmlformats.org/officeDocument/2006/relationships/slide" Target="slide15.xml"/><Relationship Id="rId4" Type="http://schemas.openxmlformats.org/officeDocument/2006/relationships/slide" Target="slide52.xml"/><Relationship Id="rId9" Type="http://schemas.openxmlformats.org/officeDocument/2006/relationships/image" Target="../media/image75.gif"/></Relationships>
</file>

<file path=ppt/slides/_rels/slide33.xml.rels><?xml version="1.0" encoding="UTF-8" standalone="yes"?>
<Relationships xmlns="http://schemas.openxmlformats.org/package/2006/relationships"><Relationship Id="rId8" Type="http://schemas.openxmlformats.org/officeDocument/2006/relationships/image" Target="../media/image76.gif"/><Relationship Id="rId13" Type="http://schemas.openxmlformats.org/officeDocument/2006/relationships/image" Target="../media/image79.gif"/><Relationship Id="rId3" Type="http://schemas.openxmlformats.org/officeDocument/2006/relationships/slide" Target="slide15.xml"/><Relationship Id="rId7" Type="http://schemas.openxmlformats.org/officeDocument/2006/relationships/slide" Target="slide3.xml"/><Relationship Id="rId12" Type="http://schemas.openxmlformats.org/officeDocument/2006/relationships/image" Target="../media/image78.gif"/><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75.gif"/><Relationship Id="rId11" Type="http://schemas.openxmlformats.org/officeDocument/2006/relationships/slide" Target="slide9.xml"/><Relationship Id="rId5" Type="http://schemas.openxmlformats.org/officeDocument/2006/relationships/slide" Target="slide54.xml"/><Relationship Id="rId10" Type="http://schemas.openxmlformats.org/officeDocument/2006/relationships/image" Target="../media/image77.gif"/><Relationship Id="rId4" Type="http://schemas.openxmlformats.org/officeDocument/2006/relationships/image" Target="../media/image74.gif"/><Relationship Id="rId9" Type="http://schemas.openxmlformats.org/officeDocument/2006/relationships/slide" Target="slide52.xml"/></Relationships>
</file>

<file path=ppt/slides/_rels/slide34.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image" Target="../media/image78.gif"/><Relationship Id="rId3" Type="http://schemas.openxmlformats.org/officeDocument/2006/relationships/image" Target="../media/image72.png"/><Relationship Id="rId7" Type="http://schemas.openxmlformats.org/officeDocument/2006/relationships/image" Target="../media/image75.gif"/><Relationship Id="rId12" Type="http://schemas.openxmlformats.org/officeDocument/2006/relationships/slide" Target="slide9.xml"/><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slide" Target="slide54.xml"/><Relationship Id="rId11" Type="http://schemas.openxmlformats.org/officeDocument/2006/relationships/image" Target="../media/image77.gif"/><Relationship Id="rId5" Type="http://schemas.openxmlformats.org/officeDocument/2006/relationships/image" Target="../media/image74.gif"/><Relationship Id="rId15" Type="http://schemas.openxmlformats.org/officeDocument/2006/relationships/image" Target="../media/image81.gif"/><Relationship Id="rId10" Type="http://schemas.openxmlformats.org/officeDocument/2006/relationships/slide" Target="slide52.xml"/><Relationship Id="rId4" Type="http://schemas.openxmlformats.org/officeDocument/2006/relationships/slide" Target="slide34.xml"/><Relationship Id="rId9" Type="http://schemas.openxmlformats.org/officeDocument/2006/relationships/image" Target="../media/image76.gif"/><Relationship Id="rId14" Type="http://schemas.openxmlformats.org/officeDocument/2006/relationships/image" Target="../media/image80.gif"/></Relationships>
</file>

<file path=ppt/slides/_rels/slide3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3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3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3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3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9.xml"/><Relationship Id="rId18" Type="http://schemas.openxmlformats.org/officeDocument/2006/relationships/slide" Target="slide33.xml"/><Relationship Id="rId3" Type="http://schemas.openxmlformats.org/officeDocument/2006/relationships/image" Target="../media/image13.png"/><Relationship Id="rId7" Type="http://schemas.microsoft.com/office/2007/relationships/hdphoto" Target="../media/hdphoto2.wdp"/><Relationship Id="rId12" Type="http://schemas.microsoft.com/office/2007/relationships/hdphoto" Target="../media/hdphoto3.wdp"/><Relationship Id="rId17" Type="http://schemas.microsoft.com/office/2007/relationships/hdphoto" Target="../media/hdphoto4.wdp"/><Relationship Id="rId2" Type="http://schemas.openxmlformats.org/officeDocument/2006/relationships/slide" Target="slide5.xml"/><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6.png"/><Relationship Id="rId5" Type="http://schemas.openxmlformats.org/officeDocument/2006/relationships/slide" Target="slide6.xml"/><Relationship Id="rId15" Type="http://schemas.openxmlformats.org/officeDocument/2006/relationships/slide" Target="slide10.xml"/><Relationship Id="rId10" Type="http://schemas.openxmlformats.org/officeDocument/2006/relationships/slide" Target="slide8.xml"/><Relationship Id="rId4" Type="http://schemas.microsoft.com/office/2007/relationships/hdphoto" Target="../media/hdphoto1.wdp"/><Relationship Id="rId9" Type="http://schemas.openxmlformats.org/officeDocument/2006/relationships/image" Target="../media/image15.jpeg"/><Relationship Id="rId14" Type="http://schemas.openxmlformats.org/officeDocument/2006/relationships/image" Target="../media/image17.jpeg"/></Relationships>
</file>

<file path=ppt/slides/_rels/slide40.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4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42.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43.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44.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4.wav"/><Relationship Id="rId7" Type="http://schemas.openxmlformats.org/officeDocument/2006/relationships/slide" Target="slide1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7.gif"/><Relationship Id="rId4" Type="http://schemas.openxmlformats.org/officeDocument/2006/relationships/image" Target="../media/image82.png"/><Relationship Id="rId9" Type="http://schemas.openxmlformats.org/officeDocument/2006/relationships/image" Target="../media/image86.gif"/></Relationships>
</file>

<file path=ppt/slides/_rels/slide4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4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30.png"/><Relationship Id="rId7" Type="http://schemas.openxmlformats.org/officeDocument/2006/relationships/image" Target="../media/image91.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5" Type="http://schemas.microsoft.com/office/2007/relationships/hdphoto" Target="../media/hdphoto7.wdp"/><Relationship Id="rId4" Type="http://schemas.openxmlformats.org/officeDocument/2006/relationships/image" Target="../media/image31.png"/><Relationship Id="rId9" Type="http://schemas.openxmlformats.org/officeDocument/2006/relationships/image" Target="../media/image28.jpeg"/></Relationships>
</file>

<file path=ppt/slides/_rels/slide49.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31.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2.png"/><Relationship Id="rId3" Type="http://schemas.microsoft.com/office/2007/relationships/media" Target="../media/media3.mp3"/><Relationship Id="rId7" Type="http://schemas.openxmlformats.org/officeDocument/2006/relationships/image" Target="../media/image19.png"/><Relationship Id="rId12" Type="http://schemas.microsoft.com/office/2007/relationships/hdphoto" Target="../media/hdphoto6.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21.png"/><Relationship Id="rId5" Type="http://schemas.openxmlformats.org/officeDocument/2006/relationships/slideLayout" Target="../slideLayouts/slideLayout7.xml"/><Relationship Id="rId10" Type="http://schemas.openxmlformats.org/officeDocument/2006/relationships/slide" Target="slide4.xml"/><Relationship Id="rId4" Type="http://schemas.openxmlformats.org/officeDocument/2006/relationships/audio" Target="../media/media3.mp3"/><Relationship Id="rId9" Type="http://schemas.microsoft.com/office/2007/relationships/hdphoto" Target="../media/hdphoto5.wdp"/></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31.png"/><Relationship Id="rId4" Type="http://schemas.openxmlformats.org/officeDocument/2006/relationships/image" Target="../media/image30.png"/></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31.png"/><Relationship Id="rId4" Type="http://schemas.openxmlformats.org/officeDocument/2006/relationships/image" Target="../media/image30.png"/></Relationships>
</file>

<file path=ppt/slides/_rels/slide5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31.png"/><Relationship Id="rId4" Type="http://schemas.openxmlformats.org/officeDocument/2006/relationships/image" Target="../media/image30.png"/></Relationships>
</file>

<file path=ppt/slides/_rels/slide5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6.wdp"/><Relationship Id="rId3" Type="http://schemas.microsoft.com/office/2007/relationships/media" Target="../media/media3.mp3"/><Relationship Id="rId7" Type="http://schemas.openxmlformats.org/officeDocument/2006/relationships/image" Target="../media/image19.png"/><Relationship Id="rId12" Type="http://schemas.openxmlformats.org/officeDocument/2006/relationships/image" Target="../media/image2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7.xml"/><Relationship Id="rId10" Type="http://schemas.openxmlformats.org/officeDocument/2006/relationships/image" Target="../media/image22.png"/><Relationship Id="rId4" Type="http://schemas.openxmlformats.org/officeDocument/2006/relationships/audio" Target="../media/media3.mp3"/><Relationship Id="rId9"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6.wdp"/><Relationship Id="rId3" Type="http://schemas.microsoft.com/office/2007/relationships/media" Target="../media/media3.mp3"/><Relationship Id="rId7" Type="http://schemas.openxmlformats.org/officeDocument/2006/relationships/image" Target="../media/image19.png"/><Relationship Id="rId12" Type="http://schemas.openxmlformats.org/officeDocument/2006/relationships/image" Target="../media/image2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7.xml"/><Relationship Id="rId10" Type="http://schemas.openxmlformats.org/officeDocument/2006/relationships/image" Target="../media/image22.png"/><Relationship Id="rId4" Type="http://schemas.openxmlformats.org/officeDocument/2006/relationships/audio" Target="../media/media3.mp3"/><Relationship Id="rId9" Type="http://schemas.microsoft.com/office/2007/relationships/hdphoto" Target="../media/hdphoto5.wdp"/></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6.wdp"/><Relationship Id="rId3" Type="http://schemas.microsoft.com/office/2007/relationships/media" Target="../media/media3.mp3"/><Relationship Id="rId7" Type="http://schemas.openxmlformats.org/officeDocument/2006/relationships/image" Target="../media/image19.png"/><Relationship Id="rId12" Type="http://schemas.openxmlformats.org/officeDocument/2006/relationships/image" Target="../media/image2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7.xml"/><Relationship Id="rId10" Type="http://schemas.openxmlformats.org/officeDocument/2006/relationships/image" Target="../media/image22.png"/><Relationship Id="rId4" Type="http://schemas.openxmlformats.org/officeDocument/2006/relationships/audio" Target="../media/media3.mp3"/><Relationship Id="rId9" Type="http://schemas.microsoft.com/office/2007/relationships/hdphoto" Target="../media/hdphoto5.wdp"/></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6.wdp"/><Relationship Id="rId3" Type="http://schemas.microsoft.com/office/2007/relationships/media" Target="../media/media3.mp3"/><Relationship Id="rId7" Type="http://schemas.openxmlformats.org/officeDocument/2006/relationships/image" Target="../media/image19.png"/><Relationship Id="rId12" Type="http://schemas.openxmlformats.org/officeDocument/2006/relationships/image" Target="../media/image2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7.xml"/><Relationship Id="rId10" Type="http://schemas.openxmlformats.org/officeDocument/2006/relationships/image" Target="../media/image22.png"/><Relationship Id="rId4" Type="http://schemas.openxmlformats.org/officeDocument/2006/relationships/audio" Target="../media/media3.mp3"/><Relationship Id="rId9"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6" name="WordArt 2"/>
          <p:cNvSpPr>
            <a:spLocks noChangeArrowheads="1" noChangeShapeType="1" noTextEdit="1"/>
          </p:cNvSpPr>
          <p:nvPr/>
        </p:nvSpPr>
        <p:spPr bwMode="auto">
          <a:xfrm>
            <a:off x="528037" y="2309496"/>
            <a:ext cx="11078633" cy="5353050"/>
          </a:xfrm>
          <a:prstGeom prst="rect">
            <a:avLst/>
          </a:prstGeom>
        </p:spPr>
        <p:txBody>
          <a:bodyPr spcFirstLastPara="1" wrap="none" lIns="108856" tIns="54428" rIns="108856" bIns="54428" numCol="1" fromWordArt="1">
            <a:prstTxWarp prst="textArchUp">
              <a:avLst>
                <a:gd name="adj" fmla="val 10543804"/>
              </a:avLst>
            </a:prstTxWarp>
          </a:bodyPr>
          <a:lstStyle/>
          <a:p>
            <a:pPr algn="ctr"/>
            <a:r>
              <a:rPr lang="en-US" sz="3334" kern="10" dirty="0">
                <a:ln w="9525">
                  <a:solidFill>
                    <a:srgbClr val="FF00FF"/>
                  </a:solidFill>
                  <a:round/>
                  <a:headEnd/>
                  <a:tailEnd/>
                </a:ln>
                <a:solidFill>
                  <a:srgbClr val="FF0000"/>
                </a:solidFill>
                <a:effectLst>
                  <a:outerShdw dist="35921" dir="2700000" algn="ctr" rotWithShape="0">
                    <a:srgbClr val="C0C0C0">
                      <a:alpha val="79999"/>
                    </a:srgbClr>
                  </a:outerShdw>
                </a:effectLst>
                <a:latin typeface="Arial"/>
                <a:cs typeface="Arial"/>
              </a:rPr>
              <a:t>      NHIỆT LIỆT CHÀO MỪNG CÁC THẦYGIÁO,</a:t>
            </a:r>
          </a:p>
          <a:p>
            <a:pPr algn="ctr"/>
            <a:r>
              <a:rPr lang="en-US" sz="3334" kern="10" dirty="0">
                <a:ln w="9525">
                  <a:solidFill>
                    <a:srgbClr val="FF00FF"/>
                  </a:solidFill>
                  <a:round/>
                  <a:headEnd/>
                  <a:tailEnd/>
                </a:ln>
                <a:solidFill>
                  <a:srgbClr val="FF0000"/>
                </a:solidFill>
                <a:effectLst>
                  <a:outerShdw dist="35921" dir="2700000" algn="ctr" rotWithShape="0">
                    <a:srgbClr val="C0C0C0">
                      <a:alpha val="79999"/>
                    </a:srgbClr>
                  </a:outerShdw>
                </a:effectLst>
                <a:latin typeface="Arial"/>
                <a:cs typeface="Arial"/>
              </a:rPr>
              <a:t> </a:t>
            </a:r>
          </a:p>
          <a:p>
            <a:pPr algn="ctr"/>
            <a:r>
              <a:rPr lang="en-US" sz="3334" kern="10" dirty="0">
                <a:ln w="9525">
                  <a:solidFill>
                    <a:srgbClr val="FF00FF"/>
                  </a:solidFill>
                  <a:round/>
                  <a:headEnd/>
                  <a:tailEnd/>
                </a:ln>
                <a:solidFill>
                  <a:srgbClr val="FF0000"/>
                </a:solidFill>
                <a:effectLst>
                  <a:outerShdw dist="35921" dir="2700000" algn="ctr" rotWithShape="0">
                    <a:srgbClr val="C0C0C0">
                      <a:alpha val="79999"/>
                    </a:srgbClr>
                  </a:outerShdw>
                </a:effectLst>
                <a:latin typeface="Arial"/>
                <a:cs typeface="Arial"/>
              </a:rPr>
              <a:t>CÔ GIÁO VỀ DỰ GIỜ NGỮ VĂN LỚP 6A</a:t>
            </a:r>
          </a:p>
        </p:txBody>
      </p:sp>
      <p:grpSp>
        <p:nvGrpSpPr>
          <p:cNvPr id="2" name="Group 4"/>
          <p:cNvGrpSpPr>
            <a:grpSpLocks/>
          </p:cNvGrpSpPr>
          <p:nvPr/>
        </p:nvGrpSpPr>
        <p:grpSpPr bwMode="auto">
          <a:xfrm rot="19649342">
            <a:off x="9245600" y="5994400"/>
            <a:ext cx="651933" cy="465138"/>
            <a:chOff x="197" y="1013"/>
            <a:chExt cx="929" cy="952"/>
          </a:xfrm>
        </p:grpSpPr>
        <p:sp>
          <p:nvSpPr>
            <p:cNvPr id="1562" name="Freeform 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FF"/>
            </a:solidFill>
            <a:ln w="8001">
              <a:solidFill>
                <a:srgbClr val="003399"/>
              </a:solidFill>
              <a:round/>
              <a:headEnd/>
              <a:tailEnd/>
            </a:ln>
          </p:spPr>
          <p:txBody>
            <a:bodyPr/>
            <a:lstStyle/>
            <a:p>
              <a:endParaRPr lang="en-US" sz="1200"/>
            </a:p>
          </p:txBody>
        </p:sp>
        <p:sp>
          <p:nvSpPr>
            <p:cNvPr id="1563" name="Freeform 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FF"/>
            </a:solidFill>
            <a:ln w="9525">
              <a:solidFill>
                <a:srgbClr val="003399"/>
              </a:solidFill>
              <a:round/>
              <a:headEnd/>
              <a:tailEnd/>
            </a:ln>
          </p:spPr>
          <p:txBody>
            <a:bodyPr/>
            <a:lstStyle/>
            <a:p>
              <a:endParaRPr lang="en-US" sz="1200"/>
            </a:p>
          </p:txBody>
        </p:sp>
        <p:sp>
          <p:nvSpPr>
            <p:cNvPr id="1564" name="Freeform 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FF"/>
            </a:solidFill>
            <a:ln w="9525">
              <a:solidFill>
                <a:srgbClr val="003399"/>
              </a:solidFill>
              <a:round/>
              <a:headEnd/>
              <a:tailEnd/>
            </a:ln>
          </p:spPr>
          <p:txBody>
            <a:bodyPr/>
            <a:lstStyle/>
            <a:p>
              <a:endParaRPr lang="en-US" sz="1200"/>
            </a:p>
          </p:txBody>
        </p:sp>
        <p:sp>
          <p:nvSpPr>
            <p:cNvPr id="1565" name="Freeform 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FF"/>
            </a:solidFill>
            <a:ln w="9525">
              <a:solidFill>
                <a:srgbClr val="003399"/>
              </a:solidFill>
              <a:round/>
              <a:headEnd/>
              <a:tailEnd/>
            </a:ln>
          </p:spPr>
          <p:txBody>
            <a:bodyPr/>
            <a:lstStyle/>
            <a:p>
              <a:endParaRPr lang="en-US" sz="1200"/>
            </a:p>
          </p:txBody>
        </p:sp>
        <p:sp>
          <p:nvSpPr>
            <p:cNvPr id="1566" name="Freeform 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FF"/>
            </a:solidFill>
            <a:ln w="9525">
              <a:solidFill>
                <a:srgbClr val="003399"/>
              </a:solidFill>
              <a:round/>
              <a:headEnd/>
              <a:tailEnd/>
            </a:ln>
          </p:spPr>
          <p:txBody>
            <a:bodyPr/>
            <a:lstStyle/>
            <a:p>
              <a:endParaRPr lang="en-US" sz="1200"/>
            </a:p>
          </p:txBody>
        </p:sp>
      </p:grpSp>
      <p:grpSp>
        <p:nvGrpSpPr>
          <p:cNvPr id="3" name="Group 10"/>
          <p:cNvGrpSpPr>
            <a:grpSpLocks/>
          </p:cNvGrpSpPr>
          <p:nvPr/>
        </p:nvGrpSpPr>
        <p:grpSpPr bwMode="auto">
          <a:xfrm>
            <a:off x="8432801" y="5475288"/>
            <a:ext cx="709084" cy="476250"/>
            <a:chOff x="3696" y="503"/>
            <a:chExt cx="618" cy="697"/>
          </a:xfrm>
        </p:grpSpPr>
        <p:sp>
          <p:nvSpPr>
            <p:cNvPr id="1557" name="Freeform 11"/>
            <p:cNvSpPr>
              <a:spLocks/>
            </p:cNvSpPr>
            <p:nvPr/>
          </p:nvSpPr>
          <p:spPr bwMode="auto">
            <a:xfrm>
              <a:off x="3696" y="503"/>
              <a:ext cx="618" cy="697"/>
            </a:xfrm>
            <a:custGeom>
              <a:avLst/>
              <a:gdLst>
                <a:gd name="T0" fmla="*/ 1 w 1860"/>
                <a:gd name="T1" fmla="*/ 0 h 1906"/>
                <a:gd name="T2" fmla="*/ 1 w 1860"/>
                <a:gd name="T3" fmla="*/ 0 h 1906"/>
                <a:gd name="T4" fmla="*/ 1 w 1860"/>
                <a:gd name="T5" fmla="*/ 0 h 1906"/>
                <a:gd name="T6" fmla="*/ 1 w 1860"/>
                <a:gd name="T7" fmla="*/ 1 h 1906"/>
                <a:gd name="T8" fmla="*/ 1 w 1860"/>
                <a:gd name="T9" fmla="*/ 1 h 1906"/>
                <a:gd name="T10" fmla="*/ 1 w 1860"/>
                <a:gd name="T11" fmla="*/ 1 h 1906"/>
                <a:gd name="T12" fmla="*/ 1 w 1860"/>
                <a:gd name="T13" fmla="*/ 2 h 1906"/>
                <a:gd name="T14" fmla="*/ 1 w 1860"/>
                <a:gd name="T15" fmla="*/ 1 h 1906"/>
                <a:gd name="T16" fmla="*/ 1 w 1860"/>
                <a:gd name="T17" fmla="*/ 1 h 1906"/>
                <a:gd name="T18" fmla="*/ 0 w 1860"/>
                <a:gd name="T19" fmla="*/ 1 h 1906"/>
                <a:gd name="T20" fmla="*/ 0 w 1860"/>
                <a:gd name="T21" fmla="*/ 1 h 1906"/>
                <a:gd name="T22" fmla="*/ 0 w 1860"/>
                <a:gd name="T23" fmla="*/ 2 h 1906"/>
                <a:gd name="T24" fmla="*/ 0 w 1860"/>
                <a:gd name="T25" fmla="*/ 2 h 1906"/>
                <a:gd name="T26" fmla="*/ 0 w 1860"/>
                <a:gd name="T27" fmla="*/ 3 h 1906"/>
                <a:gd name="T28" fmla="*/ 0 w 1860"/>
                <a:gd name="T29" fmla="*/ 3 h 1906"/>
                <a:gd name="T30" fmla="*/ 0 w 1860"/>
                <a:gd name="T31" fmla="*/ 3 h 1906"/>
                <a:gd name="T32" fmla="*/ 0 w 1860"/>
                <a:gd name="T33" fmla="*/ 3 h 1906"/>
                <a:gd name="T34" fmla="*/ 1 w 1860"/>
                <a:gd name="T35" fmla="*/ 3 h 1906"/>
                <a:gd name="T36" fmla="*/ 1 w 1860"/>
                <a:gd name="T37" fmla="*/ 3 h 1906"/>
                <a:gd name="T38" fmla="*/ 1 w 1860"/>
                <a:gd name="T39" fmla="*/ 3 h 1906"/>
                <a:gd name="T40" fmla="*/ 1 w 1860"/>
                <a:gd name="T41" fmla="*/ 3 h 1906"/>
                <a:gd name="T42" fmla="*/ 1 w 1860"/>
                <a:gd name="T43" fmla="*/ 3 h 1906"/>
                <a:gd name="T44" fmla="*/ 1 w 1860"/>
                <a:gd name="T45" fmla="*/ 3 h 1906"/>
                <a:gd name="T46" fmla="*/ 1 w 1860"/>
                <a:gd name="T47" fmla="*/ 4 h 1906"/>
                <a:gd name="T48" fmla="*/ 1 w 1860"/>
                <a:gd name="T49" fmla="*/ 4 h 1906"/>
                <a:gd name="T50" fmla="*/ 1 w 1860"/>
                <a:gd name="T51" fmla="*/ 4 h 1906"/>
                <a:gd name="T52" fmla="*/ 1 w 1860"/>
                <a:gd name="T53" fmla="*/ 4 h 1906"/>
                <a:gd name="T54" fmla="*/ 1 w 1860"/>
                <a:gd name="T55" fmla="*/ 3 h 1906"/>
                <a:gd name="T56" fmla="*/ 1 w 1860"/>
                <a:gd name="T57" fmla="*/ 3 h 1906"/>
                <a:gd name="T58" fmla="*/ 1 w 1860"/>
                <a:gd name="T59" fmla="*/ 3 h 1906"/>
                <a:gd name="T60" fmla="*/ 1 w 1860"/>
                <a:gd name="T61" fmla="*/ 3 h 1906"/>
                <a:gd name="T62" fmla="*/ 1 w 1860"/>
                <a:gd name="T63" fmla="*/ 4 h 1906"/>
                <a:gd name="T64" fmla="*/ 1 w 1860"/>
                <a:gd name="T65" fmla="*/ 4 h 1906"/>
                <a:gd name="T66" fmla="*/ 1 w 1860"/>
                <a:gd name="T67" fmla="*/ 4 h 1906"/>
                <a:gd name="T68" fmla="*/ 1 w 1860"/>
                <a:gd name="T69" fmla="*/ 4 h 1906"/>
                <a:gd name="T70" fmla="*/ 1 w 1860"/>
                <a:gd name="T71" fmla="*/ 4 h 1906"/>
                <a:gd name="T72" fmla="*/ 2 w 1860"/>
                <a:gd name="T73" fmla="*/ 4 h 1906"/>
                <a:gd name="T74" fmla="*/ 2 w 1860"/>
                <a:gd name="T75" fmla="*/ 4 h 1906"/>
                <a:gd name="T76" fmla="*/ 2 w 1860"/>
                <a:gd name="T77" fmla="*/ 3 h 1906"/>
                <a:gd name="T78" fmla="*/ 2 w 1860"/>
                <a:gd name="T79" fmla="*/ 3 h 1906"/>
                <a:gd name="T80" fmla="*/ 2 w 1860"/>
                <a:gd name="T81" fmla="*/ 3 h 1906"/>
                <a:gd name="T82" fmla="*/ 2 w 1860"/>
                <a:gd name="T83" fmla="*/ 3 h 1906"/>
                <a:gd name="T84" fmla="*/ 2 w 1860"/>
                <a:gd name="T85" fmla="*/ 3 h 1906"/>
                <a:gd name="T86" fmla="*/ 2 w 1860"/>
                <a:gd name="T87" fmla="*/ 3 h 1906"/>
                <a:gd name="T88" fmla="*/ 2 w 1860"/>
                <a:gd name="T89" fmla="*/ 3 h 1906"/>
                <a:gd name="T90" fmla="*/ 2 w 1860"/>
                <a:gd name="T91" fmla="*/ 3 h 1906"/>
                <a:gd name="T92" fmla="*/ 2 w 1860"/>
                <a:gd name="T93" fmla="*/ 2 h 1906"/>
                <a:gd name="T94" fmla="*/ 2 w 1860"/>
                <a:gd name="T95" fmla="*/ 2 h 1906"/>
                <a:gd name="T96" fmla="*/ 3 w 1860"/>
                <a:gd name="T97" fmla="*/ 1 h 1906"/>
                <a:gd name="T98" fmla="*/ 3 w 1860"/>
                <a:gd name="T99" fmla="*/ 1 h 1906"/>
                <a:gd name="T100" fmla="*/ 2 w 1860"/>
                <a:gd name="T101" fmla="*/ 1 h 1906"/>
                <a:gd name="T102" fmla="*/ 2 w 1860"/>
                <a:gd name="T103" fmla="*/ 1 h 1906"/>
                <a:gd name="T104" fmla="*/ 2 w 1860"/>
                <a:gd name="T105" fmla="*/ 1 h 1906"/>
                <a:gd name="T106" fmla="*/ 2 w 1860"/>
                <a:gd name="T107" fmla="*/ 1 h 1906"/>
                <a:gd name="T108" fmla="*/ 2 w 1860"/>
                <a:gd name="T109" fmla="*/ 1 h 1906"/>
                <a:gd name="T110" fmla="*/ 2 w 1860"/>
                <a:gd name="T111" fmla="*/ 1 h 1906"/>
                <a:gd name="T112" fmla="*/ 2 w 1860"/>
                <a:gd name="T113" fmla="*/ 1 h 1906"/>
                <a:gd name="T114" fmla="*/ 2 w 1860"/>
                <a:gd name="T115" fmla="*/ 0 h 1906"/>
                <a:gd name="T116" fmla="*/ 2 w 1860"/>
                <a:gd name="T117" fmla="*/ 0 h 1906"/>
                <a:gd name="T118" fmla="*/ 1 w 1860"/>
                <a:gd name="T119" fmla="*/ 0 h 1906"/>
                <a:gd name="T120" fmla="*/ 1 w 1860"/>
                <a:gd name="T121" fmla="*/ 0 h 1906"/>
                <a:gd name="T122" fmla="*/ 1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0000"/>
            </a:solidFill>
            <a:ln w="8001">
              <a:solidFill>
                <a:srgbClr val="FFCC00"/>
              </a:solidFill>
              <a:round/>
              <a:headEnd/>
              <a:tailEnd/>
            </a:ln>
          </p:spPr>
          <p:txBody>
            <a:bodyPr/>
            <a:lstStyle/>
            <a:p>
              <a:endParaRPr lang="en-US" sz="1200"/>
            </a:p>
          </p:txBody>
        </p:sp>
        <p:sp>
          <p:nvSpPr>
            <p:cNvPr id="1558" name="Freeform 12"/>
            <p:cNvSpPr>
              <a:spLocks/>
            </p:cNvSpPr>
            <p:nvPr/>
          </p:nvSpPr>
          <p:spPr bwMode="auto">
            <a:xfrm>
              <a:off x="3763" y="817"/>
              <a:ext cx="207" cy="33"/>
            </a:xfrm>
            <a:custGeom>
              <a:avLst/>
              <a:gdLst>
                <a:gd name="T0" fmla="*/ 0 w 624"/>
                <a:gd name="T1" fmla="*/ 0 h 89"/>
                <a:gd name="T2" fmla="*/ 0 w 624"/>
                <a:gd name="T3" fmla="*/ 0 h 89"/>
                <a:gd name="T4" fmla="*/ 0 w 624"/>
                <a:gd name="T5" fmla="*/ 0 h 89"/>
                <a:gd name="T6" fmla="*/ 1 w 624"/>
                <a:gd name="T7" fmla="*/ 0 h 89"/>
                <a:gd name="T8" fmla="*/ 1 w 624"/>
                <a:gd name="T9" fmla="*/ 0 h 89"/>
                <a:gd name="T10" fmla="*/ 1 w 624"/>
                <a:gd name="T11" fmla="*/ 0 h 89"/>
                <a:gd name="T12" fmla="*/ 1 w 624"/>
                <a:gd name="T13" fmla="*/ 0 h 89"/>
                <a:gd name="T14" fmla="*/ 1 w 624"/>
                <a:gd name="T15" fmla="*/ 0 h 89"/>
                <a:gd name="T16" fmla="*/ 0 w 624"/>
                <a:gd name="T17" fmla="*/ 0 h 89"/>
                <a:gd name="T18" fmla="*/ 0 w 624"/>
                <a:gd name="T19" fmla="*/ 0 h 89"/>
                <a:gd name="T20" fmla="*/ 0 w 624"/>
                <a:gd name="T21" fmla="*/ 0 h 89"/>
                <a:gd name="T22" fmla="*/ 0 w 624"/>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C9900"/>
            </a:solidFill>
            <a:ln w="9525">
              <a:solidFill>
                <a:srgbClr val="FFCC00"/>
              </a:solidFill>
              <a:round/>
              <a:headEnd/>
              <a:tailEnd/>
            </a:ln>
          </p:spPr>
          <p:txBody>
            <a:bodyPr/>
            <a:lstStyle/>
            <a:p>
              <a:endParaRPr lang="en-US" sz="1200"/>
            </a:p>
          </p:txBody>
        </p:sp>
        <p:sp>
          <p:nvSpPr>
            <p:cNvPr id="1559" name="Freeform 13"/>
            <p:cNvSpPr>
              <a:spLocks/>
            </p:cNvSpPr>
            <p:nvPr/>
          </p:nvSpPr>
          <p:spPr bwMode="auto">
            <a:xfrm>
              <a:off x="4009" y="931"/>
              <a:ext cx="51" cy="158"/>
            </a:xfrm>
            <a:custGeom>
              <a:avLst/>
              <a:gdLst>
                <a:gd name="T0" fmla="*/ 0 w 155"/>
                <a:gd name="T1" fmla="*/ 0 h 432"/>
                <a:gd name="T2" fmla="*/ 0 w 155"/>
                <a:gd name="T3" fmla="*/ 0 h 432"/>
                <a:gd name="T4" fmla="*/ 0 w 155"/>
                <a:gd name="T5" fmla="*/ 0 h 432"/>
                <a:gd name="T6" fmla="*/ 0 w 155"/>
                <a:gd name="T7" fmla="*/ 1 h 432"/>
                <a:gd name="T8" fmla="*/ 0 w 155"/>
                <a:gd name="T9" fmla="*/ 1 h 432"/>
                <a:gd name="T10" fmla="*/ 0 w 155"/>
                <a:gd name="T11" fmla="*/ 1 h 432"/>
                <a:gd name="T12" fmla="*/ 0 w 155"/>
                <a:gd name="T13" fmla="*/ 0 h 432"/>
                <a:gd name="T14" fmla="*/ 0 w 155"/>
                <a:gd name="T15" fmla="*/ 0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C9900"/>
            </a:solidFill>
            <a:ln w="9525">
              <a:solidFill>
                <a:srgbClr val="FFCC00"/>
              </a:solidFill>
              <a:round/>
              <a:headEnd/>
              <a:tailEnd/>
            </a:ln>
          </p:spPr>
          <p:txBody>
            <a:bodyPr/>
            <a:lstStyle/>
            <a:p>
              <a:endParaRPr lang="en-US" sz="1200"/>
            </a:p>
          </p:txBody>
        </p:sp>
        <p:sp>
          <p:nvSpPr>
            <p:cNvPr id="1560" name="Freeform 14"/>
            <p:cNvSpPr>
              <a:spLocks/>
            </p:cNvSpPr>
            <p:nvPr/>
          </p:nvSpPr>
          <p:spPr bwMode="auto">
            <a:xfrm>
              <a:off x="3959" y="552"/>
              <a:ext cx="56" cy="216"/>
            </a:xfrm>
            <a:custGeom>
              <a:avLst/>
              <a:gdLst>
                <a:gd name="T0" fmla="*/ 0 w 168"/>
                <a:gd name="T1" fmla="*/ 0 h 590"/>
                <a:gd name="T2" fmla="*/ 0 w 168"/>
                <a:gd name="T3" fmla="*/ 0 h 590"/>
                <a:gd name="T4" fmla="*/ 0 w 168"/>
                <a:gd name="T5" fmla="*/ 0 h 590"/>
                <a:gd name="T6" fmla="*/ 0 w 168"/>
                <a:gd name="T7" fmla="*/ 0 h 590"/>
                <a:gd name="T8" fmla="*/ 0 w 168"/>
                <a:gd name="T9" fmla="*/ 1 h 590"/>
                <a:gd name="T10" fmla="*/ 0 w 168"/>
                <a:gd name="T11" fmla="*/ 1 h 590"/>
                <a:gd name="T12" fmla="*/ 0 w 168"/>
                <a:gd name="T13" fmla="*/ 1 h 590"/>
                <a:gd name="T14" fmla="*/ 0 w 168"/>
                <a:gd name="T15" fmla="*/ 1 h 590"/>
                <a:gd name="T16" fmla="*/ 0 w 168"/>
                <a:gd name="T17" fmla="*/ 1 h 590"/>
                <a:gd name="T18" fmla="*/ 0 w 168"/>
                <a:gd name="T19" fmla="*/ 1 h 590"/>
                <a:gd name="T20" fmla="*/ 0 w 168"/>
                <a:gd name="T21" fmla="*/ 0 h 590"/>
                <a:gd name="T22" fmla="*/ 0 w 168"/>
                <a:gd name="T23" fmla="*/ 0 h 590"/>
                <a:gd name="T24" fmla="*/ 0 w 168"/>
                <a:gd name="T25" fmla="*/ 0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C9900"/>
            </a:solidFill>
            <a:ln w="9525">
              <a:solidFill>
                <a:srgbClr val="FFCC00"/>
              </a:solidFill>
              <a:round/>
              <a:headEnd/>
              <a:tailEnd/>
            </a:ln>
          </p:spPr>
          <p:txBody>
            <a:bodyPr/>
            <a:lstStyle/>
            <a:p>
              <a:endParaRPr lang="en-US" sz="1200"/>
            </a:p>
          </p:txBody>
        </p:sp>
        <p:sp>
          <p:nvSpPr>
            <p:cNvPr id="1561" name="Freeform 15"/>
            <p:cNvSpPr>
              <a:spLocks/>
            </p:cNvSpPr>
            <p:nvPr/>
          </p:nvSpPr>
          <p:spPr bwMode="auto">
            <a:xfrm>
              <a:off x="4095" y="806"/>
              <a:ext cx="182" cy="42"/>
            </a:xfrm>
            <a:custGeom>
              <a:avLst/>
              <a:gdLst>
                <a:gd name="T0" fmla="*/ 0 w 546"/>
                <a:gd name="T1" fmla="*/ 0 h 117"/>
                <a:gd name="T2" fmla="*/ 0 w 546"/>
                <a:gd name="T3" fmla="*/ 0 h 117"/>
                <a:gd name="T4" fmla="*/ 0 w 546"/>
                <a:gd name="T5" fmla="*/ 0 h 117"/>
                <a:gd name="T6" fmla="*/ 0 w 546"/>
                <a:gd name="T7" fmla="*/ 0 h 117"/>
                <a:gd name="T8" fmla="*/ 0 w 546"/>
                <a:gd name="T9" fmla="*/ 0 h 117"/>
                <a:gd name="T10" fmla="*/ 1 w 546"/>
                <a:gd name="T11" fmla="*/ 0 h 117"/>
                <a:gd name="T12" fmla="*/ 1 w 546"/>
                <a:gd name="T13" fmla="*/ 0 h 117"/>
                <a:gd name="T14" fmla="*/ 1 w 546"/>
                <a:gd name="T15" fmla="*/ 0 h 117"/>
                <a:gd name="T16" fmla="*/ 0 w 546"/>
                <a:gd name="T17" fmla="*/ 0 h 117"/>
                <a:gd name="T18" fmla="*/ 0 w 546"/>
                <a:gd name="T19" fmla="*/ 0 h 117"/>
                <a:gd name="T20" fmla="*/ 0 w 546"/>
                <a:gd name="T21" fmla="*/ 0 h 117"/>
                <a:gd name="T22" fmla="*/ 0 w 546"/>
                <a:gd name="T23" fmla="*/ 0 h 117"/>
                <a:gd name="T24" fmla="*/ 0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C9900"/>
            </a:solidFill>
            <a:ln w="9525">
              <a:solidFill>
                <a:srgbClr val="FFCC00"/>
              </a:solidFill>
              <a:round/>
              <a:headEnd/>
              <a:tailEnd/>
            </a:ln>
          </p:spPr>
          <p:txBody>
            <a:bodyPr/>
            <a:lstStyle/>
            <a:p>
              <a:endParaRPr lang="en-US" sz="1200"/>
            </a:p>
          </p:txBody>
        </p:sp>
      </p:grpSp>
      <p:sp>
        <p:nvSpPr>
          <p:cNvPr id="1034" name="Freeform 17"/>
          <p:cNvSpPr>
            <a:spLocks/>
          </p:cNvSpPr>
          <p:nvPr/>
        </p:nvSpPr>
        <p:spPr bwMode="auto">
          <a:xfrm>
            <a:off x="4775200" y="6223000"/>
            <a:ext cx="203200" cy="700088"/>
          </a:xfrm>
          <a:custGeom>
            <a:avLst/>
            <a:gdLst>
              <a:gd name="T0" fmla="*/ 0 w 316"/>
              <a:gd name="T1" fmla="*/ 0 h 2166"/>
              <a:gd name="T2" fmla="*/ 2147483647 w 316"/>
              <a:gd name="T3" fmla="*/ 2147483647 h 2166"/>
              <a:gd name="T4" fmla="*/ 2147483647 w 316"/>
              <a:gd name="T5" fmla="*/ 2147483647 h 2166"/>
              <a:gd name="T6" fmla="*/ 2147483647 w 316"/>
              <a:gd name="T7" fmla="*/ 2147483647 h 2166"/>
              <a:gd name="T8" fmla="*/ 2147483647 w 316"/>
              <a:gd name="T9" fmla="*/ 2147483647 h 2166"/>
              <a:gd name="T10" fmla="*/ 2147483647 w 316"/>
              <a:gd name="T11" fmla="*/ 2147483647 h 2166"/>
              <a:gd name="T12" fmla="*/ 2147483647 w 316"/>
              <a:gd name="T13" fmla="*/ 2147483647 h 2166"/>
              <a:gd name="T14" fmla="*/ 2147483647 w 316"/>
              <a:gd name="T15" fmla="*/ 2147483647 h 2166"/>
              <a:gd name="T16" fmla="*/ 2147483647 w 316"/>
              <a:gd name="T17" fmla="*/ 2147483647 h 2166"/>
              <a:gd name="T18" fmla="*/ 2147483647 w 316"/>
              <a:gd name="T19" fmla="*/ 2147483647 h 2166"/>
              <a:gd name="T20" fmla="*/ 2147483647 w 316"/>
              <a:gd name="T21" fmla="*/ 2147483647 h 2166"/>
              <a:gd name="T22" fmla="*/ 2147483647 w 316"/>
              <a:gd name="T23" fmla="*/ 2147483647 h 2166"/>
              <a:gd name="T24" fmla="*/ 2147483647 w 316"/>
              <a:gd name="T25" fmla="*/ 2147483647 h 2166"/>
              <a:gd name="T26" fmla="*/ 2147483647 w 316"/>
              <a:gd name="T27" fmla="*/ 2147483647 h 2166"/>
              <a:gd name="T28" fmla="*/ 2147483647 w 316"/>
              <a:gd name="T29" fmla="*/ 2147483647 h 2166"/>
              <a:gd name="T30" fmla="*/ 2147483647 w 316"/>
              <a:gd name="T31" fmla="*/ 2147483647 h 2166"/>
              <a:gd name="T32" fmla="*/ 2147483647 w 316"/>
              <a:gd name="T33" fmla="*/ 2147483647 h 2166"/>
              <a:gd name="T34" fmla="*/ 2147483647 w 316"/>
              <a:gd name="T35" fmla="*/ 2147483647 h 2166"/>
              <a:gd name="T36" fmla="*/ 2147483647 w 316"/>
              <a:gd name="T37" fmla="*/ 2147483647 h 2166"/>
              <a:gd name="T38" fmla="*/ 2147483647 w 316"/>
              <a:gd name="T39" fmla="*/ 2147483647 h 2166"/>
              <a:gd name="T40" fmla="*/ 2147483647 w 316"/>
              <a:gd name="T41" fmla="*/ 2147483647 h 2166"/>
              <a:gd name="T42" fmla="*/ 2147483647 w 316"/>
              <a:gd name="T43" fmla="*/ 2147483647 h 2166"/>
              <a:gd name="T44" fmla="*/ 2147483647 w 316"/>
              <a:gd name="T45" fmla="*/ 2147483647 h 2166"/>
              <a:gd name="T46" fmla="*/ 2147483647 w 316"/>
              <a:gd name="T47" fmla="*/ 2147483647 h 2166"/>
              <a:gd name="T48" fmla="*/ 2147483647 w 316"/>
              <a:gd name="T49" fmla="*/ 2147483647 h 2166"/>
              <a:gd name="T50" fmla="*/ 2147483647 w 316"/>
              <a:gd name="T51" fmla="*/ 2147483647 h 2166"/>
              <a:gd name="T52" fmla="*/ 2147483647 w 316"/>
              <a:gd name="T53" fmla="*/ 2147483647 h 2166"/>
              <a:gd name="T54" fmla="*/ 2147483647 w 316"/>
              <a:gd name="T55" fmla="*/ 2147483647 h 2166"/>
              <a:gd name="T56" fmla="*/ 2147483647 w 316"/>
              <a:gd name="T57" fmla="*/ 2147483647 h 2166"/>
              <a:gd name="T58" fmla="*/ 2147483647 w 316"/>
              <a:gd name="T59" fmla="*/ 2147483647 h 2166"/>
              <a:gd name="T60" fmla="*/ 2147483647 w 316"/>
              <a:gd name="T61" fmla="*/ 2147483647 h 2166"/>
              <a:gd name="T62" fmla="*/ 2147483647 w 316"/>
              <a:gd name="T63" fmla="*/ 2147483647 h 2166"/>
              <a:gd name="T64" fmla="*/ 2147483647 w 316"/>
              <a:gd name="T65" fmla="*/ 2147483647 h 2166"/>
              <a:gd name="T66" fmla="*/ 2147483647 w 316"/>
              <a:gd name="T67" fmla="*/ 2147483647 h 2166"/>
              <a:gd name="T68" fmla="*/ 2147483647 w 316"/>
              <a:gd name="T69" fmla="*/ 2147483647 h 2166"/>
              <a:gd name="T70" fmla="*/ 2147483647 w 316"/>
              <a:gd name="T71" fmla="*/ 2147483647 h 2166"/>
              <a:gd name="T72" fmla="*/ 2147483647 w 316"/>
              <a:gd name="T73" fmla="*/ 2147483647 h 2166"/>
              <a:gd name="T74" fmla="*/ 2147483647 w 316"/>
              <a:gd name="T75" fmla="*/ 2147483647 h 2166"/>
              <a:gd name="T76" fmla="*/ 2147483647 w 316"/>
              <a:gd name="T77" fmla="*/ 2147483647 h 2166"/>
              <a:gd name="T78" fmla="*/ 2147483647 w 316"/>
              <a:gd name="T79" fmla="*/ 2147483647 h 2166"/>
              <a:gd name="T80" fmla="*/ 2147483647 w 316"/>
              <a:gd name="T81" fmla="*/ 2147483647 h 2166"/>
              <a:gd name="T82" fmla="*/ 2147483647 w 316"/>
              <a:gd name="T83" fmla="*/ 2147483647 h 2166"/>
              <a:gd name="T84" fmla="*/ 2147483647 w 316"/>
              <a:gd name="T85" fmla="*/ 2147483647 h 2166"/>
              <a:gd name="T86" fmla="*/ 2147483647 w 316"/>
              <a:gd name="T87" fmla="*/ 2147483647 h 2166"/>
              <a:gd name="T88" fmla="*/ 2147483647 w 316"/>
              <a:gd name="T89" fmla="*/ 2147483647 h 2166"/>
              <a:gd name="T90" fmla="*/ 2147483647 w 316"/>
              <a:gd name="T91" fmla="*/ 2147483647 h 2166"/>
              <a:gd name="T92" fmla="*/ 2147483647 w 316"/>
              <a:gd name="T93" fmla="*/ 2147483647 h 2166"/>
              <a:gd name="T94" fmla="*/ 2147483647 w 316"/>
              <a:gd name="T95" fmla="*/ 2147483647 h 2166"/>
              <a:gd name="T96" fmla="*/ 2147483647 w 316"/>
              <a:gd name="T97" fmla="*/ 2147483647 h 2166"/>
              <a:gd name="T98" fmla="*/ 2147483647 w 316"/>
              <a:gd name="T99" fmla="*/ 2147483647 h 2166"/>
              <a:gd name="T100" fmla="*/ 2147483647 w 316"/>
              <a:gd name="T101" fmla="*/ 2147483647 h 2166"/>
              <a:gd name="T102" fmla="*/ 2147483647 w 316"/>
              <a:gd name="T103" fmla="*/ 2147483647 h 2166"/>
              <a:gd name="T104" fmla="*/ 2147483647 w 316"/>
              <a:gd name="T105" fmla="*/ 2147483647 h 2166"/>
              <a:gd name="T106" fmla="*/ 2147483647 w 316"/>
              <a:gd name="T107" fmla="*/ 2147483647 h 2166"/>
              <a:gd name="T108" fmla="*/ 0 w 316"/>
              <a:gd name="T109" fmla="*/ 0 h 21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16"/>
              <a:gd name="T166" fmla="*/ 0 h 2166"/>
              <a:gd name="T167" fmla="*/ 316 w 316"/>
              <a:gd name="T168" fmla="*/ 2166 h 216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16" h="2166">
                <a:moveTo>
                  <a:pt x="0" y="0"/>
                </a:moveTo>
                <a:lnTo>
                  <a:pt x="98" y="71"/>
                </a:lnTo>
                <a:lnTo>
                  <a:pt x="149" y="102"/>
                </a:lnTo>
                <a:lnTo>
                  <a:pt x="182" y="135"/>
                </a:lnTo>
                <a:lnTo>
                  <a:pt x="223" y="178"/>
                </a:lnTo>
                <a:lnTo>
                  <a:pt x="257" y="239"/>
                </a:lnTo>
                <a:lnTo>
                  <a:pt x="272" y="295"/>
                </a:lnTo>
                <a:lnTo>
                  <a:pt x="278" y="352"/>
                </a:lnTo>
                <a:lnTo>
                  <a:pt x="277" y="446"/>
                </a:lnTo>
                <a:lnTo>
                  <a:pt x="275" y="539"/>
                </a:lnTo>
                <a:lnTo>
                  <a:pt x="266" y="675"/>
                </a:lnTo>
                <a:lnTo>
                  <a:pt x="250" y="792"/>
                </a:lnTo>
                <a:lnTo>
                  <a:pt x="242" y="872"/>
                </a:lnTo>
                <a:lnTo>
                  <a:pt x="230" y="928"/>
                </a:lnTo>
                <a:lnTo>
                  <a:pt x="215" y="994"/>
                </a:lnTo>
                <a:lnTo>
                  <a:pt x="192" y="1081"/>
                </a:lnTo>
                <a:lnTo>
                  <a:pt x="170" y="1161"/>
                </a:lnTo>
                <a:lnTo>
                  <a:pt x="146" y="1247"/>
                </a:lnTo>
                <a:lnTo>
                  <a:pt x="128" y="1312"/>
                </a:lnTo>
                <a:lnTo>
                  <a:pt x="105" y="1402"/>
                </a:lnTo>
                <a:lnTo>
                  <a:pt x="80" y="1506"/>
                </a:lnTo>
                <a:lnTo>
                  <a:pt x="54" y="1628"/>
                </a:lnTo>
                <a:lnTo>
                  <a:pt x="36" y="1737"/>
                </a:lnTo>
                <a:lnTo>
                  <a:pt x="22" y="1827"/>
                </a:lnTo>
                <a:lnTo>
                  <a:pt x="13" y="1953"/>
                </a:lnTo>
                <a:lnTo>
                  <a:pt x="7" y="2062"/>
                </a:lnTo>
                <a:lnTo>
                  <a:pt x="1" y="2166"/>
                </a:lnTo>
                <a:lnTo>
                  <a:pt x="45" y="2165"/>
                </a:lnTo>
                <a:lnTo>
                  <a:pt x="39" y="2107"/>
                </a:lnTo>
                <a:lnTo>
                  <a:pt x="45" y="2027"/>
                </a:lnTo>
                <a:lnTo>
                  <a:pt x="53" y="1943"/>
                </a:lnTo>
                <a:lnTo>
                  <a:pt x="57" y="1869"/>
                </a:lnTo>
                <a:lnTo>
                  <a:pt x="72" y="1756"/>
                </a:lnTo>
                <a:lnTo>
                  <a:pt x="93" y="1643"/>
                </a:lnTo>
                <a:lnTo>
                  <a:pt x="119" y="1509"/>
                </a:lnTo>
                <a:lnTo>
                  <a:pt x="143" y="1411"/>
                </a:lnTo>
                <a:lnTo>
                  <a:pt x="167" y="1312"/>
                </a:lnTo>
                <a:lnTo>
                  <a:pt x="197" y="1220"/>
                </a:lnTo>
                <a:lnTo>
                  <a:pt x="221" y="1125"/>
                </a:lnTo>
                <a:lnTo>
                  <a:pt x="242" y="1051"/>
                </a:lnTo>
                <a:lnTo>
                  <a:pt x="260" y="973"/>
                </a:lnTo>
                <a:lnTo>
                  <a:pt x="275" y="896"/>
                </a:lnTo>
                <a:lnTo>
                  <a:pt x="286" y="818"/>
                </a:lnTo>
                <a:lnTo>
                  <a:pt x="298" y="741"/>
                </a:lnTo>
                <a:lnTo>
                  <a:pt x="304" y="659"/>
                </a:lnTo>
                <a:lnTo>
                  <a:pt x="310" y="580"/>
                </a:lnTo>
                <a:lnTo>
                  <a:pt x="316" y="495"/>
                </a:lnTo>
                <a:lnTo>
                  <a:pt x="316" y="417"/>
                </a:lnTo>
                <a:lnTo>
                  <a:pt x="313" y="337"/>
                </a:lnTo>
                <a:lnTo>
                  <a:pt x="304" y="258"/>
                </a:lnTo>
                <a:lnTo>
                  <a:pt x="284" y="203"/>
                </a:lnTo>
                <a:lnTo>
                  <a:pt x="250" y="151"/>
                </a:lnTo>
                <a:lnTo>
                  <a:pt x="200" y="105"/>
                </a:lnTo>
                <a:lnTo>
                  <a:pt x="151" y="71"/>
                </a:lnTo>
                <a:lnTo>
                  <a:pt x="0" y="0"/>
                </a:lnTo>
                <a:close/>
              </a:path>
            </a:pathLst>
          </a:custGeom>
          <a:solidFill>
            <a:srgbClr val="008000"/>
          </a:solidFill>
          <a:ln w="4763">
            <a:solidFill>
              <a:srgbClr val="004000"/>
            </a:solidFill>
            <a:round/>
            <a:headEnd/>
            <a:tailEnd/>
          </a:ln>
        </p:spPr>
        <p:txBody>
          <a:bodyPr lIns="108856" tIns="54428" rIns="108856" bIns="54428"/>
          <a:lstStyle/>
          <a:p>
            <a:endParaRPr lang="en-US" sz="1200"/>
          </a:p>
        </p:txBody>
      </p:sp>
      <p:grpSp>
        <p:nvGrpSpPr>
          <p:cNvPr id="4" name="Group 18"/>
          <p:cNvGrpSpPr>
            <a:grpSpLocks/>
          </p:cNvGrpSpPr>
          <p:nvPr/>
        </p:nvGrpSpPr>
        <p:grpSpPr bwMode="auto">
          <a:xfrm rot="20671139" flipH="1">
            <a:off x="1828800" y="5918200"/>
            <a:ext cx="508000" cy="590550"/>
            <a:chOff x="197" y="1013"/>
            <a:chExt cx="929" cy="952"/>
          </a:xfrm>
        </p:grpSpPr>
        <p:sp>
          <p:nvSpPr>
            <p:cNvPr id="1552" name="Freeform 1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sz="1200"/>
            </a:p>
          </p:txBody>
        </p:sp>
        <p:sp>
          <p:nvSpPr>
            <p:cNvPr id="1553" name="Freeform 2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sz="1200"/>
            </a:p>
          </p:txBody>
        </p:sp>
        <p:sp>
          <p:nvSpPr>
            <p:cNvPr id="1554" name="Freeform 2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555" name="Freeform 2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556" name="Freeform 2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sz="1200"/>
            </a:p>
          </p:txBody>
        </p:sp>
      </p:grpSp>
      <p:grpSp>
        <p:nvGrpSpPr>
          <p:cNvPr id="5" name="Group 24"/>
          <p:cNvGrpSpPr>
            <a:grpSpLocks/>
          </p:cNvGrpSpPr>
          <p:nvPr/>
        </p:nvGrpSpPr>
        <p:grpSpPr bwMode="auto">
          <a:xfrm>
            <a:off x="6807200" y="5765800"/>
            <a:ext cx="2133600" cy="1143000"/>
            <a:chOff x="1202" y="1268"/>
            <a:chExt cx="1582" cy="2166"/>
          </a:xfrm>
        </p:grpSpPr>
        <p:sp>
          <p:nvSpPr>
            <p:cNvPr id="1549" name="Freeform 25"/>
            <p:cNvSpPr>
              <a:spLocks/>
            </p:cNvSpPr>
            <p:nvPr/>
          </p:nvSpPr>
          <p:spPr bwMode="auto">
            <a:xfrm>
              <a:off x="1202" y="1901"/>
              <a:ext cx="648" cy="1533"/>
            </a:xfrm>
            <a:custGeom>
              <a:avLst/>
              <a:gdLst>
                <a:gd name="T0" fmla="*/ 537 w 648"/>
                <a:gd name="T1" fmla="*/ 1533 h 1533"/>
                <a:gd name="T2" fmla="*/ 573 w 648"/>
                <a:gd name="T3" fmla="*/ 1435 h 1533"/>
                <a:gd name="T4" fmla="*/ 608 w 648"/>
                <a:gd name="T5" fmla="*/ 1319 h 1533"/>
                <a:gd name="T6" fmla="*/ 626 w 648"/>
                <a:gd name="T7" fmla="*/ 1198 h 1533"/>
                <a:gd name="T8" fmla="*/ 635 w 648"/>
                <a:gd name="T9" fmla="*/ 1105 h 1533"/>
                <a:gd name="T10" fmla="*/ 635 w 648"/>
                <a:gd name="T11" fmla="*/ 1007 h 1533"/>
                <a:gd name="T12" fmla="*/ 648 w 648"/>
                <a:gd name="T13" fmla="*/ 873 h 1533"/>
                <a:gd name="T14" fmla="*/ 639 w 648"/>
                <a:gd name="T15" fmla="*/ 749 h 1533"/>
                <a:gd name="T16" fmla="*/ 635 w 648"/>
                <a:gd name="T17" fmla="*/ 606 h 1533"/>
                <a:gd name="T18" fmla="*/ 621 w 648"/>
                <a:gd name="T19" fmla="*/ 503 h 1533"/>
                <a:gd name="T20" fmla="*/ 613 w 648"/>
                <a:gd name="T21" fmla="*/ 432 h 1533"/>
                <a:gd name="T22" fmla="*/ 590 w 648"/>
                <a:gd name="T23" fmla="*/ 361 h 1533"/>
                <a:gd name="T24" fmla="*/ 564 w 648"/>
                <a:gd name="T25" fmla="*/ 285 h 1533"/>
                <a:gd name="T26" fmla="*/ 519 w 648"/>
                <a:gd name="T27" fmla="*/ 195 h 1533"/>
                <a:gd name="T28" fmla="*/ 455 w 648"/>
                <a:gd name="T29" fmla="*/ 111 h 1533"/>
                <a:gd name="T30" fmla="*/ 404 w 648"/>
                <a:gd name="T31" fmla="*/ 62 h 1533"/>
                <a:gd name="T32" fmla="*/ 346 w 648"/>
                <a:gd name="T33" fmla="*/ 18 h 1533"/>
                <a:gd name="T34" fmla="*/ 288 w 648"/>
                <a:gd name="T35" fmla="*/ 4 h 1533"/>
                <a:gd name="T36" fmla="*/ 212 w 648"/>
                <a:gd name="T37" fmla="*/ 0 h 1533"/>
                <a:gd name="T38" fmla="*/ 126 w 648"/>
                <a:gd name="T39" fmla="*/ 13 h 1533"/>
                <a:gd name="T40" fmla="*/ 0 w 648"/>
                <a:gd name="T41" fmla="*/ 66 h 1533"/>
                <a:gd name="T42" fmla="*/ 134 w 648"/>
                <a:gd name="T43" fmla="*/ 66 h 1533"/>
                <a:gd name="T44" fmla="*/ 232 w 648"/>
                <a:gd name="T45" fmla="*/ 75 h 1533"/>
                <a:gd name="T46" fmla="*/ 283 w 648"/>
                <a:gd name="T47" fmla="*/ 84 h 1533"/>
                <a:gd name="T48" fmla="*/ 341 w 648"/>
                <a:gd name="T49" fmla="*/ 106 h 1533"/>
                <a:gd name="T50" fmla="*/ 377 w 648"/>
                <a:gd name="T51" fmla="*/ 147 h 1533"/>
                <a:gd name="T52" fmla="*/ 419 w 648"/>
                <a:gd name="T53" fmla="*/ 219 h 1533"/>
                <a:gd name="T54" fmla="*/ 457 w 648"/>
                <a:gd name="T55" fmla="*/ 276 h 1533"/>
                <a:gd name="T56" fmla="*/ 472 w 648"/>
                <a:gd name="T57" fmla="*/ 343 h 1533"/>
                <a:gd name="T58" fmla="*/ 501 w 648"/>
                <a:gd name="T59" fmla="*/ 414 h 1533"/>
                <a:gd name="T60" fmla="*/ 517 w 648"/>
                <a:gd name="T61" fmla="*/ 494 h 1533"/>
                <a:gd name="T62" fmla="*/ 537 w 648"/>
                <a:gd name="T63" fmla="*/ 597 h 1533"/>
                <a:gd name="T64" fmla="*/ 544 w 648"/>
                <a:gd name="T65" fmla="*/ 708 h 1533"/>
                <a:gd name="T66" fmla="*/ 544 w 648"/>
                <a:gd name="T67" fmla="*/ 887 h 1533"/>
                <a:gd name="T68" fmla="*/ 533 w 648"/>
                <a:gd name="T69" fmla="*/ 1047 h 1533"/>
                <a:gd name="T70" fmla="*/ 515 w 648"/>
                <a:gd name="T71" fmla="*/ 1207 h 1533"/>
                <a:gd name="T72" fmla="*/ 488 w 648"/>
                <a:gd name="T73" fmla="*/ 1306 h 1533"/>
                <a:gd name="T74" fmla="*/ 452 w 648"/>
                <a:gd name="T75" fmla="*/ 1426 h 1533"/>
                <a:gd name="T76" fmla="*/ 408 w 648"/>
                <a:gd name="T77" fmla="*/ 1533 h 1533"/>
                <a:gd name="T78" fmla="*/ 537 w 648"/>
                <a:gd name="T79" fmla="*/ 1533 h 15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8"/>
                <a:gd name="T121" fmla="*/ 0 h 1533"/>
                <a:gd name="T122" fmla="*/ 648 w 648"/>
                <a:gd name="T123" fmla="*/ 1533 h 15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8" h="1533">
                  <a:moveTo>
                    <a:pt x="537" y="1533"/>
                  </a:moveTo>
                  <a:lnTo>
                    <a:pt x="573" y="1435"/>
                  </a:lnTo>
                  <a:lnTo>
                    <a:pt x="608" y="1319"/>
                  </a:lnTo>
                  <a:lnTo>
                    <a:pt x="626" y="1198"/>
                  </a:lnTo>
                  <a:lnTo>
                    <a:pt x="635" y="1105"/>
                  </a:lnTo>
                  <a:lnTo>
                    <a:pt x="635" y="1007"/>
                  </a:lnTo>
                  <a:lnTo>
                    <a:pt x="648" y="873"/>
                  </a:lnTo>
                  <a:lnTo>
                    <a:pt x="639" y="749"/>
                  </a:lnTo>
                  <a:lnTo>
                    <a:pt x="635" y="606"/>
                  </a:lnTo>
                  <a:lnTo>
                    <a:pt x="621" y="503"/>
                  </a:lnTo>
                  <a:lnTo>
                    <a:pt x="613" y="432"/>
                  </a:lnTo>
                  <a:lnTo>
                    <a:pt x="590" y="361"/>
                  </a:lnTo>
                  <a:lnTo>
                    <a:pt x="564" y="285"/>
                  </a:lnTo>
                  <a:lnTo>
                    <a:pt x="519" y="195"/>
                  </a:lnTo>
                  <a:lnTo>
                    <a:pt x="455" y="111"/>
                  </a:lnTo>
                  <a:lnTo>
                    <a:pt x="404" y="62"/>
                  </a:lnTo>
                  <a:lnTo>
                    <a:pt x="346" y="18"/>
                  </a:lnTo>
                  <a:lnTo>
                    <a:pt x="288" y="4"/>
                  </a:lnTo>
                  <a:lnTo>
                    <a:pt x="212" y="0"/>
                  </a:lnTo>
                  <a:lnTo>
                    <a:pt x="126" y="13"/>
                  </a:lnTo>
                  <a:lnTo>
                    <a:pt x="0" y="66"/>
                  </a:lnTo>
                  <a:lnTo>
                    <a:pt x="134" y="66"/>
                  </a:lnTo>
                  <a:lnTo>
                    <a:pt x="232" y="75"/>
                  </a:lnTo>
                  <a:lnTo>
                    <a:pt x="283" y="84"/>
                  </a:lnTo>
                  <a:lnTo>
                    <a:pt x="341" y="106"/>
                  </a:lnTo>
                  <a:lnTo>
                    <a:pt x="377" y="147"/>
                  </a:lnTo>
                  <a:lnTo>
                    <a:pt x="419" y="219"/>
                  </a:lnTo>
                  <a:lnTo>
                    <a:pt x="457" y="276"/>
                  </a:lnTo>
                  <a:lnTo>
                    <a:pt x="472" y="343"/>
                  </a:lnTo>
                  <a:lnTo>
                    <a:pt x="501" y="414"/>
                  </a:lnTo>
                  <a:lnTo>
                    <a:pt x="517" y="494"/>
                  </a:lnTo>
                  <a:lnTo>
                    <a:pt x="537" y="597"/>
                  </a:lnTo>
                  <a:lnTo>
                    <a:pt x="544" y="708"/>
                  </a:lnTo>
                  <a:lnTo>
                    <a:pt x="544" y="887"/>
                  </a:lnTo>
                  <a:lnTo>
                    <a:pt x="533" y="1047"/>
                  </a:lnTo>
                  <a:lnTo>
                    <a:pt x="515" y="1207"/>
                  </a:lnTo>
                  <a:lnTo>
                    <a:pt x="488" y="1306"/>
                  </a:lnTo>
                  <a:lnTo>
                    <a:pt x="452" y="1426"/>
                  </a:lnTo>
                  <a:lnTo>
                    <a:pt x="408" y="1533"/>
                  </a:lnTo>
                  <a:lnTo>
                    <a:pt x="537" y="1533"/>
                  </a:lnTo>
                  <a:close/>
                </a:path>
              </a:pathLst>
            </a:custGeom>
            <a:solidFill>
              <a:srgbClr val="008000"/>
            </a:solidFill>
            <a:ln w="4763">
              <a:solidFill>
                <a:srgbClr val="004000"/>
              </a:solidFill>
              <a:round/>
              <a:headEnd/>
              <a:tailEnd/>
            </a:ln>
          </p:spPr>
          <p:txBody>
            <a:bodyPr/>
            <a:lstStyle/>
            <a:p>
              <a:endParaRPr lang="en-US" sz="1200"/>
            </a:p>
          </p:txBody>
        </p:sp>
        <p:sp>
          <p:nvSpPr>
            <p:cNvPr id="1550" name="Freeform 26"/>
            <p:cNvSpPr>
              <a:spLocks/>
            </p:cNvSpPr>
            <p:nvPr/>
          </p:nvSpPr>
          <p:spPr bwMode="auto">
            <a:xfrm>
              <a:off x="1710" y="1268"/>
              <a:ext cx="316" cy="2166"/>
            </a:xfrm>
            <a:custGeom>
              <a:avLst/>
              <a:gdLst>
                <a:gd name="T0" fmla="*/ 0 w 316"/>
                <a:gd name="T1" fmla="*/ 0 h 2166"/>
                <a:gd name="T2" fmla="*/ 98 w 316"/>
                <a:gd name="T3" fmla="*/ 71 h 2166"/>
                <a:gd name="T4" fmla="*/ 149 w 316"/>
                <a:gd name="T5" fmla="*/ 102 h 2166"/>
                <a:gd name="T6" fmla="*/ 182 w 316"/>
                <a:gd name="T7" fmla="*/ 135 h 2166"/>
                <a:gd name="T8" fmla="*/ 223 w 316"/>
                <a:gd name="T9" fmla="*/ 178 h 2166"/>
                <a:gd name="T10" fmla="*/ 257 w 316"/>
                <a:gd name="T11" fmla="*/ 239 h 2166"/>
                <a:gd name="T12" fmla="*/ 272 w 316"/>
                <a:gd name="T13" fmla="*/ 295 h 2166"/>
                <a:gd name="T14" fmla="*/ 278 w 316"/>
                <a:gd name="T15" fmla="*/ 352 h 2166"/>
                <a:gd name="T16" fmla="*/ 277 w 316"/>
                <a:gd name="T17" fmla="*/ 446 h 2166"/>
                <a:gd name="T18" fmla="*/ 275 w 316"/>
                <a:gd name="T19" fmla="*/ 539 h 2166"/>
                <a:gd name="T20" fmla="*/ 266 w 316"/>
                <a:gd name="T21" fmla="*/ 675 h 2166"/>
                <a:gd name="T22" fmla="*/ 250 w 316"/>
                <a:gd name="T23" fmla="*/ 792 h 2166"/>
                <a:gd name="T24" fmla="*/ 242 w 316"/>
                <a:gd name="T25" fmla="*/ 872 h 2166"/>
                <a:gd name="T26" fmla="*/ 230 w 316"/>
                <a:gd name="T27" fmla="*/ 928 h 2166"/>
                <a:gd name="T28" fmla="*/ 215 w 316"/>
                <a:gd name="T29" fmla="*/ 994 h 2166"/>
                <a:gd name="T30" fmla="*/ 192 w 316"/>
                <a:gd name="T31" fmla="*/ 1081 h 2166"/>
                <a:gd name="T32" fmla="*/ 170 w 316"/>
                <a:gd name="T33" fmla="*/ 1161 h 2166"/>
                <a:gd name="T34" fmla="*/ 146 w 316"/>
                <a:gd name="T35" fmla="*/ 1247 h 2166"/>
                <a:gd name="T36" fmla="*/ 128 w 316"/>
                <a:gd name="T37" fmla="*/ 1312 h 2166"/>
                <a:gd name="T38" fmla="*/ 105 w 316"/>
                <a:gd name="T39" fmla="*/ 1402 h 2166"/>
                <a:gd name="T40" fmla="*/ 80 w 316"/>
                <a:gd name="T41" fmla="*/ 1506 h 2166"/>
                <a:gd name="T42" fmla="*/ 54 w 316"/>
                <a:gd name="T43" fmla="*/ 1628 h 2166"/>
                <a:gd name="T44" fmla="*/ 36 w 316"/>
                <a:gd name="T45" fmla="*/ 1737 h 2166"/>
                <a:gd name="T46" fmla="*/ 22 w 316"/>
                <a:gd name="T47" fmla="*/ 1827 h 2166"/>
                <a:gd name="T48" fmla="*/ 13 w 316"/>
                <a:gd name="T49" fmla="*/ 1953 h 2166"/>
                <a:gd name="T50" fmla="*/ 7 w 316"/>
                <a:gd name="T51" fmla="*/ 2062 h 2166"/>
                <a:gd name="T52" fmla="*/ 1 w 316"/>
                <a:gd name="T53" fmla="*/ 2166 h 2166"/>
                <a:gd name="T54" fmla="*/ 45 w 316"/>
                <a:gd name="T55" fmla="*/ 2165 h 2166"/>
                <a:gd name="T56" fmla="*/ 39 w 316"/>
                <a:gd name="T57" fmla="*/ 2107 h 2166"/>
                <a:gd name="T58" fmla="*/ 45 w 316"/>
                <a:gd name="T59" fmla="*/ 2027 h 2166"/>
                <a:gd name="T60" fmla="*/ 53 w 316"/>
                <a:gd name="T61" fmla="*/ 1943 h 2166"/>
                <a:gd name="T62" fmla="*/ 57 w 316"/>
                <a:gd name="T63" fmla="*/ 1869 h 2166"/>
                <a:gd name="T64" fmla="*/ 72 w 316"/>
                <a:gd name="T65" fmla="*/ 1756 h 2166"/>
                <a:gd name="T66" fmla="*/ 93 w 316"/>
                <a:gd name="T67" fmla="*/ 1643 h 2166"/>
                <a:gd name="T68" fmla="*/ 119 w 316"/>
                <a:gd name="T69" fmla="*/ 1509 h 2166"/>
                <a:gd name="T70" fmla="*/ 143 w 316"/>
                <a:gd name="T71" fmla="*/ 1411 h 2166"/>
                <a:gd name="T72" fmla="*/ 167 w 316"/>
                <a:gd name="T73" fmla="*/ 1312 h 2166"/>
                <a:gd name="T74" fmla="*/ 197 w 316"/>
                <a:gd name="T75" fmla="*/ 1220 h 2166"/>
                <a:gd name="T76" fmla="*/ 221 w 316"/>
                <a:gd name="T77" fmla="*/ 1125 h 2166"/>
                <a:gd name="T78" fmla="*/ 242 w 316"/>
                <a:gd name="T79" fmla="*/ 1051 h 2166"/>
                <a:gd name="T80" fmla="*/ 260 w 316"/>
                <a:gd name="T81" fmla="*/ 973 h 2166"/>
                <a:gd name="T82" fmla="*/ 275 w 316"/>
                <a:gd name="T83" fmla="*/ 896 h 2166"/>
                <a:gd name="T84" fmla="*/ 286 w 316"/>
                <a:gd name="T85" fmla="*/ 818 h 2166"/>
                <a:gd name="T86" fmla="*/ 298 w 316"/>
                <a:gd name="T87" fmla="*/ 741 h 2166"/>
                <a:gd name="T88" fmla="*/ 304 w 316"/>
                <a:gd name="T89" fmla="*/ 659 h 2166"/>
                <a:gd name="T90" fmla="*/ 310 w 316"/>
                <a:gd name="T91" fmla="*/ 580 h 2166"/>
                <a:gd name="T92" fmla="*/ 316 w 316"/>
                <a:gd name="T93" fmla="*/ 495 h 2166"/>
                <a:gd name="T94" fmla="*/ 316 w 316"/>
                <a:gd name="T95" fmla="*/ 417 h 2166"/>
                <a:gd name="T96" fmla="*/ 313 w 316"/>
                <a:gd name="T97" fmla="*/ 337 h 2166"/>
                <a:gd name="T98" fmla="*/ 304 w 316"/>
                <a:gd name="T99" fmla="*/ 258 h 2166"/>
                <a:gd name="T100" fmla="*/ 284 w 316"/>
                <a:gd name="T101" fmla="*/ 203 h 2166"/>
                <a:gd name="T102" fmla="*/ 250 w 316"/>
                <a:gd name="T103" fmla="*/ 151 h 2166"/>
                <a:gd name="T104" fmla="*/ 200 w 316"/>
                <a:gd name="T105" fmla="*/ 105 h 2166"/>
                <a:gd name="T106" fmla="*/ 151 w 316"/>
                <a:gd name="T107" fmla="*/ 71 h 2166"/>
                <a:gd name="T108" fmla="*/ 0 w 316"/>
                <a:gd name="T109" fmla="*/ 0 h 21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16"/>
                <a:gd name="T166" fmla="*/ 0 h 2166"/>
                <a:gd name="T167" fmla="*/ 316 w 316"/>
                <a:gd name="T168" fmla="*/ 2166 h 216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16" h="2166">
                  <a:moveTo>
                    <a:pt x="0" y="0"/>
                  </a:moveTo>
                  <a:lnTo>
                    <a:pt x="98" y="71"/>
                  </a:lnTo>
                  <a:lnTo>
                    <a:pt x="149" y="102"/>
                  </a:lnTo>
                  <a:lnTo>
                    <a:pt x="182" y="135"/>
                  </a:lnTo>
                  <a:lnTo>
                    <a:pt x="223" y="178"/>
                  </a:lnTo>
                  <a:lnTo>
                    <a:pt x="257" y="239"/>
                  </a:lnTo>
                  <a:lnTo>
                    <a:pt x="272" y="295"/>
                  </a:lnTo>
                  <a:lnTo>
                    <a:pt x="278" y="352"/>
                  </a:lnTo>
                  <a:lnTo>
                    <a:pt x="277" y="446"/>
                  </a:lnTo>
                  <a:lnTo>
                    <a:pt x="275" y="539"/>
                  </a:lnTo>
                  <a:lnTo>
                    <a:pt x="266" y="675"/>
                  </a:lnTo>
                  <a:lnTo>
                    <a:pt x="250" y="792"/>
                  </a:lnTo>
                  <a:lnTo>
                    <a:pt x="242" y="872"/>
                  </a:lnTo>
                  <a:lnTo>
                    <a:pt x="230" y="928"/>
                  </a:lnTo>
                  <a:lnTo>
                    <a:pt x="215" y="994"/>
                  </a:lnTo>
                  <a:lnTo>
                    <a:pt x="192" y="1081"/>
                  </a:lnTo>
                  <a:lnTo>
                    <a:pt x="170" y="1161"/>
                  </a:lnTo>
                  <a:lnTo>
                    <a:pt x="146" y="1247"/>
                  </a:lnTo>
                  <a:lnTo>
                    <a:pt x="128" y="1312"/>
                  </a:lnTo>
                  <a:lnTo>
                    <a:pt x="105" y="1402"/>
                  </a:lnTo>
                  <a:lnTo>
                    <a:pt x="80" y="1506"/>
                  </a:lnTo>
                  <a:lnTo>
                    <a:pt x="54" y="1628"/>
                  </a:lnTo>
                  <a:lnTo>
                    <a:pt x="36" y="1737"/>
                  </a:lnTo>
                  <a:lnTo>
                    <a:pt x="22" y="1827"/>
                  </a:lnTo>
                  <a:lnTo>
                    <a:pt x="13" y="1953"/>
                  </a:lnTo>
                  <a:lnTo>
                    <a:pt x="7" y="2062"/>
                  </a:lnTo>
                  <a:lnTo>
                    <a:pt x="1" y="2166"/>
                  </a:lnTo>
                  <a:lnTo>
                    <a:pt x="45" y="2165"/>
                  </a:lnTo>
                  <a:lnTo>
                    <a:pt x="39" y="2107"/>
                  </a:lnTo>
                  <a:lnTo>
                    <a:pt x="45" y="2027"/>
                  </a:lnTo>
                  <a:lnTo>
                    <a:pt x="53" y="1943"/>
                  </a:lnTo>
                  <a:lnTo>
                    <a:pt x="57" y="1869"/>
                  </a:lnTo>
                  <a:lnTo>
                    <a:pt x="72" y="1756"/>
                  </a:lnTo>
                  <a:lnTo>
                    <a:pt x="93" y="1643"/>
                  </a:lnTo>
                  <a:lnTo>
                    <a:pt x="119" y="1509"/>
                  </a:lnTo>
                  <a:lnTo>
                    <a:pt x="143" y="1411"/>
                  </a:lnTo>
                  <a:lnTo>
                    <a:pt x="167" y="1312"/>
                  </a:lnTo>
                  <a:lnTo>
                    <a:pt x="197" y="1220"/>
                  </a:lnTo>
                  <a:lnTo>
                    <a:pt x="221" y="1125"/>
                  </a:lnTo>
                  <a:lnTo>
                    <a:pt x="242" y="1051"/>
                  </a:lnTo>
                  <a:lnTo>
                    <a:pt x="260" y="973"/>
                  </a:lnTo>
                  <a:lnTo>
                    <a:pt x="275" y="896"/>
                  </a:lnTo>
                  <a:lnTo>
                    <a:pt x="286" y="818"/>
                  </a:lnTo>
                  <a:lnTo>
                    <a:pt x="298" y="741"/>
                  </a:lnTo>
                  <a:lnTo>
                    <a:pt x="304" y="659"/>
                  </a:lnTo>
                  <a:lnTo>
                    <a:pt x="310" y="580"/>
                  </a:lnTo>
                  <a:lnTo>
                    <a:pt x="316" y="495"/>
                  </a:lnTo>
                  <a:lnTo>
                    <a:pt x="316" y="417"/>
                  </a:lnTo>
                  <a:lnTo>
                    <a:pt x="313" y="337"/>
                  </a:lnTo>
                  <a:lnTo>
                    <a:pt x="304" y="258"/>
                  </a:lnTo>
                  <a:lnTo>
                    <a:pt x="284" y="203"/>
                  </a:lnTo>
                  <a:lnTo>
                    <a:pt x="250" y="151"/>
                  </a:lnTo>
                  <a:lnTo>
                    <a:pt x="200" y="105"/>
                  </a:lnTo>
                  <a:lnTo>
                    <a:pt x="151" y="71"/>
                  </a:lnTo>
                  <a:lnTo>
                    <a:pt x="0" y="0"/>
                  </a:lnTo>
                  <a:close/>
                </a:path>
              </a:pathLst>
            </a:custGeom>
            <a:solidFill>
              <a:srgbClr val="008000"/>
            </a:solidFill>
            <a:ln w="4763">
              <a:solidFill>
                <a:srgbClr val="004000"/>
              </a:solidFill>
              <a:round/>
              <a:headEnd/>
              <a:tailEnd/>
            </a:ln>
          </p:spPr>
          <p:txBody>
            <a:bodyPr/>
            <a:lstStyle/>
            <a:p>
              <a:endParaRPr lang="en-US" sz="1200"/>
            </a:p>
          </p:txBody>
        </p:sp>
        <p:sp>
          <p:nvSpPr>
            <p:cNvPr id="1551" name="Freeform 27"/>
            <p:cNvSpPr>
              <a:spLocks/>
            </p:cNvSpPr>
            <p:nvPr/>
          </p:nvSpPr>
          <p:spPr bwMode="auto">
            <a:xfrm>
              <a:off x="1739" y="1424"/>
              <a:ext cx="1045" cy="2010"/>
            </a:xfrm>
            <a:custGeom>
              <a:avLst/>
              <a:gdLst>
                <a:gd name="T0" fmla="*/ 0 w 1045"/>
                <a:gd name="T1" fmla="*/ 2010 h 2010"/>
                <a:gd name="T2" fmla="*/ 4 w 1045"/>
                <a:gd name="T3" fmla="*/ 1916 h 2010"/>
                <a:gd name="T4" fmla="*/ 9 w 1045"/>
                <a:gd name="T5" fmla="*/ 1832 h 2010"/>
                <a:gd name="T6" fmla="*/ 18 w 1045"/>
                <a:gd name="T7" fmla="*/ 1715 h 2010"/>
                <a:gd name="T8" fmla="*/ 36 w 1045"/>
                <a:gd name="T9" fmla="*/ 1613 h 2010"/>
                <a:gd name="T10" fmla="*/ 53 w 1045"/>
                <a:gd name="T11" fmla="*/ 1497 h 2010"/>
                <a:gd name="T12" fmla="*/ 84 w 1045"/>
                <a:gd name="T13" fmla="*/ 1382 h 2010"/>
                <a:gd name="T14" fmla="*/ 109 w 1045"/>
                <a:gd name="T15" fmla="*/ 1293 h 2010"/>
                <a:gd name="T16" fmla="*/ 142 w 1045"/>
                <a:gd name="T17" fmla="*/ 1172 h 2010"/>
                <a:gd name="T18" fmla="*/ 183 w 1045"/>
                <a:gd name="T19" fmla="*/ 1051 h 2010"/>
                <a:gd name="T20" fmla="*/ 226 w 1045"/>
                <a:gd name="T21" fmla="*/ 945 h 2010"/>
                <a:gd name="T22" fmla="*/ 277 w 1045"/>
                <a:gd name="T23" fmla="*/ 829 h 2010"/>
                <a:gd name="T24" fmla="*/ 326 w 1045"/>
                <a:gd name="T25" fmla="*/ 740 h 2010"/>
                <a:gd name="T26" fmla="*/ 395 w 1045"/>
                <a:gd name="T27" fmla="*/ 615 h 2010"/>
                <a:gd name="T28" fmla="*/ 459 w 1045"/>
                <a:gd name="T29" fmla="*/ 512 h 2010"/>
                <a:gd name="T30" fmla="*/ 517 w 1045"/>
                <a:gd name="T31" fmla="*/ 423 h 2010"/>
                <a:gd name="T32" fmla="*/ 573 w 1045"/>
                <a:gd name="T33" fmla="*/ 339 h 2010"/>
                <a:gd name="T34" fmla="*/ 637 w 1045"/>
                <a:gd name="T35" fmla="*/ 254 h 2010"/>
                <a:gd name="T36" fmla="*/ 715 w 1045"/>
                <a:gd name="T37" fmla="*/ 170 h 2010"/>
                <a:gd name="T38" fmla="*/ 785 w 1045"/>
                <a:gd name="T39" fmla="*/ 89 h 2010"/>
                <a:gd name="T40" fmla="*/ 876 w 1045"/>
                <a:gd name="T41" fmla="*/ 35 h 2010"/>
                <a:gd name="T42" fmla="*/ 983 w 1045"/>
                <a:gd name="T43" fmla="*/ 0 h 2010"/>
                <a:gd name="T44" fmla="*/ 1045 w 1045"/>
                <a:gd name="T45" fmla="*/ 0 h 2010"/>
                <a:gd name="T46" fmla="*/ 947 w 1045"/>
                <a:gd name="T47" fmla="*/ 35 h 2010"/>
                <a:gd name="T48" fmla="*/ 840 w 1045"/>
                <a:gd name="T49" fmla="*/ 124 h 2010"/>
                <a:gd name="T50" fmla="*/ 780 w 1045"/>
                <a:gd name="T51" fmla="*/ 201 h 2010"/>
                <a:gd name="T52" fmla="*/ 706 w 1045"/>
                <a:gd name="T53" fmla="*/ 286 h 2010"/>
                <a:gd name="T54" fmla="*/ 617 w 1045"/>
                <a:gd name="T55" fmla="*/ 410 h 2010"/>
                <a:gd name="T56" fmla="*/ 557 w 1045"/>
                <a:gd name="T57" fmla="*/ 499 h 2010"/>
                <a:gd name="T58" fmla="*/ 508 w 1045"/>
                <a:gd name="T59" fmla="*/ 592 h 2010"/>
                <a:gd name="T60" fmla="*/ 446 w 1045"/>
                <a:gd name="T61" fmla="*/ 696 h 2010"/>
                <a:gd name="T62" fmla="*/ 397 w 1045"/>
                <a:gd name="T63" fmla="*/ 780 h 2010"/>
                <a:gd name="T64" fmla="*/ 343 w 1045"/>
                <a:gd name="T65" fmla="*/ 891 h 2010"/>
                <a:gd name="T66" fmla="*/ 290 w 1045"/>
                <a:gd name="T67" fmla="*/ 1011 h 2010"/>
                <a:gd name="T68" fmla="*/ 246 w 1045"/>
                <a:gd name="T69" fmla="*/ 1127 h 2010"/>
                <a:gd name="T70" fmla="*/ 208 w 1045"/>
                <a:gd name="T71" fmla="*/ 1230 h 2010"/>
                <a:gd name="T72" fmla="*/ 188 w 1045"/>
                <a:gd name="T73" fmla="*/ 1328 h 2010"/>
                <a:gd name="T74" fmla="*/ 161 w 1045"/>
                <a:gd name="T75" fmla="*/ 1448 h 2010"/>
                <a:gd name="T76" fmla="*/ 138 w 1045"/>
                <a:gd name="T77" fmla="*/ 1573 h 2010"/>
                <a:gd name="T78" fmla="*/ 125 w 1045"/>
                <a:gd name="T79" fmla="*/ 1684 h 2010"/>
                <a:gd name="T80" fmla="*/ 120 w 1045"/>
                <a:gd name="T81" fmla="*/ 1792 h 2010"/>
                <a:gd name="T82" fmla="*/ 125 w 1045"/>
                <a:gd name="T83" fmla="*/ 1912 h 2010"/>
                <a:gd name="T84" fmla="*/ 133 w 1045"/>
                <a:gd name="T85" fmla="*/ 2010 h 2010"/>
                <a:gd name="T86" fmla="*/ 0 w 1045"/>
                <a:gd name="T87" fmla="*/ 2010 h 20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45"/>
                <a:gd name="T133" fmla="*/ 0 h 2010"/>
                <a:gd name="T134" fmla="*/ 1045 w 1045"/>
                <a:gd name="T135" fmla="*/ 2010 h 20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45" h="2010">
                  <a:moveTo>
                    <a:pt x="0" y="2010"/>
                  </a:moveTo>
                  <a:lnTo>
                    <a:pt x="4" y="1916"/>
                  </a:lnTo>
                  <a:lnTo>
                    <a:pt x="9" y="1832"/>
                  </a:lnTo>
                  <a:lnTo>
                    <a:pt x="18" y="1715"/>
                  </a:lnTo>
                  <a:lnTo>
                    <a:pt x="36" y="1613"/>
                  </a:lnTo>
                  <a:lnTo>
                    <a:pt x="53" y="1497"/>
                  </a:lnTo>
                  <a:lnTo>
                    <a:pt x="84" y="1382"/>
                  </a:lnTo>
                  <a:lnTo>
                    <a:pt x="109" y="1293"/>
                  </a:lnTo>
                  <a:lnTo>
                    <a:pt x="142" y="1172"/>
                  </a:lnTo>
                  <a:lnTo>
                    <a:pt x="183" y="1051"/>
                  </a:lnTo>
                  <a:lnTo>
                    <a:pt x="226" y="945"/>
                  </a:lnTo>
                  <a:lnTo>
                    <a:pt x="277" y="829"/>
                  </a:lnTo>
                  <a:lnTo>
                    <a:pt x="326" y="740"/>
                  </a:lnTo>
                  <a:lnTo>
                    <a:pt x="395" y="615"/>
                  </a:lnTo>
                  <a:lnTo>
                    <a:pt x="459" y="512"/>
                  </a:lnTo>
                  <a:lnTo>
                    <a:pt x="517" y="423"/>
                  </a:lnTo>
                  <a:lnTo>
                    <a:pt x="573" y="339"/>
                  </a:lnTo>
                  <a:lnTo>
                    <a:pt x="637" y="254"/>
                  </a:lnTo>
                  <a:lnTo>
                    <a:pt x="715" y="170"/>
                  </a:lnTo>
                  <a:lnTo>
                    <a:pt x="785" y="89"/>
                  </a:lnTo>
                  <a:lnTo>
                    <a:pt x="876" y="35"/>
                  </a:lnTo>
                  <a:lnTo>
                    <a:pt x="983" y="0"/>
                  </a:lnTo>
                  <a:lnTo>
                    <a:pt x="1045" y="0"/>
                  </a:lnTo>
                  <a:lnTo>
                    <a:pt x="947" y="35"/>
                  </a:lnTo>
                  <a:lnTo>
                    <a:pt x="840" y="124"/>
                  </a:lnTo>
                  <a:lnTo>
                    <a:pt x="780" y="201"/>
                  </a:lnTo>
                  <a:lnTo>
                    <a:pt x="706" y="286"/>
                  </a:lnTo>
                  <a:lnTo>
                    <a:pt x="617" y="410"/>
                  </a:lnTo>
                  <a:lnTo>
                    <a:pt x="557" y="499"/>
                  </a:lnTo>
                  <a:lnTo>
                    <a:pt x="508" y="592"/>
                  </a:lnTo>
                  <a:lnTo>
                    <a:pt x="446" y="696"/>
                  </a:lnTo>
                  <a:lnTo>
                    <a:pt x="397" y="780"/>
                  </a:lnTo>
                  <a:lnTo>
                    <a:pt x="343" y="891"/>
                  </a:lnTo>
                  <a:lnTo>
                    <a:pt x="290" y="1011"/>
                  </a:lnTo>
                  <a:lnTo>
                    <a:pt x="246" y="1127"/>
                  </a:lnTo>
                  <a:lnTo>
                    <a:pt x="208" y="1230"/>
                  </a:lnTo>
                  <a:lnTo>
                    <a:pt x="188" y="1328"/>
                  </a:lnTo>
                  <a:lnTo>
                    <a:pt x="161" y="1448"/>
                  </a:lnTo>
                  <a:lnTo>
                    <a:pt x="138" y="1573"/>
                  </a:lnTo>
                  <a:lnTo>
                    <a:pt x="125" y="1684"/>
                  </a:lnTo>
                  <a:lnTo>
                    <a:pt x="120" y="1792"/>
                  </a:lnTo>
                  <a:lnTo>
                    <a:pt x="125" y="1912"/>
                  </a:lnTo>
                  <a:lnTo>
                    <a:pt x="133" y="2010"/>
                  </a:lnTo>
                  <a:lnTo>
                    <a:pt x="0" y="2010"/>
                  </a:lnTo>
                  <a:close/>
                </a:path>
              </a:pathLst>
            </a:custGeom>
            <a:solidFill>
              <a:srgbClr val="008000"/>
            </a:solidFill>
            <a:ln w="4763">
              <a:solidFill>
                <a:srgbClr val="004000"/>
              </a:solidFill>
              <a:round/>
              <a:headEnd/>
              <a:tailEnd/>
            </a:ln>
          </p:spPr>
          <p:txBody>
            <a:bodyPr/>
            <a:lstStyle/>
            <a:p>
              <a:endParaRPr lang="en-US" sz="1200"/>
            </a:p>
          </p:txBody>
        </p:sp>
      </p:grpSp>
      <p:sp>
        <p:nvSpPr>
          <p:cNvPr id="1037" name="Freeform 28"/>
          <p:cNvSpPr>
            <a:spLocks/>
          </p:cNvSpPr>
          <p:nvPr/>
        </p:nvSpPr>
        <p:spPr bwMode="auto">
          <a:xfrm>
            <a:off x="5486400" y="5842000"/>
            <a:ext cx="101600" cy="1081088"/>
          </a:xfrm>
          <a:custGeom>
            <a:avLst/>
            <a:gdLst>
              <a:gd name="T0" fmla="*/ 2147483647 w 284"/>
              <a:gd name="T1" fmla="*/ 0 h 1877"/>
              <a:gd name="T2" fmla="*/ 2147483647 w 284"/>
              <a:gd name="T3" fmla="*/ 2147483647 h 1877"/>
              <a:gd name="T4" fmla="*/ 2147483647 w 284"/>
              <a:gd name="T5" fmla="*/ 2147483647 h 1877"/>
              <a:gd name="T6" fmla="*/ 2147483647 w 284"/>
              <a:gd name="T7" fmla="*/ 2147483647 h 1877"/>
              <a:gd name="T8" fmla="*/ 2147483647 w 284"/>
              <a:gd name="T9" fmla="*/ 2147483647 h 1877"/>
              <a:gd name="T10" fmla="*/ 2147483647 w 284"/>
              <a:gd name="T11" fmla="*/ 2147483647 h 1877"/>
              <a:gd name="T12" fmla="*/ 2147483647 w 284"/>
              <a:gd name="T13" fmla="*/ 2147483647 h 1877"/>
              <a:gd name="T14" fmla="*/ 2147483647 w 284"/>
              <a:gd name="T15" fmla="*/ 2147483647 h 1877"/>
              <a:gd name="T16" fmla="*/ 2147483647 w 284"/>
              <a:gd name="T17" fmla="*/ 2147483647 h 1877"/>
              <a:gd name="T18" fmla="*/ 2147483647 w 284"/>
              <a:gd name="T19" fmla="*/ 2147483647 h 1877"/>
              <a:gd name="T20" fmla="*/ 2147483647 w 284"/>
              <a:gd name="T21" fmla="*/ 2147483647 h 1877"/>
              <a:gd name="T22" fmla="*/ 2147483647 w 284"/>
              <a:gd name="T23" fmla="*/ 2147483647 h 1877"/>
              <a:gd name="T24" fmla="*/ 2147483647 w 284"/>
              <a:gd name="T25" fmla="*/ 2147483647 h 1877"/>
              <a:gd name="T26" fmla="*/ 2147483647 w 284"/>
              <a:gd name="T27" fmla="*/ 2147483647 h 1877"/>
              <a:gd name="T28" fmla="*/ 2147483647 w 284"/>
              <a:gd name="T29" fmla="*/ 2147483647 h 1877"/>
              <a:gd name="T30" fmla="*/ 2147483647 w 284"/>
              <a:gd name="T31" fmla="*/ 2147483647 h 1877"/>
              <a:gd name="T32" fmla="*/ 2147483647 w 284"/>
              <a:gd name="T33" fmla="*/ 2147483647 h 1877"/>
              <a:gd name="T34" fmla="*/ 2147483647 w 284"/>
              <a:gd name="T35" fmla="*/ 2147483647 h 1877"/>
              <a:gd name="T36" fmla="*/ 2147483647 w 284"/>
              <a:gd name="T37" fmla="*/ 2147483647 h 1877"/>
              <a:gd name="T38" fmla="*/ 2147483647 w 284"/>
              <a:gd name="T39" fmla="*/ 2147483647 h 1877"/>
              <a:gd name="T40" fmla="*/ 2147483647 w 284"/>
              <a:gd name="T41" fmla="*/ 2147483647 h 1877"/>
              <a:gd name="T42" fmla="*/ 2147483647 w 284"/>
              <a:gd name="T43" fmla="*/ 2147483647 h 1877"/>
              <a:gd name="T44" fmla="*/ 2147483647 w 284"/>
              <a:gd name="T45" fmla="*/ 2147483647 h 1877"/>
              <a:gd name="T46" fmla="*/ 2147483647 w 284"/>
              <a:gd name="T47" fmla="*/ 2147483647 h 1877"/>
              <a:gd name="T48" fmla="*/ 2147483647 w 284"/>
              <a:gd name="T49" fmla="*/ 2147483647 h 1877"/>
              <a:gd name="T50" fmla="*/ 2147483647 w 284"/>
              <a:gd name="T51" fmla="*/ 2147483647 h 1877"/>
              <a:gd name="T52" fmla="*/ 2147483647 w 284"/>
              <a:gd name="T53" fmla="*/ 2147483647 h 1877"/>
              <a:gd name="T54" fmla="*/ 2147483647 w 284"/>
              <a:gd name="T55" fmla="*/ 2147483647 h 1877"/>
              <a:gd name="T56" fmla="*/ 2147483647 w 284"/>
              <a:gd name="T57" fmla="*/ 2147483647 h 1877"/>
              <a:gd name="T58" fmla="*/ 2147483647 w 284"/>
              <a:gd name="T59" fmla="*/ 2147483647 h 1877"/>
              <a:gd name="T60" fmla="*/ 2147483647 w 284"/>
              <a:gd name="T61" fmla="*/ 2147483647 h 1877"/>
              <a:gd name="T62" fmla="*/ 2147483647 w 284"/>
              <a:gd name="T63" fmla="*/ 2147483647 h 1877"/>
              <a:gd name="T64" fmla="*/ 2147483647 w 284"/>
              <a:gd name="T65" fmla="*/ 2147483647 h 1877"/>
              <a:gd name="T66" fmla="*/ 2147483647 w 284"/>
              <a:gd name="T67" fmla="*/ 2147483647 h 1877"/>
              <a:gd name="T68" fmla="*/ 2147483647 w 284"/>
              <a:gd name="T69" fmla="*/ 2147483647 h 1877"/>
              <a:gd name="T70" fmla="*/ 2147483647 w 284"/>
              <a:gd name="T71" fmla="*/ 2147483647 h 1877"/>
              <a:gd name="T72" fmla="*/ 2147483647 w 284"/>
              <a:gd name="T73" fmla="*/ 2147483647 h 1877"/>
              <a:gd name="T74" fmla="*/ 2147483647 w 284"/>
              <a:gd name="T75" fmla="*/ 2147483647 h 1877"/>
              <a:gd name="T76" fmla="*/ 2147483647 w 284"/>
              <a:gd name="T77" fmla="*/ 2147483647 h 1877"/>
              <a:gd name="T78" fmla="*/ 2147483647 w 284"/>
              <a:gd name="T79" fmla="*/ 2147483647 h 1877"/>
              <a:gd name="T80" fmla="*/ 2147483647 w 284"/>
              <a:gd name="T81" fmla="*/ 2147483647 h 1877"/>
              <a:gd name="T82" fmla="*/ 2147483647 w 284"/>
              <a:gd name="T83" fmla="*/ 2147483647 h 1877"/>
              <a:gd name="T84" fmla="*/ 2147483647 w 284"/>
              <a:gd name="T85" fmla="*/ 2147483647 h 1877"/>
              <a:gd name="T86" fmla="*/ 2147483647 w 284"/>
              <a:gd name="T87" fmla="*/ 2147483647 h 1877"/>
              <a:gd name="T88" fmla="*/ 2147483647 w 284"/>
              <a:gd name="T89" fmla="*/ 2147483647 h 1877"/>
              <a:gd name="T90" fmla="*/ 2147483647 w 284"/>
              <a:gd name="T91" fmla="*/ 2147483647 h 1877"/>
              <a:gd name="T92" fmla="*/ 0 w 284"/>
              <a:gd name="T93" fmla="*/ 2147483647 h 1877"/>
              <a:gd name="T94" fmla="*/ 0 w 284"/>
              <a:gd name="T95" fmla="*/ 2147483647 h 1877"/>
              <a:gd name="T96" fmla="*/ 2147483647 w 284"/>
              <a:gd name="T97" fmla="*/ 2147483647 h 1877"/>
              <a:gd name="T98" fmla="*/ 2147483647 w 284"/>
              <a:gd name="T99" fmla="*/ 2147483647 h 1877"/>
              <a:gd name="T100" fmla="*/ 2147483647 w 284"/>
              <a:gd name="T101" fmla="*/ 2147483647 h 1877"/>
              <a:gd name="T102" fmla="*/ 2147483647 w 284"/>
              <a:gd name="T103" fmla="*/ 2147483647 h 1877"/>
              <a:gd name="T104" fmla="*/ 2147483647 w 284"/>
              <a:gd name="T105" fmla="*/ 2147483647 h 1877"/>
              <a:gd name="T106" fmla="*/ 2147483647 w 284"/>
              <a:gd name="T107" fmla="*/ 2147483647 h 1877"/>
              <a:gd name="T108" fmla="*/ 2147483647 w 284"/>
              <a:gd name="T109" fmla="*/ 0 h 18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4"/>
              <a:gd name="T166" fmla="*/ 0 h 1877"/>
              <a:gd name="T167" fmla="*/ 284 w 284"/>
              <a:gd name="T168" fmla="*/ 1877 h 187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4" h="1877">
                <a:moveTo>
                  <a:pt x="284" y="0"/>
                </a:moveTo>
                <a:lnTo>
                  <a:pt x="195" y="62"/>
                </a:lnTo>
                <a:lnTo>
                  <a:pt x="149" y="90"/>
                </a:lnTo>
                <a:lnTo>
                  <a:pt x="120" y="118"/>
                </a:lnTo>
                <a:lnTo>
                  <a:pt x="83" y="155"/>
                </a:lnTo>
                <a:lnTo>
                  <a:pt x="53" y="207"/>
                </a:lnTo>
                <a:lnTo>
                  <a:pt x="40" y="256"/>
                </a:lnTo>
                <a:lnTo>
                  <a:pt x="35" y="305"/>
                </a:lnTo>
                <a:lnTo>
                  <a:pt x="35" y="386"/>
                </a:lnTo>
                <a:lnTo>
                  <a:pt x="37" y="467"/>
                </a:lnTo>
                <a:lnTo>
                  <a:pt x="45" y="586"/>
                </a:lnTo>
                <a:lnTo>
                  <a:pt x="60" y="688"/>
                </a:lnTo>
                <a:lnTo>
                  <a:pt x="67" y="756"/>
                </a:lnTo>
                <a:lnTo>
                  <a:pt x="77" y="804"/>
                </a:lnTo>
                <a:lnTo>
                  <a:pt x="91" y="861"/>
                </a:lnTo>
                <a:lnTo>
                  <a:pt x="112" y="936"/>
                </a:lnTo>
                <a:lnTo>
                  <a:pt x="130" y="1006"/>
                </a:lnTo>
                <a:lnTo>
                  <a:pt x="152" y="1080"/>
                </a:lnTo>
                <a:lnTo>
                  <a:pt x="168" y="1138"/>
                </a:lnTo>
                <a:lnTo>
                  <a:pt x="189" y="1215"/>
                </a:lnTo>
                <a:lnTo>
                  <a:pt x="211" y="1305"/>
                </a:lnTo>
                <a:lnTo>
                  <a:pt x="235" y="1411"/>
                </a:lnTo>
                <a:lnTo>
                  <a:pt x="252" y="1505"/>
                </a:lnTo>
                <a:lnTo>
                  <a:pt x="264" y="1583"/>
                </a:lnTo>
                <a:lnTo>
                  <a:pt x="272" y="1692"/>
                </a:lnTo>
                <a:lnTo>
                  <a:pt x="278" y="1787"/>
                </a:lnTo>
                <a:lnTo>
                  <a:pt x="283" y="1877"/>
                </a:lnTo>
                <a:lnTo>
                  <a:pt x="244" y="1876"/>
                </a:lnTo>
                <a:lnTo>
                  <a:pt x="249" y="1826"/>
                </a:lnTo>
                <a:lnTo>
                  <a:pt x="243" y="1756"/>
                </a:lnTo>
                <a:lnTo>
                  <a:pt x="236" y="1684"/>
                </a:lnTo>
                <a:lnTo>
                  <a:pt x="233" y="1620"/>
                </a:lnTo>
                <a:lnTo>
                  <a:pt x="218" y="1521"/>
                </a:lnTo>
                <a:lnTo>
                  <a:pt x="200" y="1424"/>
                </a:lnTo>
                <a:lnTo>
                  <a:pt x="176" y="1307"/>
                </a:lnTo>
                <a:lnTo>
                  <a:pt x="154" y="1223"/>
                </a:lnTo>
                <a:lnTo>
                  <a:pt x="133" y="1138"/>
                </a:lnTo>
                <a:lnTo>
                  <a:pt x="107" y="1057"/>
                </a:lnTo>
                <a:lnTo>
                  <a:pt x="85" y="975"/>
                </a:lnTo>
                <a:lnTo>
                  <a:pt x="67" y="911"/>
                </a:lnTo>
                <a:lnTo>
                  <a:pt x="51" y="843"/>
                </a:lnTo>
                <a:lnTo>
                  <a:pt x="37" y="776"/>
                </a:lnTo>
                <a:lnTo>
                  <a:pt x="27" y="709"/>
                </a:lnTo>
                <a:lnTo>
                  <a:pt x="16" y="643"/>
                </a:lnTo>
                <a:lnTo>
                  <a:pt x="12" y="572"/>
                </a:lnTo>
                <a:lnTo>
                  <a:pt x="5" y="503"/>
                </a:lnTo>
                <a:lnTo>
                  <a:pt x="0" y="428"/>
                </a:lnTo>
                <a:lnTo>
                  <a:pt x="0" y="362"/>
                </a:lnTo>
                <a:lnTo>
                  <a:pt x="3" y="292"/>
                </a:lnTo>
                <a:lnTo>
                  <a:pt x="12" y="224"/>
                </a:lnTo>
                <a:lnTo>
                  <a:pt x="30" y="177"/>
                </a:lnTo>
                <a:lnTo>
                  <a:pt x="60" y="132"/>
                </a:lnTo>
                <a:lnTo>
                  <a:pt x="104" y="92"/>
                </a:lnTo>
                <a:lnTo>
                  <a:pt x="147" y="62"/>
                </a:lnTo>
                <a:lnTo>
                  <a:pt x="284" y="0"/>
                </a:lnTo>
                <a:close/>
              </a:path>
            </a:pathLst>
          </a:custGeom>
          <a:solidFill>
            <a:srgbClr val="008000"/>
          </a:solidFill>
          <a:ln w="4763">
            <a:solidFill>
              <a:srgbClr val="004000"/>
            </a:solidFill>
            <a:round/>
            <a:headEnd/>
            <a:tailEnd/>
          </a:ln>
        </p:spPr>
        <p:txBody>
          <a:bodyPr lIns="108856" tIns="54428" rIns="108856" bIns="54428"/>
          <a:lstStyle/>
          <a:p>
            <a:endParaRPr lang="en-US" sz="1200"/>
          </a:p>
        </p:txBody>
      </p:sp>
      <p:sp>
        <p:nvSpPr>
          <p:cNvPr id="1038" name="Freeform 29"/>
          <p:cNvSpPr>
            <a:spLocks/>
          </p:cNvSpPr>
          <p:nvPr/>
        </p:nvSpPr>
        <p:spPr bwMode="auto">
          <a:xfrm>
            <a:off x="3657600" y="6223000"/>
            <a:ext cx="1219200" cy="700088"/>
          </a:xfrm>
          <a:custGeom>
            <a:avLst/>
            <a:gdLst>
              <a:gd name="T0" fmla="*/ 2147483647 w 931"/>
              <a:gd name="T1" fmla="*/ 2147483647 h 1653"/>
              <a:gd name="T2" fmla="*/ 2147483647 w 931"/>
              <a:gd name="T3" fmla="*/ 2147483647 h 1653"/>
              <a:gd name="T4" fmla="*/ 2147483647 w 931"/>
              <a:gd name="T5" fmla="*/ 2147483647 h 1653"/>
              <a:gd name="T6" fmla="*/ 2147483647 w 931"/>
              <a:gd name="T7" fmla="*/ 2147483647 h 1653"/>
              <a:gd name="T8" fmla="*/ 2147483647 w 931"/>
              <a:gd name="T9" fmla="*/ 2147483647 h 1653"/>
              <a:gd name="T10" fmla="*/ 2147483647 w 931"/>
              <a:gd name="T11" fmla="*/ 2147483647 h 1653"/>
              <a:gd name="T12" fmla="*/ 2147483647 w 931"/>
              <a:gd name="T13" fmla="*/ 2147483647 h 1653"/>
              <a:gd name="T14" fmla="*/ 2147483647 w 931"/>
              <a:gd name="T15" fmla="*/ 2147483647 h 1653"/>
              <a:gd name="T16" fmla="*/ 2147483647 w 931"/>
              <a:gd name="T17" fmla="*/ 2147483647 h 1653"/>
              <a:gd name="T18" fmla="*/ 2147483647 w 931"/>
              <a:gd name="T19" fmla="*/ 2147483647 h 1653"/>
              <a:gd name="T20" fmla="*/ 2147483647 w 931"/>
              <a:gd name="T21" fmla="*/ 2147483647 h 1653"/>
              <a:gd name="T22" fmla="*/ 2147483647 w 931"/>
              <a:gd name="T23" fmla="*/ 2147483647 h 1653"/>
              <a:gd name="T24" fmla="*/ 2147483647 w 931"/>
              <a:gd name="T25" fmla="*/ 2147483647 h 1653"/>
              <a:gd name="T26" fmla="*/ 2147483647 w 931"/>
              <a:gd name="T27" fmla="*/ 2147483647 h 1653"/>
              <a:gd name="T28" fmla="*/ 2147483647 w 931"/>
              <a:gd name="T29" fmla="*/ 2147483647 h 1653"/>
              <a:gd name="T30" fmla="*/ 2147483647 w 931"/>
              <a:gd name="T31" fmla="*/ 2147483647 h 1653"/>
              <a:gd name="T32" fmla="*/ 2147483647 w 931"/>
              <a:gd name="T33" fmla="*/ 2147483647 h 1653"/>
              <a:gd name="T34" fmla="*/ 2147483647 w 931"/>
              <a:gd name="T35" fmla="*/ 2147483647 h 1653"/>
              <a:gd name="T36" fmla="*/ 2147483647 w 931"/>
              <a:gd name="T37" fmla="*/ 2147483647 h 1653"/>
              <a:gd name="T38" fmla="*/ 2147483647 w 931"/>
              <a:gd name="T39" fmla="*/ 2147483647 h 1653"/>
              <a:gd name="T40" fmla="*/ 2147483647 w 931"/>
              <a:gd name="T41" fmla="*/ 2147483647 h 1653"/>
              <a:gd name="T42" fmla="*/ 2147483647 w 931"/>
              <a:gd name="T43" fmla="*/ 0 h 1653"/>
              <a:gd name="T44" fmla="*/ 0 w 931"/>
              <a:gd name="T45" fmla="*/ 0 h 1653"/>
              <a:gd name="T46" fmla="*/ 2147483647 w 931"/>
              <a:gd name="T47" fmla="*/ 2147483647 h 1653"/>
              <a:gd name="T48" fmla="*/ 2147483647 w 931"/>
              <a:gd name="T49" fmla="*/ 2147483647 h 1653"/>
              <a:gd name="T50" fmla="*/ 2147483647 w 931"/>
              <a:gd name="T51" fmla="*/ 2147483647 h 1653"/>
              <a:gd name="T52" fmla="*/ 2147483647 w 931"/>
              <a:gd name="T53" fmla="*/ 2147483647 h 1653"/>
              <a:gd name="T54" fmla="*/ 2147483647 w 931"/>
              <a:gd name="T55" fmla="*/ 2147483647 h 1653"/>
              <a:gd name="T56" fmla="*/ 2147483647 w 931"/>
              <a:gd name="T57" fmla="*/ 2147483647 h 1653"/>
              <a:gd name="T58" fmla="*/ 2147483647 w 931"/>
              <a:gd name="T59" fmla="*/ 2147483647 h 1653"/>
              <a:gd name="T60" fmla="*/ 2147483647 w 931"/>
              <a:gd name="T61" fmla="*/ 2147483647 h 1653"/>
              <a:gd name="T62" fmla="*/ 2147483647 w 931"/>
              <a:gd name="T63" fmla="*/ 2147483647 h 1653"/>
              <a:gd name="T64" fmla="*/ 2147483647 w 931"/>
              <a:gd name="T65" fmla="*/ 2147483647 h 1653"/>
              <a:gd name="T66" fmla="*/ 2147483647 w 931"/>
              <a:gd name="T67" fmla="*/ 2147483647 h 1653"/>
              <a:gd name="T68" fmla="*/ 2147483647 w 931"/>
              <a:gd name="T69" fmla="*/ 2147483647 h 1653"/>
              <a:gd name="T70" fmla="*/ 2147483647 w 931"/>
              <a:gd name="T71" fmla="*/ 2147483647 h 1653"/>
              <a:gd name="T72" fmla="*/ 2147483647 w 931"/>
              <a:gd name="T73" fmla="*/ 2147483647 h 1653"/>
              <a:gd name="T74" fmla="*/ 2147483647 w 931"/>
              <a:gd name="T75" fmla="*/ 2147483647 h 1653"/>
              <a:gd name="T76" fmla="*/ 2147483647 w 931"/>
              <a:gd name="T77" fmla="*/ 2147483647 h 1653"/>
              <a:gd name="T78" fmla="*/ 2147483647 w 931"/>
              <a:gd name="T79" fmla="*/ 2147483647 h 1653"/>
              <a:gd name="T80" fmla="*/ 2147483647 w 931"/>
              <a:gd name="T81" fmla="*/ 2147483647 h 1653"/>
              <a:gd name="T82" fmla="*/ 2147483647 w 931"/>
              <a:gd name="T83" fmla="*/ 2147483647 h 1653"/>
              <a:gd name="T84" fmla="*/ 2147483647 w 931"/>
              <a:gd name="T85" fmla="*/ 2147483647 h 1653"/>
              <a:gd name="T86" fmla="*/ 2147483647 w 931"/>
              <a:gd name="T87" fmla="*/ 2147483647 h 16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1"/>
              <a:gd name="T133" fmla="*/ 0 h 1653"/>
              <a:gd name="T134" fmla="*/ 931 w 931"/>
              <a:gd name="T135" fmla="*/ 1653 h 16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1" h="1653">
                <a:moveTo>
                  <a:pt x="931" y="1653"/>
                </a:moveTo>
                <a:lnTo>
                  <a:pt x="928" y="1576"/>
                </a:lnTo>
                <a:lnTo>
                  <a:pt x="923" y="1507"/>
                </a:lnTo>
                <a:lnTo>
                  <a:pt x="916" y="1412"/>
                </a:lnTo>
                <a:lnTo>
                  <a:pt x="900" y="1327"/>
                </a:lnTo>
                <a:lnTo>
                  <a:pt x="883" y="1231"/>
                </a:lnTo>
                <a:lnTo>
                  <a:pt x="855" y="1137"/>
                </a:lnTo>
                <a:lnTo>
                  <a:pt x="833" y="1063"/>
                </a:lnTo>
                <a:lnTo>
                  <a:pt x="803" y="965"/>
                </a:lnTo>
                <a:lnTo>
                  <a:pt x="768" y="866"/>
                </a:lnTo>
                <a:lnTo>
                  <a:pt x="730" y="777"/>
                </a:lnTo>
                <a:lnTo>
                  <a:pt x="684" y="682"/>
                </a:lnTo>
                <a:lnTo>
                  <a:pt x="641" y="608"/>
                </a:lnTo>
                <a:lnTo>
                  <a:pt x="580" y="506"/>
                </a:lnTo>
                <a:lnTo>
                  <a:pt x="522" y="422"/>
                </a:lnTo>
                <a:lnTo>
                  <a:pt x="471" y="349"/>
                </a:lnTo>
                <a:lnTo>
                  <a:pt x="421" y="278"/>
                </a:lnTo>
                <a:lnTo>
                  <a:pt x="363" y="209"/>
                </a:lnTo>
                <a:lnTo>
                  <a:pt x="293" y="139"/>
                </a:lnTo>
                <a:lnTo>
                  <a:pt x="232" y="73"/>
                </a:lnTo>
                <a:lnTo>
                  <a:pt x="150" y="29"/>
                </a:lnTo>
                <a:lnTo>
                  <a:pt x="55" y="0"/>
                </a:lnTo>
                <a:lnTo>
                  <a:pt x="0" y="0"/>
                </a:lnTo>
                <a:lnTo>
                  <a:pt x="87" y="29"/>
                </a:lnTo>
                <a:lnTo>
                  <a:pt x="182" y="103"/>
                </a:lnTo>
                <a:lnTo>
                  <a:pt x="236" y="165"/>
                </a:lnTo>
                <a:lnTo>
                  <a:pt x="302" y="234"/>
                </a:lnTo>
                <a:lnTo>
                  <a:pt x="381" y="338"/>
                </a:lnTo>
                <a:lnTo>
                  <a:pt x="435" y="411"/>
                </a:lnTo>
                <a:lnTo>
                  <a:pt x="478" y="488"/>
                </a:lnTo>
                <a:lnTo>
                  <a:pt x="534" y="572"/>
                </a:lnTo>
                <a:lnTo>
                  <a:pt x="578" y="641"/>
                </a:lnTo>
                <a:lnTo>
                  <a:pt x="625" y="733"/>
                </a:lnTo>
                <a:lnTo>
                  <a:pt x="673" y="832"/>
                </a:lnTo>
                <a:lnTo>
                  <a:pt x="712" y="928"/>
                </a:lnTo>
                <a:lnTo>
                  <a:pt x="746" y="1012"/>
                </a:lnTo>
                <a:lnTo>
                  <a:pt x="764" y="1092"/>
                </a:lnTo>
                <a:lnTo>
                  <a:pt x="788" y="1191"/>
                </a:lnTo>
                <a:lnTo>
                  <a:pt x="808" y="1294"/>
                </a:lnTo>
                <a:lnTo>
                  <a:pt x="819" y="1385"/>
                </a:lnTo>
                <a:lnTo>
                  <a:pt x="823" y="1474"/>
                </a:lnTo>
                <a:lnTo>
                  <a:pt x="819" y="1573"/>
                </a:lnTo>
                <a:lnTo>
                  <a:pt x="812" y="1653"/>
                </a:lnTo>
                <a:lnTo>
                  <a:pt x="931" y="1653"/>
                </a:lnTo>
                <a:close/>
              </a:path>
            </a:pathLst>
          </a:custGeom>
          <a:solidFill>
            <a:srgbClr val="008000"/>
          </a:solidFill>
          <a:ln w="4763">
            <a:solidFill>
              <a:srgbClr val="004000"/>
            </a:solidFill>
            <a:round/>
            <a:headEnd/>
            <a:tailEnd/>
          </a:ln>
        </p:spPr>
        <p:txBody>
          <a:bodyPr lIns="108856" tIns="54428" rIns="108856" bIns="54428"/>
          <a:lstStyle/>
          <a:p>
            <a:endParaRPr lang="en-US" sz="1200"/>
          </a:p>
        </p:txBody>
      </p:sp>
      <p:grpSp>
        <p:nvGrpSpPr>
          <p:cNvPr id="6" name="Group 30"/>
          <p:cNvGrpSpPr>
            <a:grpSpLocks/>
          </p:cNvGrpSpPr>
          <p:nvPr/>
        </p:nvGrpSpPr>
        <p:grpSpPr bwMode="auto">
          <a:xfrm>
            <a:off x="7382933" y="5726114"/>
            <a:ext cx="2370667" cy="1196975"/>
            <a:chOff x="-187" y="1557"/>
            <a:chExt cx="1702" cy="1877"/>
          </a:xfrm>
        </p:grpSpPr>
        <p:sp>
          <p:nvSpPr>
            <p:cNvPr id="1546" name="Freeform 31"/>
            <p:cNvSpPr>
              <a:spLocks/>
            </p:cNvSpPr>
            <p:nvPr/>
          </p:nvSpPr>
          <p:spPr bwMode="auto">
            <a:xfrm>
              <a:off x="748" y="2070"/>
              <a:ext cx="767" cy="1364"/>
            </a:xfrm>
            <a:custGeom>
              <a:avLst/>
              <a:gdLst>
                <a:gd name="T0" fmla="*/ 0 w 767"/>
                <a:gd name="T1" fmla="*/ 1364 h 1364"/>
                <a:gd name="T2" fmla="*/ 3 w 767"/>
                <a:gd name="T3" fmla="*/ 1300 h 1364"/>
                <a:gd name="T4" fmla="*/ 6 w 767"/>
                <a:gd name="T5" fmla="*/ 1243 h 1364"/>
                <a:gd name="T6" fmla="*/ 13 w 767"/>
                <a:gd name="T7" fmla="*/ 1165 h 1364"/>
                <a:gd name="T8" fmla="*/ 26 w 767"/>
                <a:gd name="T9" fmla="*/ 1094 h 1364"/>
                <a:gd name="T10" fmla="*/ 39 w 767"/>
                <a:gd name="T11" fmla="*/ 1016 h 1364"/>
                <a:gd name="T12" fmla="*/ 62 w 767"/>
                <a:gd name="T13" fmla="*/ 937 h 1364"/>
                <a:gd name="T14" fmla="*/ 80 w 767"/>
                <a:gd name="T15" fmla="*/ 877 h 1364"/>
                <a:gd name="T16" fmla="*/ 104 w 767"/>
                <a:gd name="T17" fmla="*/ 796 h 1364"/>
                <a:gd name="T18" fmla="*/ 133 w 767"/>
                <a:gd name="T19" fmla="*/ 714 h 1364"/>
                <a:gd name="T20" fmla="*/ 165 w 767"/>
                <a:gd name="T21" fmla="*/ 641 h 1364"/>
                <a:gd name="T22" fmla="*/ 202 w 767"/>
                <a:gd name="T23" fmla="*/ 562 h 1364"/>
                <a:gd name="T24" fmla="*/ 238 w 767"/>
                <a:gd name="T25" fmla="*/ 502 h 1364"/>
                <a:gd name="T26" fmla="*/ 289 w 767"/>
                <a:gd name="T27" fmla="*/ 417 h 1364"/>
                <a:gd name="T28" fmla="*/ 336 w 767"/>
                <a:gd name="T29" fmla="*/ 348 h 1364"/>
                <a:gd name="T30" fmla="*/ 379 w 767"/>
                <a:gd name="T31" fmla="*/ 288 h 1364"/>
                <a:gd name="T32" fmla="*/ 420 w 767"/>
                <a:gd name="T33" fmla="*/ 230 h 1364"/>
                <a:gd name="T34" fmla="*/ 467 w 767"/>
                <a:gd name="T35" fmla="*/ 173 h 1364"/>
                <a:gd name="T36" fmla="*/ 524 w 767"/>
                <a:gd name="T37" fmla="*/ 115 h 1364"/>
                <a:gd name="T38" fmla="*/ 575 w 767"/>
                <a:gd name="T39" fmla="*/ 61 h 1364"/>
                <a:gd name="T40" fmla="*/ 643 w 767"/>
                <a:gd name="T41" fmla="*/ 24 h 1364"/>
                <a:gd name="T42" fmla="*/ 721 w 767"/>
                <a:gd name="T43" fmla="*/ 0 h 1364"/>
                <a:gd name="T44" fmla="*/ 767 w 767"/>
                <a:gd name="T45" fmla="*/ 0 h 1364"/>
                <a:gd name="T46" fmla="*/ 695 w 767"/>
                <a:gd name="T47" fmla="*/ 24 h 1364"/>
                <a:gd name="T48" fmla="*/ 617 w 767"/>
                <a:gd name="T49" fmla="*/ 85 h 1364"/>
                <a:gd name="T50" fmla="*/ 572 w 767"/>
                <a:gd name="T51" fmla="*/ 136 h 1364"/>
                <a:gd name="T52" fmla="*/ 517 w 767"/>
                <a:gd name="T53" fmla="*/ 194 h 1364"/>
                <a:gd name="T54" fmla="*/ 452 w 767"/>
                <a:gd name="T55" fmla="*/ 278 h 1364"/>
                <a:gd name="T56" fmla="*/ 408 w 767"/>
                <a:gd name="T57" fmla="*/ 339 h 1364"/>
                <a:gd name="T58" fmla="*/ 372 w 767"/>
                <a:gd name="T59" fmla="*/ 402 h 1364"/>
                <a:gd name="T60" fmla="*/ 326 w 767"/>
                <a:gd name="T61" fmla="*/ 471 h 1364"/>
                <a:gd name="T62" fmla="*/ 291 w 767"/>
                <a:gd name="T63" fmla="*/ 529 h 1364"/>
                <a:gd name="T64" fmla="*/ 251 w 767"/>
                <a:gd name="T65" fmla="*/ 605 h 1364"/>
                <a:gd name="T66" fmla="*/ 212 w 767"/>
                <a:gd name="T67" fmla="*/ 687 h 1364"/>
                <a:gd name="T68" fmla="*/ 179 w 767"/>
                <a:gd name="T69" fmla="*/ 765 h 1364"/>
                <a:gd name="T70" fmla="*/ 152 w 767"/>
                <a:gd name="T71" fmla="*/ 835 h 1364"/>
                <a:gd name="T72" fmla="*/ 137 w 767"/>
                <a:gd name="T73" fmla="*/ 901 h 1364"/>
                <a:gd name="T74" fmla="*/ 117 w 767"/>
                <a:gd name="T75" fmla="*/ 982 h 1364"/>
                <a:gd name="T76" fmla="*/ 101 w 767"/>
                <a:gd name="T77" fmla="*/ 1067 h 1364"/>
                <a:gd name="T78" fmla="*/ 91 w 767"/>
                <a:gd name="T79" fmla="*/ 1144 h 1364"/>
                <a:gd name="T80" fmla="*/ 88 w 767"/>
                <a:gd name="T81" fmla="*/ 1216 h 1364"/>
                <a:gd name="T82" fmla="*/ 91 w 767"/>
                <a:gd name="T83" fmla="*/ 1297 h 1364"/>
                <a:gd name="T84" fmla="*/ 98 w 767"/>
                <a:gd name="T85" fmla="*/ 1364 h 1364"/>
                <a:gd name="T86" fmla="*/ 0 w 767"/>
                <a:gd name="T87" fmla="*/ 1364 h 13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67"/>
                <a:gd name="T133" fmla="*/ 0 h 1364"/>
                <a:gd name="T134" fmla="*/ 767 w 767"/>
                <a:gd name="T135" fmla="*/ 1364 h 13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67" h="1364">
                  <a:moveTo>
                    <a:pt x="0" y="1364"/>
                  </a:moveTo>
                  <a:lnTo>
                    <a:pt x="3" y="1300"/>
                  </a:lnTo>
                  <a:lnTo>
                    <a:pt x="6" y="1243"/>
                  </a:lnTo>
                  <a:lnTo>
                    <a:pt x="13" y="1165"/>
                  </a:lnTo>
                  <a:lnTo>
                    <a:pt x="26" y="1094"/>
                  </a:lnTo>
                  <a:lnTo>
                    <a:pt x="39" y="1016"/>
                  </a:lnTo>
                  <a:lnTo>
                    <a:pt x="62" y="937"/>
                  </a:lnTo>
                  <a:lnTo>
                    <a:pt x="80" y="877"/>
                  </a:lnTo>
                  <a:lnTo>
                    <a:pt x="104" y="796"/>
                  </a:lnTo>
                  <a:lnTo>
                    <a:pt x="133" y="714"/>
                  </a:lnTo>
                  <a:lnTo>
                    <a:pt x="165" y="641"/>
                  </a:lnTo>
                  <a:lnTo>
                    <a:pt x="202" y="562"/>
                  </a:lnTo>
                  <a:lnTo>
                    <a:pt x="238" y="502"/>
                  </a:lnTo>
                  <a:lnTo>
                    <a:pt x="289" y="417"/>
                  </a:lnTo>
                  <a:lnTo>
                    <a:pt x="336" y="348"/>
                  </a:lnTo>
                  <a:lnTo>
                    <a:pt x="379" y="288"/>
                  </a:lnTo>
                  <a:lnTo>
                    <a:pt x="420" y="230"/>
                  </a:lnTo>
                  <a:lnTo>
                    <a:pt x="467" y="173"/>
                  </a:lnTo>
                  <a:lnTo>
                    <a:pt x="524" y="115"/>
                  </a:lnTo>
                  <a:lnTo>
                    <a:pt x="575" y="61"/>
                  </a:lnTo>
                  <a:lnTo>
                    <a:pt x="643" y="24"/>
                  </a:lnTo>
                  <a:lnTo>
                    <a:pt x="721" y="0"/>
                  </a:lnTo>
                  <a:lnTo>
                    <a:pt x="767" y="0"/>
                  </a:lnTo>
                  <a:lnTo>
                    <a:pt x="695" y="24"/>
                  </a:lnTo>
                  <a:lnTo>
                    <a:pt x="617" y="85"/>
                  </a:lnTo>
                  <a:lnTo>
                    <a:pt x="572" y="136"/>
                  </a:lnTo>
                  <a:lnTo>
                    <a:pt x="517" y="194"/>
                  </a:lnTo>
                  <a:lnTo>
                    <a:pt x="452" y="278"/>
                  </a:lnTo>
                  <a:lnTo>
                    <a:pt x="408" y="339"/>
                  </a:lnTo>
                  <a:lnTo>
                    <a:pt x="372" y="402"/>
                  </a:lnTo>
                  <a:lnTo>
                    <a:pt x="326" y="471"/>
                  </a:lnTo>
                  <a:lnTo>
                    <a:pt x="291" y="529"/>
                  </a:lnTo>
                  <a:lnTo>
                    <a:pt x="251" y="605"/>
                  </a:lnTo>
                  <a:lnTo>
                    <a:pt x="212" y="687"/>
                  </a:lnTo>
                  <a:lnTo>
                    <a:pt x="179" y="765"/>
                  </a:lnTo>
                  <a:lnTo>
                    <a:pt x="152" y="835"/>
                  </a:lnTo>
                  <a:lnTo>
                    <a:pt x="137" y="901"/>
                  </a:lnTo>
                  <a:lnTo>
                    <a:pt x="117" y="982"/>
                  </a:lnTo>
                  <a:lnTo>
                    <a:pt x="101" y="1067"/>
                  </a:lnTo>
                  <a:lnTo>
                    <a:pt x="91" y="1144"/>
                  </a:lnTo>
                  <a:lnTo>
                    <a:pt x="88" y="1216"/>
                  </a:lnTo>
                  <a:lnTo>
                    <a:pt x="91" y="1297"/>
                  </a:lnTo>
                  <a:lnTo>
                    <a:pt x="98" y="1364"/>
                  </a:lnTo>
                  <a:lnTo>
                    <a:pt x="0" y="1364"/>
                  </a:lnTo>
                  <a:close/>
                </a:path>
              </a:pathLst>
            </a:custGeom>
            <a:solidFill>
              <a:srgbClr val="008000"/>
            </a:solidFill>
            <a:ln w="4763">
              <a:solidFill>
                <a:srgbClr val="004000"/>
              </a:solidFill>
              <a:round/>
              <a:headEnd/>
              <a:tailEnd/>
            </a:ln>
          </p:spPr>
          <p:txBody>
            <a:bodyPr/>
            <a:lstStyle/>
            <a:p>
              <a:endParaRPr lang="en-US" sz="1200"/>
            </a:p>
          </p:txBody>
        </p:sp>
        <p:sp>
          <p:nvSpPr>
            <p:cNvPr id="1547" name="Freeform 32"/>
            <p:cNvSpPr>
              <a:spLocks/>
            </p:cNvSpPr>
            <p:nvPr/>
          </p:nvSpPr>
          <p:spPr bwMode="auto">
            <a:xfrm>
              <a:off x="482" y="1557"/>
              <a:ext cx="284" cy="1877"/>
            </a:xfrm>
            <a:custGeom>
              <a:avLst/>
              <a:gdLst>
                <a:gd name="T0" fmla="*/ 284 w 284"/>
                <a:gd name="T1" fmla="*/ 0 h 1877"/>
                <a:gd name="T2" fmla="*/ 195 w 284"/>
                <a:gd name="T3" fmla="*/ 62 h 1877"/>
                <a:gd name="T4" fmla="*/ 149 w 284"/>
                <a:gd name="T5" fmla="*/ 90 h 1877"/>
                <a:gd name="T6" fmla="*/ 120 w 284"/>
                <a:gd name="T7" fmla="*/ 118 h 1877"/>
                <a:gd name="T8" fmla="*/ 83 w 284"/>
                <a:gd name="T9" fmla="*/ 155 h 1877"/>
                <a:gd name="T10" fmla="*/ 53 w 284"/>
                <a:gd name="T11" fmla="*/ 207 h 1877"/>
                <a:gd name="T12" fmla="*/ 40 w 284"/>
                <a:gd name="T13" fmla="*/ 256 h 1877"/>
                <a:gd name="T14" fmla="*/ 35 w 284"/>
                <a:gd name="T15" fmla="*/ 305 h 1877"/>
                <a:gd name="T16" fmla="*/ 35 w 284"/>
                <a:gd name="T17" fmla="*/ 386 h 1877"/>
                <a:gd name="T18" fmla="*/ 37 w 284"/>
                <a:gd name="T19" fmla="*/ 467 h 1877"/>
                <a:gd name="T20" fmla="*/ 45 w 284"/>
                <a:gd name="T21" fmla="*/ 586 h 1877"/>
                <a:gd name="T22" fmla="*/ 60 w 284"/>
                <a:gd name="T23" fmla="*/ 688 h 1877"/>
                <a:gd name="T24" fmla="*/ 67 w 284"/>
                <a:gd name="T25" fmla="*/ 756 h 1877"/>
                <a:gd name="T26" fmla="*/ 77 w 284"/>
                <a:gd name="T27" fmla="*/ 804 h 1877"/>
                <a:gd name="T28" fmla="*/ 91 w 284"/>
                <a:gd name="T29" fmla="*/ 861 h 1877"/>
                <a:gd name="T30" fmla="*/ 112 w 284"/>
                <a:gd name="T31" fmla="*/ 936 h 1877"/>
                <a:gd name="T32" fmla="*/ 130 w 284"/>
                <a:gd name="T33" fmla="*/ 1006 h 1877"/>
                <a:gd name="T34" fmla="*/ 152 w 284"/>
                <a:gd name="T35" fmla="*/ 1080 h 1877"/>
                <a:gd name="T36" fmla="*/ 168 w 284"/>
                <a:gd name="T37" fmla="*/ 1138 h 1877"/>
                <a:gd name="T38" fmla="*/ 189 w 284"/>
                <a:gd name="T39" fmla="*/ 1215 h 1877"/>
                <a:gd name="T40" fmla="*/ 211 w 284"/>
                <a:gd name="T41" fmla="*/ 1305 h 1877"/>
                <a:gd name="T42" fmla="*/ 235 w 284"/>
                <a:gd name="T43" fmla="*/ 1411 h 1877"/>
                <a:gd name="T44" fmla="*/ 252 w 284"/>
                <a:gd name="T45" fmla="*/ 1505 h 1877"/>
                <a:gd name="T46" fmla="*/ 264 w 284"/>
                <a:gd name="T47" fmla="*/ 1583 h 1877"/>
                <a:gd name="T48" fmla="*/ 272 w 284"/>
                <a:gd name="T49" fmla="*/ 1692 h 1877"/>
                <a:gd name="T50" fmla="*/ 278 w 284"/>
                <a:gd name="T51" fmla="*/ 1787 h 1877"/>
                <a:gd name="T52" fmla="*/ 283 w 284"/>
                <a:gd name="T53" fmla="*/ 1877 h 1877"/>
                <a:gd name="T54" fmla="*/ 244 w 284"/>
                <a:gd name="T55" fmla="*/ 1876 h 1877"/>
                <a:gd name="T56" fmla="*/ 249 w 284"/>
                <a:gd name="T57" fmla="*/ 1826 h 1877"/>
                <a:gd name="T58" fmla="*/ 243 w 284"/>
                <a:gd name="T59" fmla="*/ 1756 h 1877"/>
                <a:gd name="T60" fmla="*/ 236 w 284"/>
                <a:gd name="T61" fmla="*/ 1684 h 1877"/>
                <a:gd name="T62" fmla="*/ 233 w 284"/>
                <a:gd name="T63" fmla="*/ 1620 h 1877"/>
                <a:gd name="T64" fmla="*/ 218 w 284"/>
                <a:gd name="T65" fmla="*/ 1521 h 1877"/>
                <a:gd name="T66" fmla="*/ 200 w 284"/>
                <a:gd name="T67" fmla="*/ 1424 h 1877"/>
                <a:gd name="T68" fmla="*/ 176 w 284"/>
                <a:gd name="T69" fmla="*/ 1307 h 1877"/>
                <a:gd name="T70" fmla="*/ 154 w 284"/>
                <a:gd name="T71" fmla="*/ 1223 h 1877"/>
                <a:gd name="T72" fmla="*/ 133 w 284"/>
                <a:gd name="T73" fmla="*/ 1138 h 1877"/>
                <a:gd name="T74" fmla="*/ 107 w 284"/>
                <a:gd name="T75" fmla="*/ 1057 h 1877"/>
                <a:gd name="T76" fmla="*/ 85 w 284"/>
                <a:gd name="T77" fmla="*/ 975 h 1877"/>
                <a:gd name="T78" fmla="*/ 67 w 284"/>
                <a:gd name="T79" fmla="*/ 911 h 1877"/>
                <a:gd name="T80" fmla="*/ 51 w 284"/>
                <a:gd name="T81" fmla="*/ 843 h 1877"/>
                <a:gd name="T82" fmla="*/ 37 w 284"/>
                <a:gd name="T83" fmla="*/ 776 h 1877"/>
                <a:gd name="T84" fmla="*/ 27 w 284"/>
                <a:gd name="T85" fmla="*/ 709 h 1877"/>
                <a:gd name="T86" fmla="*/ 16 w 284"/>
                <a:gd name="T87" fmla="*/ 643 h 1877"/>
                <a:gd name="T88" fmla="*/ 12 w 284"/>
                <a:gd name="T89" fmla="*/ 572 h 1877"/>
                <a:gd name="T90" fmla="*/ 5 w 284"/>
                <a:gd name="T91" fmla="*/ 503 h 1877"/>
                <a:gd name="T92" fmla="*/ 0 w 284"/>
                <a:gd name="T93" fmla="*/ 428 h 1877"/>
                <a:gd name="T94" fmla="*/ 0 w 284"/>
                <a:gd name="T95" fmla="*/ 362 h 1877"/>
                <a:gd name="T96" fmla="*/ 3 w 284"/>
                <a:gd name="T97" fmla="*/ 292 h 1877"/>
                <a:gd name="T98" fmla="*/ 12 w 284"/>
                <a:gd name="T99" fmla="*/ 224 h 1877"/>
                <a:gd name="T100" fmla="*/ 30 w 284"/>
                <a:gd name="T101" fmla="*/ 177 h 1877"/>
                <a:gd name="T102" fmla="*/ 60 w 284"/>
                <a:gd name="T103" fmla="*/ 132 h 1877"/>
                <a:gd name="T104" fmla="*/ 104 w 284"/>
                <a:gd name="T105" fmla="*/ 92 h 1877"/>
                <a:gd name="T106" fmla="*/ 147 w 284"/>
                <a:gd name="T107" fmla="*/ 62 h 1877"/>
                <a:gd name="T108" fmla="*/ 284 w 284"/>
                <a:gd name="T109" fmla="*/ 0 h 18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4"/>
                <a:gd name="T166" fmla="*/ 0 h 1877"/>
                <a:gd name="T167" fmla="*/ 284 w 284"/>
                <a:gd name="T168" fmla="*/ 1877 h 187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4" h="1877">
                  <a:moveTo>
                    <a:pt x="284" y="0"/>
                  </a:moveTo>
                  <a:lnTo>
                    <a:pt x="195" y="62"/>
                  </a:lnTo>
                  <a:lnTo>
                    <a:pt x="149" y="90"/>
                  </a:lnTo>
                  <a:lnTo>
                    <a:pt x="120" y="118"/>
                  </a:lnTo>
                  <a:lnTo>
                    <a:pt x="83" y="155"/>
                  </a:lnTo>
                  <a:lnTo>
                    <a:pt x="53" y="207"/>
                  </a:lnTo>
                  <a:lnTo>
                    <a:pt x="40" y="256"/>
                  </a:lnTo>
                  <a:lnTo>
                    <a:pt x="35" y="305"/>
                  </a:lnTo>
                  <a:lnTo>
                    <a:pt x="35" y="386"/>
                  </a:lnTo>
                  <a:lnTo>
                    <a:pt x="37" y="467"/>
                  </a:lnTo>
                  <a:lnTo>
                    <a:pt x="45" y="586"/>
                  </a:lnTo>
                  <a:lnTo>
                    <a:pt x="60" y="688"/>
                  </a:lnTo>
                  <a:lnTo>
                    <a:pt x="67" y="756"/>
                  </a:lnTo>
                  <a:lnTo>
                    <a:pt x="77" y="804"/>
                  </a:lnTo>
                  <a:lnTo>
                    <a:pt x="91" y="861"/>
                  </a:lnTo>
                  <a:lnTo>
                    <a:pt x="112" y="936"/>
                  </a:lnTo>
                  <a:lnTo>
                    <a:pt x="130" y="1006"/>
                  </a:lnTo>
                  <a:lnTo>
                    <a:pt x="152" y="1080"/>
                  </a:lnTo>
                  <a:lnTo>
                    <a:pt x="168" y="1138"/>
                  </a:lnTo>
                  <a:lnTo>
                    <a:pt x="189" y="1215"/>
                  </a:lnTo>
                  <a:lnTo>
                    <a:pt x="211" y="1305"/>
                  </a:lnTo>
                  <a:lnTo>
                    <a:pt x="235" y="1411"/>
                  </a:lnTo>
                  <a:lnTo>
                    <a:pt x="252" y="1505"/>
                  </a:lnTo>
                  <a:lnTo>
                    <a:pt x="264" y="1583"/>
                  </a:lnTo>
                  <a:lnTo>
                    <a:pt x="272" y="1692"/>
                  </a:lnTo>
                  <a:lnTo>
                    <a:pt x="278" y="1787"/>
                  </a:lnTo>
                  <a:lnTo>
                    <a:pt x="283" y="1877"/>
                  </a:lnTo>
                  <a:lnTo>
                    <a:pt x="244" y="1876"/>
                  </a:lnTo>
                  <a:lnTo>
                    <a:pt x="249" y="1826"/>
                  </a:lnTo>
                  <a:lnTo>
                    <a:pt x="243" y="1756"/>
                  </a:lnTo>
                  <a:lnTo>
                    <a:pt x="236" y="1684"/>
                  </a:lnTo>
                  <a:lnTo>
                    <a:pt x="233" y="1620"/>
                  </a:lnTo>
                  <a:lnTo>
                    <a:pt x="218" y="1521"/>
                  </a:lnTo>
                  <a:lnTo>
                    <a:pt x="200" y="1424"/>
                  </a:lnTo>
                  <a:lnTo>
                    <a:pt x="176" y="1307"/>
                  </a:lnTo>
                  <a:lnTo>
                    <a:pt x="154" y="1223"/>
                  </a:lnTo>
                  <a:lnTo>
                    <a:pt x="133" y="1138"/>
                  </a:lnTo>
                  <a:lnTo>
                    <a:pt x="107" y="1057"/>
                  </a:lnTo>
                  <a:lnTo>
                    <a:pt x="85" y="975"/>
                  </a:lnTo>
                  <a:lnTo>
                    <a:pt x="67" y="911"/>
                  </a:lnTo>
                  <a:lnTo>
                    <a:pt x="51" y="843"/>
                  </a:lnTo>
                  <a:lnTo>
                    <a:pt x="37" y="776"/>
                  </a:lnTo>
                  <a:lnTo>
                    <a:pt x="27" y="709"/>
                  </a:lnTo>
                  <a:lnTo>
                    <a:pt x="16" y="643"/>
                  </a:lnTo>
                  <a:lnTo>
                    <a:pt x="12" y="572"/>
                  </a:lnTo>
                  <a:lnTo>
                    <a:pt x="5" y="503"/>
                  </a:lnTo>
                  <a:lnTo>
                    <a:pt x="0" y="428"/>
                  </a:lnTo>
                  <a:lnTo>
                    <a:pt x="0" y="362"/>
                  </a:lnTo>
                  <a:lnTo>
                    <a:pt x="3" y="292"/>
                  </a:lnTo>
                  <a:lnTo>
                    <a:pt x="12" y="224"/>
                  </a:lnTo>
                  <a:lnTo>
                    <a:pt x="30" y="177"/>
                  </a:lnTo>
                  <a:lnTo>
                    <a:pt x="60" y="132"/>
                  </a:lnTo>
                  <a:lnTo>
                    <a:pt x="104" y="92"/>
                  </a:lnTo>
                  <a:lnTo>
                    <a:pt x="147" y="62"/>
                  </a:lnTo>
                  <a:lnTo>
                    <a:pt x="284" y="0"/>
                  </a:lnTo>
                  <a:close/>
                </a:path>
              </a:pathLst>
            </a:custGeom>
            <a:solidFill>
              <a:srgbClr val="008000"/>
            </a:solidFill>
            <a:ln w="4763">
              <a:solidFill>
                <a:srgbClr val="004000"/>
              </a:solidFill>
              <a:round/>
              <a:headEnd/>
              <a:tailEnd/>
            </a:ln>
          </p:spPr>
          <p:txBody>
            <a:bodyPr/>
            <a:lstStyle/>
            <a:p>
              <a:endParaRPr lang="en-US" sz="1200"/>
            </a:p>
          </p:txBody>
        </p:sp>
        <p:sp>
          <p:nvSpPr>
            <p:cNvPr id="1548" name="Freeform 33"/>
            <p:cNvSpPr>
              <a:spLocks/>
            </p:cNvSpPr>
            <p:nvPr/>
          </p:nvSpPr>
          <p:spPr bwMode="auto">
            <a:xfrm>
              <a:off x="-187" y="1781"/>
              <a:ext cx="931" cy="1653"/>
            </a:xfrm>
            <a:custGeom>
              <a:avLst/>
              <a:gdLst>
                <a:gd name="T0" fmla="*/ 931 w 931"/>
                <a:gd name="T1" fmla="*/ 1653 h 1653"/>
                <a:gd name="T2" fmla="*/ 928 w 931"/>
                <a:gd name="T3" fmla="*/ 1576 h 1653"/>
                <a:gd name="T4" fmla="*/ 923 w 931"/>
                <a:gd name="T5" fmla="*/ 1507 h 1653"/>
                <a:gd name="T6" fmla="*/ 916 w 931"/>
                <a:gd name="T7" fmla="*/ 1412 h 1653"/>
                <a:gd name="T8" fmla="*/ 900 w 931"/>
                <a:gd name="T9" fmla="*/ 1327 h 1653"/>
                <a:gd name="T10" fmla="*/ 883 w 931"/>
                <a:gd name="T11" fmla="*/ 1231 h 1653"/>
                <a:gd name="T12" fmla="*/ 855 w 931"/>
                <a:gd name="T13" fmla="*/ 1137 h 1653"/>
                <a:gd name="T14" fmla="*/ 833 w 931"/>
                <a:gd name="T15" fmla="*/ 1063 h 1653"/>
                <a:gd name="T16" fmla="*/ 803 w 931"/>
                <a:gd name="T17" fmla="*/ 965 h 1653"/>
                <a:gd name="T18" fmla="*/ 768 w 931"/>
                <a:gd name="T19" fmla="*/ 866 h 1653"/>
                <a:gd name="T20" fmla="*/ 730 w 931"/>
                <a:gd name="T21" fmla="*/ 777 h 1653"/>
                <a:gd name="T22" fmla="*/ 684 w 931"/>
                <a:gd name="T23" fmla="*/ 682 h 1653"/>
                <a:gd name="T24" fmla="*/ 641 w 931"/>
                <a:gd name="T25" fmla="*/ 608 h 1653"/>
                <a:gd name="T26" fmla="*/ 580 w 931"/>
                <a:gd name="T27" fmla="*/ 506 h 1653"/>
                <a:gd name="T28" fmla="*/ 522 w 931"/>
                <a:gd name="T29" fmla="*/ 422 h 1653"/>
                <a:gd name="T30" fmla="*/ 471 w 931"/>
                <a:gd name="T31" fmla="*/ 349 h 1653"/>
                <a:gd name="T32" fmla="*/ 421 w 931"/>
                <a:gd name="T33" fmla="*/ 278 h 1653"/>
                <a:gd name="T34" fmla="*/ 363 w 931"/>
                <a:gd name="T35" fmla="*/ 209 h 1653"/>
                <a:gd name="T36" fmla="*/ 293 w 931"/>
                <a:gd name="T37" fmla="*/ 139 h 1653"/>
                <a:gd name="T38" fmla="*/ 232 w 931"/>
                <a:gd name="T39" fmla="*/ 73 h 1653"/>
                <a:gd name="T40" fmla="*/ 150 w 931"/>
                <a:gd name="T41" fmla="*/ 29 h 1653"/>
                <a:gd name="T42" fmla="*/ 55 w 931"/>
                <a:gd name="T43" fmla="*/ 0 h 1653"/>
                <a:gd name="T44" fmla="*/ 0 w 931"/>
                <a:gd name="T45" fmla="*/ 0 h 1653"/>
                <a:gd name="T46" fmla="*/ 87 w 931"/>
                <a:gd name="T47" fmla="*/ 29 h 1653"/>
                <a:gd name="T48" fmla="*/ 182 w 931"/>
                <a:gd name="T49" fmla="*/ 103 h 1653"/>
                <a:gd name="T50" fmla="*/ 236 w 931"/>
                <a:gd name="T51" fmla="*/ 165 h 1653"/>
                <a:gd name="T52" fmla="*/ 302 w 931"/>
                <a:gd name="T53" fmla="*/ 234 h 1653"/>
                <a:gd name="T54" fmla="*/ 381 w 931"/>
                <a:gd name="T55" fmla="*/ 338 h 1653"/>
                <a:gd name="T56" fmla="*/ 435 w 931"/>
                <a:gd name="T57" fmla="*/ 411 h 1653"/>
                <a:gd name="T58" fmla="*/ 478 w 931"/>
                <a:gd name="T59" fmla="*/ 488 h 1653"/>
                <a:gd name="T60" fmla="*/ 534 w 931"/>
                <a:gd name="T61" fmla="*/ 572 h 1653"/>
                <a:gd name="T62" fmla="*/ 578 w 931"/>
                <a:gd name="T63" fmla="*/ 641 h 1653"/>
                <a:gd name="T64" fmla="*/ 625 w 931"/>
                <a:gd name="T65" fmla="*/ 733 h 1653"/>
                <a:gd name="T66" fmla="*/ 673 w 931"/>
                <a:gd name="T67" fmla="*/ 832 h 1653"/>
                <a:gd name="T68" fmla="*/ 712 w 931"/>
                <a:gd name="T69" fmla="*/ 928 h 1653"/>
                <a:gd name="T70" fmla="*/ 746 w 931"/>
                <a:gd name="T71" fmla="*/ 1012 h 1653"/>
                <a:gd name="T72" fmla="*/ 764 w 931"/>
                <a:gd name="T73" fmla="*/ 1092 h 1653"/>
                <a:gd name="T74" fmla="*/ 788 w 931"/>
                <a:gd name="T75" fmla="*/ 1191 h 1653"/>
                <a:gd name="T76" fmla="*/ 808 w 931"/>
                <a:gd name="T77" fmla="*/ 1294 h 1653"/>
                <a:gd name="T78" fmla="*/ 819 w 931"/>
                <a:gd name="T79" fmla="*/ 1385 h 1653"/>
                <a:gd name="T80" fmla="*/ 823 w 931"/>
                <a:gd name="T81" fmla="*/ 1474 h 1653"/>
                <a:gd name="T82" fmla="*/ 819 w 931"/>
                <a:gd name="T83" fmla="*/ 1573 h 1653"/>
                <a:gd name="T84" fmla="*/ 812 w 931"/>
                <a:gd name="T85" fmla="*/ 1653 h 1653"/>
                <a:gd name="T86" fmla="*/ 931 w 931"/>
                <a:gd name="T87" fmla="*/ 1653 h 16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1"/>
                <a:gd name="T133" fmla="*/ 0 h 1653"/>
                <a:gd name="T134" fmla="*/ 931 w 931"/>
                <a:gd name="T135" fmla="*/ 1653 h 16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1" h="1653">
                  <a:moveTo>
                    <a:pt x="931" y="1653"/>
                  </a:moveTo>
                  <a:lnTo>
                    <a:pt x="928" y="1576"/>
                  </a:lnTo>
                  <a:lnTo>
                    <a:pt x="923" y="1507"/>
                  </a:lnTo>
                  <a:lnTo>
                    <a:pt x="916" y="1412"/>
                  </a:lnTo>
                  <a:lnTo>
                    <a:pt x="900" y="1327"/>
                  </a:lnTo>
                  <a:lnTo>
                    <a:pt x="883" y="1231"/>
                  </a:lnTo>
                  <a:lnTo>
                    <a:pt x="855" y="1137"/>
                  </a:lnTo>
                  <a:lnTo>
                    <a:pt x="833" y="1063"/>
                  </a:lnTo>
                  <a:lnTo>
                    <a:pt x="803" y="965"/>
                  </a:lnTo>
                  <a:lnTo>
                    <a:pt x="768" y="866"/>
                  </a:lnTo>
                  <a:lnTo>
                    <a:pt x="730" y="777"/>
                  </a:lnTo>
                  <a:lnTo>
                    <a:pt x="684" y="682"/>
                  </a:lnTo>
                  <a:lnTo>
                    <a:pt x="641" y="608"/>
                  </a:lnTo>
                  <a:lnTo>
                    <a:pt x="580" y="506"/>
                  </a:lnTo>
                  <a:lnTo>
                    <a:pt x="522" y="422"/>
                  </a:lnTo>
                  <a:lnTo>
                    <a:pt x="471" y="349"/>
                  </a:lnTo>
                  <a:lnTo>
                    <a:pt x="421" y="278"/>
                  </a:lnTo>
                  <a:lnTo>
                    <a:pt x="363" y="209"/>
                  </a:lnTo>
                  <a:lnTo>
                    <a:pt x="293" y="139"/>
                  </a:lnTo>
                  <a:lnTo>
                    <a:pt x="232" y="73"/>
                  </a:lnTo>
                  <a:lnTo>
                    <a:pt x="150" y="29"/>
                  </a:lnTo>
                  <a:lnTo>
                    <a:pt x="55" y="0"/>
                  </a:lnTo>
                  <a:lnTo>
                    <a:pt x="0" y="0"/>
                  </a:lnTo>
                  <a:lnTo>
                    <a:pt x="87" y="29"/>
                  </a:lnTo>
                  <a:lnTo>
                    <a:pt x="182" y="103"/>
                  </a:lnTo>
                  <a:lnTo>
                    <a:pt x="236" y="165"/>
                  </a:lnTo>
                  <a:lnTo>
                    <a:pt x="302" y="234"/>
                  </a:lnTo>
                  <a:lnTo>
                    <a:pt x="381" y="338"/>
                  </a:lnTo>
                  <a:lnTo>
                    <a:pt x="435" y="411"/>
                  </a:lnTo>
                  <a:lnTo>
                    <a:pt x="478" y="488"/>
                  </a:lnTo>
                  <a:lnTo>
                    <a:pt x="534" y="572"/>
                  </a:lnTo>
                  <a:lnTo>
                    <a:pt x="578" y="641"/>
                  </a:lnTo>
                  <a:lnTo>
                    <a:pt x="625" y="733"/>
                  </a:lnTo>
                  <a:lnTo>
                    <a:pt x="673" y="832"/>
                  </a:lnTo>
                  <a:lnTo>
                    <a:pt x="712" y="928"/>
                  </a:lnTo>
                  <a:lnTo>
                    <a:pt x="746" y="1012"/>
                  </a:lnTo>
                  <a:lnTo>
                    <a:pt x="764" y="1092"/>
                  </a:lnTo>
                  <a:lnTo>
                    <a:pt x="788" y="1191"/>
                  </a:lnTo>
                  <a:lnTo>
                    <a:pt x="808" y="1294"/>
                  </a:lnTo>
                  <a:lnTo>
                    <a:pt x="819" y="1385"/>
                  </a:lnTo>
                  <a:lnTo>
                    <a:pt x="823" y="1474"/>
                  </a:lnTo>
                  <a:lnTo>
                    <a:pt x="819" y="1573"/>
                  </a:lnTo>
                  <a:lnTo>
                    <a:pt x="812" y="1653"/>
                  </a:lnTo>
                  <a:lnTo>
                    <a:pt x="931" y="1653"/>
                  </a:lnTo>
                  <a:close/>
                </a:path>
              </a:pathLst>
            </a:custGeom>
            <a:solidFill>
              <a:srgbClr val="008000"/>
            </a:solidFill>
            <a:ln w="4763">
              <a:solidFill>
                <a:srgbClr val="004000"/>
              </a:solidFill>
              <a:round/>
              <a:headEnd/>
              <a:tailEnd/>
            </a:ln>
          </p:spPr>
          <p:txBody>
            <a:bodyPr/>
            <a:lstStyle/>
            <a:p>
              <a:endParaRPr lang="en-US" sz="1200"/>
            </a:p>
          </p:txBody>
        </p:sp>
      </p:grpSp>
      <p:grpSp>
        <p:nvGrpSpPr>
          <p:cNvPr id="7" name="Group 34"/>
          <p:cNvGrpSpPr>
            <a:grpSpLocks/>
          </p:cNvGrpSpPr>
          <p:nvPr/>
        </p:nvGrpSpPr>
        <p:grpSpPr bwMode="auto">
          <a:xfrm rot="18362460">
            <a:off x="135733" y="5564982"/>
            <a:ext cx="598487" cy="869951"/>
            <a:chOff x="4104" y="1487"/>
            <a:chExt cx="984" cy="1036"/>
          </a:xfrm>
        </p:grpSpPr>
        <p:sp>
          <p:nvSpPr>
            <p:cNvPr id="1541" name="Freeform 35"/>
            <p:cNvSpPr>
              <a:spLocks/>
            </p:cNvSpPr>
            <p:nvPr/>
          </p:nvSpPr>
          <p:spPr bwMode="auto">
            <a:xfrm rot="1299205">
              <a:off x="4104" y="1487"/>
              <a:ext cx="984" cy="1036"/>
            </a:xfrm>
            <a:custGeom>
              <a:avLst/>
              <a:gdLst>
                <a:gd name="T0" fmla="*/ 15 w 1860"/>
                <a:gd name="T1" fmla="*/ 2 h 1906"/>
                <a:gd name="T2" fmla="*/ 12 w 1860"/>
                <a:gd name="T3" fmla="*/ 3 h 1906"/>
                <a:gd name="T4" fmla="*/ 10 w 1860"/>
                <a:gd name="T5" fmla="*/ 5 h 1906"/>
                <a:gd name="T6" fmla="*/ 9 w 1860"/>
                <a:gd name="T7" fmla="*/ 10 h 1906"/>
                <a:gd name="T8" fmla="*/ 11 w 1860"/>
                <a:gd name="T9" fmla="*/ 14 h 1906"/>
                <a:gd name="T10" fmla="*/ 14 w 1860"/>
                <a:gd name="T11" fmla="*/ 16 h 1906"/>
                <a:gd name="T12" fmla="*/ 16 w 1860"/>
                <a:gd name="T13" fmla="*/ 19 h 1906"/>
                <a:gd name="T14" fmla="*/ 12 w 1860"/>
                <a:gd name="T15" fmla="*/ 16 h 1906"/>
                <a:gd name="T16" fmla="*/ 8 w 1860"/>
                <a:gd name="T17" fmla="*/ 15 h 1906"/>
                <a:gd name="T18" fmla="*/ 4 w 1860"/>
                <a:gd name="T19" fmla="*/ 16 h 1906"/>
                <a:gd name="T20" fmla="*/ 1 w 1860"/>
                <a:gd name="T21" fmla="*/ 17 h 1906"/>
                <a:gd name="T22" fmla="*/ 0 w 1860"/>
                <a:gd name="T23" fmla="*/ 20 h 1906"/>
                <a:gd name="T24" fmla="*/ 1 w 1860"/>
                <a:gd name="T25" fmla="*/ 23 h 1906"/>
                <a:gd name="T26" fmla="*/ 2 w 1860"/>
                <a:gd name="T27" fmla="*/ 26 h 1906"/>
                <a:gd name="T28" fmla="*/ 2 w 1860"/>
                <a:gd name="T29" fmla="*/ 30 h 1906"/>
                <a:gd name="T30" fmla="*/ 4 w 1860"/>
                <a:gd name="T31" fmla="*/ 33 h 1906"/>
                <a:gd name="T32" fmla="*/ 6 w 1860"/>
                <a:gd name="T33" fmla="*/ 34 h 1906"/>
                <a:gd name="T34" fmla="*/ 9 w 1860"/>
                <a:gd name="T35" fmla="*/ 33 h 1906"/>
                <a:gd name="T36" fmla="*/ 12 w 1860"/>
                <a:gd name="T37" fmla="*/ 31 h 1906"/>
                <a:gd name="T38" fmla="*/ 14 w 1860"/>
                <a:gd name="T39" fmla="*/ 29 h 1906"/>
                <a:gd name="T40" fmla="*/ 17 w 1860"/>
                <a:gd name="T41" fmla="*/ 27 h 1906"/>
                <a:gd name="T42" fmla="*/ 13 w 1860"/>
                <a:gd name="T43" fmla="*/ 30 h 1906"/>
                <a:gd name="T44" fmla="*/ 11 w 1860"/>
                <a:gd name="T45" fmla="*/ 35 h 1906"/>
                <a:gd name="T46" fmla="*/ 9 w 1860"/>
                <a:gd name="T47" fmla="*/ 40 h 1906"/>
                <a:gd name="T48" fmla="*/ 8 w 1860"/>
                <a:gd name="T49" fmla="*/ 45 h 1906"/>
                <a:gd name="T50" fmla="*/ 10 w 1860"/>
                <a:gd name="T51" fmla="*/ 45 h 1906"/>
                <a:gd name="T52" fmla="*/ 11 w 1860"/>
                <a:gd name="T53" fmla="*/ 40 h 1906"/>
                <a:gd name="T54" fmla="*/ 12 w 1860"/>
                <a:gd name="T55" fmla="*/ 35 h 1906"/>
                <a:gd name="T56" fmla="*/ 14 w 1860"/>
                <a:gd name="T57" fmla="*/ 32 h 1906"/>
                <a:gd name="T58" fmla="*/ 17 w 1860"/>
                <a:gd name="T59" fmla="*/ 29 h 1906"/>
                <a:gd name="T60" fmla="*/ 15 w 1860"/>
                <a:gd name="T61" fmla="*/ 33 h 1906"/>
                <a:gd name="T62" fmla="*/ 14 w 1860"/>
                <a:gd name="T63" fmla="*/ 37 h 1906"/>
                <a:gd name="T64" fmla="*/ 15 w 1860"/>
                <a:gd name="T65" fmla="*/ 42 h 1906"/>
                <a:gd name="T66" fmla="*/ 17 w 1860"/>
                <a:gd name="T67" fmla="*/ 43 h 1906"/>
                <a:gd name="T68" fmla="*/ 21 w 1860"/>
                <a:gd name="T69" fmla="*/ 45 h 1906"/>
                <a:gd name="T70" fmla="*/ 24 w 1860"/>
                <a:gd name="T71" fmla="*/ 43 h 1906"/>
                <a:gd name="T72" fmla="*/ 27 w 1860"/>
                <a:gd name="T73" fmla="*/ 42 h 1906"/>
                <a:gd name="T74" fmla="*/ 30 w 1860"/>
                <a:gd name="T75" fmla="*/ 40 h 1906"/>
                <a:gd name="T76" fmla="*/ 30 w 1860"/>
                <a:gd name="T77" fmla="*/ 36 h 1906"/>
                <a:gd name="T78" fmla="*/ 29 w 1860"/>
                <a:gd name="T79" fmla="*/ 33 h 1906"/>
                <a:gd name="T80" fmla="*/ 28 w 1860"/>
                <a:gd name="T81" fmla="*/ 30 h 1906"/>
                <a:gd name="T82" fmla="*/ 29 w 1860"/>
                <a:gd name="T83" fmla="*/ 30 h 1906"/>
                <a:gd name="T84" fmla="*/ 32 w 1860"/>
                <a:gd name="T85" fmla="*/ 33 h 1906"/>
                <a:gd name="T86" fmla="*/ 35 w 1860"/>
                <a:gd name="T87" fmla="*/ 33 h 1906"/>
                <a:gd name="T88" fmla="*/ 39 w 1860"/>
                <a:gd name="T89" fmla="*/ 31 h 1906"/>
                <a:gd name="T90" fmla="*/ 40 w 1860"/>
                <a:gd name="T91" fmla="*/ 28 h 1906"/>
                <a:gd name="T92" fmla="*/ 40 w 1860"/>
                <a:gd name="T93" fmla="*/ 23 h 1906"/>
                <a:gd name="T94" fmla="*/ 40 w 1860"/>
                <a:gd name="T95" fmla="*/ 21 h 1906"/>
                <a:gd name="T96" fmla="*/ 41 w 1860"/>
                <a:gd name="T97" fmla="*/ 17 h 1906"/>
                <a:gd name="T98" fmla="*/ 41 w 1860"/>
                <a:gd name="T99" fmla="*/ 14 h 1906"/>
                <a:gd name="T100" fmla="*/ 39 w 1860"/>
                <a:gd name="T101" fmla="*/ 11 h 1906"/>
                <a:gd name="T102" fmla="*/ 35 w 1860"/>
                <a:gd name="T103" fmla="*/ 10 h 1906"/>
                <a:gd name="T104" fmla="*/ 31 w 1860"/>
                <a:gd name="T105" fmla="*/ 11 h 1906"/>
                <a:gd name="T106" fmla="*/ 29 w 1860"/>
                <a:gd name="T107" fmla="*/ 13 h 1906"/>
                <a:gd name="T108" fmla="*/ 26 w 1860"/>
                <a:gd name="T109" fmla="*/ 16 h 1906"/>
                <a:gd name="T110" fmla="*/ 28 w 1860"/>
                <a:gd name="T111" fmla="*/ 11 h 1906"/>
                <a:gd name="T112" fmla="*/ 28 w 1860"/>
                <a:gd name="T113" fmla="*/ 8 h 1906"/>
                <a:gd name="T114" fmla="*/ 28 w 1860"/>
                <a:gd name="T115" fmla="*/ 4 h 1906"/>
                <a:gd name="T116" fmla="*/ 25 w 1860"/>
                <a:gd name="T117" fmla="*/ 1 h 1906"/>
                <a:gd name="T118" fmla="*/ 22 w 1860"/>
                <a:gd name="T119" fmla="*/ 0 h 1906"/>
                <a:gd name="T120" fmla="*/ 19 w 1860"/>
                <a:gd name="T121" fmla="*/ 1 h 1906"/>
                <a:gd name="T122" fmla="*/ 17 w 1860"/>
                <a:gd name="T123" fmla="*/ 3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endParaRPr lang="en-US" sz="1200"/>
            </a:p>
          </p:txBody>
        </p:sp>
        <p:sp>
          <p:nvSpPr>
            <p:cNvPr id="1542" name="Freeform 36"/>
            <p:cNvSpPr>
              <a:spLocks/>
            </p:cNvSpPr>
            <p:nvPr/>
          </p:nvSpPr>
          <p:spPr bwMode="auto">
            <a:xfrm rot="1299205">
              <a:off x="4236" y="1874"/>
              <a:ext cx="330" cy="49"/>
            </a:xfrm>
            <a:custGeom>
              <a:avLst/>
              <a:gdLst>
                <a:gd name="T0" fmla="*/ 0 w 624"/>
                <a:gd name="T1" fmla="*/ 2 h 89"/>
                <a:gd name="T2" fmla="*/ 3 w 624"/>
                <a:gd name="T3" fmla="*/ 1 h 89"/>
                <a:gd name="T4" fmla="*/ 7 w 624"/>
                <a:gd name="T5" fmla="*/ 1 h 89"/>
                <a:gd name="T6" fmla="*/ 10 w 624"/>
                <a:gd name="T7" fmla="*/ 1 h 89"/>
                <a:gd name="T8" fmla="*/ 12 w 624"/>
                <a:gd name="T9" fmla="*/ 1 h 89"/>
                <a:gd name="T10" fmla="*/ 14 w 624"/>
                <a:gd name="T11" fmla="*/ 2 h 89"/>
                <a:gd name="T12" fmla="*/ 11 w 624"/>
                <a:gd name="T13" fmla="*/ 1 h 89"/>
                <a:gd name="T14" fmla="*/ 8 w 624"/>
                <a:gd name="T15" fmla="*/ 1 h 89"/>
                <a:gd name="T16" fmla="*/ 5 w 624"/>
                <a:gd name="T17" fmla="*/ 0 h 89"/>
                <a:gd name="T18" fmla="*/ 3 w 624"/>
                <a:gd name="T19" fmla="*/ 1 h 89"/>
                <a:gd name="T20" fmla="*/ 2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endParaRPr lang="en-US" sz="1200"/>
            </a:p>
          </p:txBody>
        </p:sp>
        <p:sp>
          <p:nvSpPr>
            <p:cNvPr id="1543" name="Freeform 37"/>
            <p:cNvSpPr>
              <a:spLocks/>
            </p:cNvSpPr>
            <p:nvPr/>
          </p:nvSpPr>
          <p:spPr bwMode="auto">
            <a:xfrm rot="1299205">
              <a:off x="4511" y="2123"/>
              <a:ext cx="81" cy="235"/>
            </a:xfrm>
            <a:custGeom>
              <a:avLst/>
              <a:gdLst>
                <a:gd name="T0" fmla="*/ 0 w 155"/>
                <a:gd name="T1" fmla="*/ 0 h 432"/>
                <a:gd name="T2" fmla="*/ 1 w 155"/>
                <a:gd name="T3" fmla="*/ 3 h 432"/>
                <a:gd name="T4" fmla="*/ 1 w 155"/>
                <a:gd name="T5" fmla="*/ 6 h 432"/>
                <a:gd name="T6" fmla="*/ 2 w 155"/>
                <a:gd name="T7" fmla="*/ 9 h 432"/>
                <a:gd name="T8" fmla="*/ 3 w 155"/>
                <a:gd name="T9" fmla="*/ 11 h 432"/>
                <a:gd name="T10" fmla="*/ 2 w 155"/>
                <a:gd name="T11" fmla="*/ 8 h 432"/>
                <a:gd name="T12" fmla="*/ 1 w 155"/>
                <a:gd name="T13" fmla="*/ 5 h 432"/>
                <a:gd name="T14" fmla="*/ 1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544" name="Freeform 38"/>
            <p:cNvSpPr>
              <a:spLocks/>
            </p:cNvSpPr>
            <p:nvPr/>
          </p:nvSpPr>
          <p:spPr bwMode="auto">
            <a:xfrm rot="1299205">
              <a:off x="4629" y="1569"/>
              <a:ext cx="89" cy="321"/>
            </a:xfrm>
            <a:custGeom>
              <a:avLst/>
              <a:gdLst>
                <a:gd name="T0" fmla="*/ 0 w 168"/>
                <a:gd name="T1" fmla="*/ 0 h 590"/>
                <a:gd name="T2" fmla="*/ 1 w 168"/>
                <a:gd name="T3" fmla="*/ 2 h 590"/>
                <a:gd name="T4" fmla="*/ 2 w 168"/>
                <a:gd name="T5" fmla="*/ 4 h 590"/>
                <a:gd name="T6" fmla="*/ 3 w 168"/>
                <a:gd name="T7" fmla="*/ 6 h 590"/>
                <a:gd name="T8" fmla="*/ 3 w 168"/>
                <a:gd name="T9" fmla="*/ 9 h 590"/>
                <a:gd name="T10" fmla="*/ 4 w 168"/>
                <a:gd name="T11" fmla="*/ 11 h 590"/>
                <a:gd name="T12" fmla="*/ 3 w 168"/>
                <a:gd name="T13" fmla="*/ 14 h 590"/>
                <a:gd name="T14" fmla="*/ 3 w 168"/>
                <a:gd name="T15" fmla="*/ 15 h 590"/>
                <a:gd name="T16" fmla="*/ 4 w 168"/>
                <a:gd name="T17" fmla="*/ 11 h 590"/>
                <a:gd name="T18" fmla="*/ 4 w 168"/>
                <a:gd name="T19" fmla="*/ 9 h 590"/>
                <a:gd name="T20" fmla="*/ 3 w 168"/>
                <a:gd name="T21" fmla="*/ 5 h 590"/>
                <a:gd name="T22" fmla="*/ 3 w 168"/>
                <a:gd name="T23" fmla="*/ 3 h 590"/>
                <a:gd name="T24" fmla="*/ 2 w 168"/>
                <a:gd name="T25" fmla="*/ 2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545" name="Freeform 39"/>
            <p:cNvSpPr>
              <a:spLocks/>
            </p:cNvSpPr>
            <p:nvPr/>
          </p:nvSpPr>
          <p:spPr bwMode="auto">
            <a:xfrm rot="1299205">
              <a:off x="4732" y="2047"/>
              <a:ext cx="289" cy="63"/>
            </a:xfrm>
            <a:custGeom>
              <a:avLst/>
              <a:gdLst>
                <a:gd name="T0" fmla="*/ 0 w 546"/>
                <a:gd name="T1" fmla="*/ 3 h 117"/>
                <a:gd name="T2" fmla="*/ 3 w 546"/>
                <a:gd name="T3" fmla="*/ 2 h 117"/>
                <a:gd name="T4" fmla="*/ 4 w 546"/>
                <a:gd name="T5" fmla="*/ 1 h 117"/>
                <a:gd name="T6" fmla="*/ 6 w 546"/>
                <a:gd name="T7" fmla="*/ 1 h 117"/>
                <a:gd name="T8" fmla="*/ 8 w 546"/>
                <a:gd name="T9" fmla="*/ 1 h 117"/>
                <a:gd name="T10" fmla="*/ 10 w 546"/>
                <a:gd name="T11" fmla="*/ 1 h 117"/>
                <a:gd name="T12" fmla="*/ 12 w 546"/>
                <a:gd name="T13" fmla="*/ 1 h 117"/>
                <a:gd name="T14" fmla="*/ 9 w 546"/>
                <a:gd name="T15" fmla="*/ 1 h 117"/>
                <a:gd name="T16" fmla="*/ 7 w 546"/>
                <a:gd name="T17" fmla="*/ 0 h 117"/>
                <a:gd name="T18" fmla="*/ 6 w 546"/>
                <a:gd name="T19" fmla="*/ 0 h 117"/>
                <a:gd name="T20" fmla="*/ 4 w 546"/>
                <a:gd name="T21" fmla="*/ 1 h 117"/>
                <a:gd name="T22" fmla="*/ 3 w 546"/>
                <a:gd name="T23" fmla="*/ 1 h 117"/>
                <a:gd name="T24" fmla="*/ 2 w 546"/>
                <a:gd name="T25" fmla="*/ 2 h 117"/>
                <a:gd name="T26" fmla="*/ 0 w 546"/>
                <a:gd name="T27" fmla="*/ 3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endParaRPr lang="en-US" sz="1200"/>
            </a:p>
          </p:txBody>
        </p:sp>
      </p:grpSp>
      <p:sp>
        <p:nvSpPr>
          <p:cNvPr id="1041" name="Freeform 40"/>
          <p:cNvSpPr>
            <a:spLocks/>
          </p:cNvSpPr>
          <p:nvPr/>
        </p:nvSpPr>
        <p:spPr bwMode="auto">
          <a:xfrm>
            <a:off x="11684000" y="5370514"/>
            <a:ext cx="406400" cy="1690687"/>
          </a:xfrm>
          <a:custGeom>
            <a:avLst/>
            <a:gdLst>
              <a:gd name="T0" fmla="*/ 0 w 1045"/>
              <a:gd name="T1" fmla="*/ 2147483647 h 2010"/>
              <a:gd name="T2" fmla="*/ 2147483647 w 1045"/>
              <a:gd name="T3" fmla="*/ 2147483647 h 2010"/>
              <a:gd name="T4" fmla="*/ 2147483647 w 1045"/>
              <a:gd name="T5" fmla="*/ 2147483647 h 2010"/>
              <a:gd name="T6" fmla="*/ 2147483647 w 1045"/>
              <a:gd name="T7" fmla="*/ 2147483647 h 2010"/>
              <a:gd name="T8" fmla="*/ 2147483647 w 1045"/>
              <a:gd name="T9" fmla="*/ 2147483647 h 2010"/>
              <a:gd name="T10" fmla="*/ 2147483647 w 1045"/>
              <a:gd name="T11" fmla="*/ 2147483647 h 2010"/>
              <a:gd name="T12" fmla="*/ 2147483647 w 1045"/>
              <a:gd name="T13" fmla="*/ 2147483647 h 2010"/>
              <a:gd name="T14" fmla="*/ 2147483647 w 1045"/>
              <a:gd name="T15" fmla="*/ 2147483647 h 2010"/>
              <a:gd name="T16" fmla="*/ 2147483647 w 1045"/>
              <a:gd name="T17" fmla="*/ 2147483647 h 2010"/>
              <a:gd name="T18" fmla="*/ 2147483647 w 1045"/>
              <a:gd name="T19" fmla="*/ 2147483647 h 2010"/>
              <a:gd name="T20" fmla="*/ 2147483647 w 1045"/>
              <a:gd name="T21" fmla="*/ 2147483647 h 2010"/>
              <a:gd name="T22" fmla="*/ 2147483647 w 1045"/>
              <a:gd name="T23" fmla="*/ 2147483647 h 2010"/>
              <a:gd name="T24" fmla="*/ 2147483647 w 1045"/>
              <a:gd name="T25" fmla="*/ 2147483647 h 2010"/>
              <a:gd name="T26" fmla="*/ 2147483647 w 1045"/>
              <a:gd name="T27" fmla="*/ 2147483647 h 2010"/>
              <a:gd name="T28" fmla="*/ 2147483647 w 1045"/>
              <a:gd name="T29" fmla="*/ 2147483647 h 2010"/>
              <a:gd name="T30" fmla="*/ 2147483647 w 1045"/>
              <a:gd name="T31" fmla="*/ 2147483647 h 2010"/>
              <a:gd name="T32" fmla="*/ 2147483647 w 1045"/>
              <a:gd name="T33" fmla="*/ 2147483647 h 2010"/>
              <a:gd name="T34" fmla="*/ 2147483647 w 1045"/>
              <a:gd name="T35" fmla="*/ 2147483647 h 2010"/>
              <a:gd name="T36" fmla="*/ 2147483647 w 1045"/>
              <a:gd name="T37" fmla="*/ 2147483647 h 2010"/>
              <a:gd name="T38" fmla="*/ 2147483647 w 1045"/>
              <a:gd name="T39" fmla="*/ 2147483647 h 2010"/>
              <a:gd name="T40" fmla="*/ 2147483647 w 1045"/>
              <a:gd name="T41" fmla="*/ 2147483647 h 2010"/>
              <a:gd name="T42" fmla="*/ 2147483647 w 1045"/>
              <a:gd name="T43" fmla="*/ 0 h 2010"/>
              <a:gd name="T44" fmla="*/ 2147483647 w 1045"/>
              <a:gd name="T45" fmla="*/ 0 h 2010"/>
              <a:gd name="T46" fmla="*/ 2147483647 w 1045"/>
              <a:gd name="T47" fmla="*/ 2147483647 h 2010"/>
              <a:gd name="T48" fmla="*/ 2147483647 w 1045"/>
              <a:gd name="T49" fmla="*/ 2147483647 h 2010"/>
              <a:gd name="T50" fmla="*/ 2147483647 w 1045"/>
              <a:gd name="T51" fmla="*/ 2147483647 h 2010"/>
              <a:gd name="T52" fmla="*/ 2147483647 w 1045"/>
              <a:gd name="T53" fmla="*/ 2147483647 h 2010"/>
              <a:gd name="T54" fmla="*/ 2147483647 w 1045"/>
              <a:gd name="T55" fmla="*/ 2147483647 h 2010"/>
              <a:gd name="T56" fmla="*/ 2147483647 w 1045"/>
              <a:gd name="T57" fmla="*/ 2147483647 h 2010"/>
              <a:gd name="T58" fmla="*/ 2147483647 w 1045"/>
              <a:gd name="T59" fmla="*/ 2147483647 h 2010"/>
              <a:gd name="T60" fmla="*/ 2147483647 w 1045"/>
              <a:gd name="T61" fmla="*/ 2147483647 h 2010"/>
              <a:gd name="T62" fmla="*/ 2147483647 w 1045"/>
              <a:gd name="T63" fmla="*/ 2147483647 h 2010"/>
              <a:gd name="T64" fmla="*/ 2147483647 w 1045"/>
              <a:gd name="T65" fmla="*/ 2147483647 h 2010"/>
              <a:gd name="T66" fmla="*/ 2147483647 w 1045"/>
              <a:gd name="T67" fmla="*/ 2147483647 h 2010"/>
              <a:gd name="T68" fmla="*/ 2147483647 w 1045"/>
              <a:gd name="T69" fmla="*/ 2147483647 h 2010"/>
              <a:gd name="T70" fmla="*/ 2147483647 w 1045"/>
              <a:gd name="T71" fmla="*/ 2147483647 h 2010"/>
              <a:gd name="T72" fmla="*/ 2147483647 w 1045"/>
              <a:gd name="T73" fmla="*/ 2147483647 h 2010"/>
              <a:gd name="T74" fmla="*/ 2147483647 w 1045"/>
              <a:gd name="T75" fmla="*/ 2147483647 h 2010"/>
              <a:gd name="T76" fmla="*/ 2147483647 w 1045"/>
              <a:gd name="T77" fmla="*/ 2147483647 h 2010"/>
              <a:gd name="T78" fmla="*/ 2147483647 w 1045"/>
              <a:gd name="T79" fmla="*/ 2147483647 h 2010"/>
              <a:gd name="T80" fmla="*/ 2147483647 w 1045"/>
              <a:gd name="T81" fmla="*/ 2147483647 h 2010"/>
              <a:gd name="T82" fmla="*/ 2147483647 w 1045"/>
              <a:gd name="T83" fmla="*/ 2147483647 h 2010"/>
              <a:gd name="T84" fmla="*/ 2147483647 w 1045"/>
              <a:gd name="T85" fmla="*/ 2147483647 h 2010"/>
              <a:gd name="T86" fmla="*/ 0 w 1045"/>
              <a:gd name="T87" fmla="*/ 2147483647 h 20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45"/>
              <a:gd name="T133" fmla="*/ 0 h 2010"/>
              <a:gd name="T134" fmla="*/ 1045 w 1045"/>
              <a:gd name="T135" fmla="*/ 2010 h 20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45" h="2010">
                <a:moveTo>
                  <a:pt x="0" y="2010"/>
                </a:moveTo>
                <a:lnTo>
                  <a:pt x="4" y="1916"/>
                </a:lnTo>
                <a:lnTo>
                  <a:pt x="9" y="1832"/>
                </a:lnTo>
                <a:lnTo>
                  <a:pt x="18" y="1715"/>
                </a:lnTo>
                <a:lnTo>
                  <a:pt x="36" y="1613"/>
                </a:lnTo>
                <a:lnTo>
                  <a:pt x="53" y="1497"/>
                </a:lnTo>
                <a:lnTo>
                  <a:pt x="84" y="1382"/>
                </a:lnTo>
                <a:lnTo>
                  <a:pt x="109" y="1293"/>
                </a:lnTo>
                <a:lnTo>
                  <a:pt x="142" y="1172"/>
                </a:lnTo>
                <a:lnTo>
                  <a:pt x="183" y="1051"/>
                </a:lnTo>
                <a:lnTo>
                  <a:pt x="226" y="945"/>
                </a:lnTo>
                <a:lnTo>
                  <a:pt x="277" y="829"/>
                </a:lnTo>
                <a:lnTo>
                  <a:pt x="326" y="740"/>
                </a:lnTo>
                <a:lnTo>
                  <a:pt x="395" y="615"/>
                </a:lnTo>
                <a:lnTo>
                  <a:pt x="459" y="512"/>
                </a:lnTo>
                <a:lnTo>
                  <a:pt x="517" y="423"/>
                </a:lnTo>
                <a:lnTo>
                  <a:pt x="573" y="339"/>
                </a:lnTo>
                <a:lnTo>
                  <a:pt x="637" y="254"/>
                </a:lnTo>
                <a:lnTo>
                  <a:pt x="715" y="170"/>
                </a:lnTo>
                <a:lnTo>
                  <a:pt x="785" y="89"/>
                </a:lnTo>
                <a:lnTo>
                  <a:pt x="876" y="35"/>
                </a:lnTo>
                <a:lnTo>
                  <a:pt x="983" y="0"/>
                </a:lnTo>
                <a:lnTo>
                  <a:pt x="1045" y="0"/>
                </a:lnTo>
                <a:lnTo>
                  <a:pt x="947" y="35"/>
                </a:lnTo>
                <a:lnTo>
                  <a:pt x="840" y="124"/>
                </a:lnTo>
                <a:lnTo>
                  <a:pt x="780" y="201"/>
                </a:lnTo>
                <a:lnTo>
                  <a:pt x="706" y="286"/>
                </a:lnTo>
                <a:lnTo>
                  <a:pt x="617" y="410"/>
                </a:lnTo>
                <a:lnTo>
                  <a:pt x="557" y="499"/>
                </a:lnTo>
                <a:lnTo>
                  <a:pt x="508" y="592"/>
                </a:lnTo>
                <a:lnTo>
                  <a:pt x="446" y="696"/>
                </a:lnTo>
                <a:lnTo>
                  <a:pt x="397" y="780"/>
                </a:lnTo>
                <a:lnTo>
                  <a:pt x="343" y="891"/>
                </a:lnTo>
                <a:lnTo>
                  <a:pt x="290" y="1011"/>
                </a:lnTo>
                <a:lnTo>
                  <a:pt x="246" y="1127"/>
                </a:lnTo>
                <a:lnTo>
                  <a:pt x="208" y="1230"/>
                </a:lnTo>
                <a:lnTo>
                  <a:pt x="188" y="1328"/>
                </a:lnTo>
                <a:lnTo>
                  <a:pt x="161" y="1448"/>
                </a:lnTo>
                <a:lnTo>
                  <a:pt x="138" y="1573"/>
                </a:lnTo>
                <a:lnTo>
                  <a:pt x="125" y="1684"/>
                </a:lnTo>
                <a:lnTo>
                  <a:pt x="120" y="1792"/>
                </a:lnTo>
                <a:lnTo>
                  <a:pt x="125" y="1912"/>
                </a:lnTo>
                <a:lnTo>
                  <a:pt x="133" y="2010"/>
                </a:lnTo>
                <a:lnTo>
                  <a:pt x="0" y="2010"/>
                </a:lnTo>
                <a:close/>
              </a:path>
            </a:pathLst>
          </a:custGeom>
          <a:solidFill>
            <a:srgbClr val="008000"/>
          </a:solidFill>
          <a:ln w="4763">
            <a:solidFill>
              <a:srgbClr val="004000"/>
            </a:solidFill>
            <a:round/>
            <a:headEnd/>
            <a:tailEnd/>
          </a:ln>
        </p:spPr>
        <p:txBody>
          <a:bodyPr lIns="108856" tIns="54428" rIns="108856" bIns="54428"/>
          <a:lstStyle/>
          <a:p>
            <a:endParaRPr lang="en-US" sz="1200"/>
          </a:p>
        </p:txBody>
      </p:sp>
      <p:grpSp>
        <p:nvGrpSpPr>
          <p:cNvPr id="8" name="Group 41"/>
          <p:cNvGrpSpPr>
            <a:grpSpLocks/>
          </p:cNvGrpSpPr>
          <p:nvPr/>
        </p:nvGrpSpPr>
        <p:grpSpPr bwMode="auto">
          <a:xfrm flipH="1">
            <a:off x="4572000" y="5842000"/>
            <a:ext cx="609600" cy="376238"/>
            <a:chOff x="197" y="1013"/>
            <a:chExt cx="929" cy="952"/>
          </a:xfrm>
        </p:grpSpPr>
        <p:sp>
          <p:nvSpPr>
            <p:cNvPr id="1536" name="Freeform 42"/>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sz="1200"/>
            </a:p>
          </p:txBody>
        </p:sp>
        <p:sp>
          <p:nvSpPr>
            <p:cNvPr id="1537" name="Freeform 43"/>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sz="1200"/>
            </a:p>
          </p:txBody>
        </p:sp>
        <p:sp>
          <p:nvSpPr>
            <p:cNvPr id="1538" name="Freeform 44"/>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539" name="Freeform 45"/>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540" name="Freeform 46"/>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sz="1200"/>
            </a:p>
          </p:txBody>
        </p:sp>
      </p:grpSp>
      <p:grpSp>
        <p:nvGrpSpPr>
          <p:cNvPr id="9" name="Group 47"/>
          <p:cNvGrpSpPr>
            <a:grpSpLocks/>
          </p:cNvGrpSpPr>
          <p:nvPr/>
        </p:nvGrpSpPr>
        <p:grpSpPr bwMode="auto">
          <a:xfrm rot="4088459" flipH="1">
            <a:off x="5716323" y="5612078"/>
            <a:ext cx="598488" cy="448733"/>
            <a:chOff x="197" y="1013"/>
            <a:chExt cx="929" cy="952"/>
          </a:xfrm>
        </p:grpSpPr>
        <p:sp>
          <p:nvSpPr>
            <p:cNvPr id="1531" name="Freeform 48"/>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endParaRPr lang="en-US" sz="1200"/>
            </a:p>
          </p:txBody>
        </p:sp>
        <p:sp>
          <p:nvSpPr>
            <p:cNvPr id="1532" name="Freeform 49"/>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endParaRPr lang="en-US" sz="1200"/>
            </a:p>
          </p:txBody>
        </p:sp>
        <p:sp>
          <p:nvSpPr>
            <p:cNvPr id="1533" name="Freeform 50"/>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534" name="Freeform 51"/>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535" name="Freeform 52"/>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endParaRPr lang="en-US" sz="1200"/>
            </a:p>
          </p:txBody>
        </p:sp>
      </p:grpSp>
      <p:grpSp>
        <p:nvGrpSpPr>
          <p:cNvPr id="10" name="Group 53"/>
          <p:cNvGrpSpPr>
            <a:grpSpLocks/>
          </p:cNvGrpSpPr>
          <p:nvPr/>
        </p:nvGrpSpPr>
        <p:grpSpPr bwMode="auto">
          <a:xfrm>
            <a:off x="304800" y="6070600"/>
            <a:ext cx="711200" cy="762000"/>
            <a:chOff x="1872" y="2764"/>
            <a:chExt cx="1063" cy="1356"/>
          </a:xfrm>
        </p:grpSpPr>
        <p:sp>
          <p:nvSpPr>
            <p:cNvPr id="1506" name="Freeform 54"/>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507" name="Freeform 55"/>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11" name="Group 56"/>
            <p:cNvGrpSpPr>
              <a:grpSpLocks/>
            </p:cNvGrpSpPr>
            <p:nvPr/>
          </p:nvGrpSpPr>
          <p:grpSpPr bwMode="auto">
            <a:xfrm>
              <a:off x="1920" y="2764"/>
              <a:ext cx="1015" cy="1338"/>
              <a:chOff x="1946" y="2832"/>
              <a:chExt cx="1015" cy="1338"/>
            </a:xfrm>
          </p:grpSpPr>
          <p:sp>
            <p:nvSpPr>
              <p:cNvPr id="1509" name="Freeform 57"/>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510" name="Freeform 58"/>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511" name="Freeform 59"/>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512" name="Freeform 60"/>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513" name="Freeform 61"/>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514" name="Freeform 62"/>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515" name="Freeform 63"/>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516" name="Freeform 64"/>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517" name="Freeform 65"/>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518" name="Freeform 66"/>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519" name="Freeform 67"/>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520" name="Freeform 68"/>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521" name="Freeform 69"/>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522" name="Freeform 70"/>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523" name="Freeform 71"/>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524" name="Freeform 72"/>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525" name="Freeform 73"/>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526" name="Freeform 74"/>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527" name="Freeform 75"/>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528" name="Freeform 76"/>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529" name="Freeform 77"/>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530" name="Freeform 78"/>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12" name="Group 79"/>
          <p:cNvGrpSpPr>
            <a:grpSpLocks/>
          </p:cNvGrpSpPr>
          <p:nvPr/>
        </p:nvGrpSpPr>
        <p:grpSpPr bwMode="auto">
          <a:xfrm>
            <a:off x="9855200" y="6146800"/>
            <a:ext cx="711200" cy="762000"/>
            <a:chOff x="1872" y="2764"/>
            <a:chExt cx="1063" cy="1356"/>
          </a:xfrm>
        </p:grpSpPr>
        <p:sp>
          <p:nvSpPr>
            <p:cNvPr id="1481" name="Freeform 80"/>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482" name="Freeform 81"/>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13" name="Group 82"/>
            <p:cNvGrpSpPr>
              <a:grpSpLocks/>
            </p:cNvGrpSpPr>
            <p:nvPr/>
          </p:nvGrpSpPr>
          <p:grpSpPr bwMode="auto">
            <a:xfrm>
              <a:off x="1920" y="2764"/>
              <a:ext cx="1015" cy="1338"/>
              <a:chOff x="1946" y="2832"/>
              <a:chExt cx="1015" cy="1338"/>
            </a:xfrm>
          </p:grpSpPr>
          <p:sp>
            <p:nvSpPr>
              <p:cNvPr id="1484" name="Freeform 83"/>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485" name="Freeform 84"/>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486" name="Freeform 85"/>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487" name="Freeform 86"/>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488" name="Freeform 87"/>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489" name="Freeform 88"/>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490" name="Freeform 89"/>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491" name="Freeform 90"/>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492" name="Freeform 91"/>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493" name="Freeform 92"/>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494" name="Freeform 93"/>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495" name="Freeform 94"/>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496" name="Freeform 95"/>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497" name="Freeform 96"/>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498" name="Freeform 97"/>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499" name="Freeform 98"/>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500" name="Freeform 99"/>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501" name="Freeform 100"/>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502" name="Freeform 101"/>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503" name="Freeform 102"/>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504" name="Freeform 103"/>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505" name="Freeform 104"/>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14" name="Group 105"/>
          <p:cNvGrpSpPr>
            <a:grpSpLocks/>
          </p:cNvGrpSpPr>
          <p:nvPr/>
        </p:nvGrpSpPr>
        <p:grpSpPr bwMode="auto">
          <a:xfrm>
            <a:off x="10668000" y="6146800"/>
            <a:ext cx="711200" cy="762000"/>
            <a:chOff x="1872" y="2764"/>
            <a:chExt cx="1063" cy="1356"/>
          </a:xfrm>
        </p:grpSpPr>
        <p:sp>
          <p:nvSpPr>
            <p:cNvPr id="1456" name="Freeform 106"/>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457" name="Freeform 107"/>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15" name="Group 108"/>
            <p:cNvGrpSpPr>
              <a:grpSpLocks/>
            </p:cNvGrpSpPr>
            <p:nvPr/>
          </p:nvGrpSpPr>
          <p:grpSpPr bwMode="auto">
            <a:xfrm>
              <a:off x="1920" y="2764"/>
              <a:ext cx="1015" cy="1338"/>
              <a:chOff x="1946" y="2832"/>
              <a:chExt cx="1015" cy="1338"/>
            </a:xfrm>
          </p:grpSpPr>
          <p:sp>
            <p:nvSpPr>
              <p:cNvPr id="1459" name="Freeform 109"/>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460" name="Freeform 110"/>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461" name="Freeform 111"/>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462" name="Freeform 112"/>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463" name="Freeform 113"/>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464" name="Freeform 114"/>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465" name="Freeform 115"/>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466" name="Freeform 116"/>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467" name="Freeform 117"/>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468" name="Freeform 118"/>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469" name="Freeform 119"/>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470" name="Freeform 120"/>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471" name="Freeform 121"/>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472" name="Freeform 122"/>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473" name="Freeform 123"/>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474" name="Freeform 124"/>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475" name="Freeform 125"/>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476" name="Freeform 126"/>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477" name="Freeform 127"/>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478" name="Freeform 128"/>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479" name="Freeform 129"/>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480" name="Freeform 130"/>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16" name="Group 131"/>
          <p:cNvGrpSpPr>
            <a:grpSpLocks/>
          </p:cNvGrpSpPr>
          <p:nvPr/>
        </p:nvGrpSpPr>
        <p:grpSpPr bwMode="auto">
          <a:xfrm rot="3542278" flipH="1">
            <a:off x="3728509" y="5669492"/>
            <a:ext cx="425450" cy="770467"/>
            <a:chOff x="197" y="1013"/>
            <a:chExt cx="929" cy="952"/>
          </a:xfrm>
        </p:grpSpPr>
        <p:sp>
          <p:nvSpPr>
            <p:cNvPr id="1451" name="Freeform 132"/>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sz="1200"/>
            </a:p>
          </p:txBody>
        </p:sp>
        <p:sp>
          <p:nvSpPr>
            <p:cNvPr id="1452" name="Freeform 133"/>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sz="1200"/>
            </a:p>
          </p:txBody>
        </p:sp>
        <p:sp>
          <p:nvSpPr>
            <p:cNvPr id="1453" name="Freeform 134"/>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454" name="Freeform 135"/>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455" name="Freeform 136"/>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sz="1200"/>
            </a:p>
          </p:txBody>
        </p:sp>
      </p:grpSp>
      <p:grpSp>
        <p:nvGrpSpPr>
          <p:cNvPr id="17" name="Group 138"/>
          <p:cNvGrpSpPr>
            <a:grpSpLocks/>
          </p:cNvGrpSpPr>
          <p:nvPr/>
        </p:nvGrpSpPr>
        <p:grpSpPr bwMode="auto">
          <a:xfrm rot="1605377">
            <a:off x="5158318" y="5626101"/>
            <a:ext cx="677333" cy="385763"/>
            <a:chOff x="4104" y="1487"/>
            <a:chExt cx="984" cy="1036"/>
          </a:xfrm>
        </p:grpSpPr>
        <p:sp>
          <p:nvSpPr>
            <p:cNvPr id="1446" name="Freeform 139"/>
            <p:cNvSpPr>
              <a:spLocks/>
            </p:cNvSpPr>
            <p:nvPr/>
          </p:nvSpPr>
          <p:spPr bwMode="auto">
            <a:xfrm rot="1299205">
              <a:off x="4104" y="1487"/>
              <a:ext cx="984" cy="1036"/>
            </a:xfrm>
            <a:custGeom>
              <a:avLst/>
              <a:gdLst>
                <a:gd name="T0" fmla="*/ 15 w 1860"/>
                <a:gd name="T1" fmla="*/ 2 h 1906"/>
                <a:gd name="T2" fmla="*/ 12 w 1860"/>
                <a:gd name="T3" fmla="*/ 3 h 1906"/>
                <a:gd name="T4" fmla="*/ 10 w 1860"/>
                <a:gd name="T5" fmla="*/ 5 h 1906"/>
                <a:gd name="T6" fmla="*/ 9 w 1860"/>
                <a:gd name="T7" fmla="*/ 10 h 1906"/>
                <a:gd name="T8" fmla="*/ 11 w 1860"/>
                <a:gd name="T9" fmla="*/ 14 h 1906"/>
                <a:gd name="T10" fmla="*/ 14 w 1860"/>
                <a:gd name="T11" fmla="*/ 16 h 1906"/>
                <a:gd name="T12" fmla="*/ 16 w 1860"/>
                <a:gd name="T13" fmla="*/ 19 h 1906"/>
                <a:gd name="T14" fmla="*/ 12 w 1860"/>
                <a:gd name="T15" fmla="*/ 16 h 1906"/>
                <a:gd name="T16" fmla="*/ 8 w 1860"/>
                <a:gd name="T17" fmla="*/ 15 h 1906"/>
                <a:gd name="T18" fmla="*/ 4 w 1860"/>
                <a:gd name="T19" fmla="*/ 16 h 1906"/>
                <a:gd name="T20" fmla="*/ 1 w 1860"/>
                <a:gd name="T21" fmla="*/ 17 h 1906"/>
                <a:gd name="T22" fmla="*/ 0 w 1860"/>
                <a:gd name="T23" fmla="*/ 20 h 1906"/>
                <a:gd name="T24" fmla="*/ 1 w 1860"/>
                <a:gd name="T25" fmla="*/ 23 h 1906"/>
                <a:gd name="T26" fmla="*/ 2 w 1860"/>
                <a:gd name="T27" fmla="*/ 26 h 1906"/>
                <a:gd name="T28" fmla="*/ 2 w 1860"/>
                <a:gd name="T29" fmla="*/ 30 h 1906"/>
                <a:gd name="T30" fmla="*/ 4 w 1860"/>
                <a:gd name="T31" fmla="*/ 33 h 1906"/>
                <a:gd name="T32" fmla="*/ 6 w 1860"/>
                <a:gd name="T33" fmla="*/ 34 h 1906"/>
                <a:gd name="T34" fmla="*/ 9 w 1860"/>
                <a:gd name="T35" fmla="*/ 33 h 1906"/>
                <a:gd name="T36" fmla="*/ 12 w 1860"/>
                <a:gd name="T37" fmla="*/ 31 h 1906"/>
                <a:gd name="T38" fmla="*/ 14 w 1860"/>
                <a:gd name="T39" fmla="*/ 29 h 1906"/>
                <a:gd name="T40" fmla="*/ 17 w 1860"/>
                <a:gd name="T41" fmla="*/ 27 h 1906"/>
                <a:gd name="T42" fmla="*/ 13 w 1860"/>
                <a:gd name="T43" fmla="*/ 30 h 1906"/>
                <a:gd name="T44" fmla="*/ 11 w 1860"/>
                <a:gd name="T45" fmla="*/ 35 h 1906"/>
                <a:gd name="T46" fmla="*/ 9 w 1860"/>
                <a:gd name="T47" fmla="*/ 40 h 1906"/>
                <a:gd name="T48" fmla="*/ 8 w 1860"/>
                <a:gd name="T49" fmla="*/ 45 h 1906"/>
                <a:gd name="T50" fmla="*/ 10 w 1860"/>
                <a:gd name="T51" fmla="*/ 45 h 1906"/>
                <a:gd name="T52" fmla="*/ 11 w 1860"/>
                <a:gd name="T53" fmla="*/ 40 h 1906"/>
                <a:gd name="T54" fmla="*/ 12 w 1860"/>
                <a:gd name="T55" fmla="*/ 35 h 1906"/>
                <a:gd name="T56" fmla="*/ 14 w 1860"/>
                <a:gd name="T57" fmla="*/ 32 h 1906"/>
                <a:gd name="T58" fmla="*/ 17 w 1860"/>
                <a:gd name="T59" fmla="*/ 29 h 1906"/>
                <a:gd name="T60" fmla="*/ 15 w 1860"/>
                <a:gd name="T61" fmla="*/ 33 h 1906"/>
                <a:gd name="T62" fmla="*/ 14 w 1860"/>
                <a:gd name="T63" fmla="*/ 37 h 1906"/>
                <a:gd name="T64" fmla="*/ 15 w 1860"/>
                <a:gd name="T65" fmla="*/ 42 h 1906"/>
                <a:gd name="T66" fmla="*/ 17 w 1860"/>
                <a:gd name="T67" fmla="*/ 43 h 1906"/>
                <a:gd name="T68" fmla="*/ 21 w 1860"/>
                <a:gd name="T69" fmla="*/ 45 h 1906"/>
                <a:gd name="T70" fmla="*/ 24 w 1860"/>
                <a:gd name="T71" fmla="*/ 43 h 1906"/>
                <a:gd name="T72" fmla="*/ 27 w 1860"/>
                <a:gd name="T73" fmla="*/ 42 h 1906"/>
                <a:gd name="T74" fmla="*/ 30 w 1860"/>
                <a:gd name="T75" fmla="*/ 40 h 1906"/>
                <a:gd name="T76" fmla="*/ 30 w 1860"/>
                <a:gd name="T77" fmla="*/ 36 h 1906"/>
                <a:gd name="T78" fmla="*/ 29 w 1860"/>
                <a:gd name="T79" fmla="*/ 33 h 1906"/>
                <a:gd name="T80" fmla="*/ 28 w 1860"/>
                <a:gd name="T81" fmla="*/ 30 h 1906"/>
                <a:gd name="T82" fmla="*/ 29 w 1860"/>
                <a:gd name="T83" fmla="*/ 30 h 1906"/>
                <a:gd name="T84" fmla="*/ 32 w 1860"/>
                <a:gd name="T85" fmla="*/ 33 h 1906"/>
                <a:gd name="T86" fmla="*/ 35 w 1860"/>
                <a:gd name="T87" fmla="*/ 33 h 1906"/>
                <a:gd name="T88" fmla="*/ 39 w 1860"/>
                <a:gd name="T89" fmla="*/ 31 h 1906"/>
                <a:gd name="T90" fmla="*/ 40 w 1860"/>
                <a:gd name="T91" fmla="*/ 28 h 1906"/>
                <a:gd name="T92" fmla="*/ 40 w 1860"/>
                <a:gd name="T93" fmla="*/ 23 h 1906"/>
                <a:gd name="T94" fmla="*/ 40 w 1860"/>
                <a:gd name="T95" fmla="*/ 21 h 1906"/>
                <a:gd name="T96" fmla="*/ 41 w 1860"/>
                <a:gd name="T97" fmla="*/ 17 h 1906"/>
                <a:gd name="T98" fmla="*/ 41 w 1860"/>
                <a:gd name="T99" fmla="*/ 14 h 1906"/>
                <a:gd name="T100" fmla="*/ 39 w 1860"/>
                <a:gd name="T101" fmla="*/ 11 h 1906"/>
                <a:gd name="T102" fmla="*/ 35 w 1860"/>
                <a:gd name="T103" fmla="*/ 10 h 1906"/>
                <a:gd name="T104" fmla="*/ 31 w 1860"/>
                <a:gd name="T105" fmla="*/ 11 h 1906"/>
                <a:gd name="T106" fmla="*/ 29 w 1860"/>
                <a:gd name="T107" fmla="*/ 13 h 1906"/>
                <a:gd name="T108" fmla="*/ 26 w 1860"/>
                <a:gd name="T109" fmla="*/ 16 h 1906"/>
                <a:gd name="T110" fmla="*/ 28 w 1860"/>
                <a:gd name="T111" fmla="*/ 11 h 1906"/>
                <a:gd name="T112" fmla="*/ 28 w 1860"/>
                <a:gd name="T113" fmla="*/ 8 h 1906"/>
                <a:gd name="T114" fmla="*/ 28 w 1860"/>
                <a:gd name="T115" fmla="*/ 4 h 1906"/>
                <a:gd name="T116" fmla="*/ 25 w 1860"/>
                <a:gd name="T117" fmla="*/ 1 h 1906"/>
                <a:gd name="T118" fmla="*/ 22 w 1860"/>
                <a:gd name="T119" fmla="*/ 0 h 1906"/>
                <a:gd name="T120" fmla="*/ 19 w 1860"/>
                <a:gd name="T121" fmla="*/ 1 h 1906"/>
                <a:gd name="T122" fmla="*/ 17 w 1860"/>
                <a:gd name="T123" fmla="*/ 3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endParaRPr lang="en-US" sz="1200"/>
            </a:p>
          </p:txBody>
        </p:sp>
        <p:sp>
          <p:nvSpPr>
            <p:cNvPr id="1447" name="Freeform 140"/>
            <p:cNvSpPr>
              <a:spLocks/>
            </p:cNvSpPr>
            <p:nvPr/>
          </p:nvSpPr>
          <p:spPr bwMode="auto">
            <a:xfrm rot="1299205">
              <a:off x="4236" y="1874"/>
              <a:ext cx="330" cy="49"/>
            </a:xfrm>
            <a:custGeom>
              <a:avLst/>
              <a:gdLst>
                <a:gd name="T0" fmla="*/ 0 w 624"/>
                <a:gd name="T1" fmla="*/ 2 h 89"/>
                <a:gd name="T2" fmla="*/ 3 w 624"/>
                <a:gd name="T3" fmla="*/ 1 h 89"/>
                <a:gd name="T4" fmla="*/ 7 w 624"/>
                <a:gd name="T5" fmla="*/ 1 h 89"/>
                <a:gd name="T6" fmla="*/ 10 w 624"/>
                <a:gd name="T7" fmla="*/ 1 h 89"/>
                <a:gd name="T8" fmla="*/ 12 w 624"/>
                <a:gd name="T9" fmla="*/ 1 h 89"/>
                <a:gd name="T10" fmla="*/ 14 w 624"/>
                <a:gd name="T11" fmla="*/ 2 h 89"/>
                <a:gd name="T12" fmla="*/ 11 w 624"/>
                <a:gd name="T13" fmla="*/ 1 h 89"/>
                <a:gd name="T14" fmla="*/ 8 w 624"/>
                <a:gd name="T15" fmla="*/ 1 h 89"/>
                <a:gd name="T16" fmla="*/ 5 w 624"/>
                <a:gd name="T17" fmla="*/ 0 h 89"/>
                <a:gd name="T18" fmla="*/ 3 w 624"/>
                <a:gd name="T19" fmla="*/ 1 h 89"/>
                <a:gd name="T20" fmla="*/ 2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endParaRPr lang="en-US" sz="1200"/>
            </a:p>
          </p:txBody>
        </p:sp>
        <p:sp>
          <p:nvSpPr>
            <p:cNvPr id="1448" name="Freeform 141"/>
            <p:cNvSpPr>
              <a:spLocks/>
            </p:cNvSpPr>
            <p:nvPr/>
          </p:nvSpPr>
          <p:spPr bwMode="auto">
            <a:xfrm rot="1299205">
              <a:off x="4511" y="2123"/>
              <a:ext cx="81" cy="235"/>
            </a:xfrm>
            <a:custGeom>
              <a:avLst/>
              <a:gdLst>
                <a:gd name="T0" fmla="*/ 0 w 155"/>
                <a:gd name="T1" fmla="*/ 0 h 432"/>
                <a:gd name="T2" fmla="*/ 1 w 155"/>
                <a:gd name="T3" fmla="*/ 3 h 432"/>
                <a:gd name="T4" fmla="*/ 1 w 155"/>
                <a:gd name="T5" fmla="*/ 6 h 432"/>
                <a:gd name="T6" fmla="*/ 2 w 155"/>
                <a:gd name="T7" fmla="*/ 9 h 432"/>
                <a:gd name="T8" fmla="*/ 3 w 155"/>
                <a:gd name="T9" fmla="*/ 11 h 432"/>
                <a:gd name="T10" fmla="*/ 2 w 155"/>
                <a:gd name="T11" fmla="*/ 8 h 432"/>
                <a:gd name="T12" fmla="*/ 1 w 155"/>
                <a:gd name="T13" fmla="*/ 5 h 432"/>
                <a:gd name="T14" fmla="*/ 1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449" name="Freeform 142"/>
            <p:cNvSpPr>
              <a:spLocks/>
            </p:cNvSpPr>
            <p:nvPr/>
          </p:nvSpPr>
          <p:spPr bwMode="auto">
            <a:xfrm rot="1299205">
              <a:off x="4629" y="1569"/>
              <a:ext cx="89" cy="321"/>
            </a:xfrm>
            <a:custGeom>
              <a:avLst/>
              <a:gdLst>
                <a:gd name="T0" fmla="*/ 0 w 168"/>
                <a:gd name="T1" fmla="*/ 0 h 590"/>
                <a:gd name="T2" fmla="*/ 1 w 168"/>
                <a:gd name="T3" fmla="*/ 2 h 590"/>
                <a:gd name="T4" fmla="*/ 2 w 168"/>
                <a:gd name="T5" fmla="*/ 4 h 590"/>
                <a:gd name="T6" fmla="*/ 3 w 168"/>
                <a:gd name="T7" fmla="*/ 6 h 590"/>
                <a:gd name="T8" fmla="*/ 3 w 168"/>
                <a:gd name="T9" fmla="*/ 9 h 590"/>
                <a:gd name="T10" fmla="*/ 4 w 168"/>
                <a:gd name="T11" fmla="*/ 11 h 590"/>
                <a:gd name="T12" fmla="*/ 3 w 168"/>
                <a:gd name="T13" fmla="*/ 14 h 590"/>
                <a:gd name="T14" fmla="*/ 3 w 168"/>
                <a:gd name="T15" fmla="*/ 15 h 590"/>
                <a:gd name="T16" fmla="*/ 4 w 168"/>
                <a:gd name="T17" fmla="*/ 11 h 590"/>
                <a:gd name="T18" fmla="*/ 4 w 168"/>
                <a:gd name="T19" fmla="*/ 9 h 590"/>
                <a:gd name="T20" fmla="*/ 3 w 168"/>
                <a:gd name="T21" fmla="*/ 5 h 590"/>
                <a:gd name="T22" fmla="*/ 3 w 168"/>
                <a:gd name="T23" fmla="*/ 3 h 590"/>
                <a:gd name="T24" fmla="*/ 2 w 168"/>
                <a:gd name="T25" fmla="*/ 2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450" name="Freeform 143"/>
            <p:cNvSpPr>
              <a:spLocks/>
            </p:cNvSpPr>
            <p:nvPr/>
          </p:nvSpPr>
          <p:spPr bwMode="auto">
            <a:xfrm rot="1299205">
              <a:off x="4732" y="2047"/>
              <a:ext cx="289" cy="63"/>
            </a:xfrm>
            <a:custGeom>
              <a:avLst/>
              <a:gdLst>
                <a:gd name="T0" fmla="*/ 0 w 546"/>
                <a:gd name="T1" fmla="*/ 3 h 117"/>
                <a:gd name="T2" fmla="*/ 3 w 546"/>
                <a:gd name="T3" fmla="*/ 2 h 117"/>
                <a:gd name="T4" fmla="*/ 4 w 546"/>
                <a:gd name="T5" fmla="*/ 1 h 117"/>
                <a:gd name="T6" fmla="*/ 6 w 546"/>
                <a:gd name="T7" fmla="*/ 1 h 117"/>
                <a:gd name="T8" fmla="*/ 8 w 546"/>
                <a:gd name="T9" fmla="*/ 1 h 117"/>
                <a:gd name="T10" fmla="*/ 10 w 546"/>
                <a:gd name="T11" fmla="*/ 1 h 117"/>
                <a:gd name="T12" fmla="*/ 12 w 546"/>
                <a:gd name="T13" fmla="*/ 1 h 117"/>
                <a:gd name="T14" fmla="*/ 9 w 546"/>
                <a:gd name="T15" fmla="*/ 1 h 117"/>
                <a:gd name="T16" fmla="*/ 7 w 546"/>
                <a:gd name="T17" fmla="*/ 0 h 117"/>
                <a:gd name="T18" fmla="*/ 6 w 546"/>
                <a:gd name="T19" fmla="*/ 0 h 117"/>
                <a:gd name="T20" fmla="*/ 4 w 546"/>
                <a:gd name="T21" fmla="*/ 1 h 117"/>
                <a:gd name="T22" fmla="*/ 3 w 546"/>
                <a:gd name="T23" fmla="*/ 1 h 117"/>
                <a:gd name="T24" fmla="*/ 2 w 546"/>
                <a:gd name="T25" fmla="*/ 2 h 117"/>
                <a:gd name="T26" fmla="*/ 0 w 546"/>
                <a:gd name="T27" fmla="*/ 3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endParaRPr lang="en-US" sz="1200"/>
            </a:p>
          </p:txBody>
        </p:sp>
      </p:grpSp>
      <p:grpSp>
        <p:nvGrpSpPr>
          <p:cNvPr id="18" name="Group 144"/>
          <p:cNvGrpSpPr>
            <a:grpSpLocks/>
          </p:cNvGrpSpPr>
          <p:nvPr/>
        </p:nvGrpSpPr>
        <p:grpSpPr bwMode="auto">
          <a:xfrm rot="21157418" flipH="1">
            <a:off x="11684000" y="5232400"/>
            <a:ext cx="508000" cy="558800"/>
            <a:chOff x="197" y="1013"/>
            <a:chExt cx="929" cy="952"/>
          </a:xfrm>
        </p:grpSpPr>
        <p:sp>
          <p:nvSpPr>
            <p:cNvPr id="1441" name="Freeform 14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endParaRPr lang="en-US" sz="1200"/>
            </a:p>
          </p:txBody>
        </p:sp>
        <p:sp>
          <p:nvSpPr>
            <p:cNvPr id="1442" name="Freeform 14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endParaRPr lang="en-US" sz="1200"/>
            </a:p>
          </p:txBody>
        </p:sp>
        <p:sp>
          <p:nvSpPr>
            <p:cNvPr id="1443" name="Freeform 14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444" name="Freeform 14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445" name="Freeform 14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endParaRPr lang="en-US" sz="1200"/>
            </a:p>
          </p:txBody>
        </p:sp>
      </p:grpSp>
      <p:grpSp>
        <p:nvGrpSpPr>
          <p:cNvPr id="19" name="Group 151"/>
          <p:cNvGrpSpPr>
            <a:grpSpLocks/>
          </p:cNvGrpSpPr>
          <p:nvPr/>
        </p:nvGrpSpPr>
        <p:grpSpPr bwMode="auto">
          <a:xfrm rot="19409478">
            <a:off x="7234767" y="5588001"/>
            <a:ext cx="647700" cy="620713"/>
            <a:chOff x="3696" y="503"/>
            <a:chExt cx="618" cy="697"/>
          </a:xfrm>
        </p:grpSpPr>
        <p:sp>
          <p:nvSpPr>
            <p:cNvPr id="1436" name="Freeform 152"/>
            <p:cNvSpPr>
              <a:spLocks/>
            </p:cNvSpPr>
            <p:nvPr/>
          </p:nvSpPr>
          <p:spPr bwMode="auto">
            <a:xfrm>
              <a:off x="3696" y="503"/>
              <a:ext cx="618" cy="697"/>
            </a:xfrm>
            <a:custGeom>
              <a:avLst/>
              <a:gdLst>
                <a:gd name="T0" fmla="*/ 1 w 1860"/>
                <a:gd name="T1" fmla="*/ 0 h 1906"/>
                <a:gd name="T2" fmla="*/ 1 w 1860"/>
                <a:gd name="T3" fmla="*/ 0 h 1906"/>
                <a:gd name="T4" fmla="*/ 1 w 1860"/>
                <a:gd name="T5" fmla="*/ 0 h 1906"/>
                <a:gd name="T6" fmla="*/ 1 w 1860"/>
                <a:gd name="T7" fmla="*/ 1 h 1906"/>
                <a:gd name="T8" fmla="*/ 1 w 1860"/>
                <a:gd name="T9" fmla="*/ 1 h 1906"/>
                <a:gd name="T10" fmla="*/ 1 w 1860"/>
                <a:gd name="T11" fmla="*/ 1 h 1906"/>
                <a:gd name="T12" fmla="*/ 1 w 1860"/>
                <a:gd name="T13" fmla="*/ 2 h 1906"/>
                <a:gd name="T14" fmla="*/ 1 w 1860"/>
                <a:gd name="T15" fmla="*/ 1 h 1906"/>
                <a:gd name="T16" fmla="*/ 1 w 1860"/>
                <a:gd name="T17" fmla="*/ 1 h 1906"/>
                <a:gd name="T18" fmla="*/ 0 w 1860"/>
                <a:gd name="T19" fmla="*/ 1 h 1906"/>
                <a:gd name="T20" fmla="*/ 0 w 1860"/>
                <a:gd name="T21" fmla="*/ 1 h 1906"/>
                <a:gd name="T22" fmla="*/ 0 w 1860"/>
                <a:gd name="T23" fmla="*/ 2 h 1906"/>
                <a:gd name="T24" fmla="*/ 0 w 1860"/>
                <a:gd name="T25" fmla="*/ 2 h 1906"/>
                <a:gd name="T26" fmla="*/ 0 w 1860"/>
                <a:gd name="T27" fmla="*/ 3 h 1906"/>
                <a:gd name="T28" fmla="*/ 0 w 1860"/>
                <a:gd name="T29" fmla="*/ 3 h 1906"/>
                <a:gd name="T30" fmla="*/ 0 w 1860"/>
                <a:gd name="T31" fmla="*/ 3 h 1906"/>
                <a:gd name="T32" fmla="*/ 0 w 1860"/>
                <a:gd name="T33" fmla="*/ 3 h 1906"/>
                <a:gd name="T34" fmla="*/ 1 w 1860"/>
                <a:gd name="T35" fmla="*/ 3 h 1906"/>
                <a:gd name="T36" fmla="*/ 1 w 1860"/>
                <a:gd name="T37" fmla="*/ 3 h 1906"/>
                <a:gd name="T38" fmla="*/ 1 w 1860"/>
                <a:gd name="T39" fmla="*/ 3 h 1906"/>
                <a:gd name="T40" fmla="*/ 1 w 1860"/>
                <a:gd name="T41" fmla="*/ 3 h 1906"/>
                <a:gd name="T42" fmla="*/ 1 w 1860"/>
                <a:gd name="T43" fmla="*/ 3 h 1906"/>
                <a:gd name="T44" fmla="*/ 1 w 1860"/>
                <a:gd name="T45" fmla="*/ 3 h 1906"/>
                <a:gd name="T46" fmla="*/ 1 w 1860"/>
                <a:gd name="T47" fmla="*/ 4 h 1906"/>
                <a:gd name="T48" fmla="*/ 1 w 1860"/>
                <a:gd name="T49" fmla="*/ 4 h 1906"/>
                <a:gd name="T50" fmla="*/ 1 w 1860"/>
                <a:gd name="T51" fmla="*/ 4 h 1906"/>
                <a:gd name="T52" fmla="*/ 1 w 1860"/>
                <a:gd name="T53" fmla="*/ 4 h 1906"/>
                <a:gd name="T54" fmla="*/ 1 w 1860"/>
                <a:gd name="T55" fmla="*/ 3 h 1906"/>
                <a:gd name="T56" fmla="*/ 1 w 1860"/>
                <a:gd name="T57" fmla="*/ 3 h 1906"/>
                <a:gd name="T58" fmla="*/ 1 w 1860"/>
                <a:gd name="T59" fmla="*/ 3 h 1906"/>
                <a:gd name="T60" fmla="*/ 1 w 1860"/>
                <a:gd name="T61" fmla="*/ 3 h 1906"/>
                <a:gd name="T62" fmla="*/ 1 w 1860"/>
                <a:gd name="T63" fmla="*/ 4 h 1906"/>
                <a:gd name="T64" fmla="*/ 1 w 1860"/>
                <a:gd name="T65" fmla="*/ 4 h 1906"/>
                <a:gd name="T66" fmla="*/ 1 w 1860"/>
                <a:gd name="T67" fmla="*/ 4 h 1906"/>
                <a:gd name="T68" fmla="*/ 1 w 1860"/>
                <a:gd name="T69" fmla="*/ 4 h 1906"/>
                <a:gd name="T70" fmla="*/ 1 w 1860"/>
                <a:gd name="T71" fmla="*/ 4 h 1906"/>
                <a:gd name="T72" fmla="*/ 2 w 1860"/>
                <a:gd name="T73" fmla="*/ 4 h 1906"/>
                <a:gd name="T74" fmla="*/ 2 w 1860"/>
                <a:gd name="T75" fmla="*/ 4 h 1906"/>
                <a:gd name="T76" fmla="*/ 2 w 1860"/>
                <a:gd name="T77" fmla="*/ 3 h 1906"/>
                <a:gd name="T78" fmla="*/ 2 w 1860"/>
                <a:gd name="T79" fmla="*/ 3 h 1906"/>
                <a:gd name="T80" fmla="*/ 2 w 1860"/>
                <a:gd name="T81" fmla="*/ 3 h 1906"/>
                <a:gd name="T82" fmla="*/ 2 w 1860"/>
                <a:gd name="T83" fmla="*/ 3 h 1906"/>
                <a:gd name="T84" fmla="*/ 2 w 1860"/>
                <a:gd name="T85" fmla="*/ 3 h 1906"/>
                <a:gd name="T86" fmla="*/ 2 w 1860"/>
                <a:gd name="T87" fmla="*/ 3 h 1906"/>
                <a:gd name="T88" fmla="*/ 2 w 1860"/>
                <a:gd name="T89" fmla="*/ 3 h 1906"/>
                <a:gd name="T90" fmla="*/ 2 w 1860"/>
                <a:gd name="T91" fmla="*/ 3 h 1906"/>
                <a:gd name="T92" fmla="*/ 2 w 1860"/>
                <a:gd name="T93" fmla="*/ 2 h 1906"/>
                <a:gd name="T94" fmla="*/ 2 w 1860"/>
                <a:gd name="T95" fmla="*/ 2 h 1906"/>
                <a:gd name="T96" fmla="*/ 3 w 1860"/>
                <a:gd name="T97" fmla="*/ 1 h 1906"/>
                <a:gd name="T98" fmla="*/ 3 w 1860"/>
                <a:gd name="T99" fmla="*/ 1 h 1906"/>
                <a:gd name="T100" fmla="*/ 2 w 1860"/>
                <a:gd name="T101" fmla="*/ 1 h 1906"/>
                <a:gd name="T102" fmla="*/ 2 w 1860"/>
                <a:gd name="T103" fmla="*/ 1 h 1906"/>
                <a:gd name="T104" fmla="*/ 2 w 1860"/>
                <a:gd name="T105" fmla="*/ 1 h 1906"/>
                <a:gd name="T106" fmla="*/ 2 w 1860"/>
                <a:gd name="T107" fmla="*/ 1 h 1906"/>
                <a:gd name="T108" fmla="*/ 2 w 1860"/>
                <a:gd name="T109" fmla="*/ 1 h 1906"/>
                <a:gd name="T110" fmla="*/ 2 w 1860"/>
                <a:gd name="T111" fmla="*/ 1 h 1906"/>
                <a:gd name="T112" fmla="*/ 2 w 1860"/>
                <a:gd name="T113" fmla="*/ 1 h 1906"/>
                <a:gd name="T114" fmla="*/ 2 w 1860"/>
                <a:gd name="T115" fmla="*/ 0 h 1906"/>
                <a:gd name="T116" fmla="*/ 2 w 1860"/>
                <a:gd name="T117" fmla="*/ 0 h 1906"/>
                <a:gd name="T118" fmla="*/ 1 w 1860"/>
                <a:gd name="T119" fmla="*/ 0 h 1906"/>
                <a:gd name="T120" fmla="*/ 1 w 1860"/>
                <a:gd name="T121" fmla="*/ 0 h 1906"/>
                <a:gd name="T122" fmla="*/ 1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0000"/>
            </a:solidFill>
            <a:ln w="8001">
              <a:solidFill>
                <a:srgbClr val="FFCC00"/>
              </a:solidFill>
              <a:round/>
              <a:headEnd/>
              <a:tailEnd/>
            </a:ln>
          </p:spPr>
          <p:txBody>
            <a:bodyPr/>
            <a:lstStyle/>
            <a:p>
              <a:endParaRPr lang="en-US" sz="1200"/>
            </a:p>
          </p:txBody>
        </p:sp>
        <p:sp>
          <p:nvSpPr>
            <p:cNvPr id="1437" name="Freeform 153"/>
            <p:cNvSpPr>
              <a:spLocks/>
            </p:cNvSpPr>
            <p:nvPr/>
          </p:nvSpPr>
          <p:spPr bwMode="auto">
            <a:xfrm>
              <a:off x="3763" y="817"/>
              <a:ext cx="207" cy="33"/>
            </a:xfrm>
            <a:custGeom>
              <a:avLst/>
              <a:gdLst>
                <a:gd name="T0" fmla="*/ 0 w 624"/>
                <a:gd name="T1" fmla="*/ 0 h 89"/>
                <a:gd name="T2" fmla="*/ 0 w 624"/>
                <a:gd name="T3" fmla="*/ 0 h 89"/>
                <a:gd name="T4" fmla="*/ 0 w 624"/>
                <a:gd name="T5" fmla="*/ 0 h 89"/>
                <a:gd name="T6" fmla="*/ 1 w 624"/>
                <a:gd name="T7" fmla="*/ 0 h 89"/>
                <a:gd name="T8" fmla="*/ 1 w 624"/>
                <a:gd name="T9" fmla="*/ 0 h 89"/>
                <a:gd name="T10" fmla="*/ 1 w 624"/>
                <a:gd name="T11" fmla="*/ 0 h 89"/>
                <a:gd name="T12" fmla="*/ 1 w 624"/>
                <a:gd name="T13" fmla="*/ 0 h 89"/>
                <a:gd name="T14" fmla="*/ 1 w 624"/>
                <a:gd name="T15" fmla="*/ 0 h 89"/>
                <a:gd name="T16" fmla="*/ 0 w 624"/>
                <a:gd name="T17" fmla="*/ 0 h 89"/>
                <a:gd name="T18" fmla="*/ 0 w 624"/>
                <a:gd name="T19" fmla="*/ 0 h 89"/>
                <a:gd name="T20" fmla="*/ 0 w 624"/>
                <a:gd name="T21" fmla="*/ 0 h 89"/>
                <a:gd name="T22" fmla="*/ 0 w 624"/>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C9900"/>
            </a:solidFill>
            <a:ln w="9525">
              <a:solidFill>
                <a:srgbClr val="FFCC00"/>
              </a:solidFill>
              <a:round/>
              <a:headEnd/>
              <a:tailEnd/>
            </a:ln>
          </p:spPr>
          <p:txBody>
            <a:bodyPr/>
            <a:lstStyle/>
            <a:p>
              <a:endParaRPr lang="en-US" sz="1200"/>
            </a:p>
          </p:txBody>
        </p:sp>
        <p:sp>
          <p:nvSpPr>
            <p:cNvPr id="1438" name="Freeform 154"/>
            <p:cNvSpPr>
              <a:spLocks/>
            </p:cNvSpPr>
            <p:nvPr/>
          </p:nvSpPr>
          <p:spPr bwMode="auto">
            <a:xfrm>
              <a:off x="4009" y="931"/>
              <a:ext cx="51" cy="158"/>
            </a:xfrm>
            <a:custGeom>
              <a:avLst/>
              <a:gdLst>
                <a:gd name="T0" fmla="*/ 0 w 155"/>
                <a:gd name="T1" fmla="*/ 0 h 432"/>
                <a:gd name="T2" fmla="*/ 0 w 155"/>
                <a:gd name="T3" fmla="*/ 0 h 432"/>
                <a:gd name="T4" fmla="*/ 0 w 155"/>
                <a:gd name="T5" fmla="*/ 0 h 432"/>
                <a:gd name="T6" fmla="*/ 0 w 155"/>
                <a:gd name="T7" fmla="*/ 1 h 432"/>
                <a:gd name="T8" fmla="*/ 0 w 155"/>
                <a:gd name="T9" fmla="*/ 1 h 432"/>
                <a:gd name="T10" fmla="*/ 0 w 155"/>
                <a:gd name="T11" fmla="*/ 1 h 432"/>
                <a:gd name="T12" fmla="*/ 0 w 155"/>
                <a:gd name="T13" fmla="*/ 0 h 432"/>
                <a:gd name="T14" fmla="*/ 0 w 155"/>
                <a:gd name="T15" fmla="*/ 0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C9900"/>
            </a:solidFill>
            <a:ln w="9525">
              <a:solidFill>
                <a:srgbClr val="FFCC00"/>
              </a:solidFill>
              <a:round/>
              <a:headEnd/>
              <a:tailEnd/>
            </a:ln>
          </p:spPr>
          <p:txBody>
            <a:bodyPr/>
            <a:lstStyle/>
            <a:p>
              <a:endParaRPr lang="en-US" sz="1200"/>
            </a:p>
          </p:txBody>
        </p:sp>
        <p:sp>
          <p:nvSpPr>
            <p:cNvPr id="1439" name="Freeform 155"/>
            <p:cNvSpPr>
              <a:spLocks/>
            </p:cNvSpPr>
            <p:nvPr/>
          </p:nvSpPr>
          <p:spPr bwMode="auto">
            <a:xfrm>
              <a:off x="3959" y="552"/>
              <a:ext cx="56" cy="216"/>
            </a:xfrm>
            <a:custGeom>
              <a:avLst/>
              <a:gdLst>
                <a:gd name="T0" fmla="*/ 0 w 168"/>
                <a:gd name="T1" fmla="*/ 0 h 590"/>
                <a:gd name="T2" fmla="*/ 0 w 168"/>
                <a:gd name="T3" fmla="*/ 0 h 590"/>
                <a:gd name="T4" fmla="*/ 0 w 168"/>
                <a:gd name="T5" fmla="*/ 0 h 590"/>
                <a:gd name="T6" fmla="*/ 0 w 168"/>
                <a:gd name="T7" fmla="*/ 0 h 590"/>
                <a:gd name="T8" fmla="*/ 0 w 168"/>
                <a:gd name="T9" fmla="*/ 1 h 590"/>
                <a:gd name="T10" fmla="*/ 0 w 168"/>
                <a:gd name="T11" fmla="*/ 1 h 590"/>
                <a:gd name="T12" fmla="*/ 0 w 168"/>
                <a:gd name="T13" fmla="*/ 1 h 590"/>
                <a:gd name="T14" fmla="*/ 0 w 168"/>
                <a:gd name="T15" fmla="*/ 1 h 590"/>
                <a:gd name="T16" fmla="*/ 0 w 168"/>
                <a:gd name="T17" fmla="*/ 1 h 590"/>
                <a:gd name="T18" fmla="*/ 0 w 168"/>
                <a:gd name="T19" fmla="*/ 1 h 590"/>
                <a:gd name="T20" fmla="*/ 0 w 168"/>
                <a:gd name="T21" fmla="*/ 0 h 590"/>
                <a:gd name="T22" fmla="*/ 0 w 168"/>
                <a:gd name="T23" fmla="*/ 0 h 590"/>
                <a:gd name="T24" fmla="*/ 0 w 168"/>
                <a:gd name="T25" fmla="*/ 0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C9900"/>
            </a:solidFill>
            <a:ln w="9525">
              <a:solidFill>
                <a:srgbClr val="FFCC00"/>
              </a:solidFill>
              <a:round/>
              <a:headEnd/>
              <a:tailEnd/>
            </a:ln>
          </p:spPr>
          <p:txBody>
            <a:bodyPr/>
            <a:lstStyle/>
            <a:p>
              <a:endParaRPr lang="en-US" sz="1200"/>
            </a:p>
          </p:txBody>
        </p:sp>
        <p:sp>
          <p:nvSpPr>
            <p:cNvPr id="1440" name="Freeform 156"/>
            <p:cNvSpPr>
              <a:spLocks/>
            </p:cNvSpPr>
            <p:nvPr/>
          </p:nvSpPr>
          <p:spPr bwMode="auto">
            <a:xfrm>
              <a:off x="4095" y="806"/>
              <a:ext cx="182" cy="42"/>
            </a:xfrm>
            <a:custGeom>
              <a:avLst/>
              <a:gdLst>
                <a:gd name="T0" fmla="*/ 0 w 546"/>
                <a:gd name="T1" fmla="*/ 0 h 117"/>
                <a:gd name="T2" fmla="*/ 0 w 546"/>
                <a:gd name="T3" fmla="*/ 0 h 117"/>
                <a:gd name="T4" fmla="*/ 0 w 546"/>
                <a:gd name="T5" fmla="*/ 0 h 117"/>
                <a:gd name="T6" fmla="*/ 0 w 546"/>
                <a:gd name="T7" fmla="*/ 0 h 117"/>
                <a:gd name="T8" fmla="*/ 0 w 546"/>
                <a:gd name="T9" fmla="*/ 0 h 117"/>
                <a:gd name="T10" fmla="*/ 1 w 546"/>
                <a:gd name="T11" fmla="*/ 0 h 117"/>
                <a:gd name="T12" fmla="*/ 1 w 546"/>
                <a:gd name="T13" fmla="*/ 0 h 117"/>
                <a:gd name="T14" fmla="*/ 1 w 546"/>
                <a:gd name="T15" fmla="*/ 0 h 117"/>
                <a:gd name="T16" fmla="*/ 0 w 546"/>
                <a:gd name="T17" fmla="*/ 0 h 117"/>
                <a:gd name="T18" fmla="*/ 0 w 546"/>
                <a:gd name="T19" fmla="*/ 0 h 117"/>
                <a:gd name="T20" fmla="*/ 0 w 546"/>
                <a:gd name="T21" fmla="*/ 0 h 117"/>
                <a:gd name="T22" fmla="*/ 0 w 546"/>
                <a:gd name="T23" fmla="*/ 0 h 117"/>
                <a:gd name="T24" fmla="*/ 0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C9900"/>
            </a:solidFill>
            <a:ln w="9525">
              <a:solidFill>
                <a:srgbClr val="FFCC00"/>
              </a:solidFill>
              <a:round/>
              <a:headEnd/>
              <a:tailEnd/>
            </a:ln>
          </p:spPr>
          <p:txBody>
            <a:bodyPr/>
            <a:lstStyle/>
            <a:p>
              <a:endParaRPr lang="en-US" sz="1200"/>
            </a:p>
          </p:txBody>
        </p:sp>
      </p:grpSp>
      <p:grpSp>
        <p:nvGrpSpPr>
          <p:cNvPr id="20" name="Group 158"/>
          <p:cNvGrpSpPr>
            <a:grpSpLocks/>
          </p:cNvGrpSpPr>
          <p:nvPr/>
        </p:nvGrpSpPr>
        <p:grpSpPr bwMode="auto">
          <a:xfrm rot="1974325" flipH="1">
            <a:off x="11277600" y="6146801"/>
            <a:ext cx="797984" cy="284163"/>
            <a:chOff x="197" y="1013"/>
            <a:chExt cx="929" cy="952"/>
          </a:xfrm>
        </p:grpSpPr>
        <p:sp>
          <p:nvSpPr>
            <p:cNvPr id="1431" name="Freeform 15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FF"/>
            </a:solidFill>
            <a:ln w="8001">
              <a:solidFill>
                <a:srgbClr val="003399"/>
              </a:solidFill>
              <a:round/>
              <a:headEnd/>
              <a:tailEnd/>
            </a:ln>
          </p:spPr>
          <p:txBody>
            <a:bodyPr/>
            <a:lstStyle/>
            <a:p>
              <a:endParaRPr lang="en-US" sz="1200"/>
            </a:p>
          </p:txBody>
        </p:sp>
        <p:sp>
          <p:nvSpPr>
            <p:cNvPr id="1432" name="Freeform 16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FF"/>
            </a:solidFill>
            <a:ln w="9525">
              <a:solidFill>
                <a:srgbClr val="003399"/>
              </a:solidFill>
              <a:round/>
              <a:headEnd/>
              <a:tailEnd/>
            </a:ln>
          </p:spPr>
          <p:txBody>
            <a:bodyPr/>
            <a:lstStyle/>
            <a:p>
              <a:endParaRPr lang="en-US" sz="1200"/>
            </a:p>
          </p:txBody>
        </p:sp>
        <p:sp>
          <p:nvSpPr>
            <p:cNvPr id="1433" name="Freeform 16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FF"/>
            </a:solidFill>
            <a:ln w="9525">
              <a:solidFill>
                <a:srgbClr val="003399"/>
              </a:solidFill>
              <a:round/>
              <a:headEnd/>
              <a:tailEnd/>
            </a:ln>
          </p:spPr>
          <p:txBody>
            <a:bodyPr/>
            <a:lstStyle/>
            <a:p>
              <a:endParaRPr lang="en-US" sz="1200"/>
            </a:p>
          </p:txBody>
        </p:sp>
        <p:sp>
          <p:nvSpPr>
            <p:cNvPr id="1434" name="Freeform 16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FF"/>
            </a:solidFill>
            <a:ln w="9525">
              <a:solidFill>
                <a:srgbClr val="003399"/>
              </a:solidFill>
              <a:round/>
              <a:headEnd/>
              <a:tailEnd/>
            </a:ln>
          </p:spPr>
          <p:txBody>
            <a:bodyPr/>
            <a:lstStyle/>
            <a:p>
              <a:endParaRPr lang="en-US" sz="1200"/>
            </a:p>
          </p:txBody>
        </p:sp>
        <p:sp>
          <p:nvSpPr>
            <p:cNvPr id="1435" name="Freeform 16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FF"/>
            </a:solidFill>
            <a:ln w="9525">
              <a:solidFill>
                <a:srgbClr val="003399"/>
              </a:solidFill>
              <a:round/>
              <a:headEnd/>
              <a:tailEnd/>
            </a:ln>
          </p:spPr>
          <p:txBody>
            <a:bodyPr/>
            <a:lstStyle/>
            <a:p>
              <a:endParaRPr lang="en-US" sz="1200"/>
            </a:p>
          </p:txBody>
        </p:sp>
      </p:grpSp>
      <p:grpSp>
        <p:nvGrpSpPr>
          <p:cNvPr id="21" name="Group 164"/>
          <p:cNvGrpSpPr>
            <a:grpSpLocks/>
          </p:cNvGrpSpPr>
          <p:nvPr/>
        </p:nvGrpSpPr>
        <p:grpSpPr bwMode="auto">
          <a:xfrm rot="19798003">
            <a:off x="2540001" y="5613400"/>
            <a:ext cx="505884" cy="623888"/>
            <a:chOff x="197" y="1013"/>
            <a:chExt cx="929" cy="952"/>
          </a:xfrm>
        </p:grpSpPr>
        <p:sp>
          <p:nvSpPr>
            <p:cNvPr id="1426" name="Freeform 16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endParaRPr lang="en-US" sz="1200"/>
            </a:p>
          </p:txBody>
        </p:sp>
        <p:sp>
          <p:nvSpPr>
            <p:cNvPr id="1427" name="Freeform 16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endParaRPr lang="en-US" sz="1200"/>
            </a:p>
          </p:txBody>
        </p:sp>
        <p:sp>
          <p:nvSpPr>
            <p:cNvPr id="1428" name="Freeform 16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429" name="Freeform 16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430" name="Freeform 16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endParaRPr lang="en-US" sz="1200"/>
            </a:p>
          </p:txBody>
        </p:sp>
      </p:grpSp>
      <p:grpSp>
        <p:nvGrpSpPr>
          <p:cNvPr id="22" name="Group 170"/>
          <p:cNvGrpSpPr>
            <a:grpSpLocks/>
          </p:cNvGrpSpPr>
          <p:nvPr/>
        </p:nvGrpSpPr>
        <p:grpSpPr bwMode="auto">
          <a:xfrm>
            <a:off x="3048000" y="6070600"/>
            <a:ext cx="1263651" cy="889000"/>
            <a:chOff x="1872" y="2764"/>
            <a:chExt cx="1063" cy="1356"/>
          </a:xfrm>
        </p:grpSpPr>
        <p:sp>
          <p:nvSpPr>
            <p:cNvPr id="1401" name="Freeform 171"/>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402" name="Freeform 172"/>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23" name="Group 173"/>
            <p:cNvGrpSpPr>
              <a:grpSpLocks/>
            </p:cNvGrpSpPr>
            <p:nvPr/>
          </p:nvGrpSpPr>
          <p:grpSpPr bwMode="auto">
            <a:xfrm>
              <a:off x="1920" y="2764"/>
              <a:ext cx="1015" cy="1338"/>
              <a:chOff x="1946" y="2832"/>
              <a:chExt cx="1015" cy="1338"/>
            </a:xfrm>
          </p:grpSpPr>
          <p:sp>
            <p:nvSpPr>
              <p:cNvPr id="1404" name="Freeform 174"/>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405" name="Freeform 175"/>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406" name="Freeform 176"/>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407" name="Freeform 177"/>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408" name="Freeform 178"/>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409" name="Freeform 179"/>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410" name="Freeform 180"/>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411" name="Freeform 181"/>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412" name="Freeform 182"/>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413" name="Freeform 183"/>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414" name="Freeform 184"/>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415" name="Freeform 185"/>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416" name="Freeform 186"/>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417" name="Freeform 187"/>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418" name="Freeform 188"/>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419" name="Freeform 189"/>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420" name="Freeform 190"/>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421" name="Freeform 191"/>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422" name="Freeform 192"/>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423" name="Freeform 193"/>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424" name="Freeform 194"/>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425" name="Freeform 195"/>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24" name="Group 196"/>
          <p:cNvGrpSpPr>
            <a:grpSpLocks/>
          </p:cNvGrpSpPr>
          <p:nvPr/>
        </p:nvGrpSpPr>
        <p:grpSpPr bwMode="auto">
          <a:xfrm>
            <a:off x="4470401" y="5994400"/>
            <a:ext cx="766233" cy="914400"/>
            <a:chOff x="1872" y="2764"/>
            <a:chExt cx="1063" cy="1356"/>
          </a:xfrm>
        </p:grpSpPr>
        <p:sp>
          <p:nvSpPr>
            <p:cNvPr id="1376" name="Freeform 19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377" name="Freeform 19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25" name="Group 199"/>
            <p:cNvGrpSpPr>
              <a:grpSpLocks/>
            </p:cNvGrpSpPr>
            <p:nvPr/>
          </p:nvGrpSpPr>
          <p:grpSpPr bwMode="auto">
            <a:xfrm>
              <a:off x="1920" y="2764"/>
              <a:ext cx="1015" cy="1338"/>
              <a:chOff x="1946" y="2832"/>
              <a:chExt cx="1015" cy="1338"/>
            </a:xfrm>
          </p:grpSpPr>
          <p:sp>
            <p:nvSpPr>
              <p:cNvPr id="1379" name="Freeform 20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380" name="Freeform 20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381" name="Freeform 20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382" name="Freeform 20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383" name="Freeform 20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384" name="Freeform 20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385" name="Freeform 20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386" name="Freeform 20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387" name="Freeform 20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388" name="Freeform 20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389" name="Freeform 21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390" name="Freeform 21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391" name="Freeform 21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392" name="Freeform 21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393" name="Freeform 21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394" name="Freeform 21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395" name="Freeform 21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396" name="Freeform 21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397" name="Freeform 21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398" name="Freeform 21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399" name="Freeform 22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400" name="Freeform 22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26" name="Group 222"/>
          <p:cNvGrpSpPr>
            <a:grpSpLocks/>
          </p:cNvGrpSpPr>
          <p:nvPr/>
        </p:nvGrpSpPr>
        <p:grpSpPr bwMode="auto">
          <a:xfrm>
            <a:off x="1930400" y="6146800"/>
            <a:ext cx="711200" cy="762000"/>
            <a:chOff x="1872" y="2764"/>
            <a:chExt cx="1063" cy="1356"/>
          </a:xfrm>
        </p:grpSpPr>
        <p:sp>
          <p:nvSpPr>
            <p:cNvPr id="1351" name="Freeform 223"/>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352" name="Freeform 224"/>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27" name="Group 225"/>
            <p:cNvGrpSpPr>
              <a:grpSpLocks/>
            </p:cNvGrpSpPr>
            <p:nvPr/>
          </p:nvGrpSpPr>
          <p:grpSpPr bwMode="auto">
            <a:xfrm>
              <a:off x="1920" y="2764"/>
              <a:ext cx="1015" cy="1338"/>
              <a:chOff x="1946" y="2832"/>
              <a:chExt cx="1015" cy="1338"/>
            </a:xfrm>
          </p:grpSpPr>
          <p:sp>
            <p:nvSpPr>
              <p:cNvPr id="1354" name="Freeform 226"/>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355" name="Freeform 227"/>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356" name="Freeform 228"/>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357" name="Freeform 229"/>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358" name="Freeform 230"/>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359" name="Freeform 231"/>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360" name="Freeform 232"/>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361" name="Freeform 233"/>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362" name="Freeform 234"/>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363" name="Freeform 235"/>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364" name="Freeform 236"/>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365" name="Freeform 237"/>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366" name="Freeform 238"/>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367" name="Freeform 239"/>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368" name="Freeform 240"/>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369" name="Freeform 241"/>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370" name="Freeform 242"/>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371" name="Freeform 243"/>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372" name="Freeform 244"/>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373" name="Freeform 245"/>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374" name="Freeform 246"/>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375" name="Freeform 247"/>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28" name="Group 248"/>
          <p:cNvGrpSpPr>
            <a:grpSpLocks/>
          </p:cNvGrpSpPr>
          <p:nvPr/>
        </p:nvGrpSpPr>
        <p:grpSpPr bwMode="auto">
          <a:xfrm>
            <a:off x="10160001" y="5842000"/>
            <a:ext cx="639233" cy="533400"/>
            <a:chOff x="197" y="1013"/>
            <a:chExt cx="929" cy="952"/>
          </a:xfrm>
        </p:grpSpPr>
        <p:sp>
          <p:nvSpPr>
            <p:cNvPr id="1346" name="Freeform 24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endParaRPr lang="en-US" sz="1200"/>
            </a:p>
          </p:txBody>
        </p:sp>
        <p:sp>
          <p:nvSpPr>
            <p:cNvPr id="1347" name="Freeform 25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endParaRPr lang="en-US" sz="1200"/>
            </a:p>
          </p:txBody>
        </p:sp>
        <p:sp>
          <p:nvSpPr>
            <p:cNvPr id="1348" name="Freeform 25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349" name="Freeform 25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350" name="Freeform 25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endParaRPr lang="en-US" sz="1200"/>
            </a:p>
          </p:txBody>
        </p:sp>
      </p:grpSp>
      <p:grpSp>
        <p:nvGrpSpPr>
          <p:cNvPr id="29" name="Group 254"/>
          <p:cNvGrpSpPr>
            <a:grpSpLocks/>
          </p:cNvGrpSpPr>
          <p:nvPr/>
        </p:nvGrpSpPr>
        <p:grpSpPr bwMode="auto">
          <a:xfrm rot="20229398" flipH="1">
            <a:off x="914400" y="5461001"/>
            <a:ext cx="518584" cy="633413"/>
            <a:chOff x="197" y="1013"/>
            <a:chExt cx="929" cy="952"/>
          </a:xfrm>
        </p:grpSpPr>
        <p:sp>
          <p:nvSpPr>
            <p:cNvPr id="1341" name="Freeform 25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endParaRPr lang="en-US" sz="1200"/>
            </a:p>
          </p:txBody>
        </p:sp>
        <p:sp>
          <p:nvSpPr>
            <p:cNvPr id="1342" name="Freeform 25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endParaRPr lang="en-US" sz="1200"/>
            </a:p>
          </p:txBody>
        </p:sp>
        <p:sp>
          <p:nvSpPr>
            <p:cNvPr id="1343" name="Freeform 25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344" name="Freeform 25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345" name="Freeform 25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endParaRPr lang="en-US" sz="1200"/>
            </a:p>
          </p:txBody>
        </p:sp>
      </p:grpSp>
      <p:grpSp>
        <p:nvGrpSpPr>
          <p:cNvPr id="30" name="Group 260"/>
          <p:cNvGrpSpPr>
            <a:grpSpLocks/>
          </p:cNvGrpSpPr>
          <p:nvPr/>
        </p:nvGrpSpPr>
        <p:grpSpPr bwMode="auto">
          <a:xfrm rot="1785077" flipH="1">
            <a:off x="533400" y="5910264"/>
            <a:ext cx="806451" cy="376237"/>
            <a:chOff x="197" y="1013"/>
            <a:chExt cx="929" cy="952"/>
          </a:xfrm>
        </p:grpSpPr>
        <p:sp>
          <p:nvSpPr>
            <p:cNvPr id="1336" name="Freeform 261"/>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endParaRPr lang="en-US" sz="1200"/>
            </a:p>
          </p:txBody>
        </p:sp>
        <p:sp>
          <p:nvSpPr>
            <p:cNvPr id="1337" name="Freeform 262"/>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endParaRPr lang="en-US" sz="1200"/>
            </a:p>
          </p:txBody>
        </p:sp>
        <p:sp>
          <p:nvSpPr>
            <p:cNvPr id="1338" name="Freeform 263"/>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339" name="Freeform 264"/>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340" name="Freeform 265"/>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endParaRPr lang="en-US" sz="1200"/>
            </a:p>
          </p:txBody>
        </p:sp>
      </p:grpSp>
      <p:grpSp>
        <p:nvGrpSpPr>
          <p:cNvPr id="31" name="Group 266"/>
          <p:cNvGrpSpPr>
            <a:grpSpLocks/>
          </p:cNvGrpSpPr>
          <p:nvPr/>
        </p:nvGrpSpPr>
        <p:grpSpPr bwMode="auto">
          <a:xfrm rot="3218106" flipH="1">
            <a:off x="2139950" y="5937250"/>
            <a:ext cx="647700" cy="457200"/>
            <a:chOff x="197" y="1013"/>
            <a:chExt cx="929" cy="952"/>
          </a:xfrm>
        </p:grpSpPr>
        <p:sp>
          <p:nvSpPr>
            <p:cNvPr id="1331" name="Freeform 267"/>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sz="1200"/>
            </a:p>
          </p:txBody>
        </p:sp>
        <p:sp>
          <p:nvSpPr>
            <p:cNvPr id="1332" name="Freeform 268"/>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sz="1200"/>
            </a:p>
          </p:txBody>
        </p:sp>
        <p:sp>
          <p:nvSpPr>
            <p:cNvPr id="1333" name="Freeform 269"/>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334" name="Freeform 270"/>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335" name="Freeform 271"/>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sz="1200"/>
            </a:p>
          </p:txBody>
        </p:sp>
      </p:grpSp>
      <p:grpSp>
        <p:nvGrpSpPr>
          <p:cNvPr id="1483" name="Group 272"/>
          <p:cNvGrpSpPr>
            <a:grpSpLocks/>
          </p:cNvGrpSpPr>
          <p:nvPr/>
        </p:nvGrpSpPr>
        <p:grpSpPr bwMode="auto">
          <a:xfrm rot="3428676" flipH="1">
            <a:off x="11041328" y="5570274"/>
            <a:ext cx="449263" cy="992717"/>
            <a:chOff x="197" y="1013"/>
            <a:chExt cx="929" cy="952"/>
          </a:xfrm>
        </p:grpSpPr>
        <p:sp>
          <p:nvSpPr>
            <p:cNvPr id="1326" name="Freeform 273"/>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sz="1200"/>
            </a:p>
          </p:txBody>
        </p:sp>
        <p:sp>
          <p:nvSpPr>
            <p:cNvPr id="1327" name="Freeform 274"/>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sz="1200"/>
            </a:p>
          </p:txBody>
        </p:sp>
        <p:sp>
          <p:nvSpPr>
            <p:cNvPr id="1328" name="Freeform 275"/>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329" name="Freeform 276"/>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330" name="Freeform 277"/>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sz="1200"/>
            </a:p>
          </p:txBody>
        </p:sp>
      </p:grpSp>
      <p:grpSp>
        <p:nvGrpSpPr>
          <p:cNvPr id="1508" name="Group 278"/>
          <p:cNvGrpSpPr>
            <a:grpSpLocks/>
          </p:cNvGrpSpPr>
          <p:nvPr/>
        </p:nvGrpSpPr>
        <p:grpSpPr bwMode="auto">
          <a:xfrm>
            <a:off x="1016000" y="6146800"/>
            <a:ext cx="711200" cy="762000"/>
            <a:chOff x="1872" y="2764"/>
            <a:chExt cx="1063" cy="1356"/>
          </a:xfrm>
        </p:grpSpPr>
        <p:sp>
          <p:nvSpPr>
            <p:cNvPr id="1301" name="Freeform 279"/>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302" name="Freeform 280"/>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1567" name="Group 281"/>
            <p:cNvGrpSpPr>
              <a:grpSpLocks/>
            </p:cNvGrpSpPr>
            <p:nvPr/>
          </p:nvGrpSpPr>
          <p:grpSpPr bwMode="auto">
            <a:xfrm>
              <a:off x="1920" y="2764"/>
              <a:ext cx="1015" cy="1338"/>
              <a:chOff x="1946" y="2832"/>
              <a:chExt cx="1015" cy="1338"/>
            </a:xfrm>
          </p:grpSpPr>
          <p:sp>
            <p:nvSpPr>
              <p:cNvPr id="1304" name="Freeform 282"/>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305" name="Freeform 283"/>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306" name="Freeform 284"/>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307" name="Freeform 285"/>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308" name="Freeform 286"/>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309" name="Freeform 287"/>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310" name="Freeform 288"/>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311" name="Freeform 289"/>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312" name="Freeform 290"/>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313" name="Freeform 291"/>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314" name="Freeform 292"/>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315" name="Freeform 293"/>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316" name="Freeform 294"/>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317" name="Freeform 295"/>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318" name="Freeform 296"/>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319" name="Freeform 297"/>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320" name="Freeform 298"/>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321" name="Freeform 299"/>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322" name="Freeform 300"/>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323" name="Freeform 301"/>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324" name="Freeform 302"/>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325" name="Freeform 303"/>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696" name="Group 304"/>
          <p:cNvGrpSpPr>
            <a:grpSpLocks/>
          </p:cNvGrpSpPr>
          <p:nvPr/>
        </p:nvGrpSpPr>
        <p:grpSpPr bwMode="auto">
          <a:xfrm rot="3218106" flipH="1">
            <a:off x="6711950" y="5708650"/>
            <a:ext cx="647700" cy="457200"/>
            <a:chOff x="197" y="1013"/>
            <a:chExt cx="929" cy="952"/>
          </a:xfrm>
        </p:grpSpPr>
        <p:sp>
          <p:nvSpPr>
            <p:cNvPr id="1296" name="Freeform 30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sz="1200"/>
            </a:p>
          </p:txBody>
        </p:sp>
        <p:sp>
          <p:nvSpPr>
            <p:cNvPr id="1297" name="Freeform 30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sz="1200"/>
            </a:p>
          </p:txBody>
        </p:sp>
        <p:sp>
          <p:nvSpPr>
            <p:cNvPr id="1298" name="Freeform 30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299" name="Freeform 30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300" name="Freeform 30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sz="1200"/>
            </a:p>
          </p:txBody>
        </p:sp>
      </p:grpSp>
      <p:grpSp>
        <p:nvGrpSpPr>
          <p:cNvPr id="93697" name="Group 310"/>
          <p:cNvGrpSpPr>
            <a:grpSpLocks/>
          </p:cNvGrpSpPr>
          <p:nvPr/>
        </p:nvGrpSpPr>
        <p:grpSpPr bwMode="auto">
          <a:xfrm rot="595791" flipH="1">
            <a:off x="8432801" y="5689600"/>
            <a:ext cx="419100" cy="660400"/>
            <a:chOff x="197" y="1013"/>
            <a:chExt cx="929" cy="952"/>
          </a:xfrm>
        </p:grpSpPr>
        <p:sp>
          <p:nvSpPr>
            <p:cNvPr id="1291" name="Freeform 311"/>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sz="1200"/>
            </a:p>
          </p:txBody>
        </p:sp>
        <p:sp>
          <p:nvSpPr>
            <p:cNvPr id="1292" name="Freeform 312"/>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sz="1200"/>
            </a:p>
          </p:txBody>
        </p:sp>
        <p:sp>
          <p:nvSpPr>
            <p:cNvPr id="1293" name="Freeform 313"/>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294" name="Freeform 314"/>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295" name="Freeform 315"/>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sz="1200"/>
            </a:p>
          </p:txBody>
        </p:sp>
      </p:grpSp>
      <p:grpSp>
        <p:nvGrpSpPr>
          <p:cNvPr id="93698" name="Group 316"/>
          <p:cNvGrpSpPr>
            <a:grpSpLocks/>
          </p:cNvGrpSpPr>
          <p:nvPr/>
        </p:nvGrpSpPr>
        <p:grpSpPr bwMode="auto">
          <a:xfrm rot="3218106" flipH="1">
            <a:off x="9658350" y="5822950"/>
            <a:ext cx="647700" cy="457200"/>
            <a:chOff x="197" y="1013"/>
            <a:chExt cx="929" cy="952"/>
          </a:xfrm>
        </p:grpSpPr>
        <p:sp>
          <p:nvSpPr>
            <p:cNvPr id="1286" name="Freeform 317"/>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sz="1200"/>
            </a:p>
          </p:txBody>
        </p:sp>
        <p:sp>
          <p:nvSpPr>
            <p:cNvPr id="1287" name="Freeform 318"/>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sz="1200"/>
            </a:p>
          </p:txBody>
        </p:sp>
        <p:sp>
          <p:nvSpPr>
            <p:cNvPr id="1288" name="Freeform 319"/>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289" name="Freeform 320"/>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290" name="Freeform 321"/>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sz="1200"/>
            </a:p>
          </p:txBody>
        </p:sp>
      </p:grpSp>
      <p:grpSp>
        <p:nvGrpSpPr>
          <p:cNvPr id="93699" name="Group 322"/>
          <p:cNvGrpSpPr>
            <a:grpSpLocks/>
          </p:cNvGrpSpPr>
          <p:nvPr/>
        </p:nvGrpSpPr>
        <p:grpSpPr bwMode="auto">
          <a:xfrm rot="4088459" flipH="1">
            <a:off x="1143000" y="5867400"/>
            <a:ext cx="558800" cy="609600"/>
            <a:chOff x="197" y="1013"/>
            <a:chExt cx="929" cy="952"/>
          </a:xfrm>
        </p:grpSpPr>
        <p:sp>
          <p:nvSpPr>
            <p:cNvPr id="1281" name="Freeform 323"/>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endParaRPr lang="en-US" sz="1200"/>
            </a:p>
          </p:txBody>
        </p:sp>
        <p:sp>
          <p:nvSpPr>
            <p:cNvPr id="1282" name="Freeform 324"/>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endParaRPr lang="en-US" sz="1200"/>
            </a:p>
          </p:txBody>
        </p:sp>
        <p:sp>
          <p:nvSpPr>
            <p:cNvPr id="1283" name="Freeform 325"/>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284" name="Freeform 326"/>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285" name="Freeform 327"/>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endParaRPr lang="en-US" sz="1200"/>
            </a:p>
          </p:txBody>
        </p:sp>
      </p:grpSp>
      <p:grpSp>
        <p:nvGrpSpPr>
          <p:cNvPr id="93700" name="Group 328"/>
          <p:cNvGrpSpPr>
            <a:grpSpLocks/>
          </p:cNvGrpSpPr>
          <p:nvPr/>
        </p:nvGrpSpPr>
        <p:grpSpPr bwMode="auto">
          <a:xfrm>
            <a:off x="2438400" y="6146800"/>
            <a:ext cx="711200" cy="762000"/>
            <a:chOff x="1872" y="2764"/>
            <a:chExt cx="1063" cy="1356"/>
          </a:xfrm>
        </p:grpSpPr>
        <p:sp>
          <p:nvSpPr>
            <p:cNvPr id="1256" name="Freeform 329"/>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257" name="Freeform 330"/>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01" name="Group 331"/>
            <p:cNvGrpSpPr>
              <a:grpSpLocks/>
            </p:cNvGrpSpPr>
            <p:nvPr/>
          </p:nvGrpSpPr>
          <p:grpSpPr bwMode="auto">
            <a:xfrm>
              <a:off x="1920" y="2764"/>
              <a:ext cx="1015" cy="1338"/>
              <a:chOff x="1946" y="2832"/>
              <a:chExt cx="1015" cy="1338"/>
            </a:xfrm>
          </p:grpSpPr>
          <p:sp>
            <p:nvSpPr>
              <p:cNvPr id="1259" name="Freeform 332"/>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260" name="Freeform 333"/>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261" name="Freeform 334"/>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262" name="Freeform 335"/>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263" name="Freeform 336"/>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264" name="Freeform 337"/>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265" name="Freeform 338"/>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266" name="Freeform 339"/>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267" name="Freeform 340"/>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268" name="Freeform 341"/>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269" name="Freeform 342"/>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270" name="Freeform 343"/>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271" name="Freeform 344"/>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272" name="Freeform 345"/>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273" name="Freeform 346"/>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274" name="Freeform 347"/>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275" name="Freeform 348"/>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276" name="Freeform 349"/>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277" name="Freeform 350"/>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278" name="Freeform 351"/>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279" name="Freeform 352"/>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280" name="Freeform 353"/>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02" name="Group 354"/>
          <p:cNvGrpSpPr>
            <a:grpSpLocks/>
          </p:cNvGrpSpPr>
          <p:nvPr/>
        </p:nvGrpSpPr>
        <p:grpSpPr bwMode="auto">
          <a:xfrm>
            <a:off x="6604000" y="6146800"/>
            <a:ext cx="711200" cy="762000"/>
            <a:chOff x="1872" y="2764"/>
            <a:chExt cx="1063" cy="1356"/>
          </a:xfrm>
        </p:grpSpPr>
        <p:sp>
          <p:nvSpPr>
            <p:cNvPr id="1231" name="Freeform 355"/>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232" name="Freeform 356"/>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03" name="Group 357"/>
            <p:cNvGrpSpPr>
              <a:grpSpLocks/>
            </p:cNvGrpSpPr>
            <p:nvPr/>
          </p:nvGrpSpPr>
          <p:grpSpPr bwMode="auto">
            <a:xfrm>
              <a:off x="1920" y="2764"/>
              <a:ext cx="1015" cy="1338"/>
              <a:chOff x="1946" y="2832"/>
              <a:chExt cx="1015" cy="1338"/>
            </a:xfrm>
          </p:grpSpPr>
          <p:sp>
            <p:nvSpPr>
              <p:cNvPr id="1234" name="Freeform 358"/>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235" name="Freeform 359"/>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236" name="Freeform 360"/>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237" name="Freeform 361"/>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238" name="Freeform 362"/>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239" name="Freeform 363"/>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240" name="Freeform 364"/>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241" name="Freeform 365"/>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242" name="Freeform 366"/>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243" name="Freeform 367"/>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244" name="Freeform 368"/>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245" name="Freeform 369"/>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246" name="Freeform 370"/>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247" name="Freeform 371"/>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248" name="Freeform 372"/>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249" name="Freeform 373"/>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250" name="Freeform 374"/>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251" name="Freeform 375"/>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252" name="Freeform 376"/>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253" name="Freeform 377"/>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254" name="Freeform 378"/>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255" name="Freeform 379"/>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04" name="Group 380"/>
          <p:cNvGrpSpPr>
            <a:grpSpLocks/>
          </p:cNvGrpSpPr>
          <p:nvPr/>
        </p:nvGrpSpPr>
        <p:grpSpPr bwMode="auto">
          <a:xfrm>
            <a:off x="9448800" y="6146800"/>
            <a:ext cx="711200" cy="762000"/>
            <a:chOff x="1872" y="2764"/>
            <a:chExt cx="1063" cy="1356"/>
          </a:xfrm>
        </p:grpSpPr>
        <p:sp>
          <p:nvSpPr>
            <p:cNvPr id="1206" name="Freeform 381"/>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207" name="Freeform 382"/>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05" name="Group 383"/>
            <p:cNvGrpSpPr>
              <a:grpSpLocks/>
            </p:cNvGrpSpPr>
            <p:nvPr/>
          </p:nvGrpSpPr>
          <p:grpSpPr bwMode="auto">
            <a:xfrm>
              <a:off x="1920" y="2764"/>
              <a:ext cx="1015" cy="1338"/>
              <a:chOff x="1946" y="2832"/>
              <a:chExt cx="1015" cy="1338"/>
            </a:xfrm>
          </p:grpSpPr>
          <p:sp>
            <p:nvSpPr>
              <p:cNvPr id="1209" name="Freeform 384"/>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210" name="Freeform 385"/>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211" name="Freeform 386"/>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212" name="Freeform 387"/>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213" name="Freeform 388"/>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214" name="Freeform 389"/>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215" name="Freeform 390"/>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216" name="Freeform 391"/>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217" name="Freeform 392"/>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218" name="Freeform 393"/>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219" name="Freeform 394"/>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220" name="Freeform 395"/>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221" name="Freeform 396"/>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222" name="Freeform 397"/>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223" name="Freeform 398"/>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224" name="Freeform 399"/>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225" name="Freeform 400"/>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226" name="Freeform 401"/>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227" name="Freeform 402"/>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228" name="Freeform 403"/>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229" name="Freeform 404"/>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230" name="Freeform 405"/>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06" name="Group 406"/>
          <p:cNvGrpSpPr>
            <a:grpSpLocks/>
          </p:cNvGrpSpPr>
          <p:nvPr/>
        </p:nvGrpSpPr>
        <p:grpSpPr bwMode="auto">
          <a:xfrm>
            <a:off x="11176000" y="6146800"/>
            <a:ext cx="711200" cy="762000"/>
            <a:chOff x="1872" y="2764"/>
            <a:chExt cx="1063" cy="1356"/>
          </a:xfrm>
        </p:grpSpPr>
        <p:sp>
          <p:nvSpPr>
            <p:cNvPr id="1181" name="Freeform 40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182" name="Freeform 40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07" name="Group 409"/>
            <p:cNvGrpSpPr>
              <a:grpSpLocks/>
            </p:cNvGrpSpPr>
            <p:nvPr/>
          </p:nvGrpSpPr>
          <p:grpSpPr bwMode="auto">
            <a:xfrm>
              <a:off x="1920" y="2764"/>
              <a:ext cx="1015" cy="1338"/>
              <a:chOff x="1946" y="2832"/>
              <a:chExt cx="1015" cy="1338"/>
            </a:xfrm>
          </p:grpSpPr>
          <p:sp>
            <p:nvSpPr>
              <p:cNvPr id="1184" name="Freeform 41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185" name="Freeform 41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186" name="Freeform 41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187" name="Freeform 41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188" name="Freeform 41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189" name="Freeform 41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190" name="Freeform 41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191" name="Freeform 41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192" name="Freeform 41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193" name="Freeform 41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194" name="Freeform 42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195" name="Freeform 42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196" name="Freeform 42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197" name="Freeform 42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198" name="Freeform 42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199" name="Freeform 42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200" name="Freeform 42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201" name="Freeform 42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202" name="Freeform 42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203" name="Freeform 42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204" name="Freeform 43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205" name="Freeform 43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08" name="Group 432"/>
          <p:cNvGrpSpPr>
            <a:grpSpLocks/>
          </p:cNvGrpSpPr>
          <p:nvPr/>
        </p:nvGrpSpPr>
        <p:grpSpPr bwMode="auto">
          <a:xfrm rot="20229398" flipH="1">
            <a:off x="6502400" y="5994401"/>
            <a:ext cx="508000" cy="481013"/>
            <a:chOff x="197" y="1013"/>
            <a:chExt cx="929" cy="952"/>
          </a:xfrm>
        </p:grpSpPr>
        <p:sp>
          <p:nvSpPr>
            <p:cNvPr id="1176" name="Freeform 433"/>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endParaRPr lang="en-US" sz="1200"/>
            </a:p>
          </p:txBody>
        </p:sp>
        <p:sp>
          <p:nvSpPr>
            <p:cNvPr id="1177" name="Freeform 434"/>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endParaRPr lang="en-US" sz="1200"/>
            </a:p>
          </p:txBody>
        </p:sp>
        <p:sp>
          <p:nvSpPr>
            <p:cNvPr id="1178" name="Freeform 435"/>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179" name="Freeform 436"/>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180" name="Freeform 437"/>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endParaRPr lang="en-US" sz="1200"/>
            </a:p>
          </p:txBody>
        </p:sp>
      </p:grpSp>
      <p:grpSp>
        <p:nvGrpSpPr>
          <p:cNvPr id="93709" name="Group 438"/>
          <p:cNvGrpSpPr>
            <a:grpSpLocks/>
          </p:cNvGrpSpPr>
          <p:nvPr/>
        </p:nvGrpSpPr>
        <p:grpSpPr bwMode="auto">
          <a:xfrm>
            <a:off x="5892800" y="5994401"/>
            <a:ext cx="508000" cy="442913"/>
            <a:chOff x="197" y="1013"/>
            <a:chExt cx="929" cy="952"/>
          </a:xfrm>
        </p:grpSpPr>
        <p:sp>
          <p:nvSpPr>
            <p:cNvPr id="1171" name="Freeform 43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endParaRPr lang="en-US" sz="1200"/>
            </a:p>
          </p:txBody>
        </p:sp>
        <p:sp>
          <p:nvSpPr>
            <p:cNvPr id="1172" name="Freeform 44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endParaRPr lang="en-US" sz="1200"/>
            </a:p>
          </p:txBody>
        </p:sp>
        <p:sp>
          <p:nvSpPr>
            <p:cNvPr id="1173" name="Freeform 44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174" name="Freeform 44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175" name="Freeform 44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endParaRPr lang="en-US" sz="1200"/>
            </a:p>
          </p:txBody>
        </p:sp>
      </p:grpSp>
      <p:grpSp>
        <p:nvGrpSpPr>
          <p:cNvPr id="93710" name="Group 444"/>
          <p:cNvGrpSpPr>
            <a:grpSpLocks/>
          </p:cNvGrpSpPr>
          <p:nvPr/>
        </p:nvGrpSpPr>
        <p:grpSpPr bwMode="auto">
          <a:xfrm>
            <a:off x="5431368" y="5994400"/>
            <a:ext cx="766233" cy="914400"/>
            <a:chOff x="1872" y="2764"/>
            <a:chExt cx="1063" cy="1356"/>
          </a:xfrm>
        </p:grpSpPr>
        <p:sp>
          <p:nvSpPr>
            <p:cNvPr id="1146" name="Freeform 445"/>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147" name="Freeform 446"/>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11" name="Group 447"/>
            <p:cNvGrpSpPr>
              <a:grpSpLocks/>
            </p:cNvGrpSpPr>
            <p:nvPr/>
          </p:nvGrpSpPr>
          <p:grpSpPr bwMode="auto">
            <a:xfrm>
              <a:off x="1920" y="2764"/>
              <a:ext cx="1015" cy="1338"/>
              <a:chOff x="1946" y="2832"/>
              <a:chExt cx="1015" cy="1338"/>
            </a:xfrm>
          </p:grpSpPr>
          <p:sp>
            <p:nvSpPr>
              <p:cNvPr id="1149" name="Freeform 448"/>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150" name="Freeform 449"/>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151" name="Freeform 450"/>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152" name="Freeform 451"/>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153" name="Freeform 452"/>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154" name="Freeform 453"/>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155" name="Freeform 454"/>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156" name="Freeform 455"/>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157" name="Freeform 456"/>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158" name="Freeform 457"/>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159" name="Freeform 458"/>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160" name="Freeform 459"/>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161" name="Freeform 460"/>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162" name="Freeform 461"/>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163" name="Freeform 462"/>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164" name="Freeform 463"/>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165" name="Freeform 464"/>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166" name="Freeform 465"/>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167" name="Freeform 466"/>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168" name="Freeform 467"/>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169" name="Freeform 468"/>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170" name="Freeform 469"/>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12" name="Group 470"/>
          <p:cNvGrpSpPr>
            <a:grpSpLocks/>
          </p:cNvGrpSpPr>
          <p:nvPr/>
        </p:nvGrpSpPr>
        <p:grpSpPr bwMode="auto">
          <a:xfrm>
            <a:off x="8229600" y="6146800"/>
            <a:ext cx="711200" cy="762000"/>
            <a:chOff x="1872" y="2764"/>
            <a:chExt cx="1063" cy="1356"/>
          </a:xfrm>
        </p:grpSpPr>
        <p:sp>
          <p:nvSpPr>
            <p:cNvPr id="1121" name="Freeform 471"/>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122" name="Freeform 472"/>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13" name="Group 473"/>
            <p:cNvGrpSpPr>
              <a:grpSpLocks/>
            </p:cNvGrpSpPr>
            <p:nvPr/>
          </p:nvGrpSpPr>
          <p:grpSpPr bwMode="auto">
            <a:xfrm>
              <a:off x="1920" y="2764"/>
              <a:ext cx="1015" cy="1338"/>
              <a:chOff x="1946" y="2832"/>
              <a:chExt cx="1015" cy="1338"/>
            </a:xfrm>
          </p:grpSpPr>
          <p:sp>
            <p:nvSpPr>
              <p:cNvPr id="1124" name="Freeform 474"/>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125" name="Freeform 475"/>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126" name="Freeform 476"/>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127" name="Freeform 477"/>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128" name="Freeform 478"/>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129" name="Freeform 479"/>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130" name="Freeform 480"/>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131" name="Freeform 481"/>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132" name="Freeform 482"/>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133" name="Freeform 483"/>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134" name="Freeform 484"/>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135" name="Freeform 485"/>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136" name="Freeform 486"/>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137" name="Freeform 487"/>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138" name="Freeform 488"/>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139" name="Freeform 489"/>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140" name="Freeform 490"/>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141" name="Freeform 491"/>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142" name="Freeform 492"/>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143" name="Freeform 493"/>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144" name="Freeform 494"/>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145" name="Freeform 495"/>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14" name="Group 496"/>
          <p:cNvGrpSpPr>
            <a:grpSpLocks/>
          </p:cNvGrpSpPr>
          <p:nvPr/>
        </p:nvGrpSpPr>
        <p:grpSpPr bwMode="auto">
          <a:xfrm>
            <a:off x="7315200" y="6146800"/>
            <a:ext cx="711200" cy="762000"/>
            <a:chOff x="1872" y="2764"/>
            <a:chExt cx="1063" cy="1356"/>
          </a:xfrm>
        </p:grpSpPr>
        <p:sp>
          <p:nvSpPr>
            <p:cNvPr id="1096" name="Freeform 49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097" name="Freeform 49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15" name="Group 499"/>
            <p:cNvGrpSpPr>
              <a:grpSpLocks/>
            </p:cNvGrpSpPr>
            <p:nvPr/>
          </p:nvGrpSpPr>
          <p:grpSpPr bwMode="auto">
            <a:xfrm>
              <a:off x="1920" y="2764"/>
              <a:ext cx="1015" cy="1338"/>
              <a:chOff x="1946" y="2832"/>
              <a:chExt cx="1015" cy="1338"/>
            </a:xfrm>
          </p:grpSpPr>
          <p:sp>
            <p:nvSpPr>
              <p:cNvPr id="1099" name="Freeform 50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100" name="Freeform 50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101" name="Freeform 50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102" name="Freeform 50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103" name="Freeform 50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104" name="Freeform 50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105" name="Freeform 50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106" name="Freeform 50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107" name="Freeform 50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108" name="Freeform 50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109" name="Freeform 51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110" name="Freeform 51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111" name="Freeform 51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112" name="Freeform 51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113" name="Freeform 51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114" name="Freeform 51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115" name="Freeform 51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116" name="Freeform 51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117" name="Freeform 51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118" name="Freeform 51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119" name="Freeform 52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120" name="Freeform 52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16" name="Group 522"/>
          <p:cNvGrpSpPr>
            <a:grpSpLocks/>
          </p:cNvGrpSpPr>
          <p:nvPr/>
        </p:nvGrpSpPr>
        <p:grpSpPr bwMode="auto">
          <a:xfrm rot="18362460">
            <a:off x="3024982" y="5717383"/>
            <a:ext cx="598487" cy="869949"/>
            <a:chOff x="4104" y="1487"/>
            <a:chExt cx="984" cy="1036"/>
          </a:xfrm>
        </p:grpSpPr>
        <p:sp>
          <p:nvSpPr>
            <p:cNvPr id="1091" name="Freeform 523"/>
            <p:cNvSpPr>
              <a:spLocks/>
            </p:cNvSpPr>
            <p:nvPr/>
          </p:nvSpPr>
          <p:spPr bwMode="auto">
            <a:xfrm rot="1299205">
              <a:off x="4104" y="1487"/>
              <a:ext cx="984" cy="1036"/>
            </a:xfrm>
            <a:custGeom>
              <a:avLst/>
              <a:gdLst>
                <a:gd name="T0" fmla="*/ 15 w 1860"/>
                <a:gd name="T1" fmla="*/ 2 h 1906"/>
                <a:gd name="T2" fmla="*/ 12 w 1860"/>
                <a:gd name="T3" fmla="*/ 3 h 1906"/>
                <a:gd name="T4" fmla="*/ 10 w 1860"/>
                <a:gd name="T5" fmla="*/ 5 h 1906"/>
                <a:gd name="T6" fmla="*/ 9 w 1860"/>
                <a:gd name="T7" fmla="*/ 10 h 1906"/>
                <a:gd name="T8" fmla="*/ 11 w 1860"/>
                <a:gd name="T9" fmla="*/ 14 h 1906"/>
                <a:gd name="T10" fmla="*/ 14 w 1860"/>
                <a:gd name="T11" fmla="*/ 16 h 1906"/>
                <a:gd name="T12" fmla="*/ 16 w 1860"/>
                <a:gd name="T13" fmla="*/ 19 h 1906"/>
                <a:gd name="T14" fmla="*/ 12 w 1860"/>
                <a:gd name="T15" fmla="*/ 16 h 1906"/>
                <a:gd name="T16" fmla="*/ 8 w 1860"/>
                <a:gd name="T17" fmla="*/ 15 h 1906"/>
                <a:gd name="T18" fmla="*/ 4 w 1860"/>
                <a:gd name="T19" fmla="*/ 16 h 1906"/>
                <a:gd name="T20" fmla="*/ 1 w 1860"/>
                <a:gd name="T21" fmla="*/ 17 h 1906"/>
                <a:gd name="T22" fmla="*/ 0 w 1860"/>
                <a:gd name="T23" fmla="*/ 20 h 1906"/>
                <a:gd name="T24" fmla="*/ 1 w 1860"/>
                <a:gd name="T25" fmla="*/ 23 h 1906"/>
                <a:gd name="T26" fmla="*/ 2 w 1860"/>
                <a:gd name="T27" fmla="*/ 26 h 1906"/>
                <a:gd name="T28" fmla="*/ 2 w 1860"/>
                <a:gd name="T29" fmla="*/ 30 h 1906"/>
                <a:gd name="T30" fmla="*/ 4 w 1860"/>
                <a:gd name="T31" fmla="*/ 33 h 1906"/>
                <a:gd name="T32" fmla="*/ 6 w 1860"/>
                <a:gd name="T33" fmla="*/ 34 h 1906"/>
                <a:gd name="T34" fmla="*/ 9 w 1860"/>
                <a:gd name="T35" fmla="*/ 33 h 1906"/>
                <a:gd name="T36" fmla="*/ 12 w 1860"/>
                <a:gd name="T37" fmla="*/ 31 h 1906"/>
                <a:gd name="T38" fmla="*/ 14 w 1860"/>
                <a:gd name="T39" fmla="*/ 29 h 1906"/>
                <a:gd name="T40" fmla="*/ 17 w 1860"/>
                <a:gd name="T41" fmla="*/ 27 h 1906"/>
                <a:gd name="T42" fmla="*/ 13 w 1860"/>
                <a:gd name="T43" fmla="*/ 30 h 1906"/>
                <a:gd name="T44" fmla="*/ 11 w 1860"/>
                <a:gd name="T45" fmla="*/ 35 h 1906"/>
                <a:gd name="T46" fmla="*/ 9 w 1860"/>
                <a:gd name="T47" fmla="*/ 40 h 1906"/>
                <a:gd name="T48" fmla="*/ 8 w 1860"/>
                <a:gd name="T49" fmla="*/ 45 h 1906"/>
                <a:gd name="T50" fmla="*/ 10 w 1860"/>
                <a:gd name="T51" fmla="*/ 45 h 1906"/>
                <a:gd name="T52" fmla="*/ 11 w 1860"/>
                <a:gd name="T53" fmla="*/ 40 h 1906"/>
                <a:gd name="T54" fmla="*/ 12 w 1860"/>
                <a:gd name="T55" fmla="*/ 35 h 1906"/>
                <a:gd name="T56" fmla="*/ 14 w 1860"/>
                <a:gd name="T57" fmla="*/ 32 h 1906"/>
                <a:gd name="T58" fmla="*/ 17 w 1860"/>
                <a:gd name="T59" fmla="*/ 29 h 1906"/>
                <a:gd name="T60" fmla="*/ 15 w 1860"/>
                <a:gd name="T61" fmla="*/ 33 h 1906"/>
                <a:gd name="T62" fmla="*/ 14 w 1860"/>
                <a:gd name="T63" fmla="*/ 37 h 1906"/>
                <a:gd name="T64" fmla="*/ 15 w 1860"/>
                <a:gd name="T65" fmla="*/ 42 h 1906"/>
                <a:gd name="T66" fmla="*/ 17 w 1860"/>
                <a:gd name="T67" fmla="*/ 43 h 1906"/>
                <a:gd name="T68" fmla="*/ 21 w 1860"/>
                <a:gd name="T69" fmla="*/ 45 h 1906"/>
                <a:gd name="T70" fmla="*/ 24 w 1860"/>
                <a:gd name="T71" fmla="*/ 43 h 1906"/>
                <a:gd name="T72" fmla="*/ 27 w 1860"/>
                <a:gd name="T73" fmla="*/ 42 h 1906"/>
                <a:gd name="T74" fmla="*/ 30 w 1860"/>
                <a:gd name="T75" fmla="*/ 40 h 1906"/>
                <a:gd name="T76" fmla="*/ 30 w 1860"/>
                <a:gd name="T77" fmla="*/ 36 h 1906"/>
                <a:gd name="T78" fmla="*/ 29 w 1860"/>
                <a:gd name="T79" fmla="*/ 33 h 1906"/>
                <a:gd name="T80" fmla="*/ 28 w 1860"/>
                <a:gd name="T81" fmla="*/ 30 h 1906"/>
                <a:gd name="T82" fmla="*/ 29 w 1860"/>
                <a:gd name="T83" fmla="*/ 30 h 1906"/>
                <a:gd name="T84" fmla="*/ 32 w 1860"/>
                <a:gd name="T85" fmla="*/ 33 h 1906"/>
                <a:gd name="T86" fmla="*/ 35 w 1860"/>
                <a:gd name="T87" fmla="*/ 33 h 1906"/>
                <a:gd name="T88" fmla="*/ 39 w 1860"/>
                <a:gd name="T89" fmla="*/ 31 h 1906"/>
                <a:gd name="T90" fmla="*/ 40 w 1860"/>
                <a:gd name="T91" fmla="*/ 28 h 1906"/>
                <a:gd name="T92" fmla="*/ 40 w 1860"/>
                <a:gd name="T93" fmla="*/ 23 h 1906"/>
                <a:gd name="T94" fmla="*/ 40 w 1860"/>
                <a:gd name="T95" fmla="*/ 21 h 1906"/>
                <a:gd name="T96" fmla="*/ 41 w 1860"/>
                <a:gd name="T97" fmla="*/ 17 h 1906"/>
                <a:gd name="T98" fmla="*/ 41 w 1860"/>
                <a:gd name="T99" fmla="*/ 14 h 1906"/>
                <a:gd name="T100" fmla="*/ 39 w 1860"/>
                <a:gd name="T101" fmla="*/ 11 h 1906"/>
                <a:gd name="T102" fmla="*/ 35 w 1860"/>
                <a:gd name="T103" fmla="*/ 10 h 1906"/>
                <a:gd name="T104" fmla="*/ 31 w 1860"/>
                <a:gd name="T105" fmla="*/ 11 h 1906"/>
                <a:gd name="T106" fmla="*/ 29 w 1860"/>
                <a:gd name="T107" fmla="*/ 13 h 1906"/>
                <a:gd name="T108" fmla="*/ 26 w 1860"/>
                <a:gd name="T109" fmla="*/ 16 h 1906"/>
                <a:gd name="T110" fmla="*/ 28 w 1860"/>
                <a:gd name="T111" fmla="*/ 11 h 1906"/>
                <a:gd name="T112" fmla="*/ 28 w 1860"/>
                <a:gd name="T113" fmla="*/ 8 h 1906"/>
                <a:gd name="T114" fmla="*/ 28 w 1860"/>
                <a:gd name="T115" fmla="*/ 4 h 1906"/>
                <a:gd name="T116" fmla="*/ 25 w 1860"/>
                <a:gd name="T117" fmla="*/ 1 h 1906"/>
                <a:gd name="T118" fmla="*/ 22 w 1860"/>
                <a:gd name="T119" fmla="*/ 0 h 1906"/>
                <a:gd name="T120" fmla="*/ 19 w 1860"/>
                <a:gd name="T121" fmla="*/ 1 h 1906"/>
                <a:gd name="T122" fmla="*/ 17 w 1860"/>
                <a:gd name="T123" fmla="*/ 3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endParaRPr lang="en-US" sz="1200"/>
            </a:p>
          </p:txBody>
        </p:sp>
        <p:sp>
          <p:nvSpPr>
            <p:cNvPr id="1092" name="Freeform 524"/>
            <p:cNvSpPr>
              <a:spLocks/>
            </p:cNvSpPr>
            <p:nvPr/>
          </p:nvSpPr>
          <p:spPr bwMode="auto">
            <a:xfrm rot="1299205">
              <a:off x="4236" y="1874"/>
              <a:ext cx="330" cy="49"/>
            </a:xfrm>
            <a:custGeom>
              <a:avLst/>
              <a:gdLst>
                <a:gd name="T0" fmla="*/ 0 w 624"/>
                <a:gd name="T1" fmla="*/ 2 h 89"/>
                <a:gd name="T2" fmla="*/ 3 w 624"/>
                <a:gd name="T3" fmla="*/ 1 h 89"/>
                <a:gd name="T4" fmla="*/ 7 w 624"/>
                <a:gd name="T5" fmla="*/ 1 h 89"/>
                <a:gd name="T6" fmla="*/ 10 w 624"/>
                <a:gd name="T7" fmla="*/ 1 h 89"/>
                <a:gd name="T8" fmla="*/ 12 w 624"/>
                <a:gd name="T9" fmla="*/ 1 h 89"/>
                <a:gd name="T10" fmla="*/ 14 w 624"/>
                <a:gd name="T11" fmla="*/ 2 h 89"/>
                <a:gd name="T12" fmla="*/ 11 w 624"/>
                <a:gd name="T13" fmla="*/ 1 h 89"/>
                <a:gd name="T14" fmla="*/ 8 w 624"/>
                <a:gd name="T15" fmla="*/ 1 h 89"/>
                <a:gd name="T16" fmla="*/ 5 w 624"/>
                <a:gd name="T17" fmla="*/ 0 h 89"/>
                <a:gd name="T18" fmla="*/ 3 w 624"/>
                <a:gd name="T19" fmla="*/ 1 h 89"/>
                <a:gd name="T20" fmla="*/ 2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endParaRPr lang="en-US" sz="1200"/>
            </a:p>
          </p:txBody>
        </p:sp>
        <p:sp>
          <p:nvSpPr>
            <p:cNvPr id="1093" name="Freeform 525"/>
            <p:cNvSpPr>
              <a:spLocks/>
            </p:cNvSpPr>
            <p:nvPr/>
          </p:nvSpPr>
          <p:spPr bwMode="auto">
            <a:xfrm rot="1299205">
              <a:off x="4511" y="2123"/>
              <a:ext cx="81" cy="235"/>
            </a:xfrm>
            <a:custGeom>
              <a:avLst/>
              <a:gdLst>
                <a:gd name="T0" fmla="*/ 0 w 155"/>
                <a:gd name="T1" fmla="*/ 0 h 432"/>
                <a:gd name="T2" fmla="*/ 1 w 155"/>
                <a:gd name="T3" fmla="*/ 3 h 432"/>
                <a:gd name="T4" fmla="*/ 1 w 155"/>
                <a:gd name="T5" fmla="*/ 6 h 432"/>
                <a:gd name="T6" fmla="*/ 2 w 155"/>
                <a:gd name="T7" fmla="*/ 9 h 432"/>
                <a:gd name="T8" fmla="*/ 3 w 155"/>
                <a:gd name="T9" fmla="*/ 11 h 432"/>
                <a:gd name="T10" fmla="*/ 2 w 155"/>
                <a:gd name="T11" fmla="*/ 8 h 432"/>
                <a:gd name="T12" fmla="*/ 1 w 155"/>
                <a:gd name="T13" fmla="*/ 5 h 432"/>
                <a:gd name="T14" fmla="*/ 1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094" name="Freeform 526"/>
            <p:cNvSpPr>
              <a:spLocks/>
            </p:cNvSpPr>
            <p:nvPr/>
          </p:nvSpPr>
          <p:spPr bwMode="auto">
            <a:xfrm rot="1299205">
              <a:off x="4629" y="1569"/>
              <a:ext cx="89" cy="321"/>
            </a:xfrm>
            <a:custGeom>
              <a:avLst/>
              <a:gdLst>
                <a:gd name="T0" fmla="*/ 0 w 168"/>
                <a:gd name="T1" fmla="*/ 0 h 590"/>
                <a:gd name="T2" fmla="*/ 1 w 168"/>
                <a:gd name="T3" fmla="*/ 2 h 590"/>
                <a:gd name="T4" fmla="*/ 2 w 168"/>
                <a:gd name="T5" fmla="*/ 4 h 590"/>
                <a:gd name="T6" fmla="*/ 3 w 168"/>
                <a:gd name="T7" fmla="*/ 6 h 590"/>
                <a:gd name="T8" fmla="*/ 3 w 168"/>
                <a:gd name="T9" fmla="*/ 9 h 590"/>
                <a:gd name="T10" fmla="*/ 4 w 168"/>
                <a:gd name="T11" fmla="*/ 11 h 590"/>
                <a:gd name="T12" fmla="*/ 3 w 168"/>
                <a:gd name="T13" fmla="*/ 14 h 590"/>
                <a:gd name="T14" fmla="*/ 3 w 168"/>
                <a:gd name="T15" fmla="*/ 15 h 590"/>
                <a:gd name="T16" fmla="*/ 4 w 168"/>
                <a:gd name="T17" fmla="*/ 11 h 590"/>
                <a:gd name="T18" fmla="*/ 4 w 168"/>
                <a:gd name="T19" fmla="*/ 9 h 590"/>
                <a:gd name="T20" fmla="*/ 3 w 168"/>
                <a:gd name="T21" fmla="*/ 5 h 590"/>
                <a:gd name="T22" fmla="*/ 3 w 168"/>
                <a:gd name="T23" fmla="*/ 3 h 590"/>
                <a:gd name="T24" fmla="*/ 2 w 168"/>
                <a:gd name="T25" fmla="*/ 2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095" name="Freeform 527"/>
            <p:cNvSpPr>
              <a:spLocks/>
            </p:cNvSpPr>
            <p:nvPr/>
          </p:nvSpPr>
          <p:spPr bwMode="auto">
            <a:xfrm rot="1299205">
              <a:off x="4732" y="2047"/>
              <a:ext cx="289" cy="63"/>
            </a:xfrm>
            <a:custGeom>
              <a:avLst/>
              <a:gdLst>
                <a:gd name="T0" fmla="*/ 0 w 546"/>
                <a:gd name="T1" fmla="*/ 3 h 117"/>
                <a:gd name="T2" fmla="*/ 3 w 546"/>
                <a:gd name="T3" fmla="*/ 2 h 117"/>
                <a:gd name="T4" fmla="*/ 4 w 546"/>
                <a:gd name="T5" fmla="*/ 1 h 117"/>
                <a:gd name="T6" fmla="*/ 6 w 546"/>
                <a:gd name="T7" fmla="*/ 1 h 117"/>
                <a:gd name="T8" fmla="*/ 8 w 546"/>
                <a:gd name="T9" fmla="*/ 1 h 117"/>
                <a:gd name="T10" fmla="*/ 10 w 546"/>
                <a:gd name="T11" fmla="*/ 1 h 117"/>
                <a:gd name="T12" fmla="*/ 12 w 546"/>
                <a:gd name="T13" fmla="*/ 1 h 117"/>
                <a:gd name="T14" fmla="*/ 9 w 546"/>
                <a:gd name="T15" fmla="*/ 1 h 117"/>
                <a:gd name="T16" fmla="*/ 7 w 546"/>
                <a:gd name="T17" fmla="*/ 0 h 117"/>
                <a:gd name="T18" fmla="*/ 6 w 546"/>
                <a:gd name="T19" fmla="*/ 0 h 117"/>
                <a:gd name="T20" fmla="*/ 4 w 546"/>
                <a:gd name="T21" fmla="*/ 1 h 117"/>
                <a:gd name="T22" fmla="*/ 3 w 546"/>
                <a:gd name="T23" fmla="*/ 1 h 117"/>
                <a:gd name="T24" fmla="*/ 2 w 546"/>
                <a:gd name="T25" fmla="*/ 2 h 117"/>
                <a:gd name="T26" fmla="*/ 0 w 546"/>
                <a:gd name="T27" fmla="*/ 3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endParaRPr lang="en-US" sz="1200"/>
            </a:p>
          </p:txBody>
        </p:sp>
      </p:grpSp>
      <p:sp>
        <p:nvSpPr>
          <p:cNvPr id="1076" name="Freeform 528"/>
          <p:cNvSpPr>
            <a:spLocks/>
          </p:cNvSpPr>
          <p:nvPr/>
        </p:nvSpPr>
        <p:spPr bwMode="auto">
          <a:xfrm rot="1299205">
            <a:off x="4267201" y="5994400"/>
            <a:ext cx="404284" cy="34925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lIns="108856" tIns="54428" rIns="108856" bIns="54428"/>
          <a:lstStyle/>
          <a:p>
            <a:endParaRPr lang="en-US" sz="1200"/>
          </a:p>
        </p:txBody>
      </p:sp>
      <p:sp>
        <p:nvSpPr>
          <p:cNvPr id="1077" name="Freeform 529"/>
          <p:cNvSpPr>
            <a:spLocks/>
          </p:cNvSpPr>
          <p:nvPr/>
        </p:nvSpPr>
        <p:spPr bwMode="auto">
          <a:xfrm rot="1299205">
            <a:off x="5080001" y="6146800"/>
            <a:ext cx="404284" cy="34925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lIns="108856" tIns="54428" rIns="108856" bIns="54428"/>
          <a:lstStyle/>
          <a:p>
            <a:endParaRPr lang="en-US" sz="1200"/>
          </a:p>
        </p:txBody>
      </p:sp>
      <p:sp>
        <p:nvSpPr>
          <p:cNvPr id="1078" name="Freeform 530"/>
          <p:cNvSpPr>
            <a:spLocks/>
          </p:cNvSpPr>
          <p:nvPr/>
        </p:nvSpPr>
        <p:spPr bwMode="auto">
          <a:xfrm rot="1299205">
            <a:off x="10668001" y="5537200"/>
            <a:ext cx="404284" cy="34925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lIns="108856" tIns="54428" rIns="108856" bIns="54428"/>
          <a:lstStyle/>
          <a:p>
            <a:endParaRPr lang="en-US" sz="1200"/>
          </a:p>
        </p:txBody>
      </p:sp>
      <p:sp>
        <p:nvSpPr>
          <p:cNvPr id="1079" name="Freeform 531"/>
          <p:cNvSpPr>
            <a:spLocks/>
          </p:cNvSpPr>
          <p:nvPr/>
        </p:nvSpPr>
        <p:spPr bwMode="auto">
          <a:xfrm rot="4139948" flipH="1">
            <a:off x="6254750" y="6470650"/>
            <a:ext cx="292100" cy="4064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lIns="108856" tIns="54428" rIns="108856" bIns="54428"/>
          <a:lstStyle/>
          <a:p>
            <a:endParaRPr lang="en-US" sz="1200"/>
          </a:p>
        </p:txBody>
      </p:sp>
      <p:sp>
        <p:nvSpPr>
          <p:cNvPr id="1080" name="Freeform 532"/>
          <p:cNvSpPr>
            <a:spLocks/>
          </p:cNvSpPr>
          <p:nvPr/>
        </p:nvSpPr>
        <p:spPr bwMode="auto">
          <a:xfrm rot="4139948" flipH="1">
            <a:off x="1600994" y="6298407"/>
            <a:ext cx="252413" cy="4064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lIns="108856" tIns="54428" rIns="108856" bIns="54428"/>
          <a:lstStyle/>
          <a:p>
            <a:endParaRPr lang="en-US" sz="1200"/>
          </a:p>
        </p:txBody>
      </p:sp>
      <p:sp>
        <p:nvSpPr>
          <p:cNvPr id="1081" name="Freeform 533"/>
          <p:cNvSpPr>
            <a:spLocks/>
          </p:cNvSpPr>
          <p:nvPr/>
        </p:nvSpPr>
        <p:spPr bwMode="auto">
          <a:xfrm rot="4139948" flipH="1">
            <a:off x="76994" y="6222207"/>
            <a:ext cx="252413" cy="4064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lIns="108856" tIns="54428" rIns="108856" bIns="54428"/>
          <a:lstStyle/>
          <a:p>
            <a:endParaRPr lang="en-US" sz="1200"/>
          </a:p>
        </p:txBody>
      </p:sp>
      <p:sp>
        <p:nvSpPr>
          <p:cNvPr id="1082" name="Freeform 534">
            <a:hlinkClick r:id="rId6" action="ppaction://hlinkfile"/>
          </p:cNvPr>
          <p:cNvSpPr>
            <a:spLocks/>
          </p:cNvSpPr>
          <p:nvPr/>
        </p:nvSpPr>
        <p:spPr bwMode="auto">
          <a:xfrm rot="4886667" flipH="1">
            <a:off x="8953500" y="6326188"/>
            <a:ext cx="533400" cy="6096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lIns="108856" tIns="54428" rIns="108856" bIns="54428"/>
          <a:lstStyle/>
          <a:p>
            <a:endParaRPr lang="en-US" sz="1200"/>
          </a:p>
        </p:txBody>
      </p:sp>
      <p:sp>
        <p:nvSpPr>
          <p:cNvPr id="1083" name="Freeform 535"/>
          <p:cNvSpPr>
            <a:spLocks/>
          </p:cNvSpPr>
          <p:nvPr/>
        </p:nvSpPr>
        <p:spPr bwMode="auto">
          <a:xfrm rot="4886667" flipH="1">
            <a:off x="4151049" y="6286236"/>
            <a:ext cx="230188" cy="408516"/>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lIns="108856" tIns="54428" rIns="108856" bIns="54428"/>
          <a:lstStyle/>
          <a:p>
            <a:endParaRPr lang="en-US" sz="1200"/>
          </a:p>
        </p:txBody>
      </p:sp>
      <p:sp>
        <p:nvSpPr>
          <p:cNvPr id="1084" name="Freeform 536"/>
          <p:cNvSpPr>
            <a:spLocks/>
          </p:cNvSpPr>
          <p:nvPr/>
        </p:nvSpPr>
        <p:spPr bwMode="auto">
          <a:xfrm rot="4886667" flipH="1">
            <a:off x="6235700" y="6184900"/>
            <a:ext cx="228600" cy="3048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lIns="108856" tIns="54428" rIns="108856" bIns="54428"/>
          <a:lstStyle/>
          <a:p>
            <a:endParaRPr lang="en-US" sz="1200"/>
          </a:p>
        </p:txBody>
      </p:sp>
      <p:pic>
        <p:nvPicPr>
          <p:cNvPr id="93721" name="Picture 537" descr="FIREWRK8"/>
          <p:cNvPicPr>
            <a:picLocks noChangeAspect="1" noChangeArrowheads="1"/>
          </p:cNvPicPr>
          <p:nvPr/>
        </p:nvPicPr>
        <p:blipFill>
          <a:blip r:embed="rId7"/>
          <a:srcRect/>
          <a:stretch>
            <a:fillRect/>
          </a:stretch>
        </p:blipFill>
        <p:spPr bwMode="auto">
          <a:xfrm>
            <a:off x="0" y="1139825"/>
            <a:ext cx="1727200" cy="1206500"/>
          </a:xfrm>
          <a:prstGeom prst="rect">
            <a:avLst/>
          </a:prstGeom>
          <a:noFill/>
          <a:ln w="9525">
            <a:noFill/>
            <a:miter lim="800000"/>
            <a:headEnd/>
            <a:tailEnd/>
          </a:ln>
        </p:spPr>
      </p:pic>
      <p:pic>
        <p:nvPicPr>
          <p:cNvPr id="93722" name="Picture 538" descr="FIREWRK8"/>
          <p:cNvPicPr>
            <a:picLocks noChangeAspect="1" noChangeArrowheads="1"/>
          </p:cNvPicPr>
          <p:nvPr/>
        </p:nvPicPr>
        <p:blipFill>
          <a:blip r:embed="rId7"/>
          <a:srcRect/>
          <a:stretch>
            <a:fillRect/>
          </a:stretch>
        </p:blipFill>
        <p:spPr bwMode="auto">
          <a:xfrm>
            <a:off x="0" y="4114800"/>
            <a:ext cx="1828800" cy="1277938"/>
          </a:xfrm>
          <a:prstGeom prst="rect">
            <a:avLst/>
          </a:prstGeom>
          <a:noFill/>
          <a:ln w="9525">
            <a:noFill/>
            <a:miter lim="800000"/>
            <a:headEnd/>
            <a:tailEnd/>
          </a:ln>
        </p:spPr>
      </p:pic>
      <p:pic>
        <p:nvPicPr>
          <p:cNvPr id="93723" name="Picture 539" descr="FIREWRK8"/>
          <p:cNvPicPr>
            <a:picLocks noChangeAspect="1" noChangeArrowheads="1"/>
          </p:cNvPicPr>
          <p:nvPr/>
        </p:nvPicPr>
        <p:blipFill>
          <a:blip r:embed="rId7"/>
          <a:srcRect/>
          <a:stretch>
            <a:fillRect/>
          </a:stretch>
        </p:blipFill>
        <p:spPr bwMode="auto">
          <a:xfrm>
            <a:off x="10261600" y="228601"/>
            <a:ext cx="1930400" cy="1349375"/>
          </a:xfrm>
          <a:prstGeom prst="rect">
            <a:avLst/>
          </a:prstGeom>
          <a:noFill/>
          <a:ln w="9525">
            <a:noFill/>
            <a:miter lim="800000"/>
            <a:headEnd/>
            <a:tailEnd/>
          </a:ln>
        </p:spPr>
      </p:pic>
      <p:pic>
        <p:nvPicPr>
          <p:cNvPr id="93724" name="Picture 540" descr="FIREWRK8"/>
          <p:cNvPicPr>
            <a:picLocks noChangeAspect="1" noChangeArrowheads="1"/>
          </p:cNvPicPr>
          <p:nvPr/>
        </p:nvPicPr>
        <p:blipFill>
          <a:blip r:embed="rId7"/>
          <a:srcRect/>
          <a:stretch>
            <a:fillRect/>
          </a:stretch>
        </p:blipFill>
        <p:spPr bwMode="auto">
          <a:xfrm>
            <a:off x="5105400" y="2836864"/>
            <a:ext cx="1828800" cy="1277937"/>
          </a:xfrm>
          <a:prstGeom prst="rect">
            <a:avLst/>
          </a:prstGeom>
          <a:noFill/>
          <a:ln w="9525">
            <a:noFill/>
            <a:miter lim="800000"/>
            <a:headEnd/>
            <a:tailEnd/>
          </a:ln>
        </p:spPr>
      </p:pic>
      <p:pic>
        <p:nvPicPr>
          <p:cNvPr id="93725" name="Picture 541" descr="FIREWRK8"/>
          <p:cNvPicPr>
            <a:picLocks noChangeAspect="1" noChangeArrowheads="1"/>
          </p:cNvPicPr>
          <p:nvPr/>
        </p:nvPicPr>
        <p:blipFill>
          <a:blip r:embed="rId7"/>
          <a:srcRect/>
          <a:stretch>
            <a:fillRect/>
          </a:stretch>
        </p:blipFill>
        <p:spPr bwMode="auto">
          <a:xfrm>
            <a:off x="10363200" y="4419600"/>
            <a:ext cx="1727200" cy="1206500"/>
          </a:xfrm>
          <a:prstGeom prst="rect">
            <a:avLst/>
          </a:prstGeom>
          <a:noFill/>
          <a:ln w="9525">
            <a:noFill/>
            <a:miter lim="800000"/>
            <a:headEnd/>
            <a:tailEnd/>
          </a:ln>
        </p:spPr>
      </p:pic>
      <p:sp>
        <p:nvSpPr>
          <p:cNvPr id="1090" name="Text Box 542"/>
          <p:cNvSpPr txBox="1">
            <a:spLocks noChangeArrowheads="1"/>
          </p:cNvSpPr>
          <p:nvPr/>
        </p:nvSpPr>
        <p:spPr bwMode="auto">
          <a:xfrm>
            <a:off x="2047847" y="4286257"/>
            <a:ext cx="8331200" cy="1212978"/>
          </a:xfrm>
          <a:prstGeom prst="rect">
            <a:avLst/>
          </a:prstGeom>
          <a:noFill/>
          <a:ln w="9525">
            <a:noFill/>
            <a:miter lim="800000"/>
            <a:headEnd/>
            <a:tailEnd/>
          </a:ln>
        </p:spPr>
        <p:txBody>
          <a:bodyPr lIns="108856" tIns="54428" rIns="108856" bIns="54428">
            <a:spAutoFit/>
          </a:bodyPr>
          <a:lstStyle/>
          <a:p>
            <a:pPr algn="ctr">
              <a:spcBef>
                <a:spcPct val="50000"/>
              </a:spcBef>
            </a:pPr>
            <a:r>
              <a:rPr lang="en-US" sz="2867" b="1" i="1" dirty="0" err="1">
                <a:solidFill>
                  <a:srgbClr val="006600"/>
                </a:solidFill>
                <a:latin typeface="Times New Roman" panose="02020603050405020304" pitchFamily="18" charset="0"/>
                <a:cs typeface="Times New Roman" pitchFamily="18" charset="0"/>
              </a:rPr>
              <a:t>Giáo</a:t>
            </a:r>
            <a:r>
              <a:rPr lang="en-US" sz="2867" b="1" i="1" dirty="0">
                <a:solidFill>
                  <a:srgbClr val="006600"/>
                </a:solidFill>
                <a:latin typeface="Times New Roman" panose="02020603050405020304" pitchFamily="18" charset="0"/>
                <a:cs typeface="Times New Roman" pitchFamily="18" charset="0"/>
              </a:rPr>
              <a:t> </a:t>
            </a:r>
            <a:r>
              <a:rPr lang="en-US" sz="2867" b="1" i="1" dirty="0" err="1">
                <a:solidFill>
                  <a:srgbClr val="006600"/>
                </a:solidFill>
                <a:latin typeface="Times New Roman" panose="02020603050405020304" pitchFamily="18" charset="0"/>
                <a:cs typeface="Times New Roman" pitchFamily="18" charset="0"/>
              </a:rPr>
              <a:t>viên</a:t>
            </a:r>
            <a:r>
              <a:rPr lang="en-US" sz="2867" b="1" i="1" dirty="0">
                <a:solidFill>
                  <a:srgbClr val="006600"/>
                </a:solidFill>
                <a:latin typeface="Times New Roman" panose="02020603050405020304" pitchFamily="18" charset="0"/>
                <a:cs typeface="Times New Roman" pitchFamily="18" charset="0"/>
              </a:rPr>
              <a:t> </a:t>
            </a:r>
            <a:r>
              <a:rPr lang="en-US" sz="2867" b="1" i="1" dirty="0" err="1">
                <a:solidFill>
                  <a:srgbClr val="006600"/>
                </a:solidFill>
                <a:latin typeface="Times New Roman" panose="02020603050405020304" pitchFamily="18" charset="0"/>
                <a:cs typeface="Times New Roman" pitchFamily="18" charset="0"/>
              </a:rPr>
              <a:t>dự</a:t>
            </a:r>
            <a:r>
              <a:rPr lang="en-US" sz="2867" b="1" i="1" dirty="0">
                <a:solidFill>
                  <a:srgbClr val="006600"/>
                </a:solidFill>
                <a:latin typeface="Times New Roman" panose="02020603050405020304" pitchFamily="18" charset="0"/>
                <a:cs typeface="Times New Roman" pitchFamily="18" charset="0"/>
              </a:rPr>
              <a:t> </a:t>
            </a:r>
            <a:r>
              <a:rPr lang="en-US" sz="2867" b="1" i="1" dirty="0" err="1">
                <a:solidFill>
                  <a:srgbClr val="006600"/>
                </a:solidFill>
                <a:latin typeface="Times New Roman" panose="02020603050405020304" pitchFamily="18" charset="0"/>
                <a:cs typeface="Times New Roman" pitchFamily="18" charset="0"/>
              </a:rPr>
              <a:t>thi</a:t>
            </a:r>
            <a:r>
              <a:rPr lang="en-US" sz="2867" b="1" i="1" dirty="0">
                <a:solidFill>
                  <a:srgbClr val="006600"/>
                </a:solidFill>
                <a:latin typeface="Times New Roman" panose="02020603050405020304" pitchFamily="18" charset="0"/>
                <a:cs typeface="Times New Roman" pitchFamily="18" charset="0"/>
              </a:rPr>
              <a:t>: </a:t>
            </a:r>
            <a:r>
              <a:rPr lang="en-US" sz="2867" b="1" i="1" dirty="0" err="1">
                <a:solidFill>
                  <a:srgbClr val="006600"/>
                </a:solidFill>
                <a:latin typeface="Times New Roman" panose="02020603050405020304" pitchFamily="18" charset="0"/>
                <a:cs typeface="Times New Roman" pitchFamily="18" charset="0"/>
              </a:rPr>
              <a:t>Nguyễn</a:t>
            </a:r>
            <a:r>
              <a:rPr lang="en-US" sz="2867" b="1" i="1" dirty="0">
                <a:solidFill>
                  <a:srgbClr val="006600"/>
                </a:solidFill>
                <a:latin typeface="Times New Roman" panose="02020603050405020304" pitchFamily="18" charset="0"/>
                <a:cs typeface="Times New Roman" pitchFamily="18" charset="0"/>
              </a:rPr>
              <a:t> </a:t>
            </a:r>
            <a:r>
              <a:rPr lang="en-US" sz="2867" b="1" i="1" dirty="0" err="1">
                <a:solidFill>
                  <a:srgbClr val="006600"/>
                </a:solidFill>
                <a:latin typeface="Times New Roman" panose="02020603050405020304" pitchFamily="18" charset="0"/>
                <a:cs typeface="Times New Roman" pitchFamily="18" charset="0"/>
              </a:rPr>
              <a:t>Thị</a:t>
            </a:r>
            <a:r>
              <a:rPr lang="en-US" sz="2867" b="1" i="1" dirty="0">
                <a:solidFill>
                  <a:srgbClr val="006600"/>
                </a:solidFill>
                <a:latin typeface="Times New Roman" pitchFamily="18" charset="0"/>
                <a:cs typeface="Times New Roman" pitchFamily="18" charset="0"/>
              </a:rPr>
              <a:t> Thu Hà</a:t>
            </a:r>
          </a:p>
          <a:p>
            <a:pPr algn="ctr">
              <a:spcBef>
                <a:spcPct val="50000"/>
              </a:spcBef>
            </a:pPr>
            <a:r>
              <a:rPr lang="en-US" sz="2867" b="1" i="1" dirty="0">
                <a:solidFill>
                  <a:srgbClr val="006600"/>
                </a:solidFill>
                <a:latin typeface="Times New Roman" pitchFamily="18" charset="0"/>
                <a:cs typeface="Times New Roman" pitchFamily="18" charset="0"/>
              </a:rPr>
              <a:t> </a:t>
            </a:r>
            <a:endParaRPr lang="en-US" sz="2867" b="1" i="1" u="sng" dirty="0">
              <a:solidFill>
                <a:srgbClr val="006600"/>
              </a:solidFill>
              <a:latin typeface="Times New Roman" panose="02020603050405020304" pitchFamily="18" charset="0"/>
              <a:cs typeface="Times New Roman" pitchFamily="18" charset="0"/>
            </a:endParaRPr>
          </a:p>
        </p:txBody>
      </p:sp>
    </p:spTree>
    <p:controls>
      <mc:AlternateContent xmlns:mc="http://schemas.openxmlformats.org/markup-compatibility/2006">
        <mc:Choice xmlns:v="urn:schemas-microsoft-com:vml" Requires="v">
          <p:control name="Label1" r:id="rId1" imgW="257040" imgH="162000"/>
        </mc:Choice>
        <mc:Fallback>
          <p:control name="Label1" r:id="rId1" imgW="257040" imgH="162000">
            <p:pic>
              <p:nvPicPr>
                <p:cNvPr id="1024" name="Label1"/>
                <p:cNvPicPr preferRelativeResize="0">
                  <a:picLocks noChangeArrowheads="1" noChangeShapeType="1"/>
                </p:cNvPicPr>
                <p:nvPr/>
              </p:nvPicPr>
              <p:blipFill>
                <a:blip r:embed="rId8"/>
                <a:srcRect/>
                <a:stretch>
                  <a:fillRect/>
                </a:stretch>
              </p:blipFill>
              <p:spPr bwMode="auto">
                <a:xfrm>
                  <a:off x="8636000" y="5689600"/>
                  <a:ext cx="260350" cy="160867"/>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Label2" r:id="rId2" imgW="142920" imgH="104760"/>
        </mc:Choice>
        <mc:Fallback>
          <p:control name="Label2" r:id="rId2" imgW="142920" imgH="104760">
            <p:pic>
              <p:nvPicPr>
                <p:cNvPr id="1025" name="Label2"/>
                <p:cNvPicPr preferRelativeResize="0">
                  <a:picLocks noChangeArrowheads="1" noChangeShapeType="1"/>
                </p:cNvPicPr>
                <p:nvPr/>
              </p:nvPicPr>
              <p:blipFill>
                <a:blip r:embed="rId9"/>
                <a:srcRect/>
                <a:stretch>
                  <a:fillRect/>
                </a:stretch>
              </p:blipFill>
              <p:spPr bwMode="auto">
                <a:xfrm>
                  <a:off x="3860800" y="5994400"/>
                  <a:ext cx="146050" cy="100542"/>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Label3" r:id="rId3" imgW="219240" imgH="133200"/>
        </mc:Choice>
        <mc:Fallback>
          <p:control name="Label3" r:id="rId3" imgW="219240" imgH="133200">
            <p:pic>
              <p:nvPicPr>
                <p:cNvPr id="1026" name="Label3"/>
                <p:cNvPicPr preferRelativeResize="0">
                  <a:picLocks noChangeArrowheads="1" noChangeShapeType="1"/>
                </p:cNvPicPr>
                <p:nvPr/>
              </p:nvPicPr>
              <p:blipFill>
                <a:blip r:embed="rId10"/>
                <a:srcRect/>
                <a:stretch>
                  <a:fillRect/>
                </a:stretch>
              </p:blipFill>
              <p:spPr bwMode="auto">
                <a:xfrm>
                  <a:off x="5892800" y="5765801"/>
                  <a:ext cx="220133" cy="1301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Label4" r:id="rId4" imgW="219240" imgH="142920"/>
        </mc:Choice>
        <mc:Fallback>
          <p:control name="Label4" r:id="rId4" imgW="219240" imgH="142920">
            <p:pic>
              <p:nvPicPr>
                <p:cNvPr id="1027" name="Label4"/>
                <p:cNvPicPr preferRelativeResize="0">
                  <a:picLocks noChangeArrowheads="1" noChangeShapeType="1"/>
                </p:cNvPicPr>
                <p:nvPr/>
              </p:nvPicPr>
              <p:blipFill>
                <a:blip r:embed="rId11"/>
                <a:srcRect/>
                <a:stretch>
                  <a:fillRect/>
                </a:stretch>
              </p:blipFill>
              <p:spPr bwMode="auto">
                <a:xfrm>
                  <a:off x="7416800" y="5765800"/>
                  <a:ext cx="218017" cy="1460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2000" fill="hold"/>
                                        <p:tgtEl>
                                          <p:spTgt spid="93186"/>
                                        </p:tgtEl>
                                        <p:attrNameLst>
                                          <p:attrName>style.color</p:attrName>
                                        </p:attrNameLst>
                                      </p:cBhvr>
                                      <p:by>
                                        <p:hsl h="-7200000" s="0" l="0"/>
                                      </p:by>
                                    </p:animClr>
                                    <p:animClr clrSpc="hsl" dir="cw">
                                      <p:cBhvr>
                                        <p:cTn id="7" dur="2000" fill="hold"/>
                                        <p:tgtEl>
                                          <p:spTgt spid="93186"/>
                                        </p:tgtEl>
                                        <p:attrNameLst>
                                          <p:attrName>fillcolor</p:attrName>
                                        </p:attrNameLst>
                                      </p:cBhvr>
                                      <p:by>
                                        <p:hsl h="-7200000" s="0" l="0"/>
                                      </p:by>
                                    </p:animClr>
                                    <p:animClr clrSpc="hsl" dir="cw">
                                      <p:cBhvr>
                                        <p:cTn id="8" dur="2000" fill="hold"/>
                                        <p:tgtEl>
                                          <p:spTgt spid="93186"/>
                                        </p:tgtEl>
                                        <p:attrNameLst>
                                          <p:attrName>stroke.color</p:attrName>
                                        </p:attrNameLst>
                                      </p:cBhvr>
                                      <p:by>
                                        <p:hsl h="-7200000" s="0" l="0"/>
                                      </p:by>
                                    </p:animClr>
                                    <p:set>
                                      <p:cBhvr>
                                        <p:cTn id="9" dur="2000" fill="hold"/>
                                        <p:tgtEl>
                                          <p:spTgt spid="93186"/>
                                        </p:tgtEl>
                                        <p:attrNameLst>
                                          <p:attrName>fill.type</p:attrName>
                                        </p:attrNameLst>
                                      </p:cBhvr>
                                      <p:to>
                                        <p:strVal val="solid"/>
                                      </p:to>
                                    </p:set>
                                  </p:childTnLst>
                                </p:cTn>
                              </p:par>
                              <p:par>
                                <p:cTn id="10" presetID="8" presetClass="emph" presetSubtype="0" repeatCount="indefinite" fill="hold" nodeType="withEffect">
                                  <p:stCondLst>
                                    <p:cond delay="0"/>
                                  </p:stCondLst>
                                  <p:childTnLst>
                                    <p:animRot by="21600000">
                                      <p:cBhvr>
                                        <p:cTn id="11" dur="2000" fill="hold"/>
                                        <p:tgtEl>
                                          <p:spTgt spid="93721"/>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000" fill="hold"/>
                                        <p:tgtEl>
                                          <p:spTgt spid="93722"/>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93723"/>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2000" fill="hold"/>
                                        <p:tgtEl>
                                          <p:spTgt spid="93724"/>
                                        </p:tgtEl>
                                        <p:attrNameLst>
                                          <p:attrName>r</p:attrName>
                                        </p:attrNameLst>
                                      </p:cBhvr>
                                    </p:animRot>
                                  </p:childTnLst>
                                </p:cTn>
                              </p:par>
                              <p:par>
                                <p:cTn id="18" presetID="8" presetClass="emph" presetSubtype="0" repeatCount="indefinite" fill="hold" nodeType="withEffect">
                                  <p:stCondLst>
                                    <p:cond delay="0"/>
                                  </p:stCondLst>
                                  <p:childTnLst>
                                    <p:animRot by="21600000">
                                      <p:cBhvr>
                                        <p:cTn id="19" dur="2000" fill="hold"/>
                                        <p:tgtEl>
                                          <p:spTgt spid="937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018492" y="56726"/>
            <a:ext cx="5631855" cy="165913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351051" y="101462"/>
            <a:ext cx="5429715" cy="1569660"/>
          </a:xfrm>
          <a:prstGeom prst="rect">
            <a:avLst/>
          </a:prstGeom>
          <a:noFill/>
        </p:spPr>
        <p:txBody>
          <a:bodyPr wrap="square" rtlCol="0">
            <a:spAutoFit/>
          </a:bodyPr>
          <a:lstStyle/>
          <a:p>
            <a:r>
              <a:rPr lang="vi-VN" sz="3200" b="1" dirty="0">
                <a:solidFill>
                  <a:prstClr val="black"/>
                </a:solidFill>
                <a:latin typeface="Times New Roman" panose="02020603050405020304" pitchFamily="18" charset="0"/>
                <a:cs typeface="Times New Roman" pitchFamily="18" charset="0"/>
              </a:rPr>
              <a:t>Mục đích của tác giả khi viết  văn bản Khan hiếm nước ngọt là gì?</a:t>
            </a:r>
            <a:endParaRPr lang="en-US" sz="3200" b="1" dirty="0">
              <a:solidFill>
                <a:prstClr val="black"/>
              </a:solidFill>
              <a:latin typeface="Times New Roman" panose="02020603050405020304" pitchFamily="18" charset="0"/>
              <a:cs typeface="Times New Roman" pitchFamily="18" charset="0"/>
            </a:endParaRPr>
          </a:p>
        </p:txBody>
      </p:sp>
      <p:sp>
        <p:nvSpPr>
          <p:cNvPr id="4" name="TextBox 3"/>
          <p:cNvSpPr txBox="1"/>
          <p:nvPr/>
        </p:nvSpPr>
        <p:spPr>
          <a:xfrm>
            <a:off x="616527" y="4801471"/>
            <a:ext cx="7538334"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vi-VN" sz="3200" b="1" dirty="0">
                <a:solidFill>
                  <a:prstClr val="black"/>
                </a:solidFill>
                <a:latin typeface="Times New Roman" panose="02020603050405020304" pitchFamily="18" charset="0"/>
                <a:cs typeface="Times New Roman" pitchFamily="18" charset="0"/>
              </a:rPr>
              <a:t>C. Nêu lên hiện trạng khan hiếm nước ngọt và nhắc nhở con người dùng hợp lí</a:t>
            </a:r>
            <a:endParaRPr lang="en-US" sz="3200" b="1" dirty="0">
              <a:solidFill>
                <a:prstClr val="black"/>
              </a:solidFill>
              <a:latin typeface="Times New Roman" panose="02020603050405020304" pitchFamily="18" charset="0"/>
              <a:cs typeface="Times New Roman" pitchFamily="18" charset="0"/>
            </a:endParaRPr>
          </a:p>
        </p:txBody>
      </p:sp>
      <p:sp>
        <p:nvSpPr>
          <p:cNvPr id="6" name="TextBox 5"/>
          <p:cNvSpPr txBox="1"/>
          <p:nvPr/>
        </p:nvSpPr>
        <p:spPr>
          <a:xfrm>
            <a:off x="616530" y="6071889"/>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3200" b="1" dirty="0">
                <a:solidFill>
                  <a:prstClr val="black"/>
                </a:solidFill>
                <a:latin typeface="Times New Roman" pitchFamily="18" charset="0"/>
                <a:cs typeface="Times New Roman" pitchFamily="18" charset="0"/>
              </a:rPr>
              <a:t>D. </a:t>
            </a:r>
            <a:r>
              <a:rPr lang="fr-FR" sz="3200" b="1" dirty="0" err="1">
                <a:solidFill>
                  <a:prstClr val="black"/>
                </a:solidFill>
                <a:latin typeface="Times New Roman" pitchFamily="18" charset="0"/>
                <a:cs typeface="Times New Roman" pitchFamily="18" charset="0"/>
              </a:rPr>
              <a:t>nước</a:t>
            </a:r>
            <a:r>
              <a:rPr lang="fr-FR" sz="3200" b="1" dirty="0">
                <a:solidFill>
                  <a:prstClr val="black"/>
                </a:solidFill>
                <a:latin typeface="Times New Roman" pitchFamily="18" charset="0"/>
                <a:cs typeface="Times New Roman" pitchFamily="18" charset="0"/>
              </a:rPr>
              <a:t> </a:t>
            </a:r>
            <a:r>
              <a:rPr lang="fr-FR" sz="3200" b="1" dirty="0" err="1">
                <a:solidFill>
                  <a:prstClr val="black"/>
                </a:solidFill>
                <a:latin typeface="Times New Roman" pitchFamily="18" charset="0"/>
                <a:cs typeface="Times New Roman" pitchFamily="18" charset="0"/>
              </a:rPr>
              <a:t>ngọt</a:t>
            </a:r>
            <a:r>
              <a:rPr lang="fr-FR" sz="3200" b="1" dirty="0">
                <a:solidFill>
                  <a:prstClr val="black"/>
                </a:solidFill>
                <a:latin typeface="Times New Roman" pitchFamily="18" charset="0"/>
                <a:cs typeface="Times New Roman" pitchFamily="18" charset="0"/>
              </a:rPr>
              <a:t> là </a:t>
            </a:r>
            <a:r>
              <a:rPr lang="fr-FR" sz="3200" b="1" dirty="0" err="1">
                <a:solidFill>
                  <a:prstClr val="black"/>
                </a:solidFill>
                <a:latin typeface="Times New Roman" pitchFamily="18" charset="0"/>
                <a:cs typeface="Times New Roman" pitchFamily="18" charset="0"/>
              </a:rPr>
              <a:t>vô</a:t>
            </a:r>
            <a:r>
              <a:rPr lang="fr-FR" sz="3200" b="1" dirty="0">
                <a:solidFill>
                  <a:prstClr val="black"/>
                </a:solidFill>
                <a:latin typeface="Times New Roman" pitchFamily="18" charset="0"/>
                <a:cs typeface="Times New Roman" pitchFamily="18" charset="0"/>
              </a:rPr>
              <a:t> </a:t>
            </a:r>
            <a:r>
              <a:rPr lang="fr-FR" sz="3200" b="1" dirty="0" err="1">
                <a:solidFill>
                  <a:prstClr val="black"/>
                </a:solidFill>
                <a:latin typeface="Times New Roman" pitchFamily="18" charset="0"/>
                <a:cs typeface="Times New Roman" pitchFamily="18" charset="0"/>
              </a:rPr>
              <a:t>tận</a:t>
            </a:r>
            <a:endParaRPr lang="en-US" sz="3200" b="1" dirty="0">
              <a:solidFill>
                <a:prstClr val="black"/>
              </a:solidFill>
              <a:latin typeface="Times New Roman" pitchFamily="18" charset="0"/>
              <a:cs typeface="Times New Roman" pitchFamily="18" charset="0"/>
            </a:endParaRPr>
          </a:p>
        </p:txBody>
      </p:sp>
      <p:sp>
        <p:nvSpPr>
          <p:cNvPr id="7" name="TextBox 6"/>
          <p:cNvSpPr txBox="1"/>
          <p:nvPr/>
        </p:nvSpPr>
        <p:spPr>
          <a:xfrm>
            <a:off x="779385" y="1983893"/>
            <a:ext cx="7538331"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vi-VN" sz="3200" b="1" dirty="0">
                <a:solidFill>
                  <a:prstClr val="black"/>
                </a:solidFill>
                <a:latin typeface="Times New Roman" pitchFamily="18" charset="0"/>
                <a:cs typeface="Times New Roman" pitchFamily="18" charset="0"/>
              </a:rPr>
              <a:t>A. Nhấn mạnh vai trò quan trọng của nước ngọt</a:t>
            </a:r>
            <a:endParaRPr lang="en-US" sz="3200" b="1" dirty="0">
              <a:solidFill>
                <a:prstClr val="black"/>
              </a:solidFill>
              <a:latin typeface="Times New Roman" pitchFamily="18" charset="0"/>
              <a:cs typeface="Times New Roman" pitchFamily="18" charset="0"/>
            </a:endParaRPr>
          </a:p>
        </p:txBody>
      </p:sp>
      <p:sp>
        <p:nvSpPr>
          <p:cNvPr id="8" name="TextBox 7"/>
          <p:cNvSpPr txBox="1"/>
          <p:nvPr/>
        </p:nvSpPr>
        <p:spPr>
          <a:xfrm>
            <a:off x="689658" y="3438388"/>
            <a:ext cx="7538334"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vi-VN" sz="3200" b="1" dirty="0">
                <a:solidFill>
                  <a:prstClr val="black"/>
                </a:solidFill>
                <a:latin typeface="Times New Roman" pitchFamily="18" charset="0"/>
                <a:cs typeface="Times New Roman" pitchFamily="18" charset="0"/>
              </a:rPr>
              <a:t>B. Nêu lên hiện trạng khan hiếm nước ngọt</a:t>
            </a:r>
            <a:endParaRPr lang="en-US" sz="3200" b="1"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92330" y="2345801"/>
            <a:ext cx="609600" cy="609600"/>
          </a:xfrm>
          <a:prstGeom prst="rect">
            <a:avLst/>
          </a:prstGeom>
        </p:spPr>
      </p:pic>
      <p:sp>
        <p:nvSpPr>
          <p:cNvPr id="16" name="Cloud 15"/>
          <p:cNvSpPr/>
          <p:nvPr/>
        </p:nvSpPr>
        <p:spPr>
          <a:xfrm>
            <a:off x="8467181" y="2467732"/>
            <a:ext cx="3675684" cy="2097253"/>
          </a:xfrm>
          <a:prstGeom prst="cloud">
            <a:avLst/>
          </a:prstGeom>
          <a:solidFill>
            <a:srgbClr val="FFFF00"/>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9170276" y="2915120"/>
            <a:ext cx="3092183" cy="1077218"/>
          </a:xfrm>
          <a:prstGeom prst="rect">
            <a:avLst/>
          </a:prstGeom>
          <a:noFill/>
        </p:spPr>
        <p:txBody>
          <a:bodyPr wrap="square" rtlCol="0">
            <a:spAutoFit/>
          </a:bodyPr>
          <a:lstStyle/>
          <a:p>
            <a:r>
              <a:rPr lang="en-US" sz="3200" dirty="0" err="1">
                <a:solidFill>
                  <a:prstClr val="black"/>
                </a:solidFill>
                <a:latin typeface="Times New Roman" pitchFamily="18" charset="0"/>
                <a:cs typeface="Times New Roman" pitchFamily="18" charset="0"/>
              </a:rPr>
              <a:t>Quà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môt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điểm</a:t>
            </a:r>
            <a:r>
              <a:rPr lang="en-US" sz="3200" dirty="0">
                <a:solidFill>
                  <a:prstClr val="black"/>
                </a:solidFill>
                <a:latin typeface="Times New Roman" pitchFamily="18" charset="0"/>
                <a:cs typeface="Times New Roman" pitchFamily="18" charset="0"/>
              </a:rPr>
              <a:t> 9</a:t>
            </a:r>
          </a:p>
        </p:txBody>
      </p:sp>
      <p:pic>
        <p:nvPicPr>
          <p:cNvPr id="18" name="Picture 1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3766" y="5774018"/>
            <a:ext cx="1233055" cy="1256068"/>
          </a:xfrm>
          <a:prstGeom prst="rect">
            <a:avLst/>
          </a:prstGeom>
        </p:spPr>
      </p:pic>
      <p:pic>
        <p:nvPicPr>
          <p:cNvPr id="19" name="Picture 18"/>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16308" y="1767847"/>
            <a:ext cx="1233055" cy="1256068"/>
          </a:xfrm>
          <a:prstGeom prst="rect">
            <a:avLst/>
          </a:prstGeom>
        </p:spPr>
      </p:pic>
      <p:pic>
        <p:nvPicPr>
          <p:cNvPr id="20" name="Picture 1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7986" y="3284659"/>
            <a:ext cx="1233055" cy="1256068"/>
          </a:xfrm>
          <a:prstGeom prst="rect">
            <a:avLst/>
          </a:prstGeom>
        </p:spPr>
      </p:pic>
      <p:grpSp>
        <p:nvGrpSpPr>
          <p:cNvPr id="22" name="times up"/>
          <p:cNvGrpSpPr/>
          <p:nvPr/>
        </p:nvGrpSpPr>
        <p:grpSpPr>
          <a:xfrm>
            <a:off x="9305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20467" y="420"/>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20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642686" y="882171"/>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30" name="TextBox 29"/>
          <p:cNvSpPr txBox="1"/>
          <p:nvPr/>
        </p:nvSpPr>
        <p:spPr>
          <a:xfrm>
            <a:off x="10062970" y="927534"/>
            <a:ext cx="281032" cy="246221"/>
          </a:xfrm>
          <a:prstGeom prst="rect">
            <a:avLst/>
          </a:prstGeom>
          <a:noFill/>
        </p:spPr>
        <p:txBody>
          <a:bodyPr wrap="square" rtlCol="0">
            <a:spAutoFit/>
          </a:bodyPr>
          <a:lstStyle/>
          <a:p>
            <a:pPr>
              <a:defRPr/>
            </a:pPr>
            <a:r>
              <a:rPr lang="en-US" sz="1000" b="1" kern="0" dirty="0">
                <a:solidFill>
                  <a:srgbClr val="99B2C8"/>
                </a:solidFill>
              </a:rPr>
              <a:t>3</a:t>
            </a:r>
          </a:p>
        </p:txBody>
      </p:sp>
      <p:sp>
        <p:nvSpPr>
          <p:cNvPr id="31" name="TextBox 30"/>
          <p:cNvSpPr txBox="1"/>
          <p:nvPr/>
        </p:nvSpPr>
        <p:spPr>
          <a:xfrm>
            <a:off x="9810384" y="1181181"/>
            <a:ext cx="341087" cy="246221"/>
          </a:xfrm>
          <a:prstGeom prst="rect">
            <a:avLst/>
          </a:prstGeom>
          <a:noFill/>
        </p:spPr>
        <p:txBody>
          <a:bodyPr wrap="square" rtlCol="0">
            <a:spAutoFit/>
          </a:bodyPr>
          <a:lstStyle/>
          <a:p>
            <a:pPr>
              <a:defRPr/>
            </a:pPr>
            <a:r>
              <a:rPr lang="en-US" sz="1000" b="1" kern="0" dirty="0">
                <a:solidFill>
                  <a:srgbClr val="99B2C8"/>
                </a:solidFill>
              </a:rPr>
              <a:t>6</a:t>
            </a:r>
          </a:p>
        </p:txBody>
      </p:sp>
      <p:sp>
        <p:nvSpPr>
          <p:cNvPr id="32" name="TextBox 31"/>
          <p:cNvSpPr txBox="1"/>
          <p:nvPr/>
        </p:nvSpPr>
        <p:spPr>
          <a:xfrm>
            <a:off x="9464659" y="965104"/>
            <a:ext cx="308455" cy="246221"/>
          </a:xfrm>
          <a:prstGeom prst="rect">
            <a:avLst/>
          </a:prstGeom>
          <a:noFill/>
        </p:spPr>
        <p:txBody>
          <a:bodyPr wrap="square" rtlCol="0">
            <a:spAutoFit/>
          </a:bodyPr>
          <a:lstStyle/>
          <a:p>
            <a:pPr>
              <a:defRPr/>
            </a:pPr>
            <a:r>
              <a:rPr lang="en-US" sz="1000" b="1" kern="0" dirty="0">
                <a:solidFill>
                  <a:srgbClr val="99B2C8"/>
                </a:solidFill>
              </a:rPr>
              <a:t>9</a:t>
            </a:r>
          </a:p>
        </p:txBody>
      </p:sp>
      <p:sp>
        <p:nvSpPr>
          <p:cNvPr id="33" name="TextBox 32"/>
          <p:cNvSpPr txBox="1"/>
          <p:nvPr/>
        </p:nvSpPr>
        <p:spPr>
          <a:xfrm>
            <a:off x="9748556" y="681313"/>
            <a:ext cx="371406" cy="246221"/>
          </a:xfrm>
          <a:prstGeom prst="rect">
            <a:avLst/>
          </a:prstGeom>
          <a:noFill/>
        </p:spPr>
        <p:txBody>
          <a:bodyPr wrap="square" rtlCol="0">
            <a:spAutoFit/>
          </a:bodyPr>
          <a:lstStyle/>
          <a:p>
            <a:pPr>
              <a:defRPr/>
            </a:pPr>
            <a:r>
              <a:rPr lang="en-US" sz="1000" b="1" kern="0" dirty="0">
                <a:solidFill>
                  <a:srgbClr val="99B2C8"/>
                </a:solidFill>
              </a:rPr>
              <a:t>12</a:t>
            </a:r>
          </a:p>
        </p:txBody>
      </p:sp>
      <p:sp>
        <p:nvSpPr>
          <p:cNvPr id="5" name="Oval 4">
            <a:extLst>
              <a:ext uri="{FF2B5EF4-FFF2-40B4-BE49-F238E27FC236}">
                <a16:creationId xmlns:a16="http://schemas.microsoft.com/office/drawing/2014/main" id="{668AFE1C-2BFD-D639-1145-5DCAF0B6CD02}"/>
              </a:ext>
            </a:extLst>
          </p:cNvPr>
          <p:cNvSpPr/>
          <p:nvPr/>
        </p:nvSpPr>
        <p:spPr>
          <a:xfrm>
            <a:off x="541455" y="4827463"/>
            <a:ext cx="582762" cy="60988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q4">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9304969" y="5410200"/>
            <a:ext cx="1363031" cy="1350352"/>
          </a:xfrm>
          <a:prstGeom prst="rect">
            <a:avLst/>
          </a:prstGeom>
        </p:spPr>
      </p:pic>
    </p:spTree>
    <p:extLst>
      <p:ext uri="{BB962C8B-B14F-4D97-AF65-F5344CB8AC3E}">
        <p14:creationId xmlns:p14="http://schemas.microsoft.com/office/powerpoint/2010/main" val="2427587139"/>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audio>
              <p:cMediaNode vol="80000">
                <p:cTn id="3" fill="hold" display="0">
                  <p:stCondLst>
                    <p:cond delay="indefinite"/>
                  </p:stCondLst>
                  <p:endCondLst>
                    <p:cond evt="onStopAudio" delay="0">
                      <p:tgtEl>
                        <p:sldTgt/>
                      </p:tgtEl>
                    </p:cond>
                  </p:endCondLst>
                </p:cTn>
                <p:tgtEl>
                  <p:spTgt spid="11"/>
                </p:tgtEl>
              </p:cMediaNode>
            </p:audio>
            <p:audio>
              <p:cMediaNode vol="80000">
                <p:cTn id="4" fill="hold" display="0">
                  <p:stCondLst>
                    <p:cond delay="indefinite"/>
                  </p:stCondLst>
                  <p:endCondLst>
                    <p:cond evt="onStopAudio" delay="0">
                      <p:tgtEl>
                        <p:sldTgt/>
                      </p:tgtEl>
                    </p:cond>
                  </p:endCondLst>
                </p:cTn>
                <p:tgtEl>
                  <p:spTgt spid="12"/>
                </p:tgtEl>
              </p:cMediaNode>
            </p:audio>
            <p:audio>
              <p:cMediaNode vol="80000">
                <p:cTn id="5" fill="hold" display="0">
                  <p:stCondLst>
                    <p:cond delay="indefinite"/>
                  </p:stCondLst>
                  <p:endCondLst>
                    <p:cond evt="onStopAudio" delay="0">
                      <p:tgtEl>
                        <p:sldTgt/>
                      </p:tgtEl>
                    </p:cond>
                  </p:endCondLst>
                </p:cTn>
                <p:tgtEl>
                  <p:spTgt spid="13"/>
                </p:tgtEl>
              </p:cMediaNode>
            </p:audio>
            <p:seq concurrent="1" nextAc="seek">
              <p:cTn id="6" restart="whenNotActive" fill="hold" evtFilter="cancelBubble" nodeType="interactiveSeq">
                <p:stCondLst>
                  <p:cond evt="onClick" delay="0">
                    <p:tgtEl>
                      <p:spTgt spid="4"/>
                    </p:tgtEl>
                  </p:cond>
                </p:stCondLst>
                <p:endSync evt="end" delay="0">
                  <p:rtn val="all"/>
                </p:endSync>
                <p:childTnLst>
                  <p:par>
                    <p:cTn id="7" fill="hold">
                      <p:stCondLst>
                        <p:cond delay="0"/>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 presetClass="mediacall" presetSubtype="0" fill="hold" nodeType="withEffect">
                                  <p:stCondLst>
                                    <p:cond delay="0"/>
                                  </p:stCondLst>
                                  <p:childTnLst>
                                    <p:cmd type="call" cmd="playFrom(0.0)">
                                      <p:cBhvr>
                                        <p:cTn id="16" dur="8091" fill="hold"/>
                                        <p:tgtEl>
                                          <p:spTgt spid="10"/>
                                        </p:tgtEl>
                                      </p:cBhvr>
                                    </p:cmd>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 presetClass="mediacall" presetSubtype="0" fill="hold" nodeType="withEffect">
                                  <p:stCondLst>
                                    <p:cond delay="0"/>
                                  </p:stCondLst>
                                  <p:childTnLst>
                                    <p:cmd type="call" cmd="playFrom(0.0)">
                                      <p:cBhvr>
                                        <p:cTn id="32" dur="8124" fill="hold"/>
                                        <p:tgtEl>
                                          <p:spTgt spid="13"/>
                                        </p:tgtEl>
                                      </p:cBhvr>
                                    </p:cmd>
                                  </p:childTnLst>
                                </p:cTn>
                              </p:par>
                            </p:childTnLst>
                          </p:cTn>
                        </p:par>
                      </p:childTnLst>
                    </p:cTn>
                  </p:par>
                </p:childTnLst>
              </p:cTn>
              <p:nextCondLst>
                <p:cond evt="onClick" delay="0">
                  <p:tgtEl>
                    <p:spTgt spid="8"/>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withEffect">
                                  <p:stCondLst>
                                    <p:cond delay="0"/>
                                  </p:stCondLst>
                                  <p:childTnLst>
                                    <p:cmd type="call" cmd="playFrom(0.0)">
                                      <p:cBhvr>
                                        <p:cTn id="37" dur="8150" fill="hold"/>
                                        <p:tgtEl>
                                          <p:spTgt spid="12"/>
                                        </p:tgtEl>
                                      </p:cBhvr>
                                    </p:cmd>
                                  </p:childTnLst>
                                </p:cTn>
                              </p:par>
                              <p:par>
                                <p:cTn id="38" presetID="10"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6"/>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withEffect">
                                  <p:stCondLst>
                                    <p:cond delay="0"/>
                                  </p:stCondLst>
                                  <p:childTnLst>
                                    <p:cmd type="call" cmd="playFrom(0.0)">
                                      <p:cBhvr>
                                        <p:cTn id="45" dur="8124" fill="hold"/>
                                        <p:tgtEl>
                                          <p:spTgt spid="11"/>
                                        </p:tgtEl>
                                      </p:cBhvr>
                                    </p:cmd>
                                  </p:childTnLst>
                                </p:cTn>
                              </p:par>
                              <p:par>
                                <p:cTn id="46" presetID="10"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childTnLst>
              </p:cTn>
              <p:nextCondLst>
                <p:cond evt="onClick" delay="0">
                  <p:tgtEl>
                    <p:spTgt spid="6"/>
                  </p:tgtEl>
                </p:cond>
              </p:nextCondLst>
            </p:seq>
            <p:seq concurrent="1" nextAc="seek">
              <p:cTn id="49" restart="whenNotActive" fill="hold" evtFilter="cancelBubble" nodeType="interactiveSeq">
                <p:stCondLst>
                  <p:cond evt="onClick" delay="0">
                    <p:tgtEl>
                      <p:spTgt spid="25"/>
                    </p:tgtEl>
                  </p:cond>
                </p:stCondLst>
                <p:endSync evt="end" delay="0">
                  <p:rtn val="all"/>
                </p:endSync>
                <p:childTnLst>
                  <p:par>
                    <p:cTn id="50" fill="hold">
                      <p:stCondLst>
                        <p:cond delay="0"/>
                      </p:stCondLst>
                      <p:childTnLst>
                        <p:par>
                          <p:cTn id="51" fill="hold">
                            <p:stCondLst>
                              <p:cond delay="0"/>
                            </p:stCondLst>
                            <p:childTnLst>
                              <p:par>
                                <p:cTn id="52" presetID="8" presetClass="emph" presetSubtype="0" fill="hold" nodeType="clickEffect">
                                  <p:stCondLst>
                                    <p:cond delay="0"/>
                                  </p:stCondLst>
                                  <p:childTnLst>
                                    <p:animRot by="21600000">
                                      <p:cBhvr>
                                        <p:cTn id="53" dur="10000" fill="hold"/>
                                        <p:tgtEl>
                                          <p:spTgt spid="27"/>
                                        </p:tgtEl>
                                        <p:attrNameLst>
                                          <p:attrName>r</p:attrName>
                                        </p:attrNameLst>
                                      </p:cBhvr>
                                    </p:animRot>
                                  </p:childTnLst>
                                </p:cTn>
                              </p:par>
                            </p:childTnLst>
                          </p:cTn>
                        </p:par>
                        <p:par>
                          <p:cTn id="54" fill="hold">
                            <p:stCondLst>
                              <p:cond delay="10000"/>
                            </p:stCondLst>
                            <p:childTnLst>
                              <p:par>
                                <p:cTn id="55" presetID="53" presetClass="entr" presetSubtype="16" fill="hold" nodeType="after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3000" fill="hold"/>
                                        <p:tgtEl>
                                          <p:spTgt spid="22"/>
                                        </p:tgtEl>
                                        <p:attrNameLst>
                                          <p:attrName>ppt_w</p:attrName>
                                        </p:attrNameLst>
                                      </p:cBhvr>
                                      <p:tavLst>
                                        <p:tav tm="0">
                                          <p:val>
                                            <p:fltVal val="0"/>
                                          </p:val>
                                        </p:tav>
                                        <p:tav tm="100000">
                                          <p:val>
                                            <p:strVal val="#ppt_w"/>
                                          </p:val>
                                        </p:tav>
                                      </p:tavLst>
                                    </p:anim>
                                    <p:anim calcmode="lin" valueType="num">
                                      <p:cBhvr>
                                        <p:cTn id="58" dur="3000" fill="hold"/>
                                        <p:tgtEl>
                                          <p:spTgt spid="22"/>
                                        </p:tgtEl>
                                        <p:attrNameLst>
                                          <p:attrName>ppt_h</p:attrName>
                                        </p:attrNameLst>
                                      </p:cBhvr>
                                      <p:tavLst>
                                        <p:tav tm="0">
                                          <p:val>
                                            <p:fltVal val="0"/>
                                          </p:val>
                                        </p:tav>
                                        <p:tav tm="100000">
                                          <p:val>
                                            <p:strVal val="#ppt_h"/>
                                          </p:val>
                                        </p:tav>
                                      </p:tavLst>
                                    </p:anim>
                                    <p:animEffect transition="in" filter="fade">
                                      <p:cBhvr>
                                        <p:cTn id="59" dur="3000"/>
                                        <p:tgtEl>
                                          <p:spTgt spid="22"/>
                                        </p:tgtEl>
                                      </p:cBhvr>
                                    </p:animEffect>
                                  </p:childTnLst>
                                  <p:subTnLst>
                                    <p:audio>
                                      <p:cMediaNode>
                                        <p:cTn display="0" masterRel="sameClick">
                                          <p:stCondLst>
                                            <p:cond evt="begin" delay="0">
                                              <p:tn val="55"/>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seq concurrent="1" nextAc="seek">
              <p:cTn id="60" restart="whenNotActive" fill="hold" evtFilter="cancelBubble" nodeType="interactiveSeq">
                <p:stCondLst>
                  <p:cond evt="onClick" delay="0">
                    <p:tgtEl>
                      <p:spTgt spid="34"/>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34"/>
                                        </p:tgtEl>
                                      </p:cBhvr>
                                    </p:animEffect>
                                    <p:set>
                                      <p:cBhvr>
                                        <p:cTn id="6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16" grpId="0" animBg="1"/>
      <p:bldP spid="16" grpId="1" animBg="1"/>
      <p:bldP spid="17" grpId="0"/>
      <p:bldP spid="17" grpId="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251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anhdepblog.com/wp-content/uploads/2018/07/hinh-nen-powerpoint-de-thuong-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44" y="67785"/>
            <a:ext cx="11881320" cy="68510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87889" y="836712"/>
            <a:ext cx="184731" cy="369332"/>
          </a:xfrm>
          <a:prstGeom prst="rect">
            <a:avLst/>
          </a:prstGeom>
          <a:noFill/>
        </p:spPr>
        <p:txBody>
          <a:bodyPr wrap="none" rtlCol="0">
            <a:spAutoFit/>
          </a:bodyPr>
          <a:lstStyle/>
          <a:p>
            <a:endParaRPr lang="en-US"/>
          </a:p>
        </p:txBody>
      </p:sp>
      <p:sp>
        <p:nvSpPr>
          <p:cNvPr id="3" name="TextBox 2"/>
          <p:cNvSpPr txBox="1"/>
          <p:nvPr/>
        </p:nvSpPr>
        <p:spPr>
          <a:xfrm>
            <a:off x="3483363" y="76664"/>
            <a:ext cx="5076967" cy="954107"/>
          </a:xfrm>
          <a:prstGeom prst="rect">
            <a:avLst/>
          </a:prstGeom>
          <a:noFill/>
        </p:spPr>
        <p:txBody>
          <a:bodyPr wrap="non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BÀI </a:t>
            </a:r>
            <a:r>
              <a:rPr lang="vi-VN" sz="2800" b="1" dirty="0">
                <a:solidFill>
                  <a:srgbClr val="FF0000"/>
                </a:solidFill>
                <a:latin typeface="Times New Roman" panose="02020603050405020304" pitchFamily="18" charset="0"/>
                <a:cs typeface="Times New Roman" panose="02020603050405020304" pitchFamily="18" charset="0"/>
              </a:rPr>
              <a:t>8: VĂN BẢN NGHỊ LUẬN</a:t>
            </a:r>
          </a:p>
          <a:p>
            <a:r>
              <a:rPr lang="vi-VN" sz="2800" b="1" dirty="0">
                <a:solidFill>
                  <a:srgbClr val="FF0000"/>
                </a:solidFill>
                <a:latin typeface="Times New Roman" panose="02020603050405020304" pitchFamily="18" charset="0"/>
                <a:cs typeface="Times New Roman" panose="02020603050405020304" pitchFamily="18" charset="0"/>
              </a:rPr>
              <a:t>           (NGHỊ LUẬN XÃ HỘI)</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3314" y="3127502"/>
            <a:ext cx="2881935" cy="2912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C:\Users\Admin\Desktop\tải xuống.jpg"/>
          <p:cNvPicPr/>
          <p:nvPr/>
        </p:nvPicPr>
        <p:blipFill>
          <a:blip r:embed="rId4">
            <a:extLst>
              <a:ext uri="{28A0092B-C50C-407E-A947-70E740481C1C}">
                <a14:useLocalDpi xmlns:a14="http://schemas.microsoft.com/office/drawing/2010/main" val="0"/>
              </a:ext>
            </a:extLst>
          </a:blip>
          <a:srcRect/>
          <a:stretch>
            <a:fillRect/>
          </a:stretch>
        </p:blipFill>
        <p:spPr bwMode="auto">
          <a:xfrm>
            <a:off x="4435248" y="3116381"/>
            <a:ext cx="3240360" cy="2912546"/>
          </a:xfrm>
          <a:prstGeom prst="rect">
            <a:avLst/>
          </a:prstGeom>
          <a:noFill/>
          <a:ln>
            <a:noFill/>
          </a:ln>
        </p:spPr>
      </p:pic>
      <p:pic>
        <p:nvPicPr>
          <p:cNvPr id="10" name="Picture 9" descr="C:\Users\Admin\Desktop\images.jpg"/>
          <p:cNvPicPr/>
          <p:nvPr/>
        </p:nvPicPr>
        <p:blipFill>
          <a:blip r:embed="rId5">
            <a:extLst>
              <a:ext uri="{28A0092B-C50C-407E-A947-70E740481C1C}">
                <a14:useLocalDpi xmlns:a14="http://schemas.microsoft.com/office/drawing/2010/main" val="0"/>
              </a:ext>
            </a:extLst>
          </a:blip>
          <a:srcRect/>
          <a:stretch>
            <a:fillRect/>
          </a:stretch>
        </p:blipFill>
        <p:spPr bwMode="auto">
          <a:xfrm>
            <a:off x="7760487" y="3081359"/>
            <a:ext cx="2914650" cy="2924943"/>
          </a:xfrm>
          <a:prstGeom prst="rect">
            <a:avLst/>
          </a:prstGeom>
          <a:noFill/>
          <a:ln>
            <a:noFill/>
          </a:ln>
        </p:spPr>
      </p:pic>
      <p:sp>
        <p:nvSpPr>
          <p:cNvPr id="5" name="TextBox 4">
            <a:extLst>
              <a:ext uri="{FF2B5EF4-FFF2-40B4-BE49-F238E27FC236}">
                <a16:creationId xmlns:a16="http://schemas.microsoft.com/office/drawing/2014/main" id="{1DD4863E-448C-C2B6-3247-01B63C093833}"/>
              </a:ext>
            </a:extLst>
          </p:cNvPr>
          <p:cNvSpPr txBox="1"/>
          <p:nvPr/>
        </p:nvSpPr>
        <p:spPr>
          <a:xfrm>
            <a:off x="1150464" y="1052155"/>
            <a:ext cx="9505056" cy="3139321"/>
          </a:xfrm>
          <a:prstGeom prst="rect">
            <a:avLst/>
          </a:prstGeom>
          <a:noFill/>
        </p:spPr>
        <p:txBody>
          <a:bodyPr wrap="square" rtlCol="0">
            <a:spAutoFit/>
          </a:bodyPr>
          <a:lstStyle/>
          <a:p>
            <a:pPr algn="ctr"/>
            <a:r>
              <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TIẾT 100: </a:t>
            </a:r>
            <a:r>
              <a:rPr lang="pl-PL"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VĂN BẢN 2: </a:t>
            </a:r>
            <a:endPar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pl-PL"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KHAN HIẾM NƯỚC NGỌT</a:t>
            </a:r>
            <a:r>
              <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a:t>
            </a:r>
          </a:p>
          <a:p>
            <a:pPr algn="ctr"/>
            <a:r>
              <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pl-PL"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TRỊNH VĂN</a:t>
            </a:r>
            <a:r>
              <a:rPr 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a:t>
            </a:r>
          </a:p>
          <a:p>
            <a:pPr algn="ctr"/>
            <a:endParaRPr lang="en-US"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US" sz="3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40537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772056"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3578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08871" y="742263"/>
            <a:ext cx="3964905"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428877" y="1925924"/>
            <a:ext cx="3855543" cy="1815882"/>
          </a:xfrm>
          <a:prstGeom prst="rect">
            <a:avLst/>
          </a:prstGeom>
        </p:spPr>
        <p:txBody>
          <a:bodyPr wrap="non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chung</a:t>
            </a:r>
            <a:endPar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R="0" lvl="0" algn="l" defTabSz="914400" rtl="0" eaLnBrk="1" fontAlgn="auto" latinLnBrk="0" hangingPunct="1">
              <a:lnSpc>
                <a:spcPct val="100000"/>
              </a:lnSpc>
              <a:spcBef>
                <a:spcPts val="0"/>
              </a:spcBef>
              <a:spcAft>
                <a:spcPts val="0"/>
              </a:spcAft>
              <a:buClrTx/>
              <a:buSzTx/>
              <a:tabLst/>
              <a:defRPr/>
            </a:pPr>
            <a:r>
              <a:rPr lang="en-US" sz="2800" b="1" dirty="0">
                <a:solidFill>
                  <a:srgbClr val="0070C0"/>
                </a:solidFill>
                <a:latin typeface="Times New Roman" panose="02020603050405020304" pitchFamily="18" charset="0"/>
                <a:ea typeface="Times New Roman" panose="02020603050405020304" pitchFamily="18" charset="0"/>
              </a:rPr>
              <a:t>II. </a:t>
            </a:r>
            <a:r>
              <a:rPr lang="en-US" sz="2800" b="1" dirty="0" err="1">
                <a:solidFill>
                  <a:srgbClr val="0070C0"/>
                </a:solidFill>
                <a:latin typeface="Times New Roman" panose="02020603050405020304" pitchFamily="18" charset="0"/>
                <a:ea typeface="Times New Roman" panose="02020603050405020304" pitchFamily="18" charset="0"/>
              </a:rPr>
              <a:t>Đọc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chi </a:t>
            </a:r>
            <a:r>
              <a:rPr lang="en-US" sz="2800" b="1" dirty="0" err="1">
                <a:solidFill>
                  <a:srgbClr val="0070C0"/>
                </a:solidFill>
                <a:latin typeface="Times New Roman" panose="02020603050405020304" pitchFamily="18" charset="0"/>
                <a:ea typeface="Times New Roman" panose="02020603050405020304" pitchFamily="18" charset="0"/>
              </a:rPr>
              <a:t>tiết</a:t>
            </a:r>
            <a:endParaRPr lang="en-US" sz="2800" b="1" dirty="0">
              <a:solidFill>
                <a:srgbClr val="0070C0"/>
              </a:solidFill>
              <a:latin typeface="Times New Roman" panose="02020603050405020304" pitchFamily="18" charset="0"/>
              <a:ea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Đăt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endPar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043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Content Placeholder 3">
            <a:extLst>
              <a:ext uri="{FF2B5EF4-FFF2-40B4-BE49-F238E27FC236}">
                <a16:creationId xmlns:a16="http://schemas.microsoft.com/office/drawing/2014/main" id="{F68B392D-68EF-5F64-8585-E053E33346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590923"/>
            <a:ext cx="8991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loud Callout 1">
            <a:extLst>
              <a:ext uri="{FF2B5EF4-FFF2-40B4-BE49-F238E27FC236}">
                <a16:creationId xmlns:a16="http://schemas.microsoft.com/office/drawing/2014/main" id="{0EEF0790-386B-A261-F92F-DF427A80C1E1}"/>
              </a:ext>
            </a:extLst>
          </p:cNvPr>
          <p:cNvSpPr/>
          <p:nvPr/>
        </p:nvSpPr>
        <p:spPr>
          <a:xfrm>
            <a:off x="1981200" y="274638"/>
            <a:ext cx="8229600" cy="1143000"/>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2400" dirty="0">
              <a:solidFill>
                <a:schemeClr val="tx1"/>
              </a:solidFill>
              <a:latin typeface="Times New Roman" panose="02020603050405020304" pitchFamily="18" charset="0"/>
              <a:cs typeface="Times New Roman" panose="02020603050405020304" pitchFamily="18" charset="0"/>
            </a:endParaRPr>
          </a:p>
          <a:p>
            <a:pPr>
              <a:defRPr/>
            </a:pPr>
            <a:r>
              <a:rPr lang="vi-VN" sz="2400" dirty="0">
                <a:solidFill>
                  <a:schemeClr val="tx1"/>
                </a:solidFill>
                <a:latin typeface="Times New Roman" panose="02020603050405020304" pitchFamily="18" charset="0"/>
                <a:cs typeface="Times New Roman" panose="02020603050405020304" pitchFamily="18" charset="0"/>
              </a:rPr>
              <a:t>Các câu in nghiêng ở phần 2 dùng để phản đối ý kiến nào?</a:t>
            </a:r>
            <a:endParaRPr lang="en-US" sz="2400" dirty="0">
              <a:solidFill>
                <a:schemeClr val="tx1"/>
              </a:solidFill>
              <a:latin typeface="Times New Roman" panose="02020603050405020304" pitchFamily="18" charset="0"/>
              <a:cs typeface="Times New Roman" panose="02020603050405020304" pitchFamily="18" charset="0"/>
            </a:endParaRPr>
          </a:p>
          <a:p>
            <a:pPr>
              <a:defRPr/>
            </a:pPr>
            <a:r>
              <a:rPr lang="vi-VN" sz="2400" dirty="0">
                <a:solidFill>
                  <a:schemeClr val="tx1"/>
                </a:solidFill>
                <a:latin typeface="Times New Roman" panose="02020603050405020304" pitchFamily="18" charset="0"/>
                <a:cs typeface="Times New Roman" panose="02020603050405020304" pitchFamily="18" charset="0"/>
              </a:rPr>
              <a:t> </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3" name="Rounded Rectangle 2">
            <a:extLst>
              <a:ext uri="{FF2B5EF4-FFF2-40B4-BE49-F238E27FC236}">
                <a16:creationId xmlns:a16="http://schemas.microsoft.com/office/drawing/2014/main" id="{88F367D6-490A-10F2-36EC-3AD341AC7282}"/>
              </a:ext>
            </a:extLst>
          </p:cNvPr>
          <p:cNvSpPr/>
          <p:nvPr/>
        </p:nvSpPr>
        <p:spPr>
          <a:xfrm>
            <a:off x="2567608" y="1606714"/>
            <a:ext cx="6705600" cy="1600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vi-VN" sz="2400" dirty="0">
                <a:solidFill>
                  <a:schemeClr val="tx1"/>
                </a:solidFill>
                <a:latin typeface="Times New Roman" panose="02020603050405020304" pitchFamily="18" charset="0"/>
                <a:cs typeface="Times New Roman" panose="02020603050405020304" pitchFamily="18" charset="0"/>
              </a:rPr>
              <a:t>Các câu in nghiêng ở phần 2 dùng để phản đối ý kiến cho rằng </a:t>
            </a:r>
            <a:r>
              <a:rPr lang="en-US" sz="2400" dirty="0">
                <a:solidFill>
                  <a:schemeClr val="tx1"/>
                </a:solidFill>
                <a:latin typeface="Times New Roman" panose="02020603050405020304" pitchFamily="18" charset="0"/>
                <a:cs typeface="Times New Roman" panose="02020603050405020304" pitchFamily="18" charset="0"/>
              </a:rPr>
              <a:t>con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vạn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vật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không</a:t>
            </a:r>
            <a:r>
              <a:rPr lang="en-US" sz="2400" dirty="0">
                <a:solidFill>
                  <a:schemeClr val="tx1"/>
                </a:solidFill>
                <a:latin typeface="Times New Roman" panose="02020603050405020304" pitchFamily="18" charset="0"/>
                <a:cs typeface="Times New Roman" panose="02020603050405020304" pitchFamily="18" charset="0"/>
              </a:rPr>
              <a:t> bao </a:t>
            </a:r>
            <a:r>
              <a:rPr lang="en-US" sz="2400" dirty="0" err="1">
                <a:solidFill>
                  <a:schemeClr val="tx1"/>
                </a:solidFill>
                <a:latin typeface="Times New Roman" panose="02020603050405020304" pitchFamily="18" charset="0"/>
                <a:cs typeface="Times New Roman" panose="02020603050405020304" pitchFamily="18" charset="0"/>
              </a:rPr>
              <a:t>giờ</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thiếu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nước</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4" name="Curved Right Arrow 3">
            <a:extLst>
              <a:ext uri="{FF2B5EF4-FFF2-40B4-BE49-F238E27FC236}">
                <a16:creationId xmlns:a16="http://schemas.microsoft.com/office/drawing/2014/main" id="{FE4564E5-D6F0-3049-CD86-8AD77E0E204C}"/>
              </a:ext>
            </a:extLst>
          </p:cNvPr>
          <p:cNvSpPr/>
          <p:nvPr/>
        </p:nvSpPr>
        <p:spPr>
          <a:xfrm>
            <a:off x="750351" y="1303338"/>
            <a:ext cx="1066800" cy="990600"/>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5" name="Cloud Callout 1">
            <a:extLst>
              <a:ext uri="{FF2B5EF4-FFF2-40B4-BE49-F238E27FC236}">
                <a16:creationId xmlns:a16="http://schemas.microsoft.com/office/drawing/2014/main" id="{AEEDF5B1-ABCC-3CF9-E3BD-26A21554F541}"/>
              </a:ext>
            </a:extLst>
          </p:cNvPr>
          <p:cNvSpPr/>
          <p:nvPr/>
        </p:nvSpPr>
        <p:spPr>
          <a:xfrm>
            <a:off x="6094506" y="3172295"/>
            <a:ext cx="6048672" cy="2953925"/>
          </a:xfrm>
          <a:prstGeom prst="cloudCallou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dirty="0">
                <a:solidFill>
                  <a:schemeClr val="tx1"/>
                </a:solidFill>
                <a:latin typeface="Times New Roman" panose="02020603050405020304" pitchFamily="18" charset="0"/>
                <a:cs typeface="Times New Roman" panose="02020603050405020304" pitchFamily="18" charset="0"/>
              </a:rPr>
              <a:t>Theo </a:t>
            </a:r>
            <a:r>
              <a:rPr lang="en-US" sz="2800" b="1" dirty="0" err="1">
                <a:solidFill>
                  <a:schemeClr val="tx1"/>
                </a:solidFill>
                <a:latin typeface="Times New Roman" panose="02020603050405020304" pitchFamily="18" charset="0"/>
                <a:cs typeface="Times New Roman" panose="02020603050405020304" pitchFamily="18" charset="0"/>
              </a:rPr>
              <a:t>tác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giả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những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lí</a:t>
            </a:r>
            <a:r>
              <a:rPr lang="en-US" sz="2800" b="1" dirty="0">
                <a:solidFill>
                  <a:schemeClr val="tx1"/>
                </a:solidFill>
                <a:latin typeface="Times New Roman" panose="02020603050405020304" pitchFamily="18" charset="0"/>
                <a:cs typeface="Times New Roman" panose="02020603050405020304" pitchFamily="18" charset="0"/>
              </a:rPr>
              <a:t> do </a:t>
            </a:r>
            <a:r>
              <a:rPr lang="en-US" sz="2800" b="1" dirty="0" err="1">
                <a:solidFill>
                  <a:schemeClr val="tx1"/>
                </a:solidFill>
                <a:latin typeface="Times New Roman" panose="02020603050405020304" pitchFamily="18" charset="0"/>
                <a:cs typeface="Times New Roman" panose="02020603050405020304" pitchFamily="18" charset="0"/>
              </a:rPr>
              <a:t>nào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khiến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nước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ngọt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ngày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càng</a:t>
            </a:r>
            <a:r>
              <a:rPr lang="en-US" sz="2800" b="1" dirty="0">
                <a:solidFill>
                  <a:schemeClr val="tx1"/>
                </a:solidFill>
                <a:latin typeface="Times New Roman" panose="02020603050405020304" pitchFamily="18" charset="0"/>
                <a:cs typeface="Times New Roman" panose="02020603050405020304" pitchFamily="18" charset="0"/>
              </a:rPr>
              <a:t> khan </a:t>
            </a:r>
            <a:r>
              <a:rPr lang="en-US" sz="2800" b="1" dirty="0" err="1">
                <a:solidFill>
                  <a:schemeClr val="tx1"/>
                </a:solidFill>
                <a:latin typeface="Times New Roman" panose="02020603050405020304" pitchFamily="18" charset="0"/>
                <a:cs typeface="Times New Roman" panose="02020603050405020304" pitchFamily="18" charset="0"/>
              </a:rPr>
              <a:t>hiếm</a:t>
            </a:r>
            <a:r>
              <a:rPr lang="en-US" sz="2800" b="1"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66408" y="718127"/>
            <a:ext cx="3997136" cy="5293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25171" y="1371955"/>
            <a:ext cx="10845800" cy="1043619"/>
          </a:xfrm>
          <a:prstGeom prst="rect">
            <a:avLst/>
          </a:prstGeom>
        </p:spPr>
        <p:txBody>
          <a:bodyPr>
            <a:spAutoFit/>
          </a:bodyPr>
          <a:lstStyle/>
          <a:p>
            <a:pPr algn="ctr">
              <a:lnSpc>
                <a:spcPct val="115000"/>
              </a:lnSpc>
              <a:spcAft>
                <a:spcPts val="0"/>
              </a:spcAft>
            </a:pPr>
            <a:r>
              <a:rPr lang="en-US" sz="2800" b="1" dirty="0">
                <a:solidFill>
                  <a:srgbClr val="FF0000"/>
                </a:solidFill>
                <a:latin typeface="Times New Roman" panose="02020603050405020304" pitchFamily="18" charset="0"/>
                <a:ea typeface="Calibri" panose="020F0502020204030204" pitchFamily="34" charset="0"/>
              </a:rPr>
              <a:t>PHIẾU HỌC TẬP 02:</a:t>
            </a:r>
          </a:p>
          <a:p>
            <a:pPr algn="ctr">
              <a:lnSpc>
                <a:spcPct val="115000"/>
              </a:lnSpc>
              <a:spcAft>
                <a:spcPts val="0"/>
              </a:spcAft>
            </a:pPr>
            <a:r>
              <a:rPr lang="en-US" sz="2800" b="1" dirty="0" err="1">
                <a:solidFill>
                  <a:srgbClr val="FF0000"/>
                </a:solidFill>
                <a:latin typeface="Times New Roman" panose="02020603050405020304" pitchFamily="18" charset="0"/>
                <a:ea typeface="Times New Roman" panose="02020603050405020304" pitchFamily="18" charset="0"/>
              </a:rPr>
              <a:t>Đọc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đoạn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phần</a:t>
            </a:r>
            <a:r>
              <a:rPr lang="en-US" sz="2800" b="1" dirty="0">
                <a:solidFill>
                  <a:srgbClr val="FF0000"/>
                </a:solidFill>
                <a:latin typeface="Times New Roman" panose="02020603050405020304" pitchFamily="18" charset="0"/>
                <a:ea typeface="Times New Roman" panose="02020603050405020304" pitchFamily="18" charset="0"/>
              </a:rPr>
              <a:t> 2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lí</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lẽ</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bằng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chứng</a:t>
            </a:r>
            <a:r>
              <a:rPr lang="en-US" sz="2800" b="1" dirty="0">
                <a:solidFill>
                  <a:srgbClr val="FF0000"/>
                </a:solidFill>
                <a:latin typeface="Times New Roman" panose="02020603050405020304" pitchFamily="18" charset="0"/>
                <a:ea typeface="Times New Roman" panose="02020603050405020304" pitchFamily="18" charset="0"/>
              </a:rPr>
              <a:t> ở </a:t>
            </a:r>
            <a:r>
              <a:rPr lang="en-US" sz="2800" b="1" dirty="0" err="1">
                <a:solidFill>
                  <a:srgbClr val="FF0000"/>
                </a:solidFill>
                <a:latin typeface="Times New Roman" panose="02020603050405020304" pitchFamily="18" charset="0"/>
                <a:ea typeface="Times New Roman" panose="02020603050405020304" pitchFamily="18" charset="0"/>
              </a:rPr>
              <a:t>trong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đoạn</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07676025"/>
              </p:ext>
            </p:extLst>
          </p:nvPr>
        </p:nvGraphicFramePr>
        <p:xfrm>
          <a:off x="588278" y="2643707"/>
          <a:ext cx="10919586" cy="3597623"/>
        </p:xfrm>
        <a:graphic>
          <a:graphicData uri="http://schemas.openxmlformats.org/drawingml/2006/table">
            <a:tbl>
              <a:tblPr firstRow="1" firstCol="1" bandRow="1"/>
              <a:tblGrid>
                <a:gridCol w="3923546">
                  <a:extLst>
                    <a:ext uri="{9D8B030D-6E8A-4147-A177-3AD203B41FA5}">
                      <a16:colId xmlns:a16="http://schemas.microsoft.com/office/drawing/2014/main" val="2365622584"/>
                    </a:ext>
                  </a:extLst>
                </a:gridCol>
                <a:gridCol w="3277254">
                  <a:extLst>
                    <a:ext uri="{9D8B030D-6E8A-4147-A177-3AD203B41FA5}">
                      <a16:colId xmlns:a16="http://schemas.microsoft.com/office/drawing/2014/main" val="2397518170"/>
                    </a:ext>
                  </a:extLst>
                </a:gridCol>
                <a:gridCol w="3718786">
                  <a:extLst>
                    <a:ext uri="{9D8B030D-6E8A-4147-A177-3AD203B41FA5}">
                      <a16:colId xmlns:a16="http://schemas.microsoft.com/office/drawing/2014/main" val="1801670762"/>
                    </a:ext>
                  </a:extLst>
                </a:gridCol>
              </a:tblGrid>
              <a:tr h="448465">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Nhóm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lẽ</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Bằng chứng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543790783"/>
                  </a:ext>
                </a:extLst>
              </a:tr>
              <a:tr h="563728">
                <a:tc>
                  <a:txBody>
                    <a:bodyPr/>
                    <a:lstStyle/>
                    <a:p>
                      <a:pPr>
                        <a:lnSpc>
                          <a:spcPct val="115000"/>
                        </a:lnSpc>
                        <a:spcAft>
                          <a:spcPts val="0"/>
                        </a:spcAft>
                      </a:pP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2458815"/>
                  </a:ext>
                </a:extLst>
              </a:tr>
              <a:tr h="725693">
                <a:tc>
                  <a:txBody>
                    <a:bodyPr/>
                    <a:lstStyle/>
                    <a:p>
                      <a:pPr>
                        <a:lnSpc>
                          <a:spcPct val="115000"/>
                        </a:lnSpc>
                        <a:spcAft>
                          <a:spcPts val="0"/>
                        </a:spcAft>
                      </a:pP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481877"/>
                  </a:ext>
                </a:extLst>
              </a:tr>
              <a:tr h="628690">
                <a:tc>
                  <a:txBody>
                    <a:bodyPr/>
                    <a:lstStyle/>
                    <a:p>
                      <a:pPr>
                        <a:lnSpc>
                          <a:spcPct val="115000"/>
                        </a:lnSpc>
                        <a:spcAft>
                          <a:spcPts val="0"/>
                        </a:spcAft>
                      </a:pPr>
                      <a:r>
                        <a:rPr lang="en-US" sz="28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40796"/>
                  </a:ext>
                </a:extLst>
              </a:tr>
              <a:tr h="881099">
                <a:tc>
                  <a:txBody>
                    <a:bodyPr/>
                    <a:lstStyle/>
                    <a:p>
                      <a:pPr>
                        <a:lnSpc>
                          <a:spcPct val="115000"/>
                        </a:lnSpc>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băn</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khoăn</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thắc</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mắc</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8602072"/>
                  </a:ext>
                </a:extLst>
              </a:tr>
            </a:tbl>
          </a:graphicData>
        </a:graphic>
      </p:graphicFrame>
      <p:sp>
        <p:nvSpPr>
          <p:cNvPr id="6" name="Rounded Rectangle 25">
            <a:extLst>
              <a:ext uri="{FF2B5EF4-FFF2-40B4-BE49-F238E27FC236}">
                <a16:creationId xmlns:a16="http://schemas.microsoft.com/office/drawing/2014/main" id="{582C520B-16D6-7E1B-24FB-50444DE52C27}"/>
              </a:ext>
            </a:extLst>
          </p:cNvPr>
          <p:cNvSpPr/>
          <p:nvPr/>
        </p:nvSpPr>
        <p:spPr>
          <a:xfrm>
            <a:off x="480712" y="172866"/>
            <a:ext cx="10696588" cy="548042"/>
          </a:xfrm>
          <a:prstGeom prst="roundRect">
            <a:avLst>
              <a:gd name="adj" fmla="val 50000"/>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pic>
        <p:nvPicPr>
          <p:cNvPr id="10" name="5 phút đếm ngược nhạc vui vẻ hào hứng cho hoạt động nhóm">
            <a:hlinkClick r:id="" action="ppaction://media"/>
            <a:extLst>
              <a:ext uri="{FF2B5EF4-FFF2-40B4-BE49-F238E27FC236}">
                <a16:creationId xmlns:a16="http://schemas.microsoft.com/office/drawing/2014/main" id="{FF2FA6A1-71FD-5B51-EF45-C8E49E8BD9D4}"/>
              </a:ext>
            </a:extLst>
          </p:cNvPr>
          <p:cNvPicPr>
            <a:picLocks noChangeAspect="1"/>
          </p:cNvPicPr>
          <p:nvPr>
            <a:videoFile r:link="rId2"/>
            <p:extLst>
              <p:ext uri="{DAA4B4D4-6D71-4841-9C94-3DE7FCFB9230}">
                <p14:media xmlns:p14="http://schemas.microsoft.com/office/powerpoint/2010/main" r:embed="rId1"/>
              </p:ext>
            </p:extLst>
          </p:nvPr>
        </p:nvPicPr>
        <p:blipFill>
          <a:blip r:embed="rId10" cstate="print"/>
          <a:stretch>
            <a:fillRect/>
          </a:stretch>
        </p:blipFill>
        <p:spPr>
          <a:xfrm>
            <a:off x="9250363" y="904392"/>
            <a:ext cx="2465433" cy="926153"/>
          </a:xfrm>
          <a:prstGeom prst="rect">
            <a:avLst/>
          </a:prstGeom>
        </p:spPr>
      </p:pic>
    </p:spTree>
    <p:extLst>
      <p:ext uri="{BB962C8B-B14F-4D97-AF65-F5344CB8AC3E}">
        <p14:creationId xmlns:p14="http://schemas.microsoft.com/office/powerpoint/2010/main" val="960871094"/>
      </p:ext>
    </p:extLst>
  </p:cSld>
  <p:clrMapOvr>
    <a:masterClrMapping/>
  </p:clrMapOvr>
  <p:timing>
    <p:tnLst>
      <p:par>
        <p:cTn id="1" dur="indefinite" restart="never" nodeType="tmRoot">
          <p:childTnLst>
            <p:video>
              <p:cMediaNode vol="80000">
                <p:cTn id="2" fill="hold" display="0">
                  <p:stCondLst>
                    <p:cond delay="indefinite"/>
                  </p:stCondLst>
                </p:cTn>
                <p:tgtEl>
                  <p:spTgt spid="10"/>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772056"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3578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65047" y="737517"/>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44905" y="100539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1538497" y="3429000"/>
            <a:ext cx="3761559" cy="249299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wrap="square">
            <a:spAutoFit/>
          </a:bodyPr>
          <a:lstStyle/>
          <a:p>
            <a:pPr algn="just">
              <a:spcAft>
                <a:spcPts val="0"/>
              </a:spcAft>
            </a:pPr>
            <a:r>
              <a:rPr lang="en-US" sz="2600" dirty="0" err="1">
                <a:solidFill>
                  <a:srgbClr val="0D0D0D"/>
                </a:solidFill>
                <a:latin typeface="Times New Roman" panose="02020603050405020304" pitchFamily="18" charset="0"/>
                <a:ea typeface="Times New Roman" panose="02020603050405020304" pitchFamily="18" charset="0"/>
              </a:rPr>
              <a:t>Hầu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hành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tinh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chúng</a:t>
            </a:r>
            <a:r>
              <a:rPr lang="en-US" sz="2600" dirty="0">
                <a:solidFill>
                  <a:srgbClr val="0D0D0D"/>
                </a:solidFill>
                <a:latin typeface="Times New Roman" panose="02020603050405020304" pitchFamily="18" charset="0"/>
                <a:ea typeface="Times New Roman" panose="02020603050405020304" pitchFamily="18" charset="0"/>
              </a:rPr>
              <a:t> ta </a:t>
            </a:r>
            <a:r>
              <a:rPr lang="en-US" sz="2600" dirty="0" err="1">
                <a:solidFill>
                  <a:srgbClr val="0D0D0D"/>
                </a:solidFill>
                <a:latin typeface="Times New Roman" panose="02020603050405020304" pitchFamily="18" charset="0"/>
                <a:ea typeface="Times New Roman" panose="02020603050405020304" pitchFamily="18" charset="0"/>
              </a:rPr>
              <a:t>sống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nước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mặn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nước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ngọt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bị</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băng</a:t>
            </a:r>
            <a:r>
              <a:rPr lang="en-US" sz="2600" dirty="0">
                <a:solidFill>
                  <a:srgbClr val="0D0D0D"/>
                </a:solidFill>
                <a:latin typeface="Times New Roman" panose="02020603050405020304" pitchFamily="18" charset="0"/>
                <a:ea typeface="Times New Roman" panose="02020603050405020304" pitchFamily="18" charset="0"/>
              </a:rPr>
              <a:t> ở </a:t>
            </a:r>
            <a:r>
              <a:rPr lang="en-US" sz="2600" dirty="0" err="1">
                <a:solidFill>
                  <a:srgbClr val="0D0D0D"/>
                </a:solidFill>
                <a:latin typeface="Times New Roman" panose="02020603050405020304" pitchFamily="18" charset="0"/>
                <a:ea typeface="Times New Roman" panose="02020603050405020304" pitchFamily="18" charset="0"/>
              </a:rPr>
              <a:t>Bắc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Cực</a:t>
            </a:r>
            <a:r>
              <a:rPr lang="en-US" sz="2600" dirty="0">
                <a:solidFill>
                  <a:srgbClr val="0D0D0D"/>
                </a:solidFill>
                <a:latin typeface="Times New Roman" panose="02020603050405020304" pitchFamily="18" charset="0"/>
                <a:ea typeface="Times New Roman" panose="02020603050405020304" pitchFamily="18" charset="0"/>
              </a:rPr>
              <a:t>, Nam </a:t>
            </a:r>
            <a:r>
              <a:rPr lang="en-US" sz="2600" dirty="0" err="1">
                <a:solidFill>
                  <a:srgbClr val="0D0D0D"/>
                </a:solidFill>
                <a:latin typeface="Times New Roman" panose="02020603050405020304" pitchFamily="18" charset="0"/>
                <a:ea typeface="Times New Roman" panose="02020603050405020304" pitchFamily="18" charset="0"/>
              </a:rPr>
              <a:t>Cực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dãy</a:t>
            </a:r>
            <a:r>
              <a:rPr lang="en-US" sz="2600" dirty="0">
                <a:solidFill>
                  <a:srgbClr val="0D0D0D"/>
                </a:solidFill>
                <a:latin typeface="Times New Roman" panose="02020603050405020304" pitchFamily="18" charset="0"/>
                <a:ea typeface="Times New Roman" panose="02020603050405020304" pitchFamily="18" charset="0"/>
              </a:rPr>
              <a:t> Hi-ma-lay-a.</a:t>
            </a:r>
            <a:endParaRPr lang="en-US" sz="2600" dirty="0">
              <a:effectLst/>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Lst>
          </a:blip>
          <a:srcRect l="22072" r="22013"/>
          <a:stretch/>
        </p:blipFill>
        <p:spPr>
          <a:xfrm>
            <a:off x="682173" y="3494995"/>
            <a:ext cx="665053" cy="660790"/>
          </a:xfrm>
          <a:prstGeom prst="rect">
            <a:avLst/>
          </a:prstGeom>
        </p:spPr>
      </p:pic>
      <p:pic>
        <p:nvPicPr>
          <p:cNvPr id="1026" name="Picture 2">
            <a:extLst>
              <a:ext uri="{FF2B5EF4-FFF2-40B4-BE49-F238E27FC236}">
                <a16:creationId xmlns:a16="http://schemas.microsoft.com/office/drawing/2014/main" id="{4EB66CAF-951A-30A5-D624-062C5B3B70F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072844" y="3077582"/>
            <a:ext cx="4104456" cy="29446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65BC783-5128-DD76-D386-6A6AF710A7ED}"/>
              </a:ext>
            </a:extLst>
          </p:cNvPr>
          <p:cNvSpPr txBox="1"/>
          <p:nvPr/>
        </p:nvSpPr>
        <p:spPr>
          <a:xfrm>
            <a:off x="344905" y="1571475"/>
            <a:ext cx="11007679" cy="1236048"/>
          </a:xfrm>
          <a:prstGeom prst="rect">
            <a:avLst/>
          </a:prstGeom>
          <a:noFill/>
        </p:spPr>
        <p:txBody>
          <a:bodyPr wrap="square">
            <a:spAutoFit/>
          </a:bodyPr>
          <a:lstStyle/>
          <a:p>
            <a:pPr algn="just">
              <a:spcAft>
                <a:spcPts val="0"/>
              </a:spcAft>
            </a:pPr>
            <a:r>
              <a:rPr lang="en-US" sz="2400" b="1" dirty="0">
                <a:solidFill>
                  <a:srgbClr val="FF0000"/>
                </a:solidFill>
                <a:latin typeface="Times New Roman" panose="02020603050405020304" pitchFamily="18" charset="0"/>
                <a:ea typeface="Times New Roman" panose="02020603050405020304" pitchFamily="18" charset="0"/>
              </a:rPr>
              <a:t>a, </a:t>
            </a:r>
            <a:r>
              <a:rPr lang="vi-VN" sz="2400" b="1" dirty="0">
                <a:solidFill>
                  <a:srgbClr val="FF0000"/>
                </a:solidFill>
                <a:latin typeface="Times New Roman" panose="02020603050405020304" pitchFamily="18" charset="0"/>
                <a:ea typeface="Times New Roman" panose="02020603050405020304" pitchFamily="18" charset="0"/>
              </a:rPr>
              <a:t>Bề mặt quả đất mênh mông là nước nhưng đó là nước mặn chứ không phải nước ngọt, lại càng không phải là nước sạch mà con người và động vật, thực vật quanh ta có thể dùng được:</a:t>
            </a:r>
            <a:endParaRPr lang="en-US" sz="24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7169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out)">
                                      <p:cBhvr>
                                        <p:cTn id="12" dur="1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additive="base">
                                        <p:cTn id="17" dur="500" fill="hold"/>
                                        <p:tgtEl>
                                          <p:spTgt spid="1026"/>
                                        </p:tgtEl>
                                        <p:attrNameLst>
                                          <p:attrName>ppt_x</p:attrName>
                                        </p:attrNameLst>
                                      </p:cBhvr>
                                      <p:tavLst>
                                        <p:tav tm="0">
                                          <p:val>
                                            <p:strVal val="#ppt_x"/>
                                          </p:val>
                                        </p:tav>
                                        <p:tav tm="100000">
                                          <p:val>
                                            <p:strVal val="#ppt_x"/>
                                          </p:val>
                                        </p:tav>
                                      </p:tavLst>
                                    </p:anim>
                                    <p:anim calcmode="lin" valueType="num">
                                      <p:cBhvr additive="base">
                                        <p:cTn id="1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772056"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3578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66408" y="749979"/>
            <a:ext cx="399713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44905" y="100539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p:cNvSpPr/>
          <p:nvPr/>
        </p:nvSpPr>
        <p:spPr>
          <a:xfrm>
            <a:off x="5879976" y="4172879"/>
            <a:ext cx="5884666" cy="209288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wrap="square">
            <a:spAutoFit/>
          </a:bodyPr>
          <a:lstStyle/>
          <a:p>
            <a:pPr algn="just">
              <a:spcAft>
                <a:spcPts val="0"/>
              </a:spcAft>
            </a:pPr>
            <a:r>
              <a:rPr lang="en-US" sz="2600" dirty="0" err="1">
                <a:solidFill>
                  <a:srgbClr val="0D0D0D"/>
                </a:solidFill>
                <a:latin typeface="Times New Roman" panose="02020603050405020304" pitchFamily="18" charset="0"/>
                <a:ea typeface="Times New Roman" panose="02020603050405020304" pitchFamily="18" charset="0"/>
              </a:rPr>
              <a:t>Số</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nước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ngọt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vô</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tận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đang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bị</a:t>
            </a:r>
            <a:r>
              <a:rPr lang="en-US" sz="2600" dirty="0">
                <a:solidFill>
                  <a:srgbClr val="0D0D0D"/>
                </a:solidFill>
                <a:latin typeface="Times New Roman" panose="02020603050405020304" pitchFamily="18" charset="0"/>
                <a:ea typeface="Times New Roman" panose="02020603050405020304" pitchFamily="18" charset="0"/>
              </a:rPr>
              <a:t> ô </a:t>
            </a:r>
            <a:r>
              <a:rPr lang="en-US" sz="2600" dirty="0" err="1">
                <a:solidFill>
                  <a:srgbClr val="0D0D0D"/>
                </a:solidFill>
                <a:latin typeface="Times New Roman" panose="02020603050405020304" pitchFamily="18" charset="0"/>
                <a:ea typeface="Times New Roman" panose="02020603050405020304" pitchFamily="18" charset="0"/>
              </a:rPr>
              <a:t>nhiễm</a:t>
            </a:r>
            <a:r>
              <a:rPr lang="en-US" sz="2600" dirty="0">
                <a:solidFill>
                  <a:srgbClr val="0D0D0D"/>
                </a:solidFill>
                <a:latin typeface="Times New Roman" panose="02020603050405020304" pitchFamily="18" charset="0"/>
                <a:ea typeface="Times New Roman" panose="02020603050405020304" pitchFamily="18" charset="0"/>
              </a:rPr>
              <a:t> do con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khai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bừa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bỏ</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độc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vô</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tư</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ngấm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xuống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suối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ngày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càng</a:t>
            </a:r>
            <a:r>
              <a:rPr lang="en-US" sz="2600" dirty="0">
                <a:solidFill>
                  <a:srgbClr val="0D0D0D"/>
                </a:solidFill>
                <a:latin typeface="Times New Roman" panose="02020603050405020304" pitchFamily="18" charset="0"/>
                <a:ea typeface="Times New Roman" panose="02020603050405020304" pitchFamily="18" charset="0"/>
              </a:rPr>
              <a:t> khan </a:t>
            </a:r>
            <a:r>
              <a:rPr lang="en-US" sz="2600" dirty="0" err="1">
                <a:solidFill>
                  <a:srgbClr val="0D0D0D"/>
                </a:solidFill>
                <a:latin typeface="Times New Roman" panose="02020603050405020304" pitchFamily="18" charset="0"/>
                <a:ea typeface="Times New Roman" panose="02020603050405020304" pitchFamily="18" charset="0"/>
              </a:rPr>
              <a:t>hiếm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nữa</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Lst>
          </a:blip>
          <a:srcRect l="22072" r="22013"/>
          <a:stretch/>
        </p:blipFill>
        <p:spPr>
          <a:xfrm>
            <a:off x="5879975" y="3502435"/>
            <a:ext cx="679435" cy="548042"/>
          </a:xfrm>
          <a:prstGeom prst="rect">
            <a:avLst/>
          </a:prstGeom>
        </p:spPr>
      </p:pic>
      <p:sp>
        <p:nvSpPr>
          <p:cNvPr id="10" name="TextBox 9">
            <a:extLst>
              <a:ext uri="{FF2B5EF4-FFF2-40B4-BE49-F238E27FC236}">
                <a16:creationId xmlns:a16="http://schemas.microsoft.com/office/drawing/2014/main" id="{6A1C1378-3F08-6336-230B-07EF6572FE4B}"/>
              </a:ext>
            </a:extLst>
          </p:cNvPr>
          <p:cNvSpPr txBox="1"/>
          <p:nvPr/>
        </p:nvSpPr>
        <p:spPr>
          <a:xfrm>
            <a:off x="344906" y="1571475"/>
            <a:ext cx="5588181" cy="1938992"/>
          </a:xfrm>
          <a:prstGeom prst="rect">
            <a:avLst/>
          </a:prstGeom>
          <a:noFill/>
        </p:spPr>
        <p:txBody>
          <a:bodyPr wrap="square">
            <a:spAutoFit/>
          </a:bodyPr>
          <a:lstStyle/>
          <a:p>
            <a:pPr algn="just">
              <a:spcAft>
                <a:spcPts val="0"/>
              </a:spcAft>
            </a:pPr>
            <a:r>
              <a:rPr lang="en-US" sz="2400" b="1" dirty="0">
                <a:solidFill>
                  <a:srgbClr val="FF0000"/>
                </a:solidFill>
                <a:latin typeface="Times New Roman" panose="02020603050405020304" pitchFamily="18" charset="0"/>
                <a:ea typeface="Times New Roman" panose="02020603050405020304" pitchFamily="18" charset="0"/>
              </a:rPr>
              <a:t>a, </a:t>
            </a:r>
            <a:r>
              <a:rPr lang="vi-VN" sz="2400" b="1" dirty="0">
                <a:solidFill>
                  <a:srgbClr val="FF0000"/>
                </a:solidFill>
                <a:latin typeface="Times New Roman" panose="02020603050405020304" pitchFamily="18" charset="0"/>
                <a:ea typeface="Times New Roman" panose="02020603050405020304" pitchFamily="18" charset="0"/>
              </a:rPr>
              <a:t>Bề mặt quả đất mênh mông là nước nhưng đó là nước mặn chứ không phải nước ngọt, lại càng không phải là nước sạch mà con người và động vật, thực vật quanh ta có thể dùng được:</a:t>
            </a:r>
            <a:endParaRPr lang="en-US" sz="2400" b="1" dirty="0">
              <a:solidFill>
                <a:srgbClr val="FF0000"/>
              </a:solidFill>
              <a:effectLst/>
              <a:latin typeface="Times New Roman" panose="02020603050405020304" pitchFamily="18" charset="0"/>
              <a:ea typeface="Times New Roman" panose="02020603050405020304" pitchFamily="18" charset="0"/>
            </a:endParaRPr>
          </a:p>
        </p:txBody>
      </p:sp>
      <p:pic>
        <p:nvPicPr>
          <p:cNvPr id="11" name="Picture 6">
            <a:extLst>
              <a:ext uri="{FF2B5EF4-FFF2-40B4-BE49-F238E27FC236}">
                <a16:creationId xmlns:a16="http://schemas.microsoft.com/office/drawing/2014/main" id="{84280972-DE82-1BB5-7F7F-5200727AE94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7408" y="3832777"/>
            <a:ext cx="4680520" cy="2397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a:extLst>
              <a:ext uri="{FF2B5EF4-FFF2-40B4-BE49-F238E27FC236}">
                <a16:creationId xmlns:a16="http://schemas.microsoft.com/office/drawing/2014/main" id="{4E2D673F-A2FA-1A23-E65A-4B9B9C901DC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59410" y="1275563"/>
            <a:ext cx="5329482" cy="277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582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par>
                                <p:cTn id="13" presetID="2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66408" y="792955"/>
            <a:ext cx="399713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77884" y="1808967"/>
            <a:ext cx="11162732" cy="954107"/>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0"/>
              </a:spcAft>
            </a:pPr>
            <a:r>
              <a:rPr lang="en-US" sz="2800" kern="0" dirty="0">
                <a:solidFill>
                  <a:srgbClr val="FF0000"/>
                </a:solidFill>
                <a:effectLst/>
                <a:latin typeface="Times New Roman" panose="02020603050405020304" pitchFamily="18" charset="0"/>
                <a:ea typeface="Times New Roman" panose="02020603050405020304" pitchFamily="18" charset="0"/>
              </a:rPr>
              <a:t>b, </a:t>
            </a:r>
            <a:r>
              <a:rPr lang="en-US" sz="2800" kern="0" dirty="0" err="1">
                <a:solidFill>
                  <a:srgbClr val="FF0000"/>
                </a:solidFill>
                <a:effectLst/>
                <a:latin typeface="Times New Roman" panose="02020603050405020304" pitchFamily="18" charset="0"/>
                <a:ea typeface="Times New Roman" panose="02020603050405020304" pitchFamily="18" charset="0"/>
              </a:rPr>
              <a:t>Nước</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có</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vai</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trò</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quan</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trọng</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trong</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sinh</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hoạt</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hằng</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ngày</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nhưng</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tình</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cảnh</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thiếu</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nước</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ngọt</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đang</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ngày</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càng</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gia</a:t>
            </a:r>
            <a:r>
              <a:rPr lang="en-US" sz="2800" kern="0" dirty="0">
                <a:solidFill>
                  <a:srgbClr val="FF0000"/>
                </a:solidFill>
                <a:effectLst/>
                <a:latin typeface="Times New Roman" panose="02020603050405020304" pitchFamily="18" charset="0"/>
                <a:ea typeface="Times New Roman" panose="02020603050405020304" pitchFamily="18" charset="0"/>
              </a:rPr>
              <a:t> </a:t>
            </a:r>
            <a:r>
              <a:rPr lang="en-US" sz="2800" kern="0" dirty="0" err="1">
                <a:solidFill>
                  <a:srgbClr val="FF0000"/>
                </a:solidFill>
                <a:effectLst/>
                <a:latin typeface="Times New Roman" panose="02020603050405020304" pitchFamily="18" charset="0"/>
                <a:ea typeface="Times New Roman" panose="02020603050405020304" pitchFamily="18" charset="0"/>
              </a:rPr>
              <a:t>tăng</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64484545-19F9-26D2-B30E-16C4F2667086}"/>
              </a:ext>
            </a:extLst>
          </p:cNvPr>
          <p:cNvSpPr txBox="1"/>
          <p:nvPr/>
        </p:nvSpPr>
        <p:spPr>
          <a:xfrm>
            <a:off x="767408" y="2948698"/>
            <a:ext cx="2016224" cy="3323987"/>
          </a:xfrm>
          <a:prstGeom prst="rect">
            <a:avLst/>
          </a:prstGeom>
          <a:noFill/>
        </p:spPr>
        <p:txBody>
          <a:bodyPr wrap="square" rtlCol="0">
            <a:spAutoFit/>
          </a:bodyPr>
          <a:lstStyle/>
          <a:p>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tỉ</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endParaRPr lang="en-US" sz="32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65" name="Rectangle 64">
            <a:extLst>
              <a:ext uri="{FF2B5EF4-FFF2-40B4-BE49-F238E27FC236}">
                <a16:creationId xmlns:a16="http://schemas.microsoft.com/office/drawing/2014/main" id="{1B52B8C2-E71E-D0D7-A998-7A91CC4B7D45}"/>
              </a:ext>
            </a:extLst>
          </p:cNvPr>
          <p:cNvSpPr/>
          <p:nvPr/>
        </p:nvSpPr>
        <p:spPr>
          <a:xfrm>
            <a:off x="3303414" y="2805810"/>
            <a:ext cx="4160738" cy="3452116"/>
          </a:xfrm>
          <a:prstGeom prst="rect">
            <a:avLst/>
          </a:prstGeom>
          <a:blipFill>
            <a:blip r:embed="rId9"/>
            <a:srcRect/>
            <a:stretch>
              <a:fillRect l="-28000" r="-28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5" name="Rectangle 54">
            <a:extLst>
              <a:ext uri="{FF2B5EF4-FFF2-40B4-BE49-F238E27FC236}">
                <a16:creationId xmlns:a16="http://schemas.microsoft.com/office/drawing/2014/main" id="{8CED93B4-3F85-1854-762C-D2AE4699FAF2}"/>
              </a:ext>
            </a:extLst>
          </p:cNvPr>
          <p:cNvSpPr/>
          <p:nvPr/>
        </p:nvSpPr>
        <p:spPr>
          <a:xfrm>
            <a:off x="7608169" y="2841656"/>
            <a:ext cx="4032448" cy="3416268"/>
          </a:xfrm>
          <a:prstGeom prst="rect">
            <a:avLst/>
          </a:prstGeom>
          <a:blipFill>
            <a:blip r:embed="rId10"/>
            <a:srcRect/>
            <a:stretch>
              <a:fillRect l="-20000" r="-20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Tree>
    <p:extLst>
      <p:ext uri="{BB962C8B-B14F-4D97-AF65-F5344CB8AC3E}">
        <p14:creationId xmlns:p14="http://schemas.microsoft.com/office/powerpoint/2010/main" val="407262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66408" y="757235"/>
            <a:ext cx="399713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77884" y="1808967"/>
            <a:ext cx="11009792" cy="954107"/>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0"/>
              </a:spcAft>
            </a:pPr>
            <a:r>
              <a:rPr lang="en-US" sz="2800" kern="0" dirty="0">
                <a:solidFill>
                  <a:srgbClr val="0000FF"/>
                </a:solidFill>
                <a:effectLst/>
                <a:latin typeface="Times New Roman" panose="02020603050405020304" pitchFamily="18" charset="0"/>
                <a:ea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rPr>
              <a:t>Cuộc</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sống</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ngày</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càng</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văn</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minh</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tiến</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bộ</a:t>
            </a:r>
            <a:r>
              <a:rPr lang="en-US" sz="2800" dirty="0">
                <a:solidFill>
                  <a:srgbClr val="0000FF"/>
                </a:solidFill>
                <a:effectLst/>
                <a:latin typeface="Times New Roman" panose="02020603050405020304" pitchFamily="18" charset="0"/>
                <a:ea typeface="Calibri" panose="020F0502020204030204" pitchFamily="34" charset="0"/>
              </a:rPr>
              <a:t>, con </a:t>
            </a:r>
            <a:r>
              <a:rPr lang="en-US" sz="2800" dirty="0" err="1">
                <a:solidFill>
                  <a:srgbClr val="0000FF"/>
                </a:solidFill>
                <a:effectLst/>
                <a:latin typeface="Times New Roman" panose="02020603050405020304" pitchFamily="18" charset="0"/>
                <a:ea typeface="Calibri" panose="020F0502020204030204" pitchFamily="34" charset="0"/>
              </a:rPr>
              <a:t>người</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ngày</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càng</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sử</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dụng</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nhiều</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nước</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hơn</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cho</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mọi</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nhu</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cầu</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của</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err="1">
                <a:solidFill>
                  <a:srgbClr val="0000FF"/>
                </a:solidFill>
                <a:effectLst/>
                <a:latin typeface="Times New Roman" panose="02020603050405020304" pitchFamily="18" charset="0"/>
                <a:ea typeface="Calibri" panose="020F0502020204030204" pitchFamily="34" charset="0"/>
              </a:rPr>
              <a:t>mình</a:t>
            </a:r>
            <a:r>
              <a:rPr lang="en-US" sz="2800" dirty="0">
                <a:solidFill>
                  <a:srgbClr val="0000FF"/>
                </a:solidFill>
                <a:effectLst/>
                <a:latin typeface="Times New Roman" panose="02020603050405020304" pitchFamily="18" charset="0"/>
                <a:ea typeface="Calibri" panose="020F0502020204030204" pitchFamily="34" charset="0"/>
              </a:rPr>
              <a:t>.</a:t>
            </a:r>
            <a:endParaRPr lang="en-US" sz="2800" dirty="0">
              <a:solidFill>
                <a:srgbClr val="0000FF"/>
              </a:solidFill>
              <a:effectLst/>
              <a:latin typeface="Times New Roman" panose="02020603050405020304" pitchFamily="18" charset="0"/>
              <a:ea typeface="Times New Roman" panose="02020603050405020304" pitchFamily="18" charset="0"/>
            </a:endParaRPr>
          </a:p>
        </p:txBody>
      </p:sp>
      <p:grpSp>
        <p:nvGrpSpPr>
          <p:cNvPr id="17" name="Group 16"/>
          <p:cNvGrpSpPr/>
          <p:nvPr/>
        </p:nvGrpSpPr>
        <p:grpSpPr>
          <a:xfrm>
            <a:off x="660400" y="3125914"/>
            <a:ext cx="5401187" cy="2876581"/>
            <a:chOff x="402836" y="3151320"/>
            <a:chExt cx="5699001" cy="2876581"/>
          </a:xfrm>
        </p:grpSpPr>
        <p:sp>
          <p:nvSpPr>
            <p:cNvPr id="18" name="Rounded Rectangle 17"/>
            <p:cNvSpPr/>
            <p:nvPr/>
          </p:nvSpPr>
          <p:spPr>
            <a:xfrm>
              <a:off x="402836" y="3151320"/>
              <a:ext cx="2713755" cy="1869777"/>
            </a:xfrm>
            <a:prstGeom prst="roundRect">
              <a:avLst/>
            </a:prstGeom>
            <a:blipFill>
              <a:blip r:embed="rId9"/>
              <a:srcRect/>
              <a:stretch>
                <a:fillRect l="-5000" r="-5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18"/>
            <p:cNvSpPr/>
            <p:nvPr/>
          </p:nvSpPr>
          <p:spPr>
            <a:xfrm>
              <a:off x="402836" y="5021098"/>
              <a:ext cx="2713755" cy="1006803"/>
            </a:xfrm>
            <a:custGeom>
              <a:avLst/>
              <a:gdLst>
                <a:gd name="connsiteX0" fmla="*/ 0 w 2713755"/>
                <a:gd name="connsiteY0" fmla="*/ 0 h 1006803"/>
                <a:gd name="connsiteX1" fmla="*/ 2713755 w 2713755"/>
                <a:gd name="connsiteY1" fmla="*/ 0 h 1006803"/>
                <a:gd name="connsiteX2" fmla="*/ 2713755 w 2713755"/>
                <a:gd name="connsiteY2" fmla="*/ 1006803 h 1006803"/>
                <a:gd name="connsiteX3" fmla="*/ 0 w 2713755"/>
                <a:gd name="connsiteY3" fmla="*/ 1006803 h 1006803"/>
                <a:gd name="connsiteX4" fmla="*/ 0 w 2713755"/>
                <a:gd name="connsiteY4" fmla="*/ 0 h 1006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3755" h="1006803">
                  <a:moveTo>
                    <a:pt x="0" y="0"/>
                  </a:moveTo>
                  <a:lnTo>
                    <a:pt x="2713755" y="0"/>
                  </a:lnTo>
                  <a:lnTo>
                    <a:pt x="2713755" y="1006803"/>
                  </a:lnTo>
                  <a:lnTo>
                    <a:pt x="0" y="10068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1 </a:t>
              </a:r>
              <a:r>
                <a:rPr lang="en-US" sz="2800" kern="1200" dirty="0" err="1">
                  <a:latin typeface="Times New Roman" panose="02020603050405020304" pitchFamily="18" charset="0"/>
                  <a:cs typeface="Times New Roman" panose="02020603050405020304" pitchFamily="18" charset="0"/>
                </a:rPr>
                <a:t>tấn</a:t>
              </a:r>
              <a:endParaRPr lang="en-US" sz="2800" kern="1200"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3388082" y="3151320"/>
              <a:ext cx="2713755" cy="1869777"/>
            </a:xfrm>
            <a:prstGeom prst="roundRect">
              <a:avLst/>
            </a:prstGeom>
            <a:blipFill rotWithShape="1">
              <a:blip r:embed="rId10"/>
              <a:srcRect/>
              <a:stretch>
                <a:fillRect l="-16000" r="-16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Freeform 21"/>
            <p:cNvSpPr/>
            <p:nvPr/>
          </p:nvSpPr>
          <p:spPr>
            <a:xfrm>
              <a:off x="3388082" y="5021098"/>
              <a:ext cx="2713755" cy="1006803"/>
            </a:xfrm>
            <a:custGeom>
              <a:avLst/>
              <a:gdLst>
                <a:gd name="connsiteX0" fmla="*/ 0 w 2713755"/>
                <a:gd name="connsiteY0" fmla="*/ 0 h 1006803"/>
                <a:gd name="connsiteX1" fmla="*/ 2713755 w 2713755"/>
                <a:gd name="connsiteY1" fmla="*/ 0 h 1006803"/>
                <a:gd name="connsiteX2" fmla="*/ 2713755 w 2713755"/>
                <a:gd name="connsiteY2" fmla="*/ 1006803 h 1006803"/>
                <a:gd name="connsiteX3" fmla="*/ 0 w 2713755"/>
                <a:gd name="connsiteY3" fmla="*/ 1006803 h 1006803"/>
                <a:gd name="connsiteX4" fmla="*/ 0 w 2713755"/>
                <a:gd name="connsiteY4" fmla="*/ 0 h 1006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3755" h="1006803">
                  <a:moveTo>
                    <a:pt x="0" y="0"/>
                  </a:moveTo>
                  <a:lnTo>
                    <a:pt x="2713755" y="0"/>
                  </a:lnTo>
                  <a:lnTo>
                    <a:pt x="2713755" y="1006803"/>
                  </a:lnTo>
                  <a:lnTo>
                    <a:pt x="0" y="10068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1000 </a:t>
              </a:r>
              <a:r>
                <a:rPr lang="en-US" sz="2800" b="0" kern="1200" dirty="0" err="1">
                  <a:latin typeface="Times New Roman" panose="02020603050405020304" pitchFamily="18" charset="0"/>
                  <a:cs typeface="Times New Roman" panose="02020603050405020304" pitchFamily="18" charset="0"/>
                </a:rPr>
                <a:t>lít</a:t>
              </a:r>
              <a:endParaRPr lang="en-US" sz="2800" b="0" kern="1200" dirty="0">
                <a:latin typeface="Times New Roman" panose="02020603050405020304" pitchFamily="18" charset="0"/>
                <a:cs typeface="Times New Roman" panose="02020603050405020304" pitchFamily="18" charset="0"/>
              </a:endParaRPr>
            </a:p>
          </p:txBody>
        </p:sp>
      </p:grpSp>
      <p:grpSp>
        <p:nvGrpSpPr>
          <p:cNvPr id="36" name="Group 35"/>
          <p:cNvGrpSpPr/>
          <p:nvPr/>
        </p:nvGrpSpPr>
        <p:grpSpPr>
          <a:xfrm>
            <a:off x="6318890" y="3125914"/>
            <a:ext cx="5168786" cy="2876581"/>
            <a:chOff x="6251713" y="3282583"/>
            <a:chExt cx="5168786" cy="2608953"/>
          </a:xfrm>
        </p:grpSpPr>
        <p:sp>
          <p:nvSpPr>
            <p:cNvPr id="37" name="Rounded Rectangle 36"/>
            <p:cNvSpPr/>
            <p:nvPr/>
          </p:nvSpPr>
          <p:spPr>
            <a:xfrm>
              <a:off x="6251713" y="3282583"/>
              <a:ext cx="2461277" cy="1695819"/>
            </a:xfrm>
            <a:prstGeom prst="roundRect">
              <a:avLst/>
            </a:prstGeom>
            <a:blipFill>
              <a:blip r:embed="rId11"/>
              <a:srcRect/>
              <a:stretch>
                <a:fillRect l="-11000" r="-1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8" name="Freeform 37"/>
            <p:cNvSpPr/>
            <p:nvPr/>
          </p:nvSpPr>
          <p:spPr>
            <a:xfrm>
              <a:off x="6251713" y="4978403"/>
              <a:ext cx="2461277" cy="913133"/>
            </a:xfrm>
            <a:custGeom>
              <a:avLst/>
              <a:gdLst>
                <a:gd name="connsiteX0" fmla="*/ 0 w 2461277"/>
                <a:gd name="connsiteY0" fmla="*/ 0 h 913133"/>
                <a:gd name="connsiteX1" fmla="*/ 2461277 w 2461277"/>
                <a:gd name="connsiteY1" fmla="*/ 0 h 913133"/>
                <a:gd name="connsiteX2" fmla="*/ 2461277 w 2461277"/>
                <a:gd name="connsiteY2" fmla="*/ 913133 h 913133"/>
                <a:gd name="connsiteX3" fmla="*/ 0 w 2461277"/>
                <a:gd name="connsiteY3" fmla="*/ 913133 h 913133"/>
                <a:gd name="connsiteX4" fmla="*/ 0 w 2461277"/>
                <a:gd name="connsiteY4" fmla="*/ 0 h 913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277" h="913133">
                  <a:moveTo>
                    <a:pt x="0" y="0"/>
                  </a:moveTo>
                  <a:lnTo>
                    <a:pt x="2461277" y="0"/>
                  </a:lnTo>
                  <a:lnTo>
                    <a:pt x="2461277" y="913133"/>
                  </a:lnTo>
                  <a:lnTo>
                    <a:pt x="0" y="9131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192024" rIns="192024" bIns="0" numCol="1" spcCol="1270" anchor="t" anchorCtr="0">
              <a:noAutofit/>
            </a:bodyPr>
            <a:lstStyle/>
            <a:p>
              <a:pPr lvl="0" algn="ctr" defTabSz="1200150">
                <a:lnSpc>
                  <a:spcPct val="90000"/>
                </a:lnSpc>
                <a:spcBef>
                  <a:spcPct val="0"/>
                </a:spcBef>
                <a:spcAft>
                  <a:spcPct val="35000"/>
                </a:spcAft>
              </a:pPr>
              <a:r>
                <a:rPr lang="en-US" sz="2700" kern="1200" dirty="0">
                  <a:latin typeface="Times New Roman" panose="02020603050405020304" pitchFamily="18" charset="0"/>
                  <a:cs typeface="Times New Roman" panose="02020603050405020304" pitchFamily="18" charset="0"/>
                </a:rPr>
                <a:t>1 </a:t>
              </a:r>
              <a:r>
                <a:rPr lang="en-US" sz="2700" kern="1200" dirty="0" err="1">
                  <a:latin typeface="Times New Roman" panose="02020603050405020304" pitchFamily="18" charset="0"/>
                  <a:cs typeface="Times New Roman" panose="02020603050405020304" pitchFamily="18" charset="0"/>
                </a:rPr>
                <a:t>tấn</a:t>
              </a:r>
              <a:endParaRPr lang="en-US" sz="2700" kern="1200" dirty="0">
                <a:latin typeface="Times New Roman" panose="02020603050405020304" pitchFamily="18" charset="0"/>
                <a:cs typeface="Times New Roman" panose="02020603050405020304" pitchFamily="18" charset="0"/>
              </a:endParaRPr>
            </a:p>
          </p:txBody>
        </p:sp>
        <p:sp>
          <p:nvSpPr>
            <p:cNvPr id="39" name="Rounded Rectangle 38"/>
            <p:cNvSpPr/>
            <p:nvPr/>
          </p:nvSpPr>
          <p:spPr>
            <a:xfrm>
              <a:off x="8959222" y="3282583"/>
              <a:ext cx="2461277" cy="1695819"/>
            </a:xfrm>
            <a:prstGeom prst="roundRect">
              <a:avLst/>
            </a:prstGeom>
            <a:blipFill>
              <a:blip r:embed="rId12"/>
              <a:srcRect/>
              <a:stretch>
                <a:fillRect l="-13000" r="-1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0" name="Freeform 39"/>
            <p:cNvSpPr/>
            <p:nvPr/>
          </p:nvSpPr>
          <p:spPr>
            <a:xfrm>
              <a:off x="8959222" y="4978403"/>
              <a:ext cx="2461277" cy="913133"/>
            </a:xfrm>
            <a:custGeom>
              <a:avLst/>
              <a:gdLst>
                <a:gd name="connsiteX0" fmla="*/ 0 w 2461277"/>
                <a:gd name="connsiteY0" fmla="*/ 0 h 913133"/>
                <a:gd name="connsiteX1" fmla="*/ 2461277 w 2461277"/>
                <a:gd name="connsiteY1" fmla="*/ 0 h 913133"/>
                <a:gd name="connsiteX2" fmla="*/ 2461277 w 2461277"/>
                <a:gd name="connsiteY2" fmla="*/ 913133 h 913133"/>
                <a:gd name="connsiteX3" fmla="*/ 0 w 2461277"/>
                <a:gd name="connsiteY3" fmla="*/ 913133 h 913133"/>
                <a:gd name="connsiteX4" fmla="*/ 0 w 2461277"/>
                <a:gd name="connsiteY4" fmla="*/ 0 h 913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277" h="913133">
                  <a:moveTo>
                    <a:pt x="0" y="0"/>
                  </a:moveTo>
                  <a:lnTo>
                    <a:pt x="2461277" y="0"/>
                  </a:lnTo>
                  <a:lnTo>
                    <a:pt x="2461277" y="913133"/>
                  </a:lnTo>
                  <a:lnTo>
                    <a:pt x="0" y="9131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192024" rIns="192024" bIns="0" numCol="1" spcCol="1270" anchor="t" anchorCtr="0">
              <a:noAutofit/>
            </a:bodyPr>
            <a:lstStyle/>
            <a:p>
              <a:pPr lvl="0" algn="ctr" defTabSz="1200150">
                <a:lnSpc>
                  <a:spcPct val="90000"/>
                </a:lnSpc>
                <a:spcBef>
                  <a:spcPct val="0"/>
                </a:spcBef>
                <a:spcAft>
                  <a:spcPct val="35000"/>
                </a:spcAft>
              </a:pPr>
              <a:r>
                <a:rPr lang="en-US" sz="2700" kern="1200" dirty="0">
                  <a:latin typeface="Times New Roman" panose="02020603050405020304" pitchFamily="18" charset="0"/>
                  <a:cs typeface="Times New Roman" panose="02020603050405020304" pitchFamily="18" charset="0"/>
                </a:rPr>
                <a:t>500 – 1500 </a:t>
              </a:r>
              <a:r>
                <a:rPr lang="en-US" sz="2700" kern="1200" dirty="0" err="1">
                  <a:latin typeface="Times New Roman" panose="02020603050405020304" pitchFamily="18" charset="0"/>
                  <a:cs typeface="Times New Roman" panose="02020603050405020304" pitchFamily="18" charset="0"/>
                </a:rPr>
                <a:t>tấn</a:t>
              </a:r>
              <a:endParaRPr lang="en-US" sz="27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84575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circle(in)">
                                      <p:cBhvr>
                                        <p:cTn id="12"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D:\NGÂN\HÌNH ẢNH\VĂN 7\hop qua do.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422" y="1881187"/>
            <a:ext cx="14351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D:\NGÂN\HÌNH ẢNH\VĂN 7\hop qua mau tim.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01" y="4424363"/>
            <a:ext cx="2174875"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D:\NGÂN\HÌNH ẢNH\VĂN 7\hop qua trang.pn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40574" y="2189967"/>
            <a:ext cx="15652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3"/>
          <p:cNvSpPr txBox="1">
            <a:spLocks noChangeArrowheads="1"/>
          </p:cNvSpPr>
          <p:nvPr/>
        </p:nvSpPr>
        <p:spPr bwMode="auto">
          <a:xfrm>
            <a:off x="-198192" y="177225"/>
            <a:ext cx="63049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altLang="en-US" b="1" dirty="0">
                <a:solidFill>
                  <a:srgbClr val="FF0000"/>
                </a:solidFill>
                <a:latin typeface="Times New Roman" panose="02020603050405020304" pitchFamily="18" charset="0"/>
                <a:cs typeface="Times New Roman" panose="02020603050405020304" pitchFamily="18" charset="0"/>
              </a:rPr>
              <a:t>TRÒ CHƠI HỘP QUÀ BÍ ẨN</a:t>
            </a:r>
          </a:p>
        </p:txBody>
      </p:sp>
      <p:pic>
        <p:nvPicPr>
          <p:cNvPr id="7" name="Picture 6" descr="http://www.freepptbackgrounds.net/wp-content/uploads/2013/12/Back-to-School-PPT-Backgrounds-800x60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28048" y="72020"/>
            <a:ext cx="5705225" cy="674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5"/>
          <p:cNvSpPr txBox="1">
            <a:spLocks noChangeArrowheads="1"/>
          </p:cNvSpPr>
          <p:nvPr/>
        </p:nvSpPr>
        <p:spPr bwMode="auto">
          <a:xfrm>
            <a:off x="6717295" y="2475251"/>
            <a:ext cx="5283361"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0"/>
              </a:spcBef>
              <a:spcAft>
                <a:spcPts val="600"/>
              </a:spcAft>
              <a:buFont typeface="Wingdings" panose="05000000000000000000" pitchFamily="2" charset="2"/>
              <a:buChar char="v"/>
            </a:pPr>
            <a:r>
              <a:rPr lang="en-US" altLang="en-US" sz="3000" dirty="0" err="1">
                <a:solidFill>
                  <a:prstClr val="black"/>
                </a:solidFill>
                <a:latin typeface="Times New Roman" panose="02020603050405020304" pitchFamily="18" charset="0"/>
                <a:cs typeface="Times New Roman" panose="02020603050405020304" pitchFamily="18" charset="0"/>
              </a:rPr>
              <a:t>Có</a:t>
            </a:r>
            <a:r>
              <a:rPr lang="en-US" altLang="en-US" sz="3000" dirty="0">
                <a:solidFill>
                  <a:prstClr val="black"/>
                </a:solidFill>
                <a:latin typeface="Times New Roman" panose="02020603050405020304" pitchFamily="18" charset="0"/>
                <a:cs typeface="Times New Roman" panose="02020603050405020304" pitchFamily="18" charset="0"/>
              </a:rPr>
              <a:t> 4 </a:t>
            </a:r>
            <a:r>
              <a:rPr lang="en-US" altLang="en-US" sz="3000" dirty="0" err="1">
                <a:solidFill>
                  <a:prstClr val="black"/>
                </a:solidFill>
                <a:latin typeface="Times New Roman" panose="02020603050405020304" pitchFamily="18" charset="0"/>
                <a:cs typeface="Times New Roman" panose="02020603050405020304" pitchFamily="18" charset="0"/>
              </a:rPr>
              <a:t>chiếc</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hộp</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với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các</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màu</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sắc</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khác</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nhau</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Mỗi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bạn</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có</a:t>
            </a:r>
            <a:r>
              <a:rPr lang="en-US" altLang="en-US" sz="3000" dirty="0">
                <a:solidFill>
                  <a:prstClr val="black"/>
                </a:solidFill>
                <a:latin typeface="Times New Roman" panose="02020603050405020304" pitchFamily="18" charset="0"/>
                <a:cs typeface="Times New Roman" panose="02020603050405020304" pitchFamily="18" charset="0"/>
              </a:rPr>
              <a:t> 1 </a:t>
            </a:r>
            <a:r>
              <a:rPr lang="en-US" altLang="en-US" sz="3000" dirty="0" err="1">
                <a:solidFill>
                  <a:prstClr val="black"/>
                </a:solidFill>
                <a:latin typeface="Times New Roman" panose="02020603050405020304" pitchFamily="18" charset="0"/>
                <a:cs typeface="Times New Roman" panose="02020603050405020304" pitchFamily="18" charset="0"/>
              </a:rPr>
              <a:t>lượt</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chọn</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và</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trả</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lời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câu</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hỏi</a:t>
            </a:r>
            <a:r>
              <a:rPr lang="en-US" altLang="en-US" sz="3000" dirty="0">
                <a:solidFill>
                  <a:prstClr val="black"/>
                </a:solidFill>
                <a:latin typeface="Times New Roman" panose="02020603050405020304" pitchFamily="18" charset="0"/>
                <a:cs typeface="Times New Roman" panose="02020603050405020304" pitchFamily="18" charset="0"/>
              </a:rPr>
              <a:t>.</a:t>
            </a:r>
          </a:p>
          <a:p>
            <a:pPr algn="just" fontAlgn="base">
              <a:spcBef>
                <a:spcPct val="0"/>
              </a:spcBef>
              <a:spcAft>
                <a:spcPts val="600"/>
              </a:spcAft>
              <a:buFont typeface="Wingdings" panose="05000000000000000000" pitchFamily="2" charset="2"/>
              <a:buChar char="v"/>
            </a:pPr>
            <a:r>
              <a:rPr lang="en-US" altLang="en-US" sz="3000" dirty="0" err="1">
                <a:solidFill>
                  <a:prstClr val="black"/>
                </a:solidFill>
                <a:latin typeface="Times New Roman" panose="02020603050405020304" pitchFamily="18" charset="0"/>
                <a:cs typeface="Times New Roman" panose="02020603050405020304" pitchFamily="18" charset="0"/>
              </a:rPr>
              <a:t>Mỗi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đội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có</a:t>
            </a:r>
            <a:r>
              <a:rPr lang="en-US" altLang="en-US" sz="3000" dirty="0">
                <a:solidFill>
                  <a:prstClr val="black"/>
                </a:solidFill>
                <a:latin typeface="Times New Roman" panose="02020603050405020304" pitchFamily="18" charset="0"/>
                <a:cs typeface="Times New Roman" panose="02020603050405020304" pitchFamily="18" charset="0"/>
              </a:rPr>
              <a:t> 10 </a:t>
            </a:r>
            <a:r>
              <a:rPr lang="en-US" altLang="en-US" sz="3000" dirty="0" err="1">
                <a:solidFill>
                  <a:prstClr val="black"/>
                </a:solidFill>
                <a:latin typeface="Times New Roman" panose="02020603050405020304" pitchFamily="18" charset="0"/>
                <a:cs typeface="Times New Roman" panose="02020603050405020304" pitchFamily="18" charset="0"/>
              </a:rPr>
              <a:t>giây</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suy</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nghĩ</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để</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đưa</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ra</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câu</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trả</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lời</a:t>
            </a:r>
            <a:r>
              <a:rPr lang="en-US" altLang="en-US" sz="3000" dirty="0">
                <a:solidFill>
                  <a:prstClr val="black"/>
                </a:solidFill>
                <a:latin typeface="Times New Roman" panose="02020603050405020304" pitchFamily="18" charset="0"/>
                <a:cs typeface="Times New Roman" panose="02020603050405020304" pitchFamily="18" charset="0"/>
              </a:rPr>
              <a:t>.</a:t>
            </a:r>
          </a:p>
          <a:p>
            <a:pPr algn="just" fontAlgn="base">
              <a:spcBef>
                <a:spcPct val="0"/>
              </a:spcBef>
              <a:spcAft>
                <a:spcPts val="600"/>
              </a:spcAft>
              <a:buFont typeface="Wingdings" panose="05000000000000000000" pitchFamily="2" charset="2"/>
              <a:buChar char="v"/>
            </a:pPr>
            <a:r>
              <a:rPr lang="en-US" altLang="en-US" sz="3000" dirty="0" err="1">
                <a:solidFill>
                  <a:prstClr val="black"/>
                </a:solidFill>
                <a:latin typeface="Times New Roman" panose="02020603050405020304" pitchFamily="18" charset="0"/>
                <a:cs typeface="Times New Roman" panose="02020603050405020304" pitchFamily="18" charset="0"/>
              </a:rPr>
              <a:t>Mỗi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câu</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hỏi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trả</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lời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đúng</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đạt</a:t>
            </a:r>
            <a:r>
              <a:rPr lang="en-US" altLang="en-US" sz="3000" dirty="0">
                <a:solidFill>
                  <a:prstClr val="black"/>
                </a:solidFill>
                <a:latin typeface="Times New Roman" panose="02020603050405020304" pitchFamily="18" charset="0"/>
                <a:cs typeface="Times New Roman" panose="02020603050405020304" pitchFamily="18" charset="0"/>
              </a:rPr>
              <a:t> 10 </a:t>
            </a:r>
            <a:r>
              <a:rPr lang="en-US" altLang="en-US" sz="3000" dirty="0" err="1">
                <a:solidFill>
                  <a:prstClr val="black"/>
                </a:solidFill>
                <a:latin typeface="Times New Roman" panose="02020603050405020304" pitchFamily="18" charset="0"/>
                <a:cs typeface="Times New Roman" panose="02020603050405020304" pitchFamily="18" charset="0"/>
              </a:rPr>
              <a:t>điểm</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trả</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lời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sai</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không</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có</a:t>
            </a:r>
            <a:r>
              <a:rPr lang="en-US" altLang="en-US" sz="3000" dirty="0">
                <a:solidFill>
                  <a:prstClr val="black"/>
                </a:solidFill>
                <a:latin typeface="Times New Roman" panose="02020603050405020304" pitchFamily="18" charset="0"/>
                <a:cs typeface="Times New Roman" panose="02020603050405020304" pitchFamily="18" charset="0"/>
              </a:rPr>
              <a:t> </a:t>
            </a:r>
            <a:r>
              <a:rPr lang="en-US" altLang="en-US" sz="3000" dirty="0" err="1">
                <a:solidFill>
                  <a:prstClr val="black"/>
                </a:solidFill>
                <a:latin typeface="Times New Roman" panose="02020603050405020304" pitchFamily="18" charset="0"/>
                <a:cs typeface="Times New Roman" panose="02020603050405020304" pitchFamily="18" charset="0"/>
              </a:rPr>
              <a:t>điểm</a:t>
            </a:r>
            <a:r>
              <a:rPr lang="en-US" altLang="en-US" sz="3000" dirty="0">
                <a:solidFill>
                  <a:prstClr val="black"/>
                </a:solidFill>
                <a:latin typeface="Times New Roman" panose="02020603050405020304" pitchFamily="18" charset="0"/>
                <a:cs typeface="Times New Roman" panose="02020603050405020304" pitchFamily="18" charset="0"/>
              </a:rPr>
              <a:t>.</a:t>
            </a:r>
          </a:p>
        </p:txBody>
      </p:sp>
      <p:sp>
        <p:nvSpPr>
          <p:cNvPr id="9" name="TextBox 4"/>
          <p:cNvSpPr txBox="1">
            <a:spLocks noChangeArrowheads="1"/>
          </p:cNvSpPr>
          <p:nvPr/>
        </p:nvSpPr>
        <p:spPr bwMode="auto">
          <a:xfrm>
            <a:off x="8001000" y="762000"/>
            <a:ext cx="3314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4000" b="1" dirty="0">
                <a:solidFill>
                  <a:srgbClr val="0000FF"/>
                </a:solidFill>
                <a:latin typeface="Times New Roman" panose="02020603050405020304" pitchFamily="18" charset="0"/>
                <a:cs typeface="Times New Roman" panose="02020603050405020304" pitchFamily="18" charset="0"/>
              </a:rPr>
              <a:t>LUẬT CHƠI</a:t>
            </a:r>
          </a:p>
        </p:txBody>
      </p:sp>
      <p:pic>
        <p:nvPicPr>
          <p:cNvPr id="10" name="Picture 8" descr="http://az616578.vo.msecnd.net/files/2016/03/14/635935204327573244-1084282554_Home.png">
            <a:hlinkClick r:id="" action="ppaction://noaction"/>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52998" y="5677819"/>
            <a:ext cx="167640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98" descr="ANd9GcSaPYAHCyuGw01PSjWApI-tGjMa18QvwqeLgYuQnA2Gidwwkz6FTg">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49351" y="4648200"/>
            <a:ext cx="176429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09739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7" presetClass="exit" presetSubtype="10" fill="hold"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strVal val="ppt_h"/>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5"/>
                    </p:tgtEl>
                  </p:cond>
                </p:stCondLst>
                <p:endSync evt="end" delay="0">
                  <p:rtn val="all"/>
                </p:endSync>
                <p:childTnLst>
                  <p:par>
                    <p:cTn id="10" fill="hold">
                      <p:stCondLst>
                        <p:cond delay="0"/>
                      </p:stCondLst>
                      <p:childTnLst>
                        <p:par>
                          <p:cTn id="11" fill="hold">
                            <p:stCondLst>
                              <p:cond delay="0"/>
                            </p:stCondLst>
                            <p:childTnLst>
                              <p:par>
                                <p:cTn id="12" presetID="17" presetClass="exit" presetSubtype="10" fill="hold" nodeType="clickEffect">
                                  <p:stCondLst>
                                    <p:cond delay="0"/>
                                  </p:stCondLst>
                                  <p:childTnLst>
                                    <p:anim calcmode="lin" valueType="num">
                                      <p:cBhvr>
                                        <p:cTn id="13" dur="500"/>
                                        <p:tgtEl>
                                          <p:spTgt spid="5"/>
                                        </p:tgtEl>
                                        <p:attrNameLst>
                                          <p:attrName>ppt_w</p:attrName>
                                        </p:attrNameLst>
                                      </p:cBhvr>
                                      <p:tavLst>
                                        <p:tav tm="0">
                                          <p:val>
                                            <p:strVal val="ppt_w"/>
                                          </p:val>
                                        </p:tav>
                                        <p:tav tm="100000">
                                          <p:val>
                                            <p:fltVal val="0"/>
                                          </p:val>
                                        </p:tav>
                                      </p:tavLst>
                                    </p:anim>
                                    <p:anim calcmode="lin" valueType="num">
                                      <p:cBhvr>
                                        <p:cTn id="14" dur="500"/>
                                        <p:tgtEl>
                                          <p:spTgt spid="5"/>
                                        </p:tgtEl>
                                        <p:attrNameLst>
                                          <p:attrName>ppt_h</p:attrName>
                                        </p:attrNameLst>
                                      </p:cBhvr>
                                      <p:tavLst>
                                        <p:tav tm="0">
                                          <p:val>
                                            <p:strVal val="ppt_h"/>
                                          </p:val>
                                        </p:tav>
                                        <p:tav tm="100000">
                                          <p:val>
                                            <p:strVal val="ppt_h"/>
                                          </p:val>
                                        </p:tav>
                                      </p:tavLst>
                                    </p:anim>
                                    <p:set>
                                      <p:cBhvr>
                                        <p:cTn id="15"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6" restart="whenNotActive" fill="hold" evtFilter="cancelBubble" nodeType="interactiveSeq">
                <p:stCondLst>
                  <p:cond evt="onClick" delay="0">
                    <p:tgtEl>
                      <p:spTgt spid="4"/>
                    </p:tgtEl>
                  </p:cond>
                </p:stCondLst>
                <p:endSync evt="end" delay="0">
                  <p:rtn val="all"/>
                </p:endSync>
                <p:childTnLst>
                  <p:par>
                    <p:cTn id="17" fill="hold">
                      <p:stCondLst>
                        <p:cond delay="0"/>
                      </p:stCondLst>
                      <p:childTnLst>
                        <p:par>
                          <p:cTn id="18" fill="hold">
                            <p:stCondLst>
                              <p:cond delay="0"/>
                            </p:stCondLst>
                            <p:childTnLst>
                              <p:par>
                                <p:cTn id="19" presetID="17" presetClass="exit" presetSubtype="10" fill="hold" nodeType="clickEffect">
                                  <p:stCondLst>
                                    <p:cond delay="0"/>
                                  </p:stCondLst>
                                  <p:childTnLst>
                                    <p:anim calcmode="lin" valueType="num">
                                      <p:cBhvr>
                                        <p:cTn id="20" dur="500"/>
                                        <p:tgtEl>
                                          <p:spTgt spid="4"/>
                                        </p:tgtEl>
                                        <p:attrNameLst>
                                          <p:attrName>ppt_w</p:attrName>
                                        </p:attrNameLst>
                                      </p:cBhvr>
                                      <p:tavLst>
                                        <p:tav tm="0">
                                          <p:val>
                                            <p:strVal val="ppt_w"/>
                                          </p:val>
                                        </p:tav>
                                        <p:tav tm="100000">
                                          <p:val>
                                            <p:fltVal val="0"/>
                                          </p:val>
                                        </p:tav>
                                      </p:tavLst>
                                    </p:anim>
                                    <p:anim calcmode="lin" valueType="num">
                                      <p:cBhvr>
                                        <p:cTn id="21" dur="500"/>
                                        <p:tgtEl>
                                          <p:spTgt spid="4"/>
                                        </p:tgtEl>
                                        <p:attrNameLst>
                                          <p:attrName>ppt_h</p:attrName>
                                        </p:attrNameLst>
                                      </p:cBhvr>
                                      <p:tavLst>
                                        <p:tav tm="0">
                                          <p:val>
                                            <p:strVal val="ppt_h"/>
                                          </p:val>
                                        </p:tav>
                                        <p:tav tm="100000">
                                          <p:val>
                                            <p:strVal val="ppt_h"/>
                                          </p:val>
                                        </p:tav>
                                      </p:tavLst>
                                    </p:anim>
                                    <p:set>
                                      <p:cBhvr>
                                        <p:cTn id="22"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7864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66408" y="757237"/>
            <a:ext cx="399713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187044"/>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Freeform 28"/>
          <p:cNvSpPr/>
          <p:nvPr/>
        </p:nvSpPr>
        <p:spPr>
          <a:xfrm>
            <a:off x="8303182" y="4897200"/>
            <a:ext cx="2253058" cy="835884"/>
          </a:xfrm>
          <a:custGeom>
            <a:avLst/>
            <a:gdLst>
              <a:gd name="connsiteX0" fmla="*/ 0 w 2253058"/>
              <a:gd name="connsiteY0" fmla="*/ 0 h 835884"/>
              <a:gd name="connsiteX1" fmla="*/ 2253058 w 2253058"/>
              <a:gd name="connsiteY1" fmla="*/ 0 h 835884"/>
              <a:gd name="connsiteX2" fmla="*/ 2253058 w 2253058"/>
              <a:gd name="connsiteY2" fmla="*/ 835884 h 835884"/>
              <a:gd name="connsiteX3" fmla="*/ 0 w 2253058"/>
              <a:gd name="connsiteY3" fmla="*/ 835884 h 835884"/>
              <a:gd name="connsiteX4" fmla="*/ 0 w 2253058"/>
              <a:gd name="connsiteY4" fmla="*/ 0 h 835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058" h="835884">
                <a:moveTo>
                  <a:pt x="0" y="0"/>
                </a:moveTo>
                <a:lnTo>
                  <a:pt x="2253058" y="0"/>
                </a:lnTo>
                <a:lnTo>
                  <a:pt x="2253058" y="835884"/>
                </a:lnTo>
                <a:lnTo>
                  <a:pt x="0" y="835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lvl="0" algn="ctr" defTabSz="1644650">
              <a:lnSpc>
                <a:spcPct val="90000"/>
              </a:lnSpc>
              <a:spcBef>
                <a:spcPct val="0"/>
              </a:spcBef>
              <a:spcAft>
                <a:spcPct val="35000"/>
              </a:spcAft>
            </a:pPr>
            <a:endParaRPr lang="en-US" sz="3700" kern="1200"/>
          </a:p>
        </p:txBody>
      </p:sp>
      <p:grpSp>
        <p:nvGrpSpPr>
          <p:cNvPr id="50" name="Group 49"/>
          <p:cNvGrpSpPr/>
          <p:nvPr/>
        </p:nvGrpSpPr>
        <p:grpSpPr>
          <a:xfrm>
            <a:off x="673100" y="2204865"/>
            <a:ext cx="5296736" cy="2942429"/>
            <a:chOff x="660400" y="3344290"/>
            <a:chExt cx="5296736" cy="2448913"/>
          </a:xfrm>
        </p:grpSpPr>
        <p:sp>
          <p:nvSpPr>
            <p:cNvPr id="42" name="Rounded Rectangle 41"/>
            <p:cNvSpPr/>
            <p:nvPr/>
          </p:nvSpPr>
          <p:spPr>
            <a:xfrm>
              <a:off x="660400" y="3344290"/>
              <a:ext cx="2522205" cy="1591794"/>
            </a:xfrm>
            <a:prstGeom prst="roundRect">
              <a:avLst/>
            </a:prstGeom>
            <a:blipFill>
              <a:blip r:embed="rId9"/>
              <a:srcRect/>
              <a:stretch>
                <a:fillRect l="-1000" r="-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3" name="Freeform 42"/>
            <p:cNvSpPr/>
            <p:nvPr/>
          </p:nvSpPr>
          <p:spPr>
            <a:xfrm>
              <a:off x="660400" y="4936084"/>
              <a:ext cx="2522205" cy="857119"/>
            </a:xfrm>
            <a:custGeom>
              <a:avLst/>
              <a:gdLst>
                <a:gd name="connsiteX0" fmla="*/ 0 w 2299043"/>
                <a:gd name="connsiteY0" fmla="*/ 0 h 852945"/>
                <a:gd name="connsiteX1" fmla="*/ 2299043 w 2299043"/>
                <a:gd name="connsiteY1" fmla="*/ 0 h 852945"/>
                <a:gd name="connsiteX2" fmla="*/ 2299043 w 2299043"/>
                <a:gd name="connsiteY2" fmla="*/ 852945 h 852945"/>
                <a:gd name="connsiteX3" fmla="*/ 0 w 2299043"/>
                <a:gd name="connsiteY3" fmla="*/ 852945 h 852945"/>
                <a:gd name="connsiteX4" fmla="*/ 0 w 2299043"/>
                <a:gd name="connsiteY4" fmla="*/ 0 h 852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043" h="852945">
                  <a:moveTo>
                    <a:pt x="0" y="0"/>
                  </a:moveTo>
                  <a:lnTo>
                    <a:pt x="2299043" y="0"/>
                  </a:lnTo>
                  <a:lnTo>
                    <a:pt x="2299043" y="852945"/>
                  </a:lnTo>
                  <a:lnTo>
                    <a:pt x="0" y="852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en-US" sz="2500" kern="1200" dirty="0">
                  <a:latin typeface="Times New Roman" panose="02020603050405020304" pitchFamily="18" charset="0"/>
                  <a:cs typeface="Times New Roman" panose="02020603050405020304" pitchFamily="18" charset="0"/>
                </a:rPr>
                <a:t>1 </a:t>
              </a:r>
              <a:r>
                <a:rPr lang="en-US" sz="2500" kern="1200" dirty="0" err="1">
                  <a:latin typeface="Times New Roman" panose="02020603050405020304" pitchFamily="18" charset="0"/>
                  <a:cs typeface="Times New Roman" panose="02020603050405020304" pitchFamily="18" charset="0"/>
                </a:rPr>
                <a:t>tấn</a:t>
              </a:r>
              <a:endParaRPr lang="en-US" sz="2500" kern="1200" dirty="0">
                <a:latin typeface="Times New Roman" panose="02020603050405020304" pitchFamily="18" charset="0"/>
                <a:cs typeface="Times New Roman" panose="02020603050405020304" pitchFamily="18" charset="0"/>
              </a:endParaRPr>
            </a:p>
          </p:txBody>
        </p:sp>
        <p:sp>
          <p:nvSpPr>
            <p:cNvPr id="44" name="Rounded Rectangle 43"/>
            <p:cNvSpPr/>
            <p:nvPr/>
          </p:nvSpPr>
          <p:spPr>
            <a:xfrm>
              <a:off x="3434931" y="3344290"/>
              <a:ext cx="2522205" cy="1591794"/>
            </a:xfrm>
            <a:prstGeom prst="roundRect">
              <a:avLst/>
            </a:prstGeom>
            <a:blipFill>
              <a:blip r:embed="rId10"/>
              <a:srcRect/>
              <a:stretch>
                <a:fillRect t="-3000" b="-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5" name="Freeform 44"/>
            <p:cNvSpPr/>
            <p:nvPr/>
          </p:nvSpPr>
          <p:spPr>
            <a:xfrm>
              <a:off x="3434931" y="4936084"/>
              <a:ext cx="2522205" cy="857119"/>
            </a:xfrm>
            <a:custGeom>
              <a:avLst/>
              <a:gdLst>
                <a:gd name="connsiteX0" fmla="*/ 0 w 2299043"/>
                <a:gd name="connsiteY0" fmla="*/ 0 h 852945"/>
                <a:gd name="connsiteX1" fmla="*/ 2299043 w 2299043"/>
                <a:gd name="connsiteY1" fmla="*/ 0 h 852945"/>
                <a:gd name="connsiteX2" fmla="*/ 2299043 w 2299043"/>
                <a:gd name="connsiteY2" fmla="*/ 852945 h 852945"/>
                <a:gd name="connsiteX3" fmla="*/ 0 w 2299043"/>
                <a:gd name="connsiteY3" fmla="*/ 852945 h 852945"/>
                <a:gd name="connsiteX4" fmla="*/ 0 w 2299043"/>
                <a:gd name="connsiteY4" fmla="*/ 0 h 852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043" h="852945">
                  <a:moveTo>
                    <a:pt x="0" y="0"/>
                  </a:moveTo>
                  <a:lnTo>
                    <a:pt x="2299043" y="0"/>
                  </a:lnTo>
                  <a:lnTo>
                    <a:pt x="2299043" y="852945"/>
                  </a:lnTo>
                  <a:lnTo>
                    <a:pt x="0" y="852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en-US" sz="2500" kern="1200" dirty="0">
                  <a:latin typeface="Times New Roman" panose="02020603050405020304" pitchFamily="18" charset="0"/>
                  <a:cs typeface="Times New Roman" panose="02020603050405020304" pitchFamily="18" charset="0"/>
                </a:rPr>
                <a:t>3500 </a:t>
              </a:r>
              <a:r>
                <a:rPr lang="en-US" sz="2500" kern="1200" dirty="0" err="1">
                  <a:latin typeface="Times New Roman" panose="02020603050405020304" pitchFamily="18" charset="0"/>
                  <a:cs typeface="Times New Roman" panose="02020603050405020304" pitchFamily="18" charset="0"/>
                </a:rPr>
                <a:t>tấn</a:t>
              </a:r>
              <a:endParaRPr lang="en-US" sz="2500" kern="1200" dirty="0">
                <a:latin typeface="Times New Roman" panose="02020603050405020304" pitchFamily="18" charset="0"/>
                <a:cs typeface="Times New Roman" panose="02020603050405020304" pitchFamily="18" charset="0"/>
              </a:endParaRPr>
            </a:p>
          </p:txBody>
        </p:sp>
      </p:grpSp>
      <p:grpSp>
        <p:nvGrpSpPr>
          <p:cNvPr id="51" name="Group 50"/>
          <p:cNvGrpSpPr/>
          <p:nvPr/>
        </p:nvGrpSpPr>
        <p:grpSpPr>
          <a:xfrm>
            <a:off x="6222163" y="2204865"/>
            <a:ext cx="5296737" cy="3103962"/>
            <a:chOff x="6209463" y="3344290"/>
            <a:chExt cx="5296737" cy="2448913"/>
          </a:xfrm>
        </p:grpSpPr>
        <p:sp>
          <p:nvSpPr>
            <p:cNvPr id="46" name="Rounded Rectangle 45"/>
            <p:cNvSpPr/>
            <p:nvPr/>
          </p:nvSpPr>
          <p:spPr>
            <a:xfrm>
              <a:off x="6209463" y="3344290"/>
              <a:ext cx="2522205" cy="1591794"/>
            </a:xfrm>
            <a:prstGeom prst="roundRect">
              <a:avLst/>
            </a:prstGeom>
            <a:blipFill>
              <a:blip r:embed="rId11"/>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7" name="Freeform 46"/>
            <p:cNvSpPr/>
            <p:nvPr/>
          </p:nvSpPr>
          <p:spPr>
            <a:xfrm>
              <a:off x="6209463" y="4936084"/>
              <a:ext cx="2522205" cy="857119"/>
            </a:xfrm>
            <a:custGeom>
              <a:avLst/>
              <a:gdLst>
                <a:gd name="connsiteX0" fmla="*/ 0 w 2299043"/>
                <a:gd name="connsiteY0" fmla="*/ 0 h 852945"/>
                <a:gd name="connsiteX1" fmla="*/ 2299043 w 2299043"/>
                <a:gd name="connsiteY1" fmla="*/ 0 h 852945"/>
                <a:gd name="connsiteX2" fmla="*/ 2299043 w 2299043"/>
                <a:gd name="connsiteY2" fmla="*/ 852945 h 852945"/>
                <a:gd name="connsiteX3" fmla="*/ 0 w 2299043"/>
                <a:gd name="connsiteY3" fmla="*/ 852945 h 852945"/>
                <a:gd name="connsiteX4" fmla="*/ 0 w 2299043"/>
                <a:gd name="connsiteY4" fmla="*/ 0 h 852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043" h="852945">
                  <a:moveTo>
                    <a:pt x="0" y="0"/>
                  </a:moveTo>
                  <a:lnTo>
                    <a:pt x="2299043" y="0"/>
                  </a:lnTo>
                  <a:lnTo>
                    <a:pt x="2299043" y="852945"/>
                  </a:lnTo>
                  <a:lnTo>
                    <a:pt x="0" y="852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en-US" sz="2500" kern="1200" dirty="0">
                  <a:latin typeface="Times New Roman" panose="02020603050405020304" pitchFamily="18" charset="0"/>
                  <a:cs typeface="Times New Roman" panose="02020603050405020304" pitchFamily="18" charset="0"/>
                </a:rPr>
                <a:t>1 </a:t>
              </a:r>
              <a:r>
                <a:rPr lang="en-US" sz="2500" kern="1200" dirty="0" err="1">
                  <a:latin typeface="Times New Roman" panose="02020603050405020304" pitchFamily="18" charset="0"/>
                  <a:cs typeface="Times New Roman" panose="02020603050405020304" pitchFamily="18" charset="0"/>
                </a:rPr>
                <a:t>tấn</a:t>
              </a:r>
              <a:endParaRPr lang="en-US" sz="2500" kern="1200" dirty="0">
                <a:latin typeface="Times New Roman" panose="02020603050405020304" pitchFamily="18" charset="0"/>
                <a:cs typeface="Times New Roman" panose="02020603050405020304" pitchFamily="18" charset="0"/>
              </a:endParaRPr>
            </a:p>
          </p:txBody>
        </p:sp>
        <p:sp>
          <p:nvSpPr>
            <p:cNvPr id="48" name="Rounded Rectangle 47"/>
            <p:cNvSpPr/>
            <p:nvPr/>
          </p:nvSpPr>
          <p:spPr>
            <a:xfrm>
              <a:off x="8983995" y="3344290"/>
              <a:ext cx="2522205" cy="1591794"/>
            </a:xfrm>
            <a:prstGeom prst="roundRect">
              <a:avLst/>
            </a:prstGeom>
            <a:blipFill>
              <a:blip r:embed="rId12"/>
              <a:srcRect/>
              <a:stretch>
                <a:fillRect t="-3000" b="-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9" name="Freeform 48"/>
            <p:cNvSpPr/>
            <p:nvPr/>
          </p:nvSpPr>
          <p:spPr>
            <a:xfrm>
              <a:off x="8983995" y="4936084"/>
              <a:ext cx="2522205" cy="857119"/>
            </a:xfrm>
            <a:custGeom>
              <a:avLst/>
              <a:gdLst>
                <a:gd name="connsiteX0" fmla="*/ 0 w 2299043"/>
                <a:gd name="connsiteY0" fmla="*/ 0 h 852945"/>
                <a:gd name="connsiteX1" fmla="*/ 2299043 w 2299043"/>
                <a:gd name="connsiteY1" fmla="*/ 0 h 852945"/>
                <a:gd name="connsiteX2" fmla="*/ 2299043 w 2299043"/>
                <a:gd name="connsiteY2" fmla="*/ 852945 h 852945"/>
                <a:gd name="connsiteX3" fmla="*/ 0 w 2299043"/>
                <a:gd name="connsiteY3" fmla="*/ 852945 h 852945"/>
                <a:gd name="connsiteX4" fmla="*/ 0 w 2299043"/>
                <a:gd name="connsiteY4" fmla="*/ 0 h 852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043" h="852945">
                  <a:moveTo>
                    <a:pt x="0" y="0"/>
                  </a:moveTo>
                  <a:lnTo>
                    <a:pt x="2299043" y="0"/>
                  </a:lnTo>
                  <a:lnTo>
                    <a:pt x="2299043" y="852945"/>
                  </a:lnTo>
                  <a:lnTo>
                    <a:pt x="0" y="852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en-US" sz="2500" kern="1200" dirty="0">
                  <a:latin typeface="Times New Roman" panose="02020603050405020304" pitchFamily="18" charset="0"/>
                  <a:cs typeface="Times New Roman" panose="02020603050405020304" pitchFamily="18" charset="0"/>
                </a:rPr>
                <a:t>15000 – 70000 </a:t>
              </a:r>
              <a:r>
                <a:rPr lang="en-US" sz="2500" kern="1200" dirty="0" err="1">
                  <a:latin typeface="Times New Roman" panose="02020603050405020304" pitchFamily="18" charset="0"/>
                  <a:cs typeface="Times New Roman" panose="02020603050405020304" pitchFamily="18" charset="0"/>
                </a:rPr>
                <a:t>tấn</a:t>
              </a:r>
              <a:endParaRPr lang="en-US" sz="2500" kern="1200" dirty="0">
                <a:latin typeface="Times New Roman" panose="02020603050405020304" pitchFamily="18" charset="0"/>
                <a:cs typeface="Times New Roman" panose="02020603050405020304" pitchFamily="18" charset="0"/>
              </a:endParaRPr>
            </a:p>
          </p:txBody>
        </p:sp>
      </p:grpSp>
      <p:sp>
        <p:nvSpPr>
          <p:cNvPr id="52" name="Rectangle 51"/>
          <p:cNvSpPr/>
          <p:nvPr/>
        </p:nvSpPr>
        <p:spPr>
          <a:xfrm>
            <a:off x="1401956" y="5524544"/>
            <a:ext cx="9611927" cy="523220"/>
          </a:xfrm>
          <a:prstGeom prst="rect">
            <a:avLst/>
          </a:prstGeom>
          <a:ln w="28575"/>
        </p:spPr>
        <p:style>
          <a:lnRef idx="2">
            <a:schemeClr val="accent2"/>
          </a:lnRef>
          <a:fillRef idx="1">
            <a:schemeClr val="lt1"/>
          </a:fillRef>
          <a:effectRef idx="0">
            <a:schemeClr val="accent2"/>
          </a:effectRef>
          <a:fontRef idx="minor">
            <a:schemeClr val="dk1"/>
          </a:fontRef>
        </p:style>
        <p:txBody>
          <a:bodyPr wrap="none">
            <a:spAutoFit/>
          </a:bodyPr>
          <a:lstStyle/>
          <a:p>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cằn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muôn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nổi</a:t>
            </a:r>
            <a:endParaRPr lang="en-US" sz="2800" dirty="0"/>
          </a:p>
        </p:txBody>
      </p:sp>
      <p:pic>
        <p:nvPicPr>
          <p:cNvPr id="53" name="Picture 52"/>
          <p:cNvPicPr>
            <a:picLocks noChangeAspect="1"/>
          </p:cNvPicPr>
          <p:nvPr/>
        </p:nvPicPr>
        <p:blipFill>
          <a:blip r:embed="rId13"/>
          <a:stretch>
            <a:fillRect/>
          </a:stretch>
        </p:blipFill>
        <p:spPr>
          <a:xfrm>
            <a:off x="769521" y="5521421"/>
            <a:ext cx="432854" cy="426757"/>
          </a:xfrm>
          <a:prstGeom prst="rect">
            <a:avLst/>
          </a:prstGeom>
        </p:spPr>
      </p:pic>
    </p:spTree>
    <p:extLst>
      <p:ext uri="{BB962C8B-B14F-4D97-AF65-F5344CB8AC3E}">
        <p14:creationId xmlns:p14="http://schemas.microsoft.com/office/powerpoint/2010/main" val="358406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circle(in)">
                                      <p:cBhvr>
                                        <p:cTn id="7" dur="20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circle(in)">
                                      <p:cBhvr>
                                        <p:cTn id="12" dur="20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wipe(left)">
                                      <p:cBhvr>
                                        <p:cTn id="17" dur="500"/>
                                        <p:tgtEl>
                                          <p:spTgt spid="53"/>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left)">
                                      <p:cBhvr>
                                        <p:cTn id="2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1FDE2-5317-2B95-E985-26AD8559E94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B70DD9B-7D54-6770-2A57-1AEB3B6FD56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10129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51584" y="72849"/>
            <a:ext cx="9171709" cy="523220"/>
          </a:xfrm>
          <a:prstGeom prst="rect">
            <a:avLst/>
          </a:prstGeom>
          <a:noFill/>
        </p:spPr>
        <p:txBody>
          <a:bodyPr wrap="square" rtlCol="0">
            <a:spAutoFit/>
          </a:bodyPr>
          <a:lstStyle/>
          <a:p>
            <a:r>
              <a:rPr lang="en-US" sz="2800" b="1" dirty="0" err="1">
                <a:latin typeface="Times New Roman" pitchFamily="18" charset="0"/>
                <a:cs typeface="Times New Roman" pitchFamily="18" charset="0"/>
              </a:rPr>
              <a:t>Hậu</a:t>
            </a:r>
            <a:r>
              <a:rPr lang="en-US" sz="2800" b="1" dirty="0">
                <a:latin typeface="Times New Roman" pitchFamily="18" charset="0"/>
                <a:cs typeface="Times New Roman" pitchFamily="18" charset="0"/>
              </a:rPr>
              <a:t> </a:t>
            </a:r>
            <a:r>
              <a:rPr lang="vi-VN" sz="2800" b="1" dirty="0">
                <a:latin typeface="Times New Roman" pitchFamily="18" charset="0"/>
                <a:cs typeface="Times New Roman" pitchFamily="18" charset="0"/>
              </a:rPr>
              <a:t>quả của việc khan hiếm nước ngọt</a:t>
            </a:r>
          </a:p>
        </p:txBody>
      </p:sp>
      <p:sp>
        <p:nvSpPr>
          <p:cNvPr id="4" name="Right Arrow 3"/>
          <p:cNvSpPr/>
          <p:nvPr/>
        </p:nvSpPr>
        <p:spPr>
          <a:xfrm>
            <a:off x="610208" y="5278452"/>
            <a:ext cx="10971584" cy="12942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a:p>
            <a:pPr algn="ctr"/>
            <a:r>
              <a:rPr lang="vi-VN" dirty="0"/>
              <a:t> </a:t>
            </a:r>
            <a:r>
              <a:rPr lang="vi-VN" sz="2400" b="1" dirty="0">
                <a:solidFill>
                  <a:schemeClr val="tx1"/>
                </a:solidFill>
                <a:latin typeface="+mj-lt"/>
              </a:rPr>
              <a:t>Ảnh hưởng trực tiếp đến sức khỏe và kinh tế đối với con người</a:t>
            </a:r>
          </a:p>
          <a:p>
            <a:pPr algn="ctr"/>
            <a:r>
              <a:rPr lang="vi-VN" dirty="0"/>
              <a:t>	</a:t>
            </a:r>
            <a:endParaRPr lang="en-US" sz="2800" b="1" dirty="0">
              <a:solidFill>
                <a:srgbClr val="FF0000"/>
              </a:solidFill>
              <a:latin typeface="+mj-lt"/>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306" y="762000"/>
            <a:ext cx="3657645" cy="4323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9776" y="762000"/>
            <a:ext cx="3997424" cy="4323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7025" y="762000"/>
            <a:ext cx="3728803" cy="4323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643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fade">
                                      <p:cBhvr>
                                        <p:cTn id="12" dur="1000"/>
                                        <p:tgtEl>
                                          <p:spTgt spid="9218"/>
                                        </p:tgtEl>
                                      </p:cBhvr>
                                    </p:animEffect>
                                    <p:anim calcmode="lin" valueType="num">
                                      <p:cBhvr>
                                        <p:cTn id="13" dur="1000" fill="hold"/>
                                        <p:tgtEl>
                                          <p:spTgt spid="9218"/>
                                        </p:tgtEl>
                                        <p:attrNameLst>
                                          <p:attrName>ppt_x</p:attrName>
                                        </p:attrNameLst>
                                      </p:cBhvr>
                                      <p:tavLst>
                                        <p:tav tm="0">
                                          <p:val>
                                            <p:strVal val="#ppt_x"/>
                                          </p:val>
                                        </p:tav>
                                        <p:tav tm="100000">
                                          <p:val>
                                            <p:strVal val="#ppt_x"/>
                                          </p:val>
                                        </p:tav>
                                      </p:tavLst>
                                    </p:anim>
                                    <p:anim calcmode="lin" valueType="num">
                                      <p:cBhvr>
                                        <p:cTn id="14" dur="1000" fill="hold"/>
                                        <p:tgtEl>
                                          <p:spTgt spid="92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219"/>
                                        </p:tgtEl>
                                        <p:attrNameLst>
                                          <p:attrName>style.visibility</p:attrName>
                                        </p:attrNameLst>
                                      </p:cBhvr>
                                      <p:to>
                                        <p:strVal val="visible"/>
                                      </p:to>
                                    </p:set>
                                    <p:animEffect transition="in" filter="fade">
                                      <p:cBhvr>
                                        <p:cTn id="17" dur="1000"/>
                                        <p:tgtEl>
                                          <p:spTgt spid="9219"/>
                                        </p:tgtEl>
                                      </p:cBhvr>
                                    </p:animEffect>
                                    <p:anim calcmode="lin" valueType="num">
                                      <p:cBhvr>
                                        <p:cTn id="18" dur="1000" fill="hold"/>
                                        <p:tgtEl>
                                          <p:spTgt spid="9219"/>
                                        </p:tgtEl>
                                        <p:attrNameLst>
                                          <p:attrName>ppt_x</p:attrName>
                                        </p:attrNameLst>
                                      </p:cBhvr>
                                      <p:tavLst>
                                        <p:tav tm="0">
                                          <p:val>
                                            <p:strVal val="#ppt_x"/>
                                          </p:val>
                                        </p:tav>
                                        <p:tav tm="100000">
                                          <p:val>
                                            <p:strVal val="#ppt_x"/>
                                          </p:val>
                                        </p:tav>
                                      </p:tavLst>
                                    </p:anim>
                                    <p:anim calcmode="lin" valueType="num">
                                      <p:cBhvr>
                                        <p:cTn id="19" dur="1000" fill="hold"/>
                                        <p:tgtEl>
                                          <p:spTgt spid="921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220"/>
                                        </p:tgtEl>
                                        <p:attrNameLst>
                                          <p:attrName>style.visibility</p:attrName>
                                        </p:attrNameLst>
                                      </p:cBhvr>
                                      <p:to>
                                        <p:strVal val="visible"/>
                                      </p:to>
                                    </p:set>
                                    <p:animEffect transition="in" filter="fade">
                                      <p:cBhvr>
                                        <p:cTn id="22" dur="1000"/>
                                        <p:tgtEl>
                                          <p:spTgt spid="9220"/>
                                        </p:tgtEl>
                                      </p:cBhvr>
                                    </p:animEffect>
                                    <p:anim calcmode="lin" valueType="num">
                                      <p:cBhvr>
                                        <p:cTn id="23" dur="1000" fill="hold"/>
                                        <p:tgtEl>
                                          <p:spTgt spid="9220"/>
                                        </p:tgtEl>
                                        <p:attrNameLst>
                                          <p:attrName>ppt_x</p:attrName>
                                        </p:attrNameLst>
                                      </p:cBhvr>
                                      <p:tavLst>
                                        <p:tav tm="0">
                                          <p:val>
                                            <p:strVal val="#ppt_x"/>
                                          </p:val>
                                        </p:tav>
                                        <p:tav tm="100000">
                                          <p:val>
                                            <p:strVal val="#ppt_x"/>
                                          </p:val>
                                        </p:tav>
                                      </p:tavLst>
                                    </p:anim>
                                    <p:anim calcmode="lin" valueType="num">
                                      <p:cBhvr>
                                        <p:cTn id="24"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847528" y="118350"/>
            <a:ext cx="8939536" cy="548042"/>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66408" y="724225"/>
            <a:ext cx="3704021"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p:cNvGrpSpPr/>
          <p:nvPr/>
        </p:nvGrpSpPr>
        <p:grpSpPr>
          <a:xfrm>
            <a:off x="2143920" y="2366795"/>
            <a:ext cx="8128000" cy="1868013"/>
            <a:chOff x="2032000" y="2345266"/>
            <a:chExt cx="8128000" cy="3793066"/>
          </a:xfrm>
        </p:grpSpPr>
        <p:sp>
          <p:nvSpPr>
            <p:cNvPr id="13" name="Freeform 12"/>
            <p:cNvSpPr/>
            <p:nvPr/>
          </p:nvSpPr>
          <p:spPr>
            <a:xfrm>
              <a:off x="2032000" y="2365322"/>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Vùng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núi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Đồng</a:t>
              </a:r>
              <a:r>
                <a:rPr lang="en-US" sz="2800" kern="1200" dirty="0">
                  <a:latin typeface="Times New Roman" panose="02020603050405020304" pitchFamily="18" charset="0"/>
                  <a:cs typeface="Times New Roman" panose="02020603050405020304" pitchFamily="18" charset="0"/>
                </a:rPr>
                <a:t> Văn, Hà Giang </a:t>
              </a:r>
              <a:r>
                <a:rPr lang="en-US" sz="2800" kern="1200" dirty="0" err="1">
                  <a:latin typeface="Times New Roman" panose="02020603050405020304" pitchFamily="18" charset="0"/>
                  <a:cs typeface="Times New Roman" panose="02020603050405020304" pitchFamily="18" charset="0"/>
                </a:rPr>
                <a:t>thiếu</a:t>
              </a:r>
              <a:r>
                <a:rPr lang="en-US" sz="2800" kern="1200" dirty="0">
                  <a:latin typeface="Times New Roman" panose="02020603050405020304" pitchFamily="18" charset="0"/>
                  <a:cs typeface="Times New Roman" panose="02020603050405020304" pitchFamily="18" charset="0"/>
                </a:rPr>
                <a:t> nước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còn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lấy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a:t>
              </a:r>
            </a:p>
          </p:txBody>
        </p:sp>
        <p:sp>
          <p:nvSpPr>
            <p:cNvPr id="14" name="Freeform 13"/>
            <p:cNvSpPr/>
            <p:nvPr/>
          </p:nvSpPr>
          <p:spPr>
            <a:xfrm>
              <a:off x="6096000" y="2345266"/>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khai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núi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này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tốn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kém</a:t>
              </a:r>
              <a:r>
                <a:rPr lang="en-US" sz="2800" kern="1200" dirty="0">
                  <a:latin typeface="Times New Roman" panose="02020603050405020304" pitchFamily="18" charset="0"/>
                  <a:cs typeface="Times New Roman" panose="02020603050405020304" pitchFamily="18" charset="0"/>
                </a:rPr>
                <a:t>.</a:t>
              </a:r>
              <a:br>
                <a:rPr lang="en-US" sz="2800" kern="1200" dirty="0">
                  <a:latin typeface="Times New Roman" panose="02020603050405020304" pitchFamily="18" charset="0"/>
                  <a:cs typeface="Times New Roman" panose="02020603050405020304" pitchFamily="18" charset="0"/>
                </a:rPr>
              </a:br>
              <a:endParaRPr lang="en-US" sz="2800" kern="1200" dirty="0">
                <a:latin typeface="Times New Roman" panose="02020603050405020304" pitchFamily="18" charset="0"/>
                <a:cs typeface="Times New Roman" panose="02020603050405020304" pitchFamily="18" charset="0"/>
              </a:endParaRPr>
            </a:p>
          </p:txBody>
        </p:sp>
        <p:sp>
          <p:nvSpPr>
            <p:cNvPr id="15" name="Rectangle 14"/>
            <p:cNvSpPr/>
            <p:nvPr/>
          </p:nvSpPr>
          <p:spPr>
            <a:xfrm>
              <a:off x="2032000" y="5759026"/>
              <a:ext cx="8128000" cy="379306"/>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sp>
      </p:grpSp>
      <p:pic>
        <p:nvPicPr>
          <p:cNvPr id="16" name="Picture 15"/>
          <p:cNvPicPr>
            <a:picLocks noChangeAspect="1"/>
          </p:cNvPicPr>
          <p:nvPr/>
        </p:nvPicPr>
        <p:blipFill>
          <a:blip r:embed="rId9"/>
          <a:stretch>
            <a:fillRect/>
          </a:stretch>
        </p:blipFill>
        <p:spPr>
          <a:xfrm>
            <a:off x="871098" y="4527902"/>
            <a:ext cx="3337773" cy="207631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7" name="Picture 16"/>
          <p:cNvPicPr>
            <a:picLocks noChangeAspect="1"/>
          </p:cNvPicPr>
          <p:nvPr/>
        </p:nvPicPr>
        <p:blipFill>
          <a:blip r:embed="rId10"/>
          <a:stretch>
            <a:fillRect/>
          </a:stretch>
        </p:blipFill>
        <p:spPr>
          <a:xfrm>
            <a:off x="7983131" y="4445930"/>
            <a:ext cx="3194169" cy="207631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8" name="Picture 17"/>
          <p:cNvPicPr>
            <a:picLocks noChangeAspect="1"/>
          </p:cNvPicPr>
          <p:nvPr/>
        </p:nvPicPr>
        <p:blipFill>
          <a:blip r:embed="rId11"/>
          <a:stretch>
            <a:fillRect/>
          </a:stretch>
        </p:blipFill>
        <p:spPr>
          <a:xfrm>
            <a:off x="4828271" y="4659796"/>
            <a:ext cx="2522757" cy="1550504"/>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9" name="TextBox 18">
            <a:extLst>
              <a:ext uri="{FF2B5EF4-FFF2-40B4-BE49-F238E27FC236}">
                <a16:creationId xmlns:a16="http://schemas.microsoft.com/office/drawing/2014/main" id="{9CC10B67-155B-5ED9-EE36-C9F513A25295}"/>
              </a:ext>
            </a:extLst>
          </p:cNvPr>
          <p:cNvSpPr txBox="1"/>
          <p:nvPr/>
        </p:nvSpPr>
        <p:spPr>
          <a:xfrm>
            <a:off x="584686" y="1688472"/>
            <a:ext cx="8751674" cy="523220"/>
          </a:xfrm>
          <a:prstGeom prst="rect">
            <a:avLst/>
          </a:prstGeom>
          <a:noFill/>
        </p:spPr>
        <p:txBody>
          <a:bodyPr wrap="square" rtlCol="0">
            <a:spAutoFit/>
          </a:bodyPr>
          <a:lstStyle/>
          <a:p>
            <a:r>
              <a:rPr lang="en-US" sz="2800" kern="1200" dirty="0">
                <a:solidFill>
                  <a:srgbClr val="FF0000"/>
                </a:solidFill>
                <a:latin typeface="Times New Roman" panose="02020603050405020304" pitchFamily="18" charset="0"/>
                <a:cs typeface="Times New Roman" panose="02020603050405020304" pitchFamily="18" charset="0"/>
              </a:rPr>
              <a:t>c. </a:t>
            </a:r>
            <a:r>
              <a:rPr lang="vi-VN" sz="2800" kern="1200" dirty="0">
                <a:solidFill>
                  <a:srgbClr val="FF0000"/>
                </a:solidFill>
                <a:latin typeface="Times New Roman" panose="02020603050405020304" pitchFamily="18" charset="0"/>
                <a:cs typeface="Times New Roman" panose="02020603050405020304" pitchFamily="18" charset="0"/>
              </a:rPr>
              <a:t>Nguồn nước </a:t>
            </a:r>
            <a:r>
              <a:rPr lang="en-US" sz="2800" kern="1200" dirty="0" err="1">
                <a:solidFill>
                  <a:srgbClr val="FF0000"/>
                </a:solidFill>
                <a:latin typeface="Times New Roman" panose="02020603050405020304" pitchFamily="18" charset="0"/>
                <a:cs typeface="Times New Roman" panose="02020603050405020304" pitchFamily="18" charset="0"/>
              </a:rPr>
              <a:t>ngọt</a:t>
            </a:r>
            <a:r>
              <a:rPr lang="en-US" sz="2800" kern="1200" dirty="0">
                <a:solidFill>
                  <a:srgbClr val="FF0000"/>
                </a:solidFill>
                <a:latin typeface="Times New Roman" panose="02020603050405020304" pitchFamily="18" charset="0"/>
                <a:cs typeface="Times New Roman" panose="02020603050405020304" pitchFamily="18" charset="0"/>
              </a:rPr>
              <a:t> </a:t>
            </a:r>
            <a:r>
              <a:rPr lang="vi-VN" sz="2800" kern="1200" dirty="0">
                <a:solidFill>
                  <a:srgbClr val="FF0000"/>
                </a:solidFill>
                <a:latin typeface="Times New Roman" panose="02020603050405020304" pitchFamily="18" charset="0"/>
                <a:cs typeface="Times New Roman" panose="02020603050405020304" pitchFamily="18" charset="0"/>
              </a:rPr>
              <a:t>phân bố không </a:t>
            </a:r>
            <a:r>
              <a:rPr lang="en-US" sz="2800" dirty="0" err="1">
                <a:solidFill>
                  <a:srgbClr val="FF0000"/>
                </a:solidFill>
                <a:latin typeface="Times New Roman" panose="02020603050405020304" pitchFamily="18" charset="0"/>
                <a:cs typeface="Times New Roman" panose="02020603050405020304" pitchFamily="18" charset="0"/>
              </a:rPr>
              <a:t>đồng</a:t>
            </a:r>
            <a:r>
              <a:rPr lang="en-US" sz="2800" dirty="0">
                <a:solidFill>
                  <a:srgbClr val="FF0000"/>
                </a:solidFill>
                <a:latin typeface="Times New Roman" panose="02020603050405020304" pitchFamily="18" charset="0"/>
                <a:cs typeface="Times New Roman" panose="02020603050405020304" pitchFamily="18" charset="0"/>
              </a:rPr>
              <a:t> </a:t>
            </a:r>
            <a:r>
              <a:rPr lang="vi-VN" sz="2800" kern="1200" dirty="0">
                <a:solidFill>
                  <a:srgbClr val="FF0000"/>
                </a:solidFill>
                <a:latin typeface="Times New Roman" panose="02020603050405020304" pitchFamily="18" charset="0"/>
                <a:cs typeface="Times New Roman" panose="02020603050405020304" pitchFamily="18" charset="0"/>
              </a:rPr>
              <a:t>đều</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999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ình trạng thiếu hụt nước sạch ở Việt Nam hiện nay">
            <a:extLst>
              <a:ext uri="{FF2B5EF4-FFF2-40B4-BE49-F238E27FC236}">
                <a16:creationId xmlns:a16="http://schemas.microsoft.com/office/drawing/2014/main" id="{B332CB1C-5C9D-0430-0C62-654DC6FCF5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352" y="116632"/>
            <a:ext cx="5472608" cy="34563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ạn đến sớm, dân Ninh Thuận ​thiếu nước - Tuổi Trẻ Online">
            <a:extLst>
              <a:ext uri="{FF2B5EF4-FFF2-40B4-BE49-F238E27FC236}">
                <a16:creationId xmlns:a16="http://schemas.microsoft.com/office/drawing/2014/main" id="{43676C65-243D-D0E0-1257-AF61355A9D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960" y="116632"/>
            <a:ext cx="6048672" cy="34563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người dân Hà Nội trong cơn bĩ cực vì thiếu nước sạch">
            <a:extLst>
              <a:ext uri="{FF2B5EF4-FFF2-40B4-BE49-F238E27FC236}">
                <a16:creationId xmlns:a16="http://schemas.microsoft.com/office/drawing/2014/main" id="{A17ACAAB-08FA-2DB2-2834-F9B712ACF9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351" y="3573016"/>
            <a:ext cx="5545777" cy="316835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ước sạch Miền Tây vừa thừa vừa thiếu">
            <a:extLst>
              <a:ext uri="{FF2B5EF4-FFF2-40B4-BE49-F238E27FC236}">
                <a16:creationId xmlns:a16="http://schemas.microsoft.com/office/drawing/2014/main" id="{FAF49DA3-9A01-5327-2F90-ABD4A39AB30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09129" y="3580012"/>
            <a:ext cx="5975503"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223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772056"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3578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66408" y="718127"/>
            <a:ext cx="3907368" cy="5293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44905" y="100539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Cloud Callout 1">
            <a:extLst>
              <a:ext uri="{FF2B5EF4-FFF2-40B4-BE49-F238E27FC236}">
                <a16:creationId xmlns:a16="http://schemas.microsoft.com/office/drawing/2014/main" id="{F4B7213A-6CF3-3FD0-0735-B966723375B5}"/>
              </a:ext>
            </a:extLst>
          </p:cNvPr>
          <p:cNvSpPr/>
          <p:nvPr/>
        </p:nvSpPr>
        <p:spPr>
          <a:xfrm>
            <a:off x="355632" y="1528733"/>
            <a:ext cx="4763524" cy="2953925"/>
          </a:xfrm>
          <a:prstGeom prst="cloudCallout">
            <a:avLst>
              <a:gd name="adj1" fmla="val -50547"/>
              <a:gd name="adj2" fmla="val -33758"/>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i="1" dirty="0" err="1">
                <a:solidFill>
                  <a:srgbClr val="0000FF"/>
                </a:solidFill>
                <a:effectLst/>
                <a:latin typeface="Times New Roman" panose="02020603050405020304" pitchFamily="18" charset="0"/>
                <a:ea typeface="SimSun" panose="02010600030101010101" pitchFamily="2" charset="-122"/>
              </a:rPr>
              <a:t>Nhận</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xét</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về</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cách</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nêu</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lí</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lẽ</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bằng</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chứng</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của</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tác</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giả</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trong</a:t>
            </a:r>
            <a:r>
              <a:rPr lang="en-US" sz="2800" b="1" i="1" dirty="0">
                <a:solidFill>
                  <a:srgbClr val="0000FF"/>
                </a:solidFill>
                <a:effectLst/>
                <a:latin typeface="Times New Roman" panose="02020603050405020304" pitchFamily="18" charset="0"/>
                <a:ea typeface="SimSun" panose="02010600030101010101" pitchFamily="2" charset="-122"/>
              </a:rPr>
              <a:t> </a:t>
            </a:r>
            <a:r>
              <a:rPr lang="en-US" sz="2800" b="1" i="1" dirty="0" err="1">
                <a:solidFill>
                  <a:srgbClr val="0000FF"/>
                </a:solidFill>
                <a:effectLst/>
                <a:latin typeface="Times New Roman" panose="02020603050405020304" pitchFamily="18" charset="0"/>
                <a:ea typeface="SimSun" panose="02010600030101010101" pitchFamily="2" charset="-122"/>
              </a:rPr>
              <a:t>phần</a:t>
            </a:r>
            <a:r>
              <a:rPr lang="en-US" sz="2800" b="1" i="1" dirty="0">
                <a:solidFill>
                  <a:srgbClr val="0000FF"/>
                </a:solidFill>
                <a:effectLst/>
                <a:latin typeface="Times New Roman" panose="02020603050405020304" pitchFamily="18" charset="0"/>
                <a:ea typeface="SimSun" panose="02010600030101010101" pitchFamily="2" charset="-122"/>
              </a:rPr>
              <a:t> 2?</a:t>
            </a:r>
            <a:endParaRPr lang="en-US" sz="2800" b="1" i="1" dirty="0">
              <a:solidFill>
                <a:srgbClr val="0000FF"/>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BA12C880-57E3-893A-6452-83A8D59F43A5}"/>
              </a:ext>
            </a:extLst>
          </p:cNvPr>
          <p:cNvSpPr txBox="1"/>
          <p:nvPr/>
        </p:nvSpPr>
        <p:spPr>
          <a:xfrm>
            <a:off x="344906" y="5336090"/>
            <a:ext cx="11295708" cy="954107"/>
          </a:xfrm>
          <a:prstGeom prst="rect">
            <a:avLst/>
          </a:prstGeom>
          <a:noFill/>
        </p:spPr>
        <p:txBody>
          <a:bodyPr wrap="square" rtlCol="0">
            <a:spAutoFit/>
          </a:bodyPr>
          <a:lstStyle/>
          <a:p>
            <a:r>
              <a:rPr lang="en-US" sz="2800" b="1" kern="0" dirty="0">
                <a:solidFill>
                  <a:srgbClr val="C00000"/>
                </a:solidFill>
                <a:effectLst/>
                <a:latin typeface="Times New Roman" panose="02020603050405020304" pitchFamily="18" charset="0"/>
                <a:ea typeface="Calibri" panose="020F0502020204030204" pitchFamily="34" charset="0"/>
              </a:rPr>
              <a:t>=&gt;L</a:t>
            </a:r>
            <a:r>
              <a:rPr lang="vi-VN" sz="2800" b="1" kern="0" dirty="0">
                <a:solidFill>
                  <a:srgbClr val="C00000"/>
                </a:solidFill>
                <a:effectLst/>
                <a:latin typeface="Times New Roman" panose="02020603050405020304" pitchFamily="18" charset="0"/>
                <a:ea typeface="Calibri" panose="020F0502020204030204" pitchFamily="34" charset="0"/>
              </a:rPr>
              <a:t>í lẽ</a:t>
            </a:r>
            <a:r>
              <a:rPr lang="en-US" sz="2800" b="1" kern="0" dirty="0">
                <a:solidFill>
                  <a:srgbClr val="C00000"/>
                </a:solidFill>
                <a:effectLst/>
                <a:latin typeface="Times New Roman" panose="02020603050405020304" pitchFamily="18" charset="0"/>
                <a:ea typeface="Calibri" panose="020F0502020204030204" pitchFamily="34" charset="0"/>
              </a:rPr>
              <a:t> </a:t>
            </a:r>
            <a:r>
              <a:rPr lang="en-US" sz="2800" b="1" kern="0" dirty="0" err="1">
                <a:solidFill>
                  <a:srgbClr val="C00000"/>
                </a:solidFill>
                <a:effectLst/>
                <a:latin typeface="Times New Roman" panose="02020603050405020304" pitchFamily="18" charset="0"/>
                <a:ea typeface="Calibri" panose="020F0502020204030204" pitchFamily="34" charset="0"/>
              </a:rPr>
              <a:t>rõ</a:t>
            </a:r>
            <a:r>
              <a:rPr lang="en-US" sz="2800" b="1" kern="0" dirty="0">
                <a:solidFill>
                  <a:srgbClr val="C00000"/>
                </a:solidFill>
                <a:effectLst/>
                <a:latin typeface="Times New Roman" panose="02020603050405020304" pitchFamily="18" charset="0"/>
                <a:ea typeface="Calibri" panose="020F0502020204030204" pitchFamily="34" charset="0"/>
              </a:rPr>
              <a:t> </a:t>
            </a:r>
            <a:r>
              <a:rPr lang="en-US" sz="2800" b="1" kern="0" dirty="0" err="1">
                <a:solidFill>
                  <a:srgbClr val="C00000"/>
                </a:solidFill>
                <a:effectLst/>
                <a:latin typeface="Times New Roman" panose="02020603050405020304" pitchFamily="18" charset="0"/>
                <a:ea typeface="Calibri" panose="020F0502020204030204" pitchFamily="34" charset="0"/>
              </a:rPr>
              <a:t>ràng</a:t>
            </a:r>
            <a:r>
              <a:rPr lang="vi-VN" sz="2800" b="1" kern="0" dirty="0">
                <a:solidFill>
                  <a:srgbClr val="C00000"/>
                </a:solidFill>
                <a:effectLst/>
                <a:latin typeface="Times New Roman" panose="02020603050405020304" pitchFamily="18" charset="0"/>
                <a:ea typeface="Calibri" panose="020F0502020204030204" pitchFamily="34" charset="0"/>
              </a:rPr>
              <a:t> và các bằng chứng</a:t>
            </a:r>
            <a:r>
              <a:rPr lang="en-US" sz="2800" b="1" kern="0" dirty="0">
                <a:solidFill>
                  <a:srgbClr val="C00000"/>
                </a:solidFill>
                <a:effectLst/>
                <a:latin typeface="Times New Roman" panose="02020603050405020304" pitchFamily="18" charset="0"/>
                <a:ea typeface="Calibri" panose="020F0502020204030204" pitchFamily="34" charset="0"/>
              </a:rPr>
              <a:t> </a:t>
            </a:r>
            <a:r>
              <a:rPr lang="en-US" sz="2800" b="1" kern="0" dirty="0" err="1">
                <a:solidFill>
                  <a:srgbClr val="C00000"/>
                </a:solidFill>
                <a:effectLst/>
                <a:latin typeface="Times New Roman" panose="02020603050405020304" pitchFamily="18" charset="0"/>
                <a:ea typeface="Calibri" panose="020F0502020204030204" pitchFamily="34" charset="0"/>
              </a:rPr>
              <a:t>cụ</a:t>
            </a:r>
            <a:r>
              <a:rPr lang="en-US" sz="2800" b="1" kern="0" dirty="0">
                <a:solidFill>
                  <a:srgbClr val="C00000"/>
                </a:solidFill>
                <a:effectLst/>
                <a:latin typeface="Times New Roman" panose="02020603050405020304" pitchFamily="18" charset="0"/>
                <a:ea typeface="Calibri" panose="020F0502020204030204" pitchFamily="34" charset="0"/>
              </a:rPr>
              <a:t> </a:t>
            </a:r>
            <a:r>
              <a:rPr lang="en-US" sz="2800" b="1" kern="0" dirty="0" err="1">
                <a:solidFill>
                  <a:srgbClr val="C00000"/>
                </a:solidFill>
                <a:effectLst/>
                <a:latin typeface="Times New Roman" panose="02020603050405020304" pitchFamily="18" charset="0"/>
                <a:ea typeface="Calibri" panose="020F0502020204030204" pitchFamily="34" charset="0"/>
              </a:rPr>
              <a:t>thể</a:t>
            </a:r>
            <a:r>
              <a:rPr lang="vi-VN" sz="2800" b="1" kern="0" dirty="0">
                <a:solidFill>
                  <a:srgbClr val="C00000"/>
                </a:solidFill>
                <a:effectLst/>
                <a:latin typeface="Times New Roman" panose="02020603050405020304" pitchFamily="18" charset="0"/>
                <a:ea typeface="Calibri" panose="020F0502020204030204" pitchFamily="34" charset="0"/>
              </a:rPr>
              <a:t> phong phú, giàu sức thuyết phục </a:t>
            </a:r>
            <a:r>
              <a:rPr lang="en-US" sz="2800" b="1" kern="0" dirty="0" err="1">
                <a:solidFill>
                  <a:srgbClr val="C00000"/>
                </a:solidFill>
                <a:effectLst/>
                <a:latin typeface="Times New Roman" panose="02020603050405020304" pitchFamily="18" charset="0"/>
                <a:ea typeface="Calibri" panose="020F0502020204030204" pitchFamily="34" charset="0"/>
              </a:rPr>
              <a:t>làm</a:t>
            </a:r>
            <a:r>
              <a:rPr lang="en-US" sz="2800" b="1" kern="0" dirty="0">
                <a:solidFill>
                  <a:srgbClr val="C00000"/>
                </a:solidFill>
                <a:effectLst/>
                <a:latin typeface="Times New Roman" panose="02020603050405020304" pitchFamily="18" charset="0"/>
                <a:ea typeface="Calibri" panose="020F0502020204030204" pitchFamily="34" charset="0"/>
              </a:rPr>
              <a:t> </a:t>
            </a:r>
            <a:r>
              <a:rPr lang="en-US" sz="2800" b="1" kern="0" dirty="0" err="1">
                <a:solidFill>
                  <a:srgbClr val="C00000"/>
                </a:solidFill>
                <a:effectLst/>
                <a:latin typeface="Times New Roman" panose="02020603050405020304" pitchFamily="18" charset="0"/>
                <a:ea typeface="Calibri" panose="020F0502020204030204" pitchFamily="34" charset="0"/>
              </a:rPr>
              <a:t>rõ</a:t>
            </a:r>
            <a:r>
              <a:rPr lang="en-US" sz="2800" b="1" kern="0" dirty="0">
                <a:solidFill>
                  <a:srgbClr val="C00000"/>
                </a:solidFill>
                <a:effectLst/>
                <a:latin typeface="Times New Roman" panose="02020603050405020304" pitchFamily="18" charset="0"/>
                <a:ea typeface="Calibri" panose="020F0502020204030204" pitchFamily="34" charset="0"/>
              </a:rPr>
              <a:t> </a:t>
            </a:r>
            <a:r>
              <a:rPr lang="en-US" sz="2800" b="1" kern="0" dirty="0" err="1">
                <a:solidFill>
                  <a:srgbClr val="C00000"/>
                </a:solidFill>
                <a:effectLst/>
                <a:latin typeface="Times New Roman" panose="02020603050405020304" pitchFamily="18" charset="0"/>
                <a:ea typeface="Calibri" panose="020F0502020204030204" pitchFamily="34" charset="0"/>
              </a:rPr>
              <a:t>thực</a:t>
            </a:r>
            <a:r>
              <a:rPr lang="en-US" sz="2800" b="1" kern="0" dirty="0">
                <a:solidFill>
                  <a:srgbClr val="C00000"/>
                </a:solidFill>
                <a:effectLst/>
                <a:latin typeface="Times New Roman" panose="02020603050405020304" pitchFamily="18" charset="0"/>
                <a:ea typeface="Calibri" panose="020F0502020204030204" pitchFamily="34" charset="0"/>
              </a:rPr>
              <a:t> </a:t>
            </a:r>
            <a:r>
              <a:rPr lang="en-US" sz="2800" b="1" kern="0" dirty="0" err="1">
                <a:solidFill>
                  <a:srgbClr val="C00000"/>
                </a:solidFill>
                <a:effectLst/>
                <a:latin typeface="Times New Roman" panose="02020603050405020304" pitchFamily="18" charset="0"/>
                <a:ea typeface="Calibri" panose="020F0502020204030204" pitchFamily="34" charset="0"/>
              </a:rPr>
              <a:t>trạng</a:t>
            </a:r>
            <a:r>
              <a:rPr lang="en-US" sz="2800" b="1" kern="0" dirty="0">
                <a:solidFill>
                  <a:srgbClr val="C00000"/>
                </a:solidFill>
                <a:effectLst/>
                <a:latin typeface="Times New Roman" panose="02020603050405020304" pitchFamily="18" charset="0"/>
                <a:ea typeface="Calibri" panose="020F0502020204030204" pitchFamily="34" charset="0"/>
              </a:rPr>
              <a:t> khan </a:t>
            </a:r>
            <a:r>
              <a:rPr lang="en-US" sz="2800" b="1" kern="0" dirty="0" err="1">
                <a:solidFill>
                  <a:srgbClr val="C00000"/>
                </a:solidFill>
                <a:effectLst/>
                <a:latin typeface="Times New Roman" panose="02020603050405020304" pitchFamily="18" charset="0"/>
                <a:ea typeface="Calibri" panose="020F0502020204030204" pitchFamily="34" charset="0"/>
              </a:rPr>
              <a:t>hiếm</a:t>
            </a:r>
            <a:r>
              <a:rPr lang="en-US" sz="2800" b="1" kern="0" dirty="0">
                <a:solidFill>
                  <a:srgbClr val="C00000"/>
                </a:solidFill>
                <a:effectLst/>
                <a:latin typeface="Times New Roman" panose="02020603050405020304" pitchFamily="18" charset="0"/>
                <a:ea typeface="Calibri" panose="020F0502020204030204" pitchFamily="34" charset="0"/>
              </a:rPr>
              <a:t> </a:t>
            </a:r>
            <a:r>
              <a:rPr lang="en-US" sz="2800" b="1" kern="0" dirty="0" err="1">
                <a:solidFill>
                  <a:srgbClr val="C00000"/>
                </a:solidFill>
                <a:effectLst/>
                <a:latin typeface="Times New Roman" panose="02020603050405020304" pitchFamily="18" charset="0"/>
                <a:ea typeface="Calibri" panose="020F0502020204030204" pitchFamily="34" charset="0"/>
              </a:rPr>
              <a:t>nước</a:t>
            </a:r>
            <a:r>
              <a:rPr lang="en-US" sz="2800" b="1" kern="0" dirty="0">
                <a:solidFill>
                  <a:srgbClr val="C00000"/>
                </a:solidFill>
                <a:effectLst/>
                <a:latin typeface="Times New Roman" panose="02020603050405020304" pitchFamily="18" charset="0"/>
                <a:ea typeface="Calibri" panose="020F0502020204030204" pitchFamily="34" charset="0"/>
              </a:rPr>
              <a:t> </a:t>
            </a:r>
            <a:r>
              <a:rPr lang="en-US" sz="2800" b="1" kern="0" dirty="0" err="1">
                <a:solidFill>
                  <a:srgbClr val="C00000"/>
                </a:solidFill>
                <a:effectLst/>
                <a:latin typeface="Times New Roman" panose="02020603050405020304" pitchFamily="18" charset="0"/>
                <a:ea typeface="Calibri" panose="020F0502020204030204" pitchFamily="34" charset="0"/>
              </a:rPr>
              <a:t>ngọt</a:t>
            </a:r>
            <a:r>
              <a:rPr lang="en-US" sz="1800" kern="0" dirty="0">
                <a:solidFill>
                  <a:srgbClr val="0000FF"/>
                </a:solidFill>
                <a:effectLst/>
                <a:latin typeface="Times New Roman" panose="02020603050405020304" pitchFamily="18" charset="0"/>
                <a:ea typeface="Calibri" panose="020F0502020204030204" pitchFamily="34" charset="0"/>
              </a:rPr>
              <a:t>.</a:t>
            </a:r>
            <a:endParaRPr lang="en-US" dirty="0">
              <a:solidFill>
                <a:srgbClr val="0000FF"/>
              </a:solidFill>
            </a:endParaRPr>
          </a:p>
        </p:txBody>
      </p:sp>
      <p:sp>
        <p:nvSpPr>
          <p:cNvPr id="7" name="Title 1">
            <a:extLst>
              <a:ext uri="{FF2B5EF4-FFF2-40B4-BE49-F238E27FC236}">
                <a16:creationId xmlns:a16="http://schemas.microsoft.com/office/drawing/2014/main" id="{8A33E50D-3103-BE71-7DED-DF29CDCE52E0}"/>
              </a:ext>
            </a:extLst>
          </p:cNvPr>
          <p:cNvSpPr>
            <a:spLocks noGrp="1"/>
          </p:cNvSpPr>
          <p:nvPr>
            <p:ph type="title"/>
          </p:nvPr>
        </p:nvSpPr>
        <p:spPr>
          <a:xfrm>
            <a:off x="5161650" y="1369202"/>
            <a:ext cx="6408712" cy="776661"/>
          </a:xfrm>
          <a:solidFill>
            <a:srgbClr val="00B050"/>
          </a:solidFill>
          <a:ln>
            <a:solidFill>
              <a:schemeClr val="tx1"/>
            </a:solidFill>
          </a:ln>
        </p:spPr>
        <p:txBody>
          <a:bodyPr>
            <a:normAutofit/>
          </a:bodyPr>
          <a:lstStyle/>
          <a:p>
            <a:r>
              <a:rPr lang="en-US" sz="3200" b="1" dirty="0">
                <a:solidFill>
                  <a:schemeClr val="bg1"/>
                </a:solidFill>
                <a:latin typeface="Times New Roman"/>
                <a:ea typeface="Times New Roman"/>
              </a:rPr>
              <a:t>Khan </a:t>
            </a:r>
            <a:r>
              <a:rPr lang="en-US" sz="3200" b="1" dirty="0" err="1">
                <a:solidFill>
                  <a:schemeClr val="bg1"/>
                </a:solidFill>
                <a:latin typeface="Times New Roman"/>
                <a:ea typeface="Times New Roman"/>
              </a:rPr>
              <a:t>hiếm</a:t>
            </a:r>
            <a:r>
              <a:rPr lang="en-US" sz="3200" b="1" dirty="0">
                <a:solidFill>
                  <a:schemeClr val="bg1"/>
                </a:solidFill>
                <a:latin typeface="Times New Roman"/>
                <a:ea typeface="Times New Roman"/>
              </a:rPr>
              <a:t> </a:t>
            </a:r>
            <a:r>
              <a:rPr lang="en-US" sz="3200" b="1" dirty="0" err="1">
                <a:solidFill>
                  <a:schemeClr val="bg1"/>
                </a:solidFill>
                <a:latin typeface="Times New Roman"/>
                <a:ea typeface="Times New Roman"/>
              </a:rPr>
              <a:t>nước</a:t>
            </a:r>
            <a:r>
              <a:rPr lang="en-US" sz="3200" b="1" dirty="0">
                <a:solidFill>
                  <a:schemeClr val="bg1"/>
                </a:solidFill>
                <a:latin typeface="Times New Roman"/>
                <a:ea typeface="Times New Roman"/>
              </a:rPr>
              <a:t> </a:t>
            </a:r>
            <a:r>
              <a:rPr lang="en-US" sz="3200" b="1" dirty="0" err="1">
                <a:solidFill>
                  <a:schemeClr val="bg1"/>
                </a:solidFill>
                <a:latin typeface="Times New Roman"/>
                <a:ea typeface="Times New Roman"/>
              </a:rPr>
              <a:t>sạch</a:t>
            </a:r>
            <a:endParaRPr lang="en-US" sz="3200" dirty="0">
              <a:solidFill>
                <a:schemeClr val="bg1"/>
              </a:solidFill>
            </a:endParaRPr>
          </a:p>
        </p:txBody>
      </p:sp>
      <p:sp>
        <p:nvSpPr>
          <p:cNvPr id="12" name="Content Placeholder 2">
            <a:extLst>
              <a:ext uri="{FF2B5EF4-FFF2-40B4-BE49-F238E27FC236}">
                <a16:creationId xmlns:a16="http://schemas.microsoft.com/office/drawing/2014/main" id="{5640EFB7-272A-7FFA-F20E-C0CB1B45C298}"/>
              </a:ext>
            </a:extLst>
          </p:cNvPr>
          <p:cNvSpPr>
            <a:spLocks noGrp="1"/>
          </p:cNvSpPr>
          <p:nvPr>
            <p:ph idx="1"/>
          </p:nvPr>
        </p:nvSpPr>
        <p:spPr>
          <a:xfrm>
            <a:off x="8079288" y="3028016"/>
            <a:ext cx="1772445" cy="2353231"/>
          </a:xfrm>
          <a:solidFill>
            <a:srgbClr val="FFFF00"/>
          </a:solidFill>
          <a:ln w="6350">
            <a:solidFill>
              <a:schemeClr val="tx1"/>
            </a:solidFill>
          </a:ln>
        </p:spPr>
        <p:txBody>
          <a:bodyPr>
            <a:noAutofit/>
          </a:bodyPr>
          <a:lstStyle/>
          <a:p>
            <a:pPr marL="0" indent="0" algn="ctr">
              <a:buNone/>
            </a:pPr>
            <a:r>
              <a:rPr lang="en-US" sz="2400" b="1" kern="0" dirty="0" err="1">
                <a:solidFill>
                  <a:srgbClr val="FF0000"/>
                </a:solidFill>
                <a:latin typeface="Times New Roman" panose="02020603050405020304" pitchFamily="18" charset="0"/>
                <a:ea typeface="Times New Roman" panose="02020603050405020304" pitchFamily="18" charset="0"/>
              </a:rPr>
              <a:t>Hơn</a:t>
            </a:r>
            <a:r>
              <a:rPr lang="en-US" sz="2400" b="1" kern="0" dirty="0">
                <a:solidFill>
                  <a:srgbClr val="FF0000"/>
                </a:solidFill>
                <a:latin typeface="Times New Roman" panose="02020603050405020304" pitchFamily="18" charset="0"/>
                <a:ea typeface="Times New Roman" panose="02020603050405020304" pitchFamily="18" charset="0"/>
              </a:rPr>
              <a:t> </a:t>
            </a:r>
            <a:r>
              <a:rPr lang="en-US" sz="2400" b="1" kern="0" dirty="0" err="1">
                <a:solidFill>
                  <a:srgbClr val="FF0000"/>
                </a:solidFill>
                <a:latin typeface="Times New Roman" panose="02020603050405020304" pitchFamily="18" charset="0"/>
                <a:ea typeface="Times New Roman" panose="02020603050405020304" pitchFamily="18" charset="0"/>
              </a:rPr>
              <a:t>hai</a:t>
            </a:r>
            <a:r>
              <a:rPr lang="en-US" sz="2400" b="1" kern="0" dirty="0">
                <a:solidFill>
                  <a:srgbClr val="FF0000"/>
                </a:solidFill>
                <a:latin typeface="Times New Roman" panose="02020603050405020304" pitchFamily="18" charset="0"/>
                <a:ea typeface="Times New Roman" panose="02020603050405020304" pitchFamily="18" charset="0"/>
              </a:rPr>
              <a:t> </a:t>
            </a:r>
            <a:r>
              <a:rPr lang="en-US" sz="2400" b="1" kern="0" dirty="0" err="1">
                <a:solidFill>
                  <a:srgbClr val="FF0000"/>
                </a:solidFill>
                <a:latin typeface="Times New Roman" panose="02020603050405020304" pitchFamily="18" charset="0"/>
                <a:ea typeface="Times New Roman" panose="02020603050405020304" pitchFamily="18" charset="0"/>
              </a:rPr>
              <a:t>tỉ</a:t>
            </a:r>
            <a:r>
              <a:rPr lang="en-US" sz="2400" b="1" kern="0" dirty="0">
                <a:solidFill>
                  <a:srgbClr val="FF0000"/>
                </a:solidFill>
                <a:latin typeface="Times New Roman" panose="02020603050405020304" pitchFamily="18" charset="0"/>
                <a:ea typeface="Times New Roman" panose="02020603050405020304" pitchFamily="18" charset="0"/>
              </a:rPr>
              <a:t> </a:t>
            </a:r>
            <a:r>
              <a:rPr lang="en-US" sz="2400" b="1" kern="0" dirty="0" err="1">
                <a:solidFill>
                  <a:srgbClr val="FF0000"/>
                </a:solidFill>
                <a:latin typeface="Times New Roman" panose="02020603050405020304" pitchFamily="18" charset="0"/>
                <a:ea typeface="Times New Roman" panose="02020603050405020304" pitchFamily="18" charset="0"/>
              </a:rPr>
              <a:t>người</a:t>
            </a:r>
            <a:r>
              <a:rPr lang="en-US" sz="2400" b="1" kern="0" dirty="0">
                <a:solidFill>
                  <a:srgbClr val="FF0000"/>
                </a:solidFill>
                <a:latin typeface="Times New Roman" panose="02020603050405020304" pitchFamily="18" charset="0"/>
                <a:ea typeface="Times New Roman" panose="02020603050405020304" pitchFamily="18" charset="0"/>
              </a:rPr>
              <a:t> </a:t>
            </a:r>
            <a:r>
              <a:rPr lang="en-US" sz="2400" b="1" kern="0" dirty="0" err="1">
                <a:solidFill>
                  <a:srgbClr val="FF0000"/>
                </a:solidFill>
                <a:latin typeface="Times New Roman" panose="02020603050405020304" pitchFamily="18" charset="0"/>
                <a:ea typeface="Times New Roman" panose="02020603050405020304" pitchFamily="18" charset="0"/>
              </a:rPr>
              <a:t>thiếu</a:t>
            </a:r>
            <a:r>
              <a:rPr lang="en-US" sz="2400" b="1" kern="0" dirty="0">
                <a:solidFill>
                  <a:srgbClr val="FF0000"/>
                </a:solidFill>
                <a:latin typeface="Times New Roman" panose="02020603050405020304" pitchFamily="18" charset="0"/>
                <a:ea typeface="Times New Roman" panose="02020603050405020304" pitchFamily="18" charset="0"/>
              </a:rPr>
              <a:t> </a:t>
            </a:r>
            <a:r>
              <a:rPr lang="en-US" sz="2400" b="1" kern="0" dirty="0" err="1">
                <a:solidFill>
                  <a:srgbClr val="FF0000"/>
                </a:solidFill>
                <a:latin typeface="Times New Roman" panose="02020603050405020304" pitchFamily="18" charset="0"/>
                <a:ea typeface="Times New Roman" panose="02020603050405020304" pitchFamily="18" charset="0"/>
              </a:rPr>
              <a:t>nước</a:t>
            </a:r>
            <a:r>
              <a:rPr lang="en-US" sz="2400" b="1" kern="0" dirty="0">
                <a:solidFill>
                  <a:srgbClr val="FF0000"/>
                </a:solidFill>
                <a:latin typeface="Times New Roman" panose="02020603050405020304" pitchFamily="18" charset="0"/>
                <a:ea typeface="Times New Roman" panose="02020603050405020304" pitchFamily="18" charset="0"/>
              </a:rPr>
              <a:t> </a:t>
            </a:r>
            <a:r>
              <a:rPr lang="en-US" sz="2400" b="1" kern="0" dirty="0" err="1">
                <a:solidFill>
                  <a:srgbClr val="FF0000"/>
                </a:solidFill>
                <a:latin typeface="Times New Roman" panose="02020603050405020304" pitchFamily="18" charset="0"/>
                <a:ea typeface="Times New Roman" panose="02020603050405020304" pitchFamily="18" charset="0"/>
              </a:rPr>
              <a:t>sinh</a:t>
            </a:r>
            <a:r>
              <a:rPr lang="en-US" sz="2400" b="1" kern="0" dirty="0">
                <a:solidFill>
                  <a:srgbClr val="FF0000"/>
                </a:solidFill>
                <a:latin typeface="Times New Roman" panose="02020603050405020304" pitchFamily="18" charset="0"/>
                <a:ea typeface="Times New Roman" panose="02020603050405020304" pitchFamily="18" charset="0"/>
              </a:rPr>
              <a:t> </a:t>
            </a:r>
            <a:r>
              <a:rPr lang="en-US" sz="2400" b="1" kern="0" dirty="0" err="1">
                <a:solidFill>
                  <a:srgbClr val="FF0000"/>
                </a:solidFill>
                <a:latin typeface="Times New Roman" panose="02020603050405020304" pitchFamily="18" charset="0"/>
                <a:ea typeface="Times New Roman" panose="02020603050405020304" pitchFamily="18" charset="0"/>
              </a:rPr>
              <a:t>hoạt</a:t>
            </a:r>
            <a:endParaRPr lang="en-US" sz="2400" b="1" dirty="0">
              <a:solidFill>
                <a:srgbClr val="FF0000"/>
              </a:solidFill>
              <a:latin typeface="Times New Roman"/>
              <a:ea typeface="Times New Roman"/>
            </a:endParaRPr>
          </a:p>
        </p:txBody>
      </p:sp>
      <p:sp>
        <p:nvSpPr>
          <p:cNvPr id="13" name="Rectangle 12">
            <a:extLst>
              <a:ext uri="{FF2B5EF4-FFF2-40B4-BE49-F238E27FC236}">
                <a16:creationId xmlns:a16="http://schemas.microsoft.com/office/drawing/2014/main" id="{05CE2415-975B-FD5D-21A7-25CA867E6997}"/>
              </a:ext>
            </a:extLst>
          </p:cNvPr>
          <p:cNvSpPr/>
          <p:nvPr/>
        </p:nvSpPr>
        <p:spPr>
          <a:xfrm>
            <a:off x="10171032" y="2963821"/>
            <a:ext cx="1469581" cy="2308324"/>
          </a:xfrm>
          <a:prstGeom prst="rect">
            <a:avLst/>
          </a:prstGeom>
          <a:solidFill>
            <a:schemeClr val="accent5">
              <a:lumMod val="20000"/>
              <a:lumOff val="80000"/>
            </a:schemeClr>
          </a:solidFill>
          <a:ln>
            <a:solidFill>
              <a:schemeClr val="tx1"/>
            </a:solidFill>
          </a:ln>
        </p:spPr>
        <p:txBody>
          <a:bodyPr wrap="square">
            <a:spAutoFit/>
          </a:bodyPr>
          <a:lstStyle/>
          <a:p>
            <a:pPr algn="ctr">
              <a:spcBef>
                <a:spcPct val="20000"/>
              </a:spcBef>
            </a:pPr>
            <a:r>
              <a:rPr lang="vi-VN" sz="2400" b="1" dirty="0">
                <a:solidFill>
                  <a:srgbClr val="FF0000"/>
                </a:solidFill>
                <a:latin typeface="Times New Roman" panose="02020603050405020304" pitchFamily="18" charset="0"/>
                <a:cs typeface="Times New Roman" panose="02020603050405020304" pitchFamily="18" charset="0"/>
              </a:rPr>
              <a:t>Nguồn nước </a:t>
            </a:r>
            <a:r>
              <a:rPr lang="en-US" sz="2400" b="1" dirty="0" err="1">
                <a:solidFill>
                  <a:srgbClr val="FF0000"/>
                </a:solidFill>
                <a:latin typeface="Times New Roman" panose="02020603050405020304" pitchFamily="18" charset="0"/>
                <a:cs typeface="Times New Roman" panose="02020603050405020304" pitchFamily="18" charset="0"/>
              </a:rPr>
              <a:t>ngọt</a:t>
            </a:r>
            <a:r>
              <a:rPr lang="en-US" sz="2400" b="1" dirty="0">
                <a:solidFill>
                  <a:srgbClr val="FF0000"/>
                </a:solidFill>
                <a:latin typeface="Times New Roman" panose="02020603050405020304" pitchFamily="18" charset="0"/>
                <a:cs typeface="Times New Roman" panose="02020603050405020304" pitchFamily="18" charset="0"/>
              </a:rPr>
              <a:t> </a:t>
            </a:r>
            <a:r>
              <a:rPr lang="vi-VN" sz="2400" b="1" dirty="0">
                <a:solidFill>
                  <a:srgbClr val="FF0000"/>
                </a:solidFill>
                <a:latin typeface="Times New Roman" panose="02020603050405020304" pitchFamily="18" charset="0"/>
                <a:cs typeface="Times New Roman" panose="02020603050405020304" pitchFamily="18" charset="0"/>
              </a:rPr>
              <a:t>phân bố không </a:t>
            </a:r>
            <a:r>
              <a:rPr lang="en-US" sz="2400" b="1" dirty="0" err="1">
                <a:solidFill>
                  <a:srgbClr val="FF0000"/>
                </a:solidFill>
                <a:latin typeface="Times New Roman" panose="02020603050405020304" pitchFamily="18" charset="0"/>
                <a:cs typeface="Times New Roman" panose="02020603050405020304" pitchFamily="18" charset="0"/>
              </a:rPr>
              <a:t>đồng</a:t>
            </a:r>
            <a:r>
              <a:rPr lang="en-US" sz="2400" b="1" dirty="0">
                <a:solidFill>
                  <a:srgbClr val="FF0000"/>
                </a:solidFill>
                <a:latin typeface="Times New Roman" panose="02020603050405020304" pitchFamily="18" charset="0"/>
                <a:cs typeface="Times New Roman" panose="02020603050405020304" pitchFamily="18" charset="0"/>
              </a:rPr>
              <a:t> </a:t>
            </a:r>
            <a:r>
              <a:rPr lang="vi-VN" sz="2400" b="1" dirty="0">
                <a:solidFill>
                  <a:srgbClr val="FF0000"/>
                </a:solidFill>
                <a:latin typeface="Times New Roman" panose="02020603050405020304" pitchFamily="18" charset="0"/>
                <a:cs typeface="Times New Roman" panose="02020603050405020304" pitchFamily="18" charset="0"/>
              </a:rPr>
              <a:t>đều</a:t>
            </a:r>
            <a:endParaRPr lang="en-US" sz="2400" b="1" dirty="0">
              <a:solidFill>
                <a:schemeClr val="bg1"/>
              </a:solidFill>
              <a:latin typeface="Times New Roman"/>
              <a:ea typeface="Times New Roman"/>
            </a:endParaRPr>
          </a:p>
        </p:txBody>
      </p:sp>
      <p:cxnSp>
        <p:nvCxnSpPr>
          <p:cNvPr id="15" name="Straight Arrow Connector 14">
            <a:extLst>
              <a:ext uri="{FF2B5EF4-FFF2-40B4-BE49-F238E27FC236}">
                <a16:creationId xmlns:a16="http://schemas.microsoft.com/office/drawing/2014/main" id="{919D805B-F644-FDD8-04CF-FD060FC54003}"/>
              </a:ext>
            </a:extLst>
          </p:cNvPr>
          <p:cNvCxnSpPr>
            <a:cxnSpLocks/>
          </p:cNvCxnSpPr>
          <p:nvPr/>
        </p:nvCxnSpPr>
        <p:spPr>
          <a:xfrm flipH="1">
            <a:off x="6666633" y="2117710"/>
            <a:ext cx="1549511" cy="86744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23BEB0F-FE9F-0443-9E59-56F6375BAAF0}"/>
              </a:ext>
            </a:extLst>
          </p:cNvPr>
          <p:cNvCxnSpPr>
            <a:cxnSpLocks/>
          </p:cNvCxnSpPr>
          <p:nvPr/>
        </p:nvCxnSpPr>
        <p:spPr>
          <a:xfrm>
            <a:off x="8682830" y="2165496"/>
            <a:ext cx="0" cy="86456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469CC2B-7538-A7D6-C614-E3460B69F4F9}"/>
              </a:ext>
            </a:extLst>
          </p:cNvPr>
          <p:cNvCxnSpPr>
            <a:cxnSpLocks/>
          </p:cNvCxnSpPr>
          <p:nvPr/>
        </p:nvCxnSpPr>
        <p:spPr>
          <a:xfrm>
            <a:off x="9561495" y="2100956"/>
            <a:ext cx="1008112" cy="92910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A5F528E3-4061-709C-3668-7C8E8056FD5F}"/>
              </a:ext>
            </a:extLst>
          </p:cNvPr>
          <p:cNvSpPr/>
          <p:nvPr/>
        </p:nvSpPr>
        <p:spPr>
          <a:xfrm>
            <a:off x="5306874" y="3024919"/>
            <a:ext cx="2370652" cy="2308324"/>
          </a:xfrm>
          <a:prstGeom prst="rect">
            <a:avLst/>
          </a:prstGeom>
          <a:solidFill>
            <a:srgbClr val="00B0F0"/>
          </a:solidFill>
          <a:ln>
            <a:solidFill>
              <a:schemeClr val="tx1"/>
            </a:solidFill>
          </a:ln>
        </p:spPr>
        <p:txBody>
          <a:bodyPr wrap="square">
            <a:spAutoFit/>
          </a:bodyPr>
          <a:lstStyle/>
          <a:p>
            <a:pPr algn="ctr"/>
            <a:r>
              <a:rPr lang="vi-VN" sz="2400" b="1" dirty="0">
                <a:solidFill>
                  <a:srgbClr val="FF0000"/>
                </a:solidFill>
                <a:latin typeface="Times New Roman" panose="02020603050405020304" pitchFamily="18" charset="0"/>
                <a:ea typeface="Times New Roman" panose="02020603050405020304" pitchFamily="18" charset="0"/>
              </a:rPr>
              <a:t>Bề mặt quả đất mênh mông là nước nhưng đó là nước mặn chứ không phải nước ngọt</a:t>
            </a:r>
            <a:r>
              <a:rPr lang="en-US" sz="2400" b="1" dirty="0">
                <a:solidFill>
                  <a:srgbClr val="FF0000"/>
                </a:solidFill>
                <a:latin typeface="Times New Roman" panose="02020603050405020304" pitchFamily="18" charset="0"/>
                <a:ea typeface="Times New Roman" panose="02020603050405020304" pitchFamily="18" charset="0"/>
              </a:rPr>
              <a:t>.</a:t>
            </a:r>
            <a:endParaRPr lang="en-US" sz="2400" b="1" dirty="0">
              <a:ea typeface="Calibri"/>
              <a:cs typeface="Times New Roman"/>
            </a:endParaRPr>
          </a:p>
        </p:txBody>
      </p:sp>
    </p:spTree>
    <p:extLst>
      <p:ext uri="{BB962C8B-B14F-4D97-AF65-F5344CB8AC3E}">
        <p14:creationId xmlns:p14="http://schemas.microsoft.com/office/powerpoint/2010/main" val="295113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2">
                                            <p:bg/>
                                          </p:spTgt>
                                        </p:tgtEl>
                                        <p:attrNameLst>
                                          <p:attrName>style.visibility</p:attrName>
                                        </p:attrNameLst>
                                      </p:cBhvr>
                                      <p:to>
                                        <p:strVal val="visible"/>
                                      </p:to>
                                    </p:set>
                                    <p:animEffect transition="in" filter="barn(inVertical)">
                                      <p:cBhvr>
                                        <p:cTn id="20" dur="500"/>
                                        <p:tgtEl>
                                          <p:spTgt spid="12">
                                            <p:bg/>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barn(inVertical)">
                                      <p:cBhvr>
                                        <p:cTn id="23" dur="500"/>
                                        <p:tgtEl>
                                          <p:spTgt spid="1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arn(inVertical)">
                                      <p:cBhvr>
                                        <p:cTn id="28" dur="500"/>
                                        <p:tgtEl>
                                          <p:spTgt spid="19"/>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circle(in)">
                                      <p:cBhvr>
                                        <p:cTn id="31" dur="2000"/>
                                        <p:tgtEl>
                                          <p:spTgt spid="1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barn(inVertical)">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circle(in)">
                                      <p:cBhvr>
                                        <p:cTn id="4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7" grpId="0" animBg="1"/>
      <p:bldP spid="12" grpId="0" build="p" animBg="1"/>
      <p:bldP spid="13" grpId="0" animBg="1"/>
      <p:bldP spid="3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454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44" y="0"/>
            <a:ext cx="118813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775520" y="1052736"/>
            <a:ext cx="2855525" cy="523220"/>
          </a:xfrm>
          <a:prstGeom prst="rect">
            <a:avLst/>
          </a:prstGeom>
          <a:noFill/>
        </p:spPr>
        <p:txBody>
          <a:bodyPr wrap="none" rtlCol="0">
            <a:spAutoFit/>
          </a:bodyPr>
          <a:lstStyle/>
          <a:p>
            <a:r>
              <a:rPr lang="vi-VN" sz="2800" b="1" dirty="0">
                <a:solidFill>
                  <a:srgbClr val="FF0000"/>
                </a:solidFill>
                <a:latin typeface="+mj-lt"/>
              </a:rPr>
              <a:t>3.</a:t>
            </a:r>
            <a:r>
              <a:rPr lang="en-US" sz="2800" b="1" dirty="0">
                <a:solidFill>
                  <a:srgbClr val="FF0000"/>
                </a:solidFill>
                <a:latin typeface="+mj-lt"/>
              </a:rPr>
              <a:t> </a:t>
            </a:r>
            <a:r>
              <a:rPr lang="en-US" sz="2800" b="1" dirty="0" err="1">
                <a:solidFill>
                  <a:srgbClr val="FF0000"/>
                </a:solidFill>
                <a:latin typeface="+mj-lt"/>
              </a:rPr>
              <a:t>Kết</a:t>
            </a:r>
            <a:r>
              <a:rPr lang="en-US" sz="2800" b="1" dirty="0">
                <a:solidFill>
                  <a:srgbClr val="FF0000"/>
                </a:solidFill>
                <a:latin typeface="+mj-lt"/>
              </a:rPr>
              <a:t> </a:t>
            </a:r>
            <a:r>
              <a:rPr lang="en-US" sz="2800" b="1" dirty="0" err="1">
                <a:solidFill>
                  <a:srgbClr val="FF0000"/>
                </a:solidFill>
                <a:latin typeface="+mj-lt"/>
              </a:rPr>
              <a:t>thúc</a:t>
            </a:r>
            <a:r>
              <a:rPr lang="en-US" sz="2800" b="1" dirty="0">
                <a:solidFill>
                  <a:srgbClr val="FF0000"/>
                </a:solidFill>
                <a:latin typeface="+mj-lt"/>
              </a:rPr>
              <a:t> </a:t>
            </a:r>
            <a:r>
              <a:rPr lang="en-US" sz="2800" b="1" dirty="0" err="1">
                <a:solidFill>
                  <a:srgbClr val="FF0000"/>
                </a:solidFill>
                <a:latin typeface="+mj-lt"/>
              </a:rPr>
              <a:t>vấn</a:t>
            </a:r>
            <a:r>
              <a:rPr lang="en-US" sz="2800" b="1" dirty="0">
                <a:solidFill>
                  <a:srgbClr val="FF0000"/>
                </a:solidFill>
                <a:latin typeface="+mj-lt"/>
              </a:rPr>
              <a:t> </a:t>
            </a:r>
            <a:r>
              <a:rPr lang="en-US" sz="2800" b="1" dirty="0" err="1">
                <a:solidFill>
                  <a:srgbClr val="FF0000"/>
                </a:solidFill>
                <a:latin typeface="+mj-lt"/>
              </a:rPr>
              <a:t>đề</a:t>
            </a:r>
            <a:endParaRPr lang="en-US" sz="2800" b="1" dirty="0">
              <a:solidFill>
                <a:srgbClr val="FF0000"/>
              </a:solidFill>
              <a:latin typeface="+mj-lt"/>
            </a:endParaRPr>
          </a:p>
        </p:txBody>
      </p:sp>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0690" y="1575956"/>
            <a:ext cx="2808312"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3832" y="1615941"/>
            <a:ext cx="3024336" cy="2368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0176" y="1655927"/>
            <a:ext cx="2863562" cy="230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5">
            <a:extLst>
              <a:ext uri="{FF2B5EF4-FFF2-40B4-BE49-F238E27FC236}">
                <a16:creationId xmlns:a16="http://schemas.microsoft.com/office/drawing/2014/main" id="{57F21794-A5BB-D0BA-6371-D186F35F3675}"/>
              </a:ext>
            </a:extLst>
          </p:cNvPr>
          <p:cNvSpPr/>
          <p:nvPr/>
        </p:nvSpPr>
        <p:spPr>
          <a:xfrm>
            <a:off x="480712" y="172866"/>
            <a:ext cx="10696588" cy="548042"/>
          </a:xfrm>
          <a:prstGeom prst="roundRect">
            <a:avLst>
              <a:gd name="adj" fmla="val 50000"/>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grpSp>
        <p:nvGrpSpPr>
          <p:cNvPr id="5" name="Group 4">
            <a:extLst>
              <a:ext uri="{FF2B5EF4-FFF2-40B4-BE49-F238E27FC236}">
                <a16:creationId xmlns:a16="http://schemas.microsoft.com/office/drawing/2014/main" id="{F2AFE647-F63E-0E1A-5C35-824708DD988E}"/>
              </a:ext>
            </a:extLst>
          </p:cNvPr>
          <p:cNvGrpSpPr/>
          <p:nvPr/>
        </p:nvGrpSpPr>
        <p:grpSpPr>
          <a:xfrm>
            <a:off x="1747991" y="3984243"/>
            <a:ext cx="8530219" cy="2873757"/>
            <a:chOff x="2033003" y="1820469"/>
            <a:chExt cx="8125992" cy="4479636"/>
          </a:xfrm>
        </p:grpSpPr>
        <p:sp>
          <p:nvSpPr>
            <p:cNvPr id="6" name="Freeform 12">
              <a:extLst>
                <a:ext uri="{FF2B5EF4-FFF2-40B4-BE49-F238E27FC236}">
                  <a16:creationId xmlns:a16="http://schemas.microsoft.com/office/drawing/2014/main" id="{34CC55F9-F8D1-5AB0-964F-2B06E1DAD5AC}"/>
                </a:ext>
              </a:extLst>
            </p:cNvPr>
            <p:cNvSpPr/>
            <p:nvPr/>
          </p:nvSpPr>
          <p:spPr>
            <a:xfrm>
              <a:off x="2033003" y="1820469"/>
              <a:ext cx="3108582" cy="881062"/>
            </a:xfrm>
            <a:custGeom>
              <a:avLst/>
              <a:gdLst>
                <a:gd name="connsiteX0" fmla="*/ 0 w 3108582"/>
                <a:gd name="connsiteY0" fmla="*/ 88106 h 881062"/>
                <a:gd name="connsiteX1" fmla="*/ 88106 w 3108582"/>
                <a:gd name="connsiteY1" fmla="*/ 0 h 881062"/>
                <a:gd name="connsiteX2" fmla="*/ 3020476 w 3108582"/>
                <a:gd name="connsiteY2" fmla="*/ 0 h 881062"/>
                <a:gd name="connsiteX3" fmla="*/ 3108582 w 3108582"/>
                <a:gd name="connsiteY3" fmla="*/ 88106 h 881062"/>
                <a:gd name="connsiteX4" fmla="*/ 3108582 w 3108582"/>
                <a:gd name="connsiteY4" fmla="*/ 792956 h 881062"/>
                <a:gd name="connsiteX5" fmla="*/ 3020476 w 3108582"/>
                <a:gd name="connsiteY5" fmla="*/ 881062 h 881062"/>
                <a:gd name="connsiteX6" fmla="*/ 88106 w 3108582"/>
                <a:gd name="connsiteY6" fmla="*/ 881062 h 881062"/>
                <a:gd name="connsiteX7" fmla="*/ 0 w 3108582"/>
                <a:gd name="connsiteY7" fmla="*/ 792956 h 881062"/>
                <a:gd name="connsiteX8" fmla="*/ 0 w 3108582"/>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8582" h="881062">
                  <a:moveTo>
                    <a:pt x="0" y="88106"/>
                  </a:moveTo>
                  <a:cubicBezTo>
                    <a:pt x="0" y="39446"/>
                    <a:pt x="39446" y="0"/>
                    <a:pt x="88106" y="0"/>
                  </a:cubicBezTo>
                  <a:lnTo>
                    <a:pt x="3020476" y="0"/>
                  </a:lnTo>
                  <a:cubicBezTo>
                    <a:pt x="3069136" y="0"/>
                    <a:pt x="3108582" y="39446"/>
                    <a:pt x="3108582" y="88106"/>
                  </a:cubicBezTo>
                  <a:lnTo>
                    <a:pt x="3108582" y="792956"/>
                  </a:lnTo>
                  <a:cubicBezTo>
                    <a:pt x="3108582" y="841616"/>
                    <a:pt x="3069136" y="881062"/>
                    <a:pt x="3020476" y="881062"/>
                  </a:cubicBezTo>
                  <a:lnTo>
                    <a:pt x="88106" y="881062"/>
                  </a:lnTo>
                  <a:cubicBezTo>
                    <a:pt x="39446" y="881062"/>
                    <a:pt x="0" y="841616"/>
                    <a:pt x="0" y="792956"/>
                  </a:cubicBezTo>
                  <a:lnTo>
                    <a:pt x="0" y="88106"/>
                  </a:lnTo>
                  <a:close/>
                </a:path>
              </a:pathLst>
            </a:custGeom>
            <a:ln w="28575">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45" tIns="61365" rIns="79145" bIns="61365"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Khẳng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định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vấn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a:t>
              </a:r>
            </a:p>
          </p:txBody>
        </p:sp>
        <p:sp>
          <p:nvSpPr>
            <p:cNvPr id="7" name="Freeform 13">
              <a:extLst>
                <a:ext uri="{FF2B5EF4-FFF2-40B4-BE49-F238E27FC236}">
                  <a16:creationId xmlns:a16="http://schemas.microsoft.com/office/drawing/2014/main" id="{A3451CD8-AE7F-42D7-C05F-ABC18E1824D1}"/>
                </a:ext>
              </a:extLst>
            </p:cNvPr>
            <p:cNvSpPr/>
            <p:nvPr/>
          </p:nvSpPr>
          <p:spPr>
            <a:xfrm>
              <a:off x="2343861" y="2701532"/>
              <a:ext cx="310858" cy="825251"/>
            </a:xfrm>
            <a:custGeom>
              <a:avLst/>
              <a:gdLst/>
              <a:ahLst/>
              <a:cxnLst/>
              <a:rect l="0" t="0" r="0" b="0"/>
              <a:pathLst>
                <a:path>
                  <a:moveTo>
                    <a:pt x="0" y="0"/>
                  </a:moveTo>
                  <a:lnTo>
                    <a:pt x="0" y="825251"/>
                  </a:lnTo>
                  <a:lnTo>
                    <a:pt x="310858" y="825251"/>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14">
              <a:extLst>
                <a:ext uri="{FF2B5EF4-FFF2-40B4-BE49-F238E27FC236}">
                  <a16:creationId xmlns:a16="http://schemas.microsoft.com/office/drawing/2014/main" id="{4EA670B4-126D-0985-FAC1-F02C50A1240C}"/>
                </a:ext>
              </a:extLst>
            </p:cNvPr>
            <p:cNvSpPr/>
            <p:nvPr/>
          </p:nvSpPr>
          <p:spPr>
            <a:xfrm>
              <a:off x="2654718" y="2921797"/>
              <a:ext cx="2486866" cy="1209971"/>
            </a:xfrm>
            <a:custGeom>
              <a:avLst/>
              <a:gdLst>
                <a:gd name="connsiteX0" fmla="*/ 0 w 2427573"/>
                <a:gd name="connsiteY0" fmla="*/ 120997 h 1209971"/>
                <a:gd name="connsiteX1" fmla="*/ 120997 w 2427573"/>
                <a:gd name="connsiteY1" fmla="*/ 0 h 1209971"/>
                <a:gd name="connsiteX2" fmla="*/ 2306576 w 2427573"/>
                <a:gd name="connsiteY2" fmla="*/ 0 h 1209971"/>
                <a:gd name="connsiteX3" fmla="*/ 2427573 w 2427573"/>
                <a:gd name="connsiteY3" fmla="*/ 120997 h 1209971"/>
                <a:gd name="connsiteX4" fmla="*/ 2427573 w 2427573"/>
                <a:gd name="connsiteY4" fmla="*/ 1088974 h 1209971"/>
                <a:gd name="connsiteX5" fmla="*/ 2306576 w 2427573"/>
                <a:gd name="connsiteY5" fmla="*/ 1209971 h 1209971"/>
                <a:gd name="connsiteX6" fmla="*/ 120997 w 2427573"/>
                <a:gd name="connsiteY6" fmla="*/ 1209971 h 1209971"/>
                <a:gd name="connsiteX7" fmla="*/ 0 w 2427573"/>
                <a:gd name="connsiteY7" fmla="*/ 1088974 h 1209971"/>
                <a:gd name="connsiteX8" fmla="*/ 0 w 2427573"/>
                <a:gd name="connsiteY8" fmla="*/ 120997 h 120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7573" h="1209971">
                  <a:moveTo>
                    <a:pt x="0" y="120997"/>
                  </a:moveTo>
                  <a:cubicBezTo>
                    <a:pt x="0" y="54172"/>
                    <a:pt x="54172" y="0"/>
                    <a:pt x="120997" y="0"/>
                  </a:cubicBezTo>
                  <a:lnTo>
                    <a:pt x="2306576" y="0"/>
                  </a:lnTo>
                  <a:cubicBezTo>
                    <a:pt x="2373401" y="0"/>
                    <a:pt x="2427573" y="54172"/>
                    <a:pt x="2427573" y="120997"/>
                  </a:cubicBezTo>
                  <a:lnTo>
                    <a:pt x="2427573" y="1088974"/>
                  </a:lnTo>
                  <a:cubicBezTo>
                    <a:pt x="2427573" y="1155799"/>
                    <a:pt x="2373401" y="1209971"/>
                    <a:pt x="2306576" y="1209971"/>
                  </a:cubicBezTo>
                  <a:lnTo>
                    <a:pt x="120997" y="1209971"/>
                  </a:lnTo>
                  <a:cubicBezTo>
                    <a:pt x="54172" y="1209971"/>
                    <a:pt x="0" y="1155799"/>
                    <a:pt x="0" y="1088974"/>
                  </a:cubicBezTo>
                  <a:lnTo>
                    <a:pt x="0" y="120997"/>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064" tIns="67189" rIns="83064" bIns="67189"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ngọt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ngày</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càng</a:t>
              </a:r>
              <a:r>
                <a:rPr lang="en-US" sz="2500" kern="1200" dirty="0">
                  <a:latin typeface="Times New Roman" panose="02020603050405020304" pitchFamily="18" charset="0"/>
                  <a:cs typeface="Times New Roman" panose="02020603050405020304" pitchFamily="18" charset="0"/>
                </a:rPr>
                <a:t> khan </a:t>
              </a:r>
              <a:r>
                <a:rPr lang="en-US" sz="2500" kern="1200" dirty="0" err="1">
                  <a:latin typeface="Times New Roman" panose="02020603050405020304" pitchFamily="18" charset="0"/>
                  <a:cs typeface="Times New Roman" panose="02020603050405020304" pitchFamily="18" charset="0"/>
                </a:rPr>
                <a:t>hiếm</a:t>
              </a:r>
              <a:endParaRPr lang="en-US" sz="2500" kern="1200" dirty="0">
                <a:latin typeface="Times New Roman" panose="02020603050405020304" pitchFamily="18" charset="0"/>
                <a:cs typeface="Times New Roman" panose="02020603050405020304" pitchFamily="18" charset="0"/>
              </a:endParaRPr>
            </a:p>
          </p:txBody>
        </p:sp>
        <p:sp>
          <p:nvSpPr>
            <p:cNvPr id="9" name="Freeform 15">
              <a:extLst>
                <a:ext uri="{FF2B5EF4-FFF2-40B4-BE49-F238E27FC236}">
                  <a16:creationId xmlns:a16="http://schemas.microsoft.com/office/drawing/2014/main" id="{5520290F-1E2D-0488-5A3B-EA81B371F896}"/>
                </a:ext>
              </a:extLst>
            </p:cNvPr>
            <p:cNvSpPr/>
            <p:nvPr/>
          </p:nvSpPr>
          <p:spPr>
            <a:xfrm>
              <a:off x="2343861" y="2701532"/>
              <a:ext cx="310858" cy="2403331"/>
            </a:xfrm>
            <a:custGeom>
              <a:avLst/>
              <a:gdLst/>
              <a:ahLst/>
              <a:cxnLst/>
              <a:rect l="0" t="0" r="0" b="0"/>
              <a:pathLst>
                <a:path>
                  <a:moveTo>
                    <a:pt x="0" y="0"/>
                  </a:moveTo>
                  <a:lnTo>
                    <a:pt x="0" y="2403331"/>
                  </a:lnTo>
                  <a:lnTo>
                    <a:pt x="310858" y="2403331"/>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16">
              <a:extLst>
                <a:ext uri="{FF2B5EF4-FFF2-40B4-BE49-F238E27FC236}">
                  <a16:creationId xmlns:a16="http://schemas.microsoft.com/office/drawing/2014/main" id="{260D7465-3A2B-E4E5-A3DB-DD25214BB9A9}"/>
                </a:ext>
              </a:extLst>
            </p:cNvPr>
            <p:cNvSpPr/>
            <p:nvPr/>
          </p:nvSpPr>
          <p:spPr>
            <a:xfrm>
              <a:off x="2654719" y="4352035"/>
              <a:ext cx="2486866" cy="1505656"/>
            </a:xfrm>
            <a:custGeom>
              <a:avLst/>
              <a:gdLst>
                <a:gd name="connsiteX0" fmla="*/ 0 w 2419284"/>
                <a:gd name="connsiteY0" fmla="*/ 150566 h 1505656"/>
                <a:gd name="connsiteX1" fmla="*/ 150566 w 2419284"/>
                <a:gd name="connsiteY1" fmla="*/ 0 h 1505656"/>
                <a:gd name="connsiteX2" fmla="*/ 2268718 w 2419284"/>
                <a:gd name="connsiteY2" fmla="*/ 0 h 1505656"/>
                <a:gd name="connsiteX3" fmla="*/ 2419284 w 2419284"/>
                <a:gd name="connsiteY3" fmla="*/ 150566 h 1505656"/>
                <a:gd name="connsiteX4" fmla="*/ 2419284 w 2419284"/>
                <a:gd name="connsiteY4" fmla="*/ 1355090 h 1505656"/>
                <a:gd name="connsiteX5" fmla="*/ 2268718 w 2419284"/>
                <a:gd name="connsiteY5" fmla="*/ 1505656 h 1505656"/>
                <a:gd name="connsiteX6" fmla="*/ 150566 w 2419284"/>
                <a:gd name="connsiteY6" fmla="*/ 1505656 h 1505656"/>
                <a:gd name="connsiteX7" fmla="*/ 0 w 2419284"/>
                <a:gd name="connsiteY7" fmla="*/ 1355090 h 1505656"/>
                <a:gd name="connsiteX8" fmla="*/ 0 w 2419284"/>
                <a:gd name="connsiteY8" fmla="*/ 150566 h 150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284" h="1505656">
                  <a:moveTo>
                    <a:pt x="0" y="150566"/>
                  </a:moveTo>
                  <a:cubicBezTo>
                    <a:pt x="0" y="67411"/>
                    <a:pt x="67411" y="0"/>
                    <a:pt x="150566" y="0"/>
                  </a:cubicBezTo>
                  <a:lnTo>
                    <a:pt x="2268718" y="0"/>
                  </a:lnTo>
                  <a:cubicBezTo>
                    <a:pt x="2351873" y="0"/>
                    <a:pt x="2419284" y="67411"/>
                    <a:pt x="2419284" y="150566"/>
                  </a:cubicBezTo>
                  <a:lnTo>
                    <a:pt x="2419284" y="1355090"/>
                  </a:lnTo>
                  <a:cubicBezTo>
                    <a:pt x="2419284" y="1438245"/>
                    <a:pt x="2351873" y="1505656"/>
                    <a:pt x="2268718" y="1505656"/>
                  </a:cubicBezTo>
                  <a:lnTo>
                    <a:pt x="150566" y="1505656"/>
                  </a:lnTo>
                  <a:cubicBezTo>
                    <a:pt x="67411" y="1505656"/>
                    <a:pt x="0" y="1438245"/>
                    <a:pt x="0" y="1355090"/>
                  </a:cubicBezTo>
                  <a:lnTo>
                    <a:pt x="0" y="15056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724" tIns="75849" rIns="91724" bIns="75849" numCol="1" spcCol="1270" anchor="ctr" anchorCtr="0">
              <a:noAutofit/>
            </a:bodyPr>
            <a:lstStyle/>
            <a:p>
              <a:pPr lvl="0" algn="ctr" defTabSz="1111250">
                <a:lnSpc>
                  <a:spcPct val="90000"/>
                </a:lnSpc>
                <a:spcBef>
                  <a:spcPct val="0"/>
                </a:spcBef>
                <a:spcAft>
                  <a:spcPct val="35000"/>
                </a:spcAft>
              </a:pPr>
              <a:r>
                <a:rPr lang="en-US" sz="2500" kern="1200" dirty="0">
                  <a:latin typeface="Times New Roman" panose="02020603050405020304" pitchFamily="18" charset="0"/>
                  <a:cs typeface="Times New Roman" panose="02020603050405020304" pitchFamily="18" charset="0"/>
                </a:rPr>
                <a:t>Chi </a:t>
              </a:r>
              <a:r>
                <a:rPr lang="en-US" sz="2500" kern="1200" dirty="0" err="1">
                  <a:latin typeface="Times New Roman" panose="02020603050405020304" pitchFamily="18" charset="0"/>
                  <a:cs typeface="Times New Roman" panose="02020603050405020304" pitchFamily="18" charset="0"/>
                </a:rPr>
                <a:t>phí</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để</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có</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sạch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và</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hợp</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vệ</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sinh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rất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tốn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kém</a:t>
              </a:r>
              <a:r>
                <a:rPr lang="en-US" sz="2500" kern="1200" dirty="0">
                  <a:latin typeface="Times New Roman" panose="02020603050405020304" pitchFamily="18" charset="0"/>
                  <a:cs typeface="Times New Roman" panose="02020603050405020304" pitchFamily="18" charset="0"/>
                </a:rPr>
                <a:t>.</a:t>
              </a:r>
            </a:p>
          </p:txBody>
        </p:sp>
        <p:sp>
          <p:nvSpPr>
            <p:cNvPr id="11" name="Freeform 17">
              <a:extLst>
                <a:ext uri="{FF2B5EF4-FFF2-40B4-BE49-F238E27FC236}">
                  <a16:creationId xmlns:a16="http://schemas.microsoft.com/office/drawing/2014/main" id="{75E3C71C-5552-A2DB-B7C4-75CBCAD165D7}"/>
                </a:ext>
              </a:extLst>
            </p:cNvPr>
            <p:cNvSpPr/>
            <p:nvPr/>
          </p:nvSpPr>
          <p:spPr>
            <a:xfrm>
              <a:off x="5582116" y="1820469"/>
              <a:ext cx="3211895" cy="881062"/>
            </a:xfrm>
            <a:custGeom>
              <a:avLst/>
              <a:gdLst>
                <a:gd name="connsiteX0" fmla="*/ 0 w 3211895"/>
                <a:gd name="connsiteY0" fmla="*/ 88106 h 881062"/>
                <a:gd name="connsiteX1" fmla="*/ 88106 w 3211895"/>
                <a:gd name="connsiteY1" fmla="*/ 0 h 881062"/>
                <a:gd name="connsiteX2" fmla="*/ 3123789 w 3211895"/>
                <a:gd name="connsiteY2" fmla="*/ 0 h 881062"/>
                <a:gd name="connsiteX3" fmla="*/ 3211895 w 3211895"/>
                <a:gd name="connsiteY3" fmla="*/ 88106 h 881062"/>
                <a:gd name="connsiteX4" fmla="*/ 3211895 w 3211895"/>
                <a:gd name="connsiteY4" fmla="*/ 792956 h 881062"/>
                <a:gd name="connsiteX5" fmla="*/ 3123789 w 3211895"/>
                <a:gd name="connsiteY5" fmla="*/ 881062 h 881062"/>
                <a:gd name="connsiteX6" fmla="*/ 88106 w 3211895"/>
                <a:gd name="connsiteY6" fmla="*/ 881062 h 881062"/>
                <a:gd name="connsiteX7" fmla="*/ 0 w 3211895"/>
                <a:gd name="connsiteY7" fmla="*/ 792956 h 881062"/>
                <a:gd name="connsiteX8" fmla="*/ 0 w 3211895"/>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1895" h="881062">
                  <a:moveTo>
                    <a:pt x="0" y="88106"/>
                  </a:moveTo>
                  <a:cubicBezTo>
                    <a:pt x="0" y="39446"/>
                    <a:pt x="39446" y="0"/>
                    <a:pt x="88106" y="0"/>
                  </a:cubicBezTo>
                  <a:lnTo>
                    <a:pt x="3123789" y="0"/>
                  </a:lnTo>
                  <a:cubicBezTo>
                    <a:pt x="3172449" y="0"/>
                    <a:pt x="3211895" y="39446"/>
                    <a:pt x="3211895" y="88106"/>
                  </a:cubicBezTo>
                  <a:lnTo>
                    <a:pt x="3211895" y="792956"/>
                  </a:lnTo>
                  <a:cubicBezTo>
                    <a:pt x="3211895" y="841616"/>
                    <a:pt x="3172449" y="881062"/>
                    <a:pt x="3123789" y="881062"/>
                  </a:cubicBezTo>
                  <a:lnTo>
                    <a:pt x="88106" y="881062"/>
                  </a:lnTo>
                  <a:cubicBezTo>
                    <a:pt x="39446" y="881062"/>
                    <a:pt x="0" y="841616"/>
                    <a:pt x="0" y="792956"/>
                  </a:cubicBezTo>
                  <a:lnTo>
                    <a:pt x="0" y="88106"/>
                  </a:lnTo>
                  <a:close/>
                </a:path>
              </a:pathLst>
            </a:custGeom>
            <a:ln w="28575">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45" tIns="61365" rIns="79145" bIns="61365"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Nêu</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giải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pháp</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2" name="Freeform 18">
              <a:extLst>
                <a:ext uri="{FF2B5EF4-FFF2-40B4-BE49-F238E27FC236}">
                  <a16:creationId xmlns:a16="http://schemas.microsoft.com/office/drawing/2014/main" id="{86518908-C082-3519-2744-7ADF78B0BEE1}"/>
                </a:ext>
              </a:extLst>
            </p:cNvPr>
            <p:cNvSpPr/>
            <p:nvPr/>
          </p:nvSpPr>
          <p:spPr>
            <a:xfrm>
              <a:off x="5903306" y="2701532"/>
              <a:ext cx="321189" cy="660796"/>
            </a:xfrm>
            <a:custGeom>
              <a:avLst/>
              <a:gdLst/>
              <a:ahLst/>
              <a:cxnLst/>
              <a:rect l="0" t="0" r="0" b="0"/>
              <a:pathLst>
                <a:path>
                  <a:moveTo>
                    <a:pt x="0" y="0"/>
                  </a:moveTo>
                  <a:lnTo>
                    <a:pt x="0" y="660796"/>
                  </a:lnTo>
                  <a:lnTo>
                    <a:pt x="321189" y="660796"/>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9">
              <a:extLst>
                <a:ext uri="{FF2B5EF4-FFF2-40B4-BE49-F238E27FC236}">
                  <a16:creationId xmlns:a16="http://schemas.microsoft.com/office/drawing/2014/main" id="{051A55AA-C397-CB4E-B362-BFC94DF8A94C}"/>
                </a:ext>
              </a:extLst>
            </p:cNvPr>
            <p:cNvSpPr/>
            <p:nvPr/>
          </p:nvSpPr>
          <p:spPr>
            <a:xfrm>
              <a:off x="6224495" y="2921797"/>
              <a:ext cx="3781562" cy="1101326"/>
            </a:xfrm>
            <a:custGeom>
              <a:avLst/>
              <a:gdLst>
                <a:gd name="connsiteX0" fmla="*/ 0 w 3781562"/>
                <a:gd name="connsiteY0" fmla="*/ 88106 h 881062"/>
                <a:gd name="connsiteX1" fmla="*/ 88106 w 3781562"/>
                <a:gd name="connsiteY1" fmla="*/ 0 h 881062"/>
                <a:gd name="connsiteX2" fmla="*/ 3693456 w 3781562"/>
                <a:gd name="connsiteY2" fmla="*/ 0 h 881062"/>
                <a:gd name="connsiteX3" fmla="*/ 3781562 w 3781562"/>
                <a:gd name="connsiteY3" fmla="*/ 88106 h 881062"/>
                <a:gd name="connsiteX4" fmla="*/ 3781562 w 3781562"/>
                <a:gd name="connsiteY4" fmla="*/ 792956 h 881062"/>
                <a:gd name="connsiteX5" fmla="*/ 3693456 w 3781562"/>
                <a:gd name="connsiteY5" fmla="*/ 881062 h 881062"/>
                <a:gd name="connsiteX6" fmla="*/ 88106 w 3781562"/>
                <a:gd name="connsiteY6" fmla="*/ 881062 h 881062"/>
                <a:gd name="connsiteX7" fmla="*/ 0 w 3781562"/>
                <a:gd name="connsiteY7" fmla="*/ 792956 h 881062"/>
                <a:gd name="connsiteX8" fmla="*/ 0 w 3781562"/>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1562" h="881062">
                  <a:moveTo>
                    <a:pt x="0" y="88106"/>
                  </a:moveTo>
                  <a:cubicBezTo>
                    <a:pt x="0" y="39446"/>
                    <a:pt x="39446" y="0"/>
                    <a:pt x="88106" y="0"/>
                  </a:cubicBezTo>
                  <a:lnTo>
                    <a:pt x="3693456" y="0"/>
                  </a:lnTo>
                  <a:cubicBezTo>
                    <a:pt x="3742116" y="0"/>
                    <a:pt x="3781562" y="39446"/>
                    <a:pt x="3781562" y="88106"/>
                  </a:cubicBezTo>
                  <a:lnTo>
                    <a:pt x="3781562" y="792956"/>
                  </a:lnTo>
                  <a:cubicBezTo>
                    <a:pt x="3781562" y="841616"/>
                    <a:pt x="3742116" y="881062"/>
                    <a:pt x="3693456" y="881062"/>
                  </a:cubicBezTo>
                  <a:lnTo>
                    <a:pt x="88106" y="881062"/>
                  </a:lnTo>
                  <a:cubicBezTo>
                    <a:pt x="39446" y="881062"/>
                    <a:pt x="0" y="841616"/>
                    <a:pt x="0" y="792956"/>
                  </a:cubicBezTo>
                  <a:lnTo>
                    <a:pt x="0" y="8810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430" tIns="57555" rIns="73430" bIns="5755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Tăng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cường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khai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thác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nguồn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ngọt</a:t>
              </a:r>
              <a:r>
                <a:rPr lang="en-US" sz="2500" kern="1200" dirty="0">
                  <a:latin typeface="Times New Roman" panose="02020603050405020304" pitchFamily="18" charset="0"/>
                  <a:cs typeface="Times New Roman" panose="02020603050405020304" pitchFamily="18" charset="0"/>
                </a:rPr>
                <a:t>.</a:t>
              </a:r>
            </a:p>
          </p:txBody>
        </p:sp>
        <p:sp>
          <p:nvSpPr>
            <p:cNvPr id="14" name="Freeform 20">
              <a:extLst>
                <a:ext uri="{FF2B5EF4-FFF2-40B4-BE49-F238E27FC236}">
                  <a16:creationId xmlns:a16="http://schemas.microsoft.com/office/drawing/2014/main" id="{31E4F08D-9433-B32B-74DA-A4D91B252DB6}"/>
                </a:ext>
              </a:extLst>
            </p:cNvPr>
            <p:cNvSpPr/>
            <p:nvPr/>
          </p:nvSpPr>
          <p:spPr>
            <a:xfrm>
              <a:off x="5903306" y="2701532"/>
              <a:ext cx="321189" cy="1762124"/>
            </a:xfrm>
            <a:custGeom>
              <a:avLst/>
              <a:gdLst/>
              <a:ahLst/>
              <a:cxnLst/>
              <a:rect l="0" t="0" r="0" b="0"/>
              <a:pathLst>
                <a:path>
                  <a:moveTo>
                    <a:pt x="0" y="0"/>
                  </a:moveTo>
                  <a:lnTo>
                    <a:pt x="0" y="1762124"/>
                  </a:lnTo>
                  <a:lnTo>
                    <a:pt x="321189" y="1762124"/>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21">
              <a:extLst>
                <a:ext uri="{FF2B5EF4-FFF2-40B4-BE49-F238E27FC236}">
                  <a16:creationId xmlns:a16="http://schemas.microsoft.com/office/drawing/2014/main" id="{4D74969B-121F-35AB-1416-96C5A31BD5F1}"/>
                </a:ext>
              </a:extLst>
            </p:cNvPr>
            <p:cNvSpPr/>
            <p:nvPr/>
          </p:nvSpPr>
          <p:spPr>
            <a:xfrm>
              <a:off x="6224495" y="4023125"/>
              <a:ext cx="3914046" cy="881062"/>
            </a:xfrm>
            <a:custGeom>
              <a:avLst/>
              <a:gdLst>
                <a:gd name="connsiteX0" fmla="*/ 0 w 3914046"/>
                <a:gd name="connsiteY0" fmla="*/ 88106 h 881062"/>
                <a:gd name="connsiteX1" fmla="*/ 88106 w 3914046"/>
                <a:gd name="connsiteY1" fmla="*/ 0 h 881062"/>
                <a:gd name="connsiteX2" fmla="*/ 3825940 w 3914046"/>
                <a:gd name="connsiteY2" fmla="*/ 0 h 881062"/>
                <a:gd name="connsiteX3" fmla="*/ 3914046 w 3914046"/>
                <a:gd name="connsiteY3" fmla="*/ 88106 h 881062"/>
                <a:gd name="connsiteX4" fmla="*/ 3914046 w 3914046"/>
                <a:gd name="connsiteY4" fmla="*/ 792956 h 881062"/>
                <a:gd name="connsiteX5" fmla="*/ 3825940 w 3914046"/>
                <a:gd name="connsiteY5" fmla="*/ 881062 h 881062"/>
                <a:gd name="connsiteX6" fmla="*/ 88106 w 3914046"/>
                <a:gd name="connsiteY6" fmla="*/ 881062 h 881062"/>
                <a:gd name="connsiteX7" fmla="*/ 0 w 3914046"/>
                <a:gd name="connsiteY7" fmla="*/ 792956 h 881062"/>
                <a:gd name="connsiteX8" fmla="*/ 0 w 3914046"/>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881062">
                  <a:moveTo>
                    <a:pt x="0" y="88106"/>
                  </a:moveTo>
                  <a:cubicBezTo>
                    <a:pt x="0" y="39446"/>
                    <a:pt x="39446" y="0"/>
                    <a:pt x="88106" y="0"/>
                  </a:cubicBezTo>
                  <a:lnTo>
                    <a:pt x="3825940" y="0"/>
                  </a:lnTo>
                  <a:cubicBezTo>
                    <a:pt x="3874600" y="0"/>
                    <a:pt x="3914046" y="39446"/>
                    <a:pt x="3914046" y="88106"/>
                  </a:cubicBezTo>
                  <a:lnTo>
                    <a:pt x="3914046" y="792956"/>
                  </a:lnTo>
                  <a:cubicBezTo>
                    <a:pt x="3914046" y="841616"/>
                    <a:pt x="3874600" y="881062"/>
                    <a:pt x="3825940" y="881062"/>
                  </a:cubicBezTo>
                  <a:lnTo>
                    <a:pt x="88106" y="881062"/>
                  </a:lnTo>
                  <a:cubicBezTo>
                    <a:pt x="39446" y="881062"/>
                    <a:pt x="0" y="841616"/>
                    <a:pt x="0" y="792956"/>
                  </a:cubicBezTo>
                  <a:lnTo>
                    <a:pt x="0" y="8810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430" tIns="57555" rIns="73430" bIns="5755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Sử</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dụng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hợp</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lí</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nguồn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a:t>
              </a:r>
            </a:p>
          </p:txBody>
        </p:sp>
        <p:sp>
          <p:nvSpPr>
            <p:cNvPr id="16" name="Freeform 22">
              <a:extLst>
                <a:ext uri="{FF2B5EF4-FFF2-40B4-BE49-F238E27FC236}">
                  <a16:creationId xmlns:a16="http://schemas.microsoft.com/office/drawing/2014/main" id="{1C63C4AE-B35A-9CCF-4C06-96A1181F5F27}"/>
                </a:ext>
              </a:extLst>
            </p:cNvPr>
            <p:cNvSpPr/>
            <p:nvPr/>
          </p:nvSpPr>
          <p:spPr>
            <a:xfrm>
              <a:off x="5903306" y="2701532"/>
              <a:ext cx="321189" cy="2863453"/>
            </a:xfrm>
            <a:custGeom>
              <a:avLst/>
              <a:gdLst/>
              <a:ahLst/>
              <a:cxnLst/>
              <a:rect l="0" t="0" r="0" b="0"/>
              <a:pathLst>
                <a:path>
                  <a:moveTo>
                    <a:pt x="0" y="0"/>
                  </a:moveTo>
                  <a:lnTo>
                    <a:pt x="0" y="2863453"/>
                  </a:lnTo>
                  <a:lnTo>
                    <a:pt x="321189" y="2863453"/>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23">
              <a:extLst>
                <a:ext uri="{FF2B5EF4-FFF2-40B4-BE49-F238E27FC236}">
                  <a16:creationId xmlns:a16="http://schemas.microsoft.com/office/drawing/2014/main" id="{50C8EA79-9758-B57D-6408-823998FE0D60}"/>
                </a:ext>
              </a:extLst>
            </p:cNvPr>
            <p:cNvSpPr/>
            <p:nvPr/>
          </p:nvSpPr>
          <p:spPr>
            <a:xfrm>
              <a:off x="6224495" y="5124453"/>
              <a:ext cx="3934500" cy="1175652"/>
            </a:xfrm>
            <a:custGeom>
              <a:avLst/>
              <a:gdLst>
                <a:gd name="connsiteX0" fmla="*/ 0 w 3934500"/>
                <a:gd name="connsiteY0" fmla="*/ 88106 h 881062"/>
                <a:gd name="connsiteX1" fmla="*/ 88106 w 3934500"/>
                <a:gd name="connsiteY1" fmla="*/ 0 h 881062"/>
                <a:gd name="connsiteX2" fmla="*/ 3846394 w 3934500"/>
                <a:gd name="connsiteY2" fmla="*/ 0 h 881062"/>
                <a:gd name="connsiteX3" fmla="*/ 3934500 w 3934500"/>
                <a:gd name="connsiteY3" fmla="*/ 88106 h 881062"/>
                <a:gd name="connsiteX4" fmla="*/ 3934500 w 3934500"/>
                <a:gd name="connsiteY4" fmla="*/ 792956 h 881062"/>
                <a:gd name="connsiteX5" fmla="*/ 3846394 w 3934500"/>
                <a:gd name="connsiteY5" fmla="*/ 881062 h 881062"/>
                <a:gd name="connsiteX6" fmla="*/ 88106 w 3934500"/>
                <a:gd name="connsiteY6" fmla="*/ 881062 h 881062"/>
                <a:gd name="connsiteX7" fmla="*/ 0 w 3934500"/>
                <a:gd name="connsiteY7" fmla="*/ 792956 h 881062"/>
                <a:gd name="connsiteX8" fmla="*/ 0 w 3934500"/>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4500" h="881062">
                  <a:moveTo>
                    <a:pt x="0" y="88106"/>
                  </a:moveTo>
                  <a:cubicBezTo>
                    <a:pt x="0" y="39446"/>
                    <a:pt x="39446" y="0"/>
                    <a:pt x="88106" y="0"/>
                  </a:cubicBezTo>
                  <a:lnTo>
                    <a:pt x="3846394" y="0"/>
                  </a:lnTo>
                  <a:cubicBezTo>
                    <a:pt x="3895054" y="0"/>
                    <a:pt x="3934500" y="39446"/>
                    <a:pt x="3934500" y="88106"/>
                  </a:cubicBezTo>
                  <a:lnTo>
                    <a:pt x="3934500" y="792956"/>
                  </a:lnTo>
                  <a:cubicBezTo>
                    <a:pt x="3934500" y="841616"/>
                    <a:pt x="3895054" y="881062"/>
                    <a:pt x="3846394" y="881062"/>
                  </a:cubicBezTo>
                  <a:lnTo>
                    <a:pt x="88106" y="881062"/>
                  </a:lnTo>
                  <a:cubicBezTo>
                    <a:pt x="39446" y="881062"/>
                    <a:pt x="0" y="841616"/>
                    <a:pt x="0" y="792956"/>
                  </a:cubicBezTo>
                  <a:lnTo>
                    <a:pt x="0" y="8810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430" tIns="57555" rIns="73430" bIns="5755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Tiết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kiệm</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nguồn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tài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nguyên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nước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có</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sẵn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trong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tự</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nhiên</a:t>
              </a:r>
              <a:r>
                <a:rPr lang="en-US" sz="25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377925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fade">
                                      <p:cBhvr>
                                        <p:cTn id="7" dur="1000"/>
                                        <p:tgtEl>
                                          <p:spTgt spid="10245"/>
                                        </p:tgtEl>
                                      </p:cBhvr>
                                    </p:animEffect>
                                    <p:anim calcmode="lin" valueType="num">
                                      <p:cBhvr>
                                        <p:cTn id="8" dur="1000" fill="hold"/>
                                        <p:tgtEl>
                                          <p:spTgt spid="10245"/>
                                        </p:tgtEl>
                                        <p:attrNameLst>
                                          <p:attrName>ppt_x</p:attrName>
                                        </p:attrNameLst>
                                      </p:cBhvr>
                                      <p:tavLst>
                                        <p:tav tm="0">
                                          <p:val>
                                            <p:strVal val="#ppt_x"/>
                                          </p:val>
                                        </p:tav>
                                        <p:tav tm="100000">
                                          <p:val>
                                            <p:strVal val="#ppt_x"/>
                                          </p:val>
                                        </p:tav>
                                      </p:tavLst>
                                    </p:anim>
                                    <p:anim calcmode="lin" valueType="num">
                                      <p:cBhvr>
                                        <p:cTn id="9" dur="1000" fill="hold"/>
                                        <p:tgtEl>
                                          <p:spTgt spid="1024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46"/>
                                        </p:tgtEl>
                                        <p:attrNameLst>
                                          <p:attrName>style.visibility</p:attrName>
                                        </p:attrNameLst>
                                      </p:cBhvr>
                                      <p:to>
                                        <p:strVal val="visible"/>
                                      </p:to>
                                    </p:set>
                                    <p:animEffect transition="in" filter="fade">
                                      <p:cBhvr>
                                        <p:cTn id="12" dur="1000"/>
                                        <p:tgtEl>
                                          <p:spTgt spid="10246"/>
                                        </p:tgtEl>
                                      </p:cBhvr>
                                    </p:animEffect>
                                    <p:anim calcmode="lin" valueType="num">
                                      <p:cBhvr>
                                        <p:cTn id="13" dur="1000" fill="hold"/>
                                        <p:tgtEl>
                                          <p:spTgt spid="10246"/>
                                        </p:tgtEl>
                                        <p:attrNameLst>
                                          <p:attrName>ppt_x</p:attrName>
                                        </p:attrNameLst>
                                      </p:cBhvr>
                                      <p:tavLst>
                                        <p:tav tm="0">
                                          <p:val>
                                            <p:strVal val="#ppt_x"/>
                                          </p:val>
                                        </p:tav>
                                        <p:tav tm="100000">
                                          <p:val>
                                            <p:strVal val="#ppt_x"/>
                                          </p:val>
                                        </p:tav>
                                      </p:tavLst>
                                    </p:anim>
                                    <p:anim calcmode="lin" valueType="num">
                                      <p:cBhvr>
                                        <p:cTn id="14" dur="1000" fill="hold"/>
                                        <p:tgtEl>
                                          <p:spTgt spid="102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47"/>
                                        </p:tgtEl>
                                        <p:attrNameLst>
                                          <p:attrName>style.visibility</p:attrName>
                                        </p:attrNameLst>
                                      </p:cBhvr>
                                      <p:to>
                                        <p:strVal val="visible"/>
                                      </p:to>
                                    </p:set>
                                    <p:animEffect transition="in" filter="fade">
                                      <p:cBhvr>
                                        <p:cTn id="17" dur="1000"/>
                                        <p:tgtEl>
                                          <p:spTgt spid="10247"/>
                                        </p:tgtEl>
                                      </p:cBhvr>
                                    </p:animEffect>
                                    <p:anim calcmode="lin" valueType="num">
                                      <p:cBhvr>
                                        <p:cTn id="18" dur="1000" fill="hold"/>
                                        <p:tgtEl>
                                          <p:spTgt spid="10247"/>
                                        </p:tgtEl>
                                        <p:attrNameLst>
                                          <p:attrName>ppt_x</p:attrName>
                                        </p:attrNameLst>
                                      </p:cBhvr>
                                      <p:tavLst>
                                        <p:tav tm="0">
                                          <p:val>
                                            <p:strVal val="#ppt_x"/>
                                          </p:val>
                                        </p:tav>
                                        <p:tav tm="100000">
                                          <p:val>
                                            <p:strVal val="#ppt_x"/>
                                          </p:val>
                                        </p:tav>
                                      </p:tavLst>
                                    </p:anim>
                                    <p:anim calcmode="lin" valueType="num">
                                      <p:cBhvr>
                                        <p:cTn id="19" dur="1000" fill="hold"/>
                                        <p:tgtEl>
                                          <p:spTgt spid="1024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150237" y="741222"/>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sp>
        <p:nvSpPr>
          <p:cNvPr id="3" name="Rectangle 2"/>
          <p:cNvSpPr/>
          <p:nvPr/>
        </p:nvSpPr>
        <p:spPr>
          <a:xfrm>
            <a:off x="4266408" y="741221"/>
            <a:ext cx="399713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Freeform 28"/>
          <p:cNvSpPr/>
          <p:nvPr/>
        </p:nvSpPr>
        <p:spPr>
          <a:xfrm>
            <a:off x="8303182" y="4897200"/>
            <a:ext cx="2253058" cy="835884"/>
          </a:xfrm>
          <a:custGeom>
            <a:avLst/>
            <a:gdLst>
              <a:gd name="connsiteX0" fmla="*/ 0 w 2253058"/>
              <a:gd name="connsiteY0" fmla="*/ 0 h 835884"/>
              <a:gd name="connsiteX1" fmla="*/ 2253058 w 2253058"/>
              <a:gd name="connsiteY1" fmla="*/ 0 h 835884"/>
              <a:gd name="connsiteX2" fmla="*/ 2253058 w 2253058"/>
              <a:gd name="connsiteY2" fmla="*/ 835884 h 835884"/>
              <a:gd name="connsiteX3" fmla="*/ 0 w 2253058"/>
              <a:gd name="connsiteY3" fmla="*/ 835884 h 835884"/>
              <a:gd name="connsiteX4" fmla="*/ 0 w 2253058"/>
              <a:gd name="connsiteY4" fmla="*/ 0 h 835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058" h="835884">
                <a:moveTo>
                  <a:pt x="0" y="0"/>
                </a:moveTo>
                <a:lnTo>
                  <a:pt x="2253058" y="0"/>
                </a:lnTo>
                <a:lnTo>
                  <a:pt x="2253058" y="835884"/>
                </a:lnTo>
                <a:lnTo>
                  <a:pt x="0" y="835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endParaRPr kumimoji="0" lang="en-US" sz="37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0" name="Rectangle 9"/>
          <p:cNvSpPr/>
          <p:nvPr/>
        </p:nvSpPr>
        <p:spPr>
          <a:xfrm>
            <a:off x="627323" y="1164431"/>
            <a:ext cx="30588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thúc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0" name="Group 29"/>
          <p:cNvGrpSpPr/>
          <p:nvPr/>
        </p:nvGrpSpPr>
        <p:grpSpPr>
          <a:xfrm>
            <a:off x="890614" y="2269864"/>
            <a:ext cx="9299779" cy="3736780"/>
            <a:chOff x="2032000" y="2401552"/>
            <a:chExt cx="8128000" cy="3736780"/>
          </a:xfrm>
        </p:grpSpPr>
        <p:sp>
          <p:nvSpPr>
            <p:cNvPr id="33" name="Freeform 32"/>
            <p:cNvSpPr/>
            <p:nvPr/>
          </p:nvSpPr>
          <p:spPr>
            <a:xfrm>
              <a:off x="2032000" y="2401552"/>
              <a:ext cx="8128000" cy="844190"/>
            </a:xfrm>
            <a:custGeom>
              <a:avLst/>
              <a:gdLst>
                <a:gd name="connsiteX0" fmla="*/ 0 w 8128000"/>
                <a:gd name="connsiteY0" fmla="*/ 0 h 1236620"/>
                <a:gd name="connsiteX1" fmla="*/ 8128000 w 8128000"/>
                <a:gd name="connsiteY1" fmla="*/ 0 h 1236620"/>
                <a:gd name="connsiteX2" fmla="*/ 8128000 w 8128000"/>
                <a:gd name="connsiteY2" fmla="*/ 1236620 h 1236620"/>
                <a:gd name="connsiteX3" fmla="*/ 0 w 8128000"/>
                <a:gd name="connsiteY3" fmla="*/ 1236620 h 1236620"/>
                <a:gd name="connsiteX4" fmla="*/ 0 w 8128000"/>
                <a:gd name="connsiteY4" fmla="*/ 0 h 1236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236620">
                  <a:moveTo>
                    <a:pt x="0" y="0"/>
                  </a:moveTo>
                  <a:lnTo>
                    <a:pt x="8128000" y="0"/>
                  </a:lnTo>
                  <a:lnTo>
                    <a:pt x="8128000" y="1236620"/>
                  </a:lnTo>
                  <a:lnTo>
                    <a:pt x="0" y="1236620"/>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T</a:t>
              </a:r>
              <a:r>
                <a:rPr lang="en-US" sz="2800" b="1" kern="1200" dirty="0">
                  <a:latin typeface="Times New Roman" panose="02020603050405020304" pitchFamily="18" charset="0"/>
                  <a:cs typeface="Times New Roman" panose="02020603050405020304" pitchFamily="18" charset="0"/>
                </a:rPr>
                <a:t>hái </a:t>
              </a:r>
              <a:r>
                <a:rPr lang="en-US" sz="2800" b="1" kern="1200" dirty="0" err="1">
                  <a:latin typeface="Times New Roman" panose="02020603050405020304" pitchFamily="18" charset="0"/>
                  <a:cs typeface="Times New Roman" panose="02020603050405020304" pitchFamily="18" charset="0"/>
                </a:rPr>
                <a:t>độ</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của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người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viết</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4" name="Freeform 33"/>
            <p:cNvSpPr/>
            <p:nvPr/>
          </p:nvSpPr>
          <p:spPr>
            <a:xfrm>
              <a:off x="2032000" y="3252884"/>
              <a:ext cx="4064000" cy="2596903"/>
            </a:xfrm>
            <a:custGeom>
              <a:avLst/>
              <a:gdLst>
                <a:gd name="connsiteX0" fmla="*/ 0 w 4064000"/>
                <a:gd name="connsiteY0" fmla="*/ 0 h 2596903"/>
                <a:gd name="connsiteX1" fmla="*/ 4064000 w 4064000"/>
                <a:gd name="connsiteY1" fmla="*/ 0 h 2596903"/>
                <a:gd name="connsiteX2" fmla="*/ 4064000 w 4064000"/>
                <a:gd name="connsiteY2" fmla="*/ 2596903 h 2596903"/>
                <a:gd name="connsiteX3" fmla="*/ 0 w 4064000"/>
                <a:gd name="connsiteY3" fmla="*/ 2596903 h 2596903"/>
                <a:gd name="connsiteX4" fmla="*/ 0 w 4064000"/>
                <a:gd name="connsiteY4" fmla="*/ 0 h 2596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596903">
                  <a:moveTo>
                    <a:pt x="0" y="0"/>
                  </a:moveTo>
                  <a:lnTo>
                    <a:pt x="4064000" y="0"/>
                  </a:lnTo>
                  <a:lnTo>
                    <a:pt x="4064000" y="2596903"/>
                  </a:lnTo>
                  <a:lnTo>
                    <a:pt x="0" y="2596903"/>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Giải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pháp</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thiết</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thực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hợp</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lí</a:t>
              </a:r>
              <a:r>
                <a:rPr lang="en-US" sz="2800" b="1" kern="1200" dirty="0">
                  <a:latin typeface="Times New Roman" panose="02020603050405020304" pitchFamily="18" charset="0"/>
                  <a:cs typeface="Times New Roman" panose="02020603050405020304" pitchFamily="18" charset="0"/>
                </a:rPr>
                <a:t>.</a:t>
              </a:r>
              <a:r>
                <a:rPr lang="en-US" sz="2800" kern="1200" dirty="0">
                  <a:latin typeface="Times New Roman" panose="02020603050405020304" pitchFamily="18" charset="0"/>
                  <a:cs typeface="Times New Roman" panose="02020603050405020304" pitchFamily="18" charset="0"/>
                </a:rPr>
                <a:t>.</a:t>
              </a:r>
            </a:p>
          </p:txBody>
        </p:sp>
        <p:sp>
          <p:nvSpPr>
            <p:cNvPr id="35" name="Freeform 34"/>
            <p:cNvSpPr/>
            <p:nvPr/>
          </p:nvSpPr>
          <p:spPr>
            <a:xfrm>
              <a:off x="6096000" y="3252884"/>
              <a:ext cx="4064000" cy="2596903"/>
            </a:xfrm>
            <a:custGeom>
              <a:avLst/>
              <a:gdLst>
                <a:gd name="connsiteX0" fmla="*/ 0 w 4064000"/>
                <a:gd name="connsiteY0" fmla="*/ 0 h 2596903"/>
                <a:gd name="connsiteX1" fmla="*/ 4064000 w 4064000"/>
                <a:gd name="connsiteY1" fmla="*/ 0 h 2596903"/>
                <a:gd name="connsiteX2" fmla="*/ 4064000 w 4064000"/>
                <a:gd name="connsiteY2" fmla="*/ 2596903 h 2596903"/>
                <a:gd name="connsiteX3" fmla="*/ 0 w 4064000"/>
                <a:gd name="connsiteY3" fmla="*/ 2596903 h 2596903"/>
                <a:gd name="connsiteX4" fmla="*/ 0 w 4064000"/>
                <a:gd name="connsiteY4" fmla="*/ 0 h 2596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596903">
                  <a:moveTo>
                    <a:pt x="0" y="0"/>
                  </a:moveTo>
                  <a:lnTo>
                    <a:pt x="4064000" y="0"/>
                  </a:lnTo>
                  <a:lnTo>
                    <a:pt x="4064000" y="2596903"/>
                  </a:lnTo>
                  <a:lnTo>
                    <a:pt x="0" y="2596903"/>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36" name="Rectangle 35"/>
            <p:cNvSpPr/>
            <p:nvPr/>
          </p:nvSpPr>
          <p:spPr>
            <a:xfrm>
              <a:off x="2032000" y="5849788"/>
              <a:ext cx="8128000" cy="288544"/>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pic>
        <p:nvPicPr>
          <p:cNvPr id="37" name="Picture 36"/>
          <p:cNvPicPr>
            <a:picLocks noChangeAspect="1"/>
          </p:cNvPicPr>
          <p:nvPr/>
        </p:nvPicPr>
        <p:blipFill>
          <a:blip r:embed="rId8"/>
          <a:stretch>
            <a:fillRect/>
          </a:stretch>
        </p:blipFill>
        <p:spPr>
          <a:xfrm>
            <a:off x="8480733" y="1289264"/>
            <a:ext cx="2795254" cy="2049853"/>
          </a:xfrm>
          <a:prstGeom prst="rect">
            <a:avLst/>
          </a:prstGeom>
        </p:spPr>
      </p:pic>
      <p:sp>
        <p:nvSpPr>
          <p:cNvPr id="4" name="Rounded Rectangle 25">
            <a:extLst>
              <a:ext uri="{FF2B5EF4-FFF2-40B4-BE49-F238E27FC236}">
                <a16:creationId xmlns:a16="http://schemas.microsoft.com/office/drawing/2014/main" id="{12C1372C-B8BA-438E-9156-0983E8CB5865}"/>
              </a:ext>
            </a:extLst>
          </p:cNvPr>
          <p:cNvSpPr/>
          <p:nvPr/>
        </p:nvSpPr>
        <p:spPr>
          <a:xfrm>
            <a:off x="1628776" y="172866"/>
            <a:ext cx="10135866" cy="548042"/>
          </a:xfrm>
          <a:prstGeom prst="roundRect">
            <a:avLst>
              <a:gd name="adj" fmla="val 50000"/>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5940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2858639" y="1451319"/>
            <a:ext cx="6410123"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3507600" y="2616202"/>
            <a:ext cx="5290820"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a:solidFill>
                  <a:srgbClr val="6C84BE"/>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III. </a:t>
            </a:r>
            <a:r>
              <a:rPr lang="en-US" altLang="zh-CN" sz="4800" b="1" dirty="0">
                <a:solidFill>
                  <a:srgbClr val="60B962"/>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TỔNG KẾT</a:t>
            </a:r>
            <a:endParaRPr lang="en-US" altLang="zh-CN" sz="4800" b="1" dirty="0">
              <a:solidFill>
                <a:srgbClr val="7030A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2306377" y="3001802"/>
            <a:ext cx="791540"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2610166" y="4782306"/>
            <a:ext cx="457969"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4028478" y="4699636"/>
            <a:ext cx="364447"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3364775" y="4232369"/>
            <a:ext cx="364447"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8748187" y="4130278"/>
            <a:ext cx="457969"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7865611" y="4647392"/>
            <a:ext cx="253202"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9643449" y="4643500"/>
            <a:ext cx="186173"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0156414" y="4967957"/>
            <a:ext cx="93086"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9837492" y="4134023"/>
            <a:ext cx="143666"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12569" y="2243172"/>
            <a:ext cx="834105"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48435" y="4442663"/>
            <a:ext cx="2257850"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704904" y="1221311"/>
            <a:ext cx="2304828" cy="1970456"/>
          </a:xfrm>
          <a:prstGeom prst="rect">
            <a:avLst/>
          </a:prstGeom>
        </p:spPr>
      </p:pic>
      <p:sp>
        <p:nvSpPr>
          <p:cNvPr id="2" name="Rounded Rectangle 25">
            <a:extLst>
              <a:ext uri="{FF2B5EF4-FFF2-40B4-BE49-F238E27FC236}">
                <a16:creationId xmlns:a16="http://schemas.microsoft.com/office/drawing/2014/main" id="{687F32FA-247A-DDD9-73F3-B0B1CC04D92D}"/>
              </a:ext>
            </a:extLst>
          </p:cNvPr>
          <p:cNvSpPr/>
          <p:nvPr/>
        </p:nvSpPr>
        <p:spPr>
          <a:xfrm>
            <a:off x="480712" y="172866"/>
            <a:ext cx="10696588" cy="548042"/>
          </a:xfrm>
          <a:prstGeom prst="roundRect">
            <a:avLst>
              <a:gd name="adj" fmla="val 50000"/>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70762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09859" y="2339114"/>
            <a:ext cx="7298509" cy="212365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6600" b="1" dirty="0">
                <a:effectLst>
                  <a:outerShdw blurRad="38100" dist="38100" dir="2700000" algn="tl">
                    <a:srgbClr val="000000">
                      <a:alpha val="43137"/>
                    </a:srgbClr>
                  </a:outerShdw>
                </a:effectLst>
                <a:latin typeface="Times New Roman" pitchFamily="18" charset="0"/>
                <a:cs typeface="Times New Roman" pitchFamily="18" charset="0"/>
              </a:rPr>
              <a:t>HỘP QUÀ</a:t>
            </a:r>
          </a:p>
          <a:p>
            <a:pPr algn="ctr"/>
            <a:r>
              <a:rPr lang="en-US" sz="6600" b="1" dirty="0">
                <a:effectLst>
                  <a:outerShdw blurRad="38100" dist="38100" dir="2700000" algn="tl">
                    <a:srgbClr val="000000">
                      <a:alpha val="43137"/>
                    </a:srgbClr>
                  </a:outerShdw>
                </a:effectLst>
                <a:latin typeface="Times New Roman" pitchFamily="18" charset="0"/>
                <a:cs typeface="Times New Roman" pitchFamily="18" charset="0"/>
              </a:rPr>
              <a:t> BÍ ẨN</a:t>
            </a:r>
          </a:p>
        </p:txBody>
      </p:sp>
      <p:pic>
        <p:nvPicPr>
          <p:cNvPr id="6" name="KhuVuonTrenMay-Dangcapnhat_vfb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1805059" y="141787"/>
            <a:ext cx="304800" cy="304800"/>
          </a:xfrm>
          <a:prstGeom prst="rect">
            <a:avLst/>
          </a:prstGeom>
        </p:spPr>
      </p:pic>
    </p:spTree>
    <p:extLst>
      <p:ext uri="{BB962C8B-B14F-4D97-AF65-F5344CB8AC3E}">
        <p14:creationId xmlns:p14="http://schemas.microsoft.com/office/powerpoint/2010/main" val="258904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6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1220" numSld="8">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6"/>
          <a:srcRect l="23272" r="22203"/>
          <a:stretch/>
        </p:blipFill>
        <p:spPr>
          <a:xfrm>
            <a:off x="11177300" y="0"/>
            <a:ext cx="587342" cy="718127"/>
          </a:xfrm>
          <a:prstGeom prst="rect">
            <a:avLst/>
          </a:prstGeom>
        </p:spPr>
      </p:pic>
      <p:sp>
        <p:nvSpPr>
          <p:cNvPr id="3" name="Rectangle 2"/>
          <p:cNvSpPr/>
          <p:nvPr/>
        </p:nvSpPr>
        <p:spPr>
          <a:xfrm>
            <a:off x="4443412" y="699403"/>
            <a:ext cx="382013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031258"/>
            <a:ext cx="2143472" cy="587853"/>
          </a:xfrm>
          <a:prstGeom prst="rect">
            <a:avLst/>
          </a:prstGeom>
        </p:spPr>
        <p:txBody>
          <a:bodyPr wrap="none">
            <a:spAutoFit/>
          </a:bodyPr>
          <a:lstStyle/>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III. </a:t>
            </a:r>
            <a:r>
              <a:rPr lang="en-US" sz="2800" b="1" dirty="0" err="1">
                <a:solidFill>
                  <a:srgbClr val="FF0000"/>
                </a:solidFill>
                <a:latin typeface="Times New Roman" panose="02020603050405020304" pitchFamily="18" charset="0"/>
                <a:ea typeface="Times New Roman" panose="02020603050405020304" pitchFamily="18" charset="0"/>
              </a:rPr>
              <a:t>Tổng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kết</a:t>
            </a:r>
            <a:endParaRPr lang="en-US" sz="28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1628776" y="2284197"/>
            <a:ext cx="3849739" cy="1638837"/>
          </a:xfrm>
          <a:custGeom>
            <a:avLst/>
            <a:gdLst>
              <a:gd name="connsiteX0" fmla="*/ 0 w 3641279"/>
              <a:gd name="connsiteY0" fmla="*/ 0 h 1638837"/>
              <a:gd name="connsiteX1" fmla="*/ 3641279 w 3641279"/>
              <a:gd name="connsiteY1" fmla="*/ 0 h 1638837"/>
              <a:gd name="connsiteX2" fmla="*/ 3641279 w 3641279"/>
              <a:gd name="connsiteY2" fmla="*/ 1638837 h 1638837"/>
              <a:gd name="connsiteX3" fmla="*/ 0 w 3641279"/>
              <a:gd name="connsiteY3" fmla="*/ 1638837 h 1638837"/>
              <a:gd name="connsiteX4" fmla="*/ 0 w 3641279"/>
              <a:gd name="connsiteY4" fmla="*/ 0 h 163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1279" h="1638837">
                <a:moveTo>
                  <a:pt x="0" y="0"/>
                </a:moveTo>
                <a:lnTo>
                  <a:pt x="3641279" y="0"/>
                </a:lnTo>
                <a:lnTo>
                  <a:pt x="3641279" y="1638837"/>
                </a:lnTo>
                <a:lnTo>
                  <a:pt x="0" y="16388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82605"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phú</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giàu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phục</a:t>
            </a:r>
            <a:r>
              <a:rPr lang="en-US" sz="2800" kern="1200" dirty="0">
                <a:latin typeface="Times New Roman" panose="02020603050405020304" pitchFamily="18" charset="0"/>
                <a:cs typeface="Times New Roman" panose="02020603050405020304" pitchFamily="18" charset="0"/>
              </a:rPr>
              <a:t>.</a:t>
            </a:r>
          </a:p>
        </p:txBody>
      </p:sp>
      <p:sp>
        <p:nvSpPr>
          <p:cNvPr id="13" name="Freeform 12"/>
          <p:cNvSpPr/>
          <p:nvPr/>
        </p:nvSpPr>
        <p:spPr>
          <a:xfrm>
            <a:off x="1628776" y="3942623"/>
            <a:ext cx="3849739" cy="2056285"/>
          </a:xfrm>
          <a:custGeom>
            <a:avLst/>
            <a:gdLst>
              <a:gd name="connsiteX0" fmla="*/ 0 w 3849739"/>
              <a:gd name="connsiteY0" fmla="*/ 0 h 1638837"/>
              <a:gd name="connsiteX1" fmla="*/ 3849739 w 3849739"/>
              <a:gd name="connsiteY1" fmla="*/ 0 h 1638837"/>
              <a:gd name="connsiteX2" fmla="*/ 3849739 w 3849739"/>
              <a:gd name="connsiteY2" fmla="*/ 1638837 h 1638837"/>
              <a:gd name="connsiteX3" fmla="*/ 0 w 3849739"/>
              <a:gd name="connsiteY3" fmla="*/ 1638837 h 1638837"/>
              <a:gd name="connsiteX4" fmla="*/ 0 w 3849739"/>
              <a:gd name="connsiteY4" fmla="*/ 0 h 163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9739" h="1638837">
                <a:moveTo>
                  <a:pt x="0" y="0"/>
                </a:moveTo>
                <a:lnTo>
                  <a:pt x="3849739" y="0"/>
                </a:lnTo>
                <a:lnTo>
                  <a:pt x="3849739" y="1638837"/>
                </a:lnTo>
                <a:lnTo>
                  <a:pt x="0" y="16388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424613"/>
              <a:satOff val="-37673"/>
              <a:lumOff val="-385"/>
              <a:alphaOff val="0"/>
            </a:schemeClr>
          </a:lnRef>
          <a:fillRef idx="1">
            <a:schemeClr val="accent2">
              <a:tint val="40000"/>
              <a:alpha val="90000"/>
              <a:hueOff val="-424613"/>
              <a:satOff val="-37673"/>
              <a:lumOff val="-385"/>
              <a:alphaOff val="0"/>
            </a:schemeClr>
          </a:fillRef>
          <a:effectRef idx="0">
            <a:schemeClr val="accent2">
              <a:tint val="40000"/>
              <a:alpha val="90000"/>
              <a:hueOff val="-424613"/>
              <a:satOff val="-37673"/>
              <a:lumOff val="-385"/>
              <a:alphaOff val="0"/>
            </a:schemeClr>
          </a:effectRef>
          <a:fontRef idx="minor">
            <a:schemeClr val="dk1">
              <a:hueOff val="0"/>
              <a:satOff val="0"/>
              <a:lumOff val="0"/>
              <a:alphaOff val="0"/>
            </a:schemeClr>
          </a:fontRef>
        </p:style>
        <p:txBody>
          <a:bodyPr spcFirstLastPara="0" vert="horz" wrap="square" lIns="615958"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hợp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liệu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cậy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cao</a:t>
            </a:r>
            <a:r>
              <a:rPr lang="en-US" sz="2800" kern="1200" dirty="0">
                <a:latin typeface="Times New Roman" panose="02020603050405020304" pitchFamily="18" charset="0"/>
                <a:cs typeface="Times New Roman" panose="02020603050405020304" pitchFamily="18" charset="0"/>
              </a:rPr>
              <a:t>.</a:t>
            </a:r>
          </a:p>
        </p:txBody>
      </p:sp>
      <p:sp>
        <p:nvSpPr>
          <p:cNvPr id="14" name="Freeform 13"/>
          <p:cNvSpPr/>
          <p:nvPr/>
        </p:nvSpPr>
        <p:spPr>
          <a:xfrm>
            <a:off x="467904" y="1785976"/>
            <a:ext cx="1682457" cy="1103876"/>
          </a:xfrm>
          <a:custGeom>
            <a:avLst/>
            <a:gdLst>
              <a:gd name="connsiteX0" fmla="*/ 0 w 1638018"/>
              <a:gd name="connsiteY0" fmla="*/ 819009 h 1638018"/>
              <a:gd name="connsiteX1" fmla="*/ 819009 w 1638018"/>
              <a:gd name="connsiteY1" fmla="*/ 0 h 1638018"/>
              <a:gd name="connsiteX2" fmla="*/ 1638018 w 1638018"/>
              <a:gd name="connsiteY2" fmla="*/ 819009 h 1638018"/>
              <a:gd name="connsiteX3" fmla="*/ 819009 w 1638018"/>
              <a:gd name="connsiteY3" fmla="*/ 1638018 h 1638018"/>
              <a:gd name="connsiteX4" fmla="*/ 0 w 1638018"/>
              <a:gd name="connsiteY4" fmla="*/ 819009 h 163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018" h="1638018">
                <a:moveTo>
                  <a:pt x="0" y="819009"/>
                </a:moveTo>
                <a:cubicBezTo>
                  <a:pt x="0" y="366683"/>
                  <a:pt x="366683" y="0"/>
                  <a:pt x="819009" y="0"/>
                </a:cubicBezTo>
                <a:cubicBezTo>
                  <a:pt x="1271335" y="0"/>
                  <a:pt x="1638018" y="366683"/>
                  <a:pt x="1638018" y="819009"/>
                </a:cubicBezTo>
                <a:cubicBezTo>
                  <a:pt x="1638018" y="1271335"/>
                  <a:pt x="1271335" y="1638018"/>
                  <a:pt x="819009" y="1638018"/>
                </a:cubicBezTo>
                <a:cubicBezTo>
                  <a:pt x="366683" y="1638018"/>
                  <a:pt x="0" y="1271335"/>
                  <a:pt x="0" y="819009"/>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9882" tIns="239882" rIns="239882" bIns="239882"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1. </a:t>
            </a: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7251837" y="2142227"/>
            <a:ext cx="4115788" cy="2419602"/>
          </a:xfrm>
          <a:custGeom>
            <a:avLst/>
            <a:gdLst>
              <a:gd name="connsiteX0" fmla="*/ 0 w 4115788"/>
              <a:gd name="connsiteY0" fmla="*/ 0 h 1638837"/>
              <a:gd name="connsiteX1" fmla="*/ 4115788 w 4115788"/>
              <a:gd name="connsiteY1" fmla="*/ 0 h 1638837"/>
              <a:gd name="connsiteX2" fmla="*/ 4115788 w 4115788"/>
              <a:gd name="connsiteY2" fmla="*/ 1638837 h 1638837"/>
              <a:gd name="connsiteX3" fmla="*/ 0 w 4115788"/>
              <a:gd name="connsiteY3" fmla="*/ 1638837 h 1638837"/>
              <a:gd name="connsiteX4" fmla="*/ 0 w 4115788"/>
              <a:gd name="connsiteY4" fmla="*/ 0 h 163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5788" h="1638837">
                <a:moveTo>
                  <a:pt x="0" y="0"/>
                </a:moveTo>
                <a:lnTo>
                  <a:pt x="4115788" y="0"/>
                </a:lnTo>
                <a:lnTo>
                  <a:pt x="4115788" y="1638837"/>
                </a:lnTo>
                <a:lnTo>
                  <a:pt x="0" y="16388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658526"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Khẳng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định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tầm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ngọt</a:t>
            </a:r>
            <a:r>
              <a:rPr lang="en-US" sz="2800" kern="1200" dirty="0">
                <a:latin typeface="Times New Roman" panose="02020603050405020304" pitchFamily="18" charset="0"/>
                <a:cs typeface="Times New Roman" panose="02020603050405020304" pitchFamily="18" charset="0"/>
              </a:rPr>
              <a:t>.</a:t>
            </a:r>
          </a:p>
        </p:txBody>
      </p:sp>
      <p:sp>
        <p:nvSpPr>
          <p:cNvPr id="16" name="Freeform 15"/>
          <p:cNvSpPr/>
          <p:nvPr/>
        </p:nvSpPr>
        <p:spPr>
          <a:xfrm>
            <a:off x="6192595" y="1621440"/>
            <a:ext cx="1800278" cy="1282298"/>
          </a:xfrm>
          <a:custGeom>
            <a:avLst/>
            <a:gdLst>
              <a:gd name="connsiteX0" fmla="*/ 0 w 1638018"/>
              <a:gd name="connsiteY0" fmla="*/ 819009 h 1638018"/>
              <a:gd name="connsiteX1" fmla="*/ 819009 w 1638018"/>
              <a:gd name="connsiteY1" fmla="*/ 0 h 1638018"/>
              <a:gd name="connsiteX2" fmla="*/ 1638018 w 1638018"/>
              <a:gd name="connsiteY2" fmla="*/ 819009 h 1638018"/>
              <a:gd name="connsiteX3" fmla="*/ 819009 w 1638018"/>
              <a:gd name="connsiteY3" fmla="*/ 1638018 h 1638018"/>
              <a:gd name="connsiteX4" fmla="*/ 0 w 1638018"/>
              <a:gd name="connsiteY4" fmla="*/ 819009 h 163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018" h="1638018">
                <a:moveTo>
                  <a:pt x="0" y="819009"/>
                </a:moveTo>
                <a:cubicBezTo>
                  <a:pt x="0" y="366683"/>
                  <a:pt x="366683" y="0"/>
                  <a:pt x="819009" y="0"/>
                </a:cubicBezTo>
                <a:cubicBezTo>
                  <a:pt x="1271335" y="0"/>
                  <a:pt x="1638018" y="366683"/>
                  <a:pt x="1638018" y="819009"/>
                </a:cubicBezTo>
                <a:cubicBezTo>
                  <a:pt x="1638018" y="1271335"/>
                  <a:pt x="1271335" y="1638018"/>
                  <a:pt x="819009" y="1638018"/>
                </a:cubicBezTo>
                <a:cubicBezTo>
                  <a:pt x="366683" y="1638018"/>
                  <a:pt x="0" y="1271335"/>
                  <a:pt x="0" y="819009"/>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239882" tIns="239882" rIns="239882" bIns="239882" numCol="1" spcCol="1270" anchor="ctr" anchorCtr="0">
            <a:noAutofit/>
          </a:bodyPr>
          <a:lstStyle/>
          <a:p>
            <a:pPr lvl="0" algn="ctr" defTabSz="1244600">
              <a:lnSpc>
                <a:spcPct val="90000"/>
              </a:lnSpc>
              <a:spcBef>
                <a:spcPct val="0"/>
              </a:spcBef>
              <a:spcAft>
                <a:spcPct val="35000"/>
              </a:spcAft>
            </a:pPr>
            <a:r>
              <a:rPr lang="pt-BR" sz="2800" b="1" kern="1200" dirty="0">
                <a:latin typeface="Times New Roman" panose="02020603050405020304" pitchFamily="18" charset="0"/>
                <a:cs typeface="Times New Roman" panose="02020603050405020304" pitchFamily="18" charset="0"/>
              </a:rPr>
              <a:t>2. Nội dung:</a:t>
            </a:r>
            <a:endParaRPr lang="en-US" sz="2800" kern="1200" dirty="0">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7"/>
          <a:stretch>
            <a:fillRect/>
          </a:stretch>
        </p:blipFill>
        <p:spPr>
          <a:xfrm>
            <a:off x="5785807" y="4195846"/>
            <a:ext cx="2344253" cy="1719119"/>
          </a:xfrm>
          <a:prstGeom prst="rect">
            <a:avLst/>
          </a:prstGeom>
        </p:spPr>
      </p:pic>
      <p:sp>
        <p:nvSpPr>
          <p:cNvPr id="7" name="Rounded Rectangle 25">
            <a:extLst>
              <a:ext uri="{FF2B5EF4-FFF2-40B4-BE49-F238E27FC236}">
                <a16:creationId xmlns:a16="http://schemas.microsoft.com/office/drawing/2014/main" id="{EB24067C-014D-6ED5-1B24-75EAACC7812D}"/>
              </a:ext>
            </a:extLst>
          </p:cNvPr>
          <p:cNvSpPr/>
          <p:nvPr/>
        </p:nvSpPr>
        <p:spPr>
          <a:xfrm>
            <a:off x="839416" y="172866"/>
            <a:ext cx="10337884" cy="548042"/>
          </a:xfrm>
          <a:prstGeom prst="roundRect">
            <a:avLst>
              <a:gd name="adj" fmla="val 5000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6471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circle(in)">
                                      <p:cBhvr>
                                        <p:cTn id="3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009" t="7672" r="7282" b="9164"/>
          <a:stretch/>
        </p:blipFill>
        <p:spPr>
          <a:xfrm>
            <a:off x="0" y="2"/>
            <a:ext cx="12192000" cy="6858000"/>
          </a:xfrm>
          <a:prstGeom prst="rect">
            <a:avLst/>
          </a:prstGeom>
        </p:spPr>
      </p:pic>
      <p:sp>
        <p:nvSpPr>
          <p:cNvPr id="2" name="Rectangle 1"/>
          <p:cNvSpPr/>
          <p:nvPr/>
        </p:nvSpPr>
        <p:spPr>
          <a:xfrm>
            <a:off x="551384" y="548680"/>
            <a:ext cx="10858500" cy="5831853"/>
          </a:xfrm>
          <a:prstGeom prst="rect">
            <a:avLst/>
          </a:prstGeom>
        </p:spPr>
        <p:txBody>
          <a:bodyPr>
            <a:spAutoFit/>
          </a:bodyPr>
          <a:lstStyle/>
          <a:p>
            <a:pPr>
              <a:lnSpc>
                <a:spcPct val="150000"/>
              </a:lnSpc>
              <a:spcAft>
                <a:spcPts val="0"/>
              </a:spcAft>
              <a:tabLst>
                <a:tab pos="400050" algn="l"/>
              </a:tabLst>
            </a:pP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Cách</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đọc</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hiểu</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một</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văn</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bản</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nghị</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luận</a:t>
            </a:r>
            <a:r>
              <a:rPr lang="en-US" sz="2800" b="1" dirty="0">
                <a:solidFill>
                  <a:srgbClr val="C00000"/>
                </a:solidFill>
                <a:latin typeface="Times New Roman" panose="02020603050405020304" pitchFamily="18" charset="0"/>
                <a:ea typeface="Times New Roman" panose="02020603050405020304" pitchFamily="18" charset="0"/>
              </a:rPr>
              <a:t>:</a:t>
            </a:r>
            <a:endParaRPr lang="en-US" sz="2800" dirty="0">
              <a:solidFill>
                <a:srgbClr val="C00000"/>
              </a:solidFill>
              <a:latin typeface="Times New Roman" panose="02020603050405020304" pitchFamily="18" charset="0"/>
              <a:ea typeface="Times New Roman" panose="02020603050405020304" pitchFamily="18" charset="0"/>
            </a:endParaRPr>
          </a:p>
          <a:p>
            <a:pPr>
              <a:lnSpc>
                <a:spcPct val="150000"/>
              </a:lnSpc>
              <a:spcAft>
                <a:spcPts val="0"/>
              </a:spcAft>
              <a:tabLst>
                <a:tab pos="40005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tabLst>
                <a:tab pos="40005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tỏ</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kiến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tabLst>
                <a:tab pos="40005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giữa</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kiến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rõ</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ràng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thuyết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phục</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tabLst>
                <a:tab pos="40005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định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mục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đích</a:t>
            </a:r>
            <a:r>
              <a:rPr lang="en-US" sz="280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638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a:srcRect l="3247" t="19426" r="3668" b="4034"/>
          <a:stretch/>
        </p:blipFill>
        <p:spPr>
          <a:xfrm>
            <a:off x="0" y="-57150"/>
            <a:ext cx="12192000" cy="6915150"/>
          </a:xfrm>
          <a:prstGeom prst="rect">
            <a:avLst/>
          </a:prstGeom>
        </p:spPr>
      </p:pic>
      <p:pic>
        <p:nvPicPr>
          <p:cNvPr id="1030" name="Picture 6">
            <a:hlinkClick r:id="rId4" action="ppaction://hlinksldjump"/>
          </p:cNvPr>
          <p:cNvPicPr>
            <a:picLocks noChangeAspect="1" noChangeArrowheads="1" noCrop="1"/>
          </p:cNvPicPr>
          <p:nvPr/>
        </p:nvPicPr>
        <p:blipFill>
          <a:blip r:embed="rId5">
            <a:clrChange>
              <a:clrFrom>
                <a:srgbClr val="FFF1D7"/>
              </a:clrFrom>
              <a:clrTo>
                <a:srgbClr val="FFF1D7">
                  <a:alpha val="0"/>
                </a:srgbClr>
              </a:clrTo>
            </a:clrChange>
            <a:extLst>
              <a:ext uri="{28A0092B-C50C-407E-A947-70E740481C1C}">
                <a14:useLocalDpi xmlns:a14="http://schemas.microsoft.com/office/drawing/2010/main" val="0"/>
              </a:ext>
            </a:extLst>
          </a:blip>
          <a:stretch>
            <a:fillRect/>
          </a:stretch>
        </p:blipFill>
        <p:spPr bwMode="auto">
          <a:xfrm>
            <a:off x="8912005" y="3452187"/>
            <a:ext cx="2839429" cy="2570764"/>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p:cNvSpPr/>
          <p:nvPr/>
        </p:nvSpPr>
        <p:spPr>
          <a:xfrm>
            <a:off x="10832430" y="3042962"/>
            <a:ext cx="1160854" cy="1160854"/>
          </a:xfrm>
          <a:prstGeom prst="ellipse">
            <a:avLst/>
          </a:prstGeom>
          <a:solidFill>
            <a:srgbClr val="AAF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662" y="3053629"/>
            <a:ext cx="2033153" cy="3614495"/>
          </a:xfrm>
          <a:prstGeom prst="rect">
            <a:avLst/>
          </a:prstGeom>
        </p:spPr>
      </p:pic>
      <p:pic>
        <p:nvPicPr>
          <p:cNvPr id="32" name="Picture 31">
            <a:hlinkClick r:id="rId8" action="ppaction://hlinksldjump"/>
          </p:cNvPr>
          <p:cNvPicPr>
            <a:picLocks noChangeAspect="1"/>
          </p:cNvPicPr>
          <p:nvPr/>
        </p:nvPicPr>
        <p:blipFill>
          <a:blip r:embed="rId9">
            <a:clrChange>
              <a:clrFrom>
                <a:srgbClr val="FCEEE4"/>
              </a:clrFrom>
              <a:clrTo>
                <a:srgbClr val="FCEEE4">
                  <a:alpha val="0"/>
                </a:srgbClr>
              </a:clrTo>
            </a:clrChange>
            <a:extLst>
              <a:ext uri="{28A0092B-C50C-407E-A947-70E740481C1C}">
                <a14:useLocalDpi xmlns:a14="http://schemas.microsoft.com/office/drawing/2010/main" val="0"/>
              </a:ext>
            </a:extLst>
          </a:blip>
          <a:stretch>
            <a:fillRect/>
          </a:stretch>
        </p:blipFill>
        <p:spPr>
          <a:xfrm>
            <a:off x="4073324" y="1939974"/>
            <a:ext cx="2920902" cy="2920902"/>
          </a:xfrm>
          <a:prstGeom prst="rect">
            <a:avLst/>
          </a:prstGeom>
        </p:spPr>
      </p:pic>
      <p:pic>
        <p:nvPicPr>
          <p:cNvPr id="33" name="Picture 32">
            <a:hlinkClick r:id="rId10" action="ppaction://hlinksldjump"/>
          </p:cNvPr>
          <p:cNvPicPr>
            <a:picLocks noChangeAspect="1"/>
          </p:cNvPicPr>
          <p:nvPr/>
        </p:nvPicPr>
        <p:blipFill>
          <a:blip r:embed="rId11">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1931478" y="2043214"/>
            <a:ext cx="2044557" cy="3046660"/>
          </a:xfrm>
          <a:prstGeom prst="rect">
            <a:avLst/>
          </a:prstGeom>
        </p:spPr>
      </p:pic>
      <p:pic>
        <p:nvPicPr>
          <p:cNvPr id="34" name="Picture 33">
            <a:hlinkClick r:id="rId12" action="ppaction://hlinksldjump"/>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6674" y="1841103"/>
            <a:ext cx="2713717" cy="3118644"/>
          </a:xfrm>
          <a:prstGeom prst="rect">
            <a:avLst/>
          </a:prstGeom>
        </p:spPr>
      </p:pic>
      <p:sp>
        <p:nvSpPr>
          <p:cNvPr id="11" name="Rectangle 10"/>
          <p:cNvSpPr/>
          <p:nvPr/>
        </p:nvSpPr>
        <p:spPr>
          <a:xfrm>
            <a:off x="671674" y="2160865"/>
            <a:ext cx="11079760" cy="17526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TextBox 11"/>
          <p:cNvSpPr txBox="1"/>
          <p:nvPr/>
        </p:nvSpPr>
        <p:spPr>
          <a:xfrm>
            <a:off x="594630" y="1622572"/>
            <a:ext cx="11156805" cy="2103204"/>
          </a:xfrm>
          <a:prstGeom prst="rect">
            <a:avLst/>
          </a:prstGeom>
          <a:noFill/>
        </p:spPr>
        <p:txBody>
          <a:bodyPr wrap="square" rtlCol="0">
            <a:spAutoFit/>
          </a:bodyPr>
          <a:lstStyle/>
          <a:p>
            <a:pPr algn="ctr"/>
            <a:endParaRPr lang="en-US" sz="5400" dirty="0">
              <a:solidFill>
                <a:schemeClr val="bg1"/>
              </a:solidFill>
              <a:latin typeface="Bungee Inline" pitchFamily="2" charset="0"/>
            </a:endParaRPr>
          </a:p>
          <a:p>
            <a:pPr algn="ctr"/>
            <a:r>
              <a:rPr lang="vi-VN" sz="7667"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KHU VƯỜN TR</a:t>
            </a:r>
            <a:r>
              <a:rPr lang="en-US" sz="7667"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Ê</a:t>
            </a:r>
            <a:r>
              <a:rPr lang="vi-VN" sz="7667"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 MÂY</a:t>
            </a:r>
            <a:endParaRPr lang="en-US" sz="7667"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9F8A8DF-4CE1-6AFD-5E90-A2850B139C01}"/>
              </a:ext>
            </a:extLst>
          </p:cNvPr>
          <p:cNvSpPr txBox="1"/>
          <p:nvPr/>
        </p:nvSpPr>
        <p:spPr>
          <a:xfrm>
            <a:off x="671674" y="114153"/>
            <a:ext cx="5715000" cy="708025"/>
          </a:xfrm>
          <a:prstGeom prst="rect">
            <a:avLst/>
          </a:prstGeom>
          <a:noFill/>
        </p:spPr>
        <p:txBody>
          <a:bodyPr>
            <a:spAutoFit/>
          </a:bodyPr>
          <a:lstStyle/>
          <a:p>
            <a:pPr>
              <a:defRPr/>
            </a:pPr>
            <a:r>
              <a:rPr lang="en-US" sz="40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IV. </a:t>
            </a:r>
            <a:r>
              <a:rPr lang="en-US" sz="4000" b="1" dirty="0" err="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Luyện</a:t>
            </a:r>
            <a:r>
              <a:rPr lang="en-US" sz="40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tập</a:t>
            </a:r>
            <a:endParaRPr lang="en-US" sz="40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39414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srcRect l="3247" t="19426" r="3668" b="4034"/>
          <a:stretch/>
        </p:blipFill>
        <p:spPr>
          <a:xfrm>
            <a:off x="0" y="-57150"/>
            <a:ext cx="12192000" cy="6915150"/>
          </a:xfrm>
          <a:prstGeom prst="rect">
            <a:avLst/>
          </a:prstGeom>
        </p:spPr>
      </p:pic>
      <p:pic>
        <p:nvPicPr>
          <p:cNvPr id="31" name="Picture 30">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87" y="3330798"/>
            <a:ext cx="1906124" cy="3388666"/>
          </a:xfrm>
          <a:prstGeom prst="rect">
            <a:avLst/>
          </a:prstGeom>
        </p:spPr>
      </p:pic>
      <p:pic>
        <p:nvPicPr>
          <p:cNvPr id="32" name="Picture 31">
            <a:hlinkClick r:id="rId5" action="ppaction://hlinksldjump"/>
          </p:cNvPr>
          <p:cNvPicPr>
            <a:picLocks noChangeAspect="1"/>
          </p:cNvPicPr>
          <p:nvPr/>
        </p:nvPicPr>
        <p:blipFill>
          <a:blip r:embed="rId6">
            <a:clrChange>
              <a:clrFrom>
                <a:srgbClr val="FCEEE4"/>
              </a:clrFrom>
              <a:clrTo>
                <a:srgbClr val="FCEEE4">
                  <a:alpha val="0"/>
                </a:srgbClr>
              </a:clrTo>
            </a:clrChange>
            <a:extLst>
              <a:ext uri="{28A0092B-C50C-407E-A947-70E740481C1C}">
                <a14:useLocalDpi xmlns:a14="http://schemas.microsoft.com/office/drawing/2010/main" val="0"/>
              </a:ext>
            </a:extLst>
          </a:blip>
          <a:stretch>
            <a:fillRect/>
          </a:stretch>
        </p:blipFill>
        <p:spPr>
          <a:xfrm>
            <a:off x="3794706" y="2077342"/>
            <a:ext cx="2920902" cy="2920902"/>
          </a:xfrm>
          <a:prstGeom prst="rect">
            <a:avLst/>
          </a:prstGeom>
        </p:spPr>
      </p:pic>
      <p:pic>
        <p:nvPicPr>
          <p:cNvPr id="33" name="Picture 32">
            <a:hlinkClick r:id="rId7" action="ppaction://hlinksldjump"/>
          </p:cNvPr>
          <p:cNvPicPr>
            <a:picLocks noChangeAspect="1"/>
          </p:cNvPicPr>
          <p:nvPr/>
        </p:nvPicPr>
        <p:blipFill>
          <a:blip r:embed="rId8">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1876744" y="2218742"/>
            <a:ext cx="2044557" cy="3046660"/>
          </a:xfrm>
          <a:prstGeom prst="rect">
            <a:avLst/>
          </a:prstGeom>
        </p:spPr>
      </p:pic>
      <p:pic>
        <p:nvPicPr>
          <p:cNvPr id="34" name="Picture 33">
            <a:hlinkClick r:id="rId9" action="ppaction://hlinksldjump"/>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50363" y="1978471"/>
            <a:ext cx="2713717" cy="3118644"/>
          </a:xfrm>
          <a:prstGeom prst="rect">
            <a:avLst/>
          </a:prstGeom>
        </p:spPr>
      </p:pic>
      <p:pic>
        <p:nvPicPr>
          <p:cNvPr id="9" name="Picture 6">
            <a:hlinkClick r:id="rId11" action="ppaction://hlinksldjump"/>
          </p:cNvPr>
          <p:cNvPicPr>
            <a:picLocks noChangeAspect="1" noChangeArrowheads="1" noCrop="1"/>
          </p:cNvPicPr>
          <p:nvPr/>
        </p:nvPicPr>
        <p:blipFill>
          <a:blip r:embed="rId12">
            <a:clrChange>
              <a:clrFrom>
                <a:srgbClr val="FFF1D7"/>
              </a:clrFrom>
              <a:clrTo>
                <a:srgbClr val="FFF1D7">
                  <a:alpha val="0"/>
                </a:srgbClr>
              </a:clrTo>
            </a:clrChange>
            <a:extLst>
              <a:ext uri="{28A0092B-C50C-407E-A947-70E740481C1C}">
                <a14:useLocalDpi xmlns:a14="http://schemas.microsoft.com/office/drawing/2010/main" val="0"/>
              </a:ext>
            </a:extLst>
          </a:blip>
          <a:stretch>
            <a:fillRect/>
          </a:stretch>
        </p:blipFill>
        <p:spPr bwMode="auto">
          <a:xfrm>
            <a:off x="9020780" y="3811733"/>
            <a:ext cx="1865970" cy="2570764"/>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3956612" y="4749543"/>
            <a:ext cx="3341496" cy="2081580"/>
            <a:chOff x="3952172" y="4618272"/>
            <a:chExt cx="3595366" cy="2239728"/>
          </a:xfrm>
        </p:grpSpPr>
        <p:sp>
          <p:nvSpPr>
            <p:cNvPr id="5" name="Oval 4"/>
            <p:cNvSpPr/>
            <p:nvPr/>
          </p:nvSpPr>
          <p:spPr>
            <a:xfrm>
              <a:off x="5547359" y="5091948"/>
              <a:ext cx="1124903" cy="7325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2" name="Group 21"/>
            <p:cNvGrpSpPr/>
            <p:nvPr/>
          </p:nvGrpSpPr>
          <p:grpSpPr>
            <a:xfrm>
              <a:off x="3952172" y="4618272"/>
              <a:ext cx="3595366" cy="2239728"/>
              <a:chOff x="4001891" y="4717143"/>
              <a:chExt cx="3595366" cy="2239728"/>
            </a:xfrm>
          </p:grpSpPr>
          <p:pic>
            <p:nvPicPr>
              <p:cNvPr id="23" name="Picture 6" descr="Penguin Hi GIF - Penguin Hi Bye - Discover &amp; Share GIFs"/>
              <p:cNvPicPr>
                <a:picLocks noChangeAspect="1" noChangeArrowheads="1" noCrop="1"/>
              </p:cNvPicPr>
              <p:nvPr/>
            </p:nvPicPr>
            <p:blipFill>
              <a:blip r:embed="rId13">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4543773" y="4810848"/>
                <a:ext cx="3053484" cy="2146023"/>
              </a:xfrm>
              <a:prstGeom prst="rect">
                <a:avLst/>
              </a:prstGeom>
              <a:noFill/>
              <a:extLst>
                <a:ext uri="{909E8E84-426E-40DD-AFC4-6F175D3DCCD1}">
                  <a14:hiddenFill xmlns:a14="http://schemas.microsoft.com/office/drawing/2010/main">
                    <a:solidFill>
                      <a:srgbClr val="FFFFFF"/>
                    </a:solidFill>
                  </a14:hiddenFill>
                </a:ext>
              </a:extLst>
            </p:spPr>
          </p:pic>
          <p:sp>
            <p:nvSpPr>
              <p:cNvPr id="24" name="Oval Callout 23"/>
              <p:cNvSpPr/>
              <p:nvPr/>
            </p:nvSpPr>
            <p:spPr>
              <a:xfrm>
                <a:off x="4001891" y="4717143"/>
                <a:ext cx="1121652" cy="689659"/>
              </a:xfrm>
              <a:prstGeom prst="wedgeEllipseCallout">
                <a:avLst>
                  <a:gd name="adj1" fmla="val 45117"/>
                  <a:gd name="adj2" fmla="val 83679"/>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solidFill>
                      <a:prstClr val="black"/>
                    </a:solidFill>
                    <a:latin typeface="Times New Roman" panose="02020603050405020304" pitchFamily="18" charset="0"/>
                    <a:cs typeface="Times New Roman" panose="02020603050405020304" pitchFamily="18" charset="0"/>
                  </a:rPr>
                  <a:t>CỐ LÊN!</a:t>
                </a:r>
              </a:p>
            </p:txBody>
          </p:sp>
        </p:grpSp>
      </p:grpSp>
    </p:spTree>
    <p:extLst>
      <p:ext uri="{BB962C8B-B14F-4D97-AF65-F5344CB8AC3E}">
        <p14:creationId xmlns:p14="http://schemas.microsoft.com/office/powerpoint/2010/main" val="5128198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2.70833E-6 2.59259E-6 L 2.70833E-6 0.00046 C 0.00104 -0.00371 0.00195 -0.00741 0.00312 -0.01088 C 0.00377 -0.01297 0.00482 -0.01459 0.00547 -0.01667 C 0.00573 -0.01783 0.00573 -0.01945 0.00612 -0.0206 C 0.00664 -0.02246 0.00716 -0.02408 0.00768 -0.02616 C 0.00833 -0.02894 0.00859 -0.03195 0.00924 -0.03472 C 0.00976 -0.03635 0.01028 -0.0382 0.0108 -0.04005 C 0.01107 -0.04121 0.01133 -0.0426 0.01159 -0.04422 C 0.01367 -0.06158 0.01341 -0.05949 0.01471 -0.07315 C 0.01406 -0.09213 0.01419 -0.11111 0.01315 -0.12963 C 0.01289 -0.13264 0.01133 -0.13426 0.0108 -0.13658 C 0.01015 -0.13889 0.01041 -0.14144 0.01002 -0.14352 C 0.00924 -0.14653 0.00781 -0.14908 0.00703 -0.15185 C 0.00651 -0.15324 0.00651 -0.15486 0.00612 -0.15602 C 0.00547 -0.15834 0.00468 -0.16065 0.0039 -0.16297 C 0.00247 -0.16713 0.00169 -0.16852 2.70833E-6 -0.17246 C -0.00157 -0.18102 -0.00183 -0.18403 -0.00365 -0.19074 C -0.00417 -0.19236 -0.00482 -0.19329 -0.00521 -0.19468 C -0.00586 -0.19885 -0.00612 -0.20301 -0.00677 -0.20718 C -0.00716 -0.20834 -0.00808 -0.20972 -0.00834 -0.21135 C -0.00938 -0.21621 -0.00873 -0.22014 -0.00977 -0.22523 C -0.01315 -0.23843 -0.00977 -0.21713 -0.01289 -0.23611 C -0.01328 -0.23843 -0.01354 -0.24074 -0.01367 -0.24306 C -0.01407 -0.24491 -0.01446 -0.24676 -0.01446 -0.24861 C -0.01485 -0.25185 -0.01498 -0.25602 -0.01524 -0.25996 C -0.0155 -0.26297 -0.01589 -0.26621 -0.01589 -0.26922 C -0.0155 -0.28611 -0.01524 -0.30324 -0.01446 -0.32037 C -0.0142 -0.32801 -0.01328 -0.32801 -0.01133 -0.33542 C -0.01016 -0.34051 -0.01081 -0.34144 -0.00977 -0.34792 C -0.00938 -0.35255 -0.00795 -0.35857 -0.00677 -0.3632 C -0.00677 -0.36412 -0.00521 -0.38148 -0.00456 -0.38635 C -0.0043 -0.38797 -0.00404 -0.38935 -0.00365 -0.39051 C -0.00065 -0.42778 -0.0013 -0.41343 -0.003 -0.47639 C -0.00326 -0.48102 -0.00417 -0.48542 -0.00456 -0.49005 C -0.0056 -0.50278 -0.0056 -0.5206 -0.00755 -0.53148 L -0.00912 -0.53982 L -0.01133 -0.53426 " pathEditMode="relative" rAng="0" ptsTypes="AAAAAAAAAAAAAAAAAAAAAAAAAAAAAAAAAAAAAA">
                                      <p:cBhvr>
                                        <p:cTn id="6" dur="5000" fill="hold"/>
                                        <p:tgtEl>
                                          <p:spTgt spid="31"/>
                                        </p:tgtEl>
                                        <p:attrNameLst>
                                          <p:attrName>ppt_x</p:attrName>
                                          <p:attrName>ppt_y</p:attrName>
                                        </p:attrNameLst>
                                      </p:cBhvr>
                                      <p:rCtr x="-65" y="-26968"/>
                                    </p:animMotion>
                                  </p:childTnLst>
                                </p:cTn>
                              </p:par>
                            </p:childTnLst>
                          </p:cTn>
                        </p:par>
                      </p:childTnLst>
                    </p:cTn>
                  </p:par>
                </p:childTnLst>
              </p:cTn>
              <p:nextCondLst>
                <p:cond evt="onClick" delay="0">
                  <p:tgtEl>
                    <p:spTgt spid="31"/>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0" presetClass="path" presetSubtype="0" accel="50000" decel="50000" fill="hold" nodeType="clickEffect">
                                  <p:stCondLst>
                                    <p:cond delay="0"/>
                                  </p:stCondLst>
                                  <p:childTnLst>
                                    <p:animMotion origin="layout" path="M 3.75E-6 2.22222E-6 L 3.75E-6 0.00046 C 0.00013 -0.00625 0.00013 -0.01273 0.00078 -0.01922 C 0.00091 -0.02084 0.00208 -0.02153 0.00247 -0.02292 C 0.00299 -0.02547 0.00286 -0.02801 0.00325 -0.03009 C 0.00351 -0.03172 0.00364 -0.03264 0.00403 -0.03403 C 0.00612 -0.04468 0.00364 -0.03357 0.0056 -0.04236 C 0.00716 -0.06621 0.00703 -0.0588 0.0056 -0.09468 C 0.0056 -0.09607 0.00507 -0.09722 0.00481 -0.09838 C 0.00351 -0.10741 0.0056 -0.10417 0.00156 -0.1081 C 0.00013 -0.11505 0.00169 -0.10949 -0.00248 -0.11667 C -0.00612 -0.12292 -0.00183 -0.11829 -0.00651 -0.12269 C -0.00964 -0.13009 -0.00743 -0.12547 -0.01381 -0.13496 C -0.01446 -0.13634 -0.0155 -0.1375 -0.01615 -0.13866 C -0.01693 -0.14028 -0.01771 -0.1419 -0.01849 -0.14352 C -0.0194 -0.14514 -0.02032 -0.14607 -0.02097 -0.14746 C -0.02201 -0.14908 -0.0237 -0.15347 -0.02422 -0.15602 C -0.02461 -0.15764 -0.02461 -0.15926 -0.025 -0.16088 C -0.02552 -0.16297 -0.02618 -0.16482 -0.0267 -0.1669 C -0.02696 -0.16806 -0.02722 -0.16922 -0.02748 -0.17014 C -0.02774 -0.17338 -0.02813 -0.17616 -0.02813 -0.17871 C -0.02813 -0.19815 -0.028 -0.21713 -0.02748 -0.23588 C -0.02748 -0.23889 -0.0267 -0.24375 -0.02578 -0.24699 C -0.02539 -0.24861 -0.02461 -0.25023 -0.02422 -0.25185 C -0.02279 -0.25741 -0.02435 -0.25463 -0.02175 -0.26042 C -0.01485 -0.27685 -0.02357 -0.25486 -0.01693 -0.26875 C -0.01628 -0.27037 -0.01602 -0.27222 -0.01537 -0.27384 C -0.01159 -0.28218 -0.01302 -0.27732 -0.00886 -0.28449 C -0.00144 -0.29792 -0.00625 -0.29259 -0.00078 -0.29792 C 0.0013 -0.30255 0.00364 -0.30672 0.0056 -0.31158 C 0.00612 -0.31273 0.00664 -0.31389 0.00716 -0.31505 C 0.0082 -0.31667 0.00963 -0.31806 0.01054 -0.32014 C 0.01185 -0.32269 0.01302 -0.32917 0.0138 -0.33218 L 0.01445 -0.33588 C 0.01471 -0.33704 0.0151 -0.3382 0.01536 -0.33959 C 0.01549 -0.34097 0.01575 -0.34259 0.01614 -0.34445 C 0.01653 -0.3463 0.01757 -0.34815 0.01783 -0.35047 C 0.0181 -0.35533 0.01783 -0.36019 0.01783 -0.36505 " pathEditMode="relative" rAng="0" ptsTypes="AAAAAAAAAAAAAAAAAAAAAAAAAAAAAAAAAAAAAA">
                                      <p:cBhvr>
                                        <p:cTn id="11" dur="5000" fill="hold"/>
                                        <p:tgtEl>
                                          <p:spTgt spid="32"/>
                                        </p:tgtEl>
                                        <p:attrNameLst>
                                          <p:attrName>ppt_x</p:attrName>
                                          <p:attrName>ppt_y</p:attrName>
                                        </p:attrNameLst>
                                      </p:cBhvr>
                                      <p:rCtr x="-508" y="-18241"/>
                                    </p:animMotion>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34"/>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3.95833E-6 7.40741E-7 L 3.95833E-6 0.00046 C 0.01692 -0.025 0.00781 -0.00764 0.00429 -0.05995 C 0.00299 -0.08171 0.0039 -0.06736 -0.00235 -0.0831 C -0.00352 -0.08588 -0.00365 -0.08866 -0.00469 -0.09144 C -0.00599 -0.09514 -0.00873 -0.09653 -0.01107 -0.1 C -0.0168 -0.10695 -0.0099 -0.10023 -0.01563 -0.10833 C -0.01706 -0.11019 -0.01888 -0.11157 -0.02006 -0.1132 C -0.02188 -0.11551 -0.02292 -0.11806 -0.02435 -0.12037 L -0.0267 -0.12407 C -0.02761 -0.12523 -0.02826 -0.12639 -0.02891 -0.12755 L -0.03334 -0.13727 C -0.03399 -0.13889 -0.03464 -0.14051 -0.03542 -0.14236 L -0.03737 -0.14583 C -0.03633 -0.15648 -0.03516 -0.16759 -0.03334 -0.17824 C -0.03282 -0.17986 -0.03243 -0.18148 -0.03099 -0.18333 C -0.03034 -0.18449 -0.02826 -0.18565 -0.0267 -0.18681 C -0.02618 -0.18843 -0.02579 -0.19005 -0.02435 -0.19144 C -0.02344 -0.19282 -0.02136 -0.19398 -0.02006 -0.19537 C -0.01914 -0.19607 -0.01862 -0.19745 -0.01797 -0.19861 C -0.01237 -0.21875 -0.0198 -0.19815 -0.01107 -0.21181 C -0.00964 -0.21435 -0.00899 -0.21991 -0.00664 -0.22245 C -0.00573 -0.22384 -0.00417 -0.225 -0.00235 -0.22639 C 0.00403 -0.24329 -0.00573 -0.21597 0.00221 -0.24398 C 0.00312 -0.24792 0.00494 -0.25232 0.00638 -0.25648 C 0.01028 -0.2787 0.01028 -0.27199 0.00638 -0.30463 C 0.00612 -0.30787 0.00273 -0.31134 3.95833E-6 -0.31435 C -0.00144 -0.31551 -0.00352 -0.31644 -0.00469 -0.31782 C -0.00651 -0.32014 -0.00899 -0.32523 -0.00899 -0.325 " pathEditMode="relative" rAng="0" ptsTypes="AAAAAAAAAAAAAAAAAAAAAAAAAAAAA">
                                      <p:cBhvr>
                                        <p:cTn id="16" dur="5000" fill="hold"/>
                                        <p:tgtEl>
                                          <p:spTgt spid="34"/>
                                        </p:tgtEl>
                                        <p:attrNameLst>
                                          <p:attrName>ppt_x</p:attrName>
                                          <p:attrName>ppt_y</p:attrName>
                                        </p:attrNameLst>
                                      </p:cBhvr>
                                      <p:rCtr x="-1380" y="-16227"/>
                                    </p:animMotion>
                                  </p:childTnLst>
                                </p:cTn>
                              </p:par>
                            </p:childTnLst>
                          </p:cTn>
                        </p:par>
                      </p:childTnLst>
                    </p:cTn>
                  </p:par>
                </p:childTnLst>
              </p:cTn>
              <p:nextCondLst>
                <p:cond evt="onClick" delay="0">
                  <p:tgtEl>
                    <p:spTgt spid="34"/>
                  </p:tgtEl>
                </p:cond>
              </p:nextCondLst>
            </p:seq>
            <p:seq concurrent="1" nextAc="seek">
              <p:cTn id="17" restart="whenNotActive" fill="hold" evtFilter="cancelBubble" nodeType="interactiveSeq">
                <p:stCondLst>
                  <p:cond evt="onClick" delay="0">
                    <p:tgtEl>
                      <p:spTgt spid="33"/>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4.375E-6 -3.7037E-7 L 4.375E-6 0.00046 C 0.00013 -0.0081 0.00052 -0.0162 0.00091 -0.02407 C 0.00117 -0.03056 0.00182 -0.03704 0.00182 -0.04352 C 0.00182 -0.05393 0.00273 -0.06458 0.00091 -0.07477 C -0.00105 -0.08449 -0.00456 -0.08171 -0.0086 -0.08449 C -0.00964 -0.08518 -0.01068 -0.08588 -0.01133 -0.08681 C -0.0125 -0.08819 -0.01784 -0.09838 -0.01797 -0.09884 C -0.01836 -0.1 -0.01849 -0.10139 -0.01888 -0.10255 C -0.0198 -0.10393 -0.02084 -0.10486 -0.02175 -0.10625 L -0.02357 -0.11343 C -0.02396 -0.11458 -0.0237 -0.11643 -0.02461 -0.1169 L -0.02722 -0.11944 C -0.02683 -0.12338 -0.02722 -0.12824 -0.02553 -0.13148 L -0.02175 -0.13866 C -0.0211 -0.14028 -0.0198 -0.14097 -0.01888 -0.14236 C -0.01472 -0.15023 -0.0198 -0.14491 -0.0142 -0.14977 C -0.00743 -0.16273 -0.01797 -0.14282 -0.00951 -0.15694 C -0.00821 -0.15926 -0.00651 -0.16157 -0.00573 -0.16412 C -0.00547 -0.16528 -0.00534 -0.16667 -0.00482 -0.16782 C -0.00066 -0.17593 -0.00326 -0.16713 4.375E-6 -0.175 C 0.00026 -0.17639 0.00026 -0.17755 0.00091 -0.17847 C 0.00156 -0.18032 0.00286 -0.18171 0.00377 -0.18333 C 0.01132 -0.20116 0.00104 -0.18079 0.00755 -0.19306 C 0.00768 -0.19537 0.00794 -0.19792 0.00846 -0.20023 C 0.00859 -0.20162 0.00898 -0.20278 0.00937 -0.20393 C 0.00976 -0.20556 0.01002 -0.20718 0.01028 -0.2088 C 0.01067 -0.21111 0.0108 -0.21366 0.01132 -0.21597 C 0.01171 -0.21829 0.01263 -0.2206 0.01315 -0.22315 C 0.01354 -0.22546 0.0138 -0.22801 0.01406 -0.23032 C 0.01432 -0.23241 0.01471 -0.23449 0.01523 -0.23634 C 0.01471 -0.24421 0.01458 -0.25231 0.01406 -0.26042 C 0.01393 -0.2625 0.01341 -0.26435 0.01315 -0.26643 C 0.01211 -0.27222 0.01224 -0.2713 0.01028 -0.27731 C 0.00976 -0.28125 0.00859 -0.2912 0.00755 -0.29421 L 0.00559 -0.29907 C 0.00494 -0.30393 0.00429 -0.3088 0.00377 -0.31366 C 0.00338 -0.3162 0.00286 -0.31921 0.00273 -0.32199 C 0.0026 -0.32523 0.00273 -0.32847 0.00273 -0.33171 " pathEditMode="relative" rAng="0" ptsTypes="AAAAAAAAAAAAAAAAAAAAAAAAAAAAAAAAAAAAAAA">
                                      <p:cBhvr>
                                        <p:cTn id="21" dur="5000" fill="hold"/>
                                        <p:tgtEl>
                                          <p:spTgt spid="33"/>
                                        </p:tgtEl>
                                        <p:attrNameLst>
                                          <p:attrName>ppt_x</p:attrName>
                                          <p:attrName>ppt_y</p:attrName>
                                        </p:attrNameLst>
                                      </p:cBhvr>
                                      <p:rCtr x="-599" y="-16574"/>
                                    </p:animMotion>
                                  </p:childTnLst>
                                </p:cTn>
                              </p:par>
                            </p:childTnLst>
                          </p:cTn>
                        </p:par>
                      </p:childTnLst>
                    </p:cTn>
                  </p:par>
                </p:childTnLst>
              </p:cTn>
              <p:nextCondLst>
                <p:cond evt="onClick" delay="0">
                  <p:tgtEl>
                    <p:spTgt spid="33"/>
                  </p:tgtEl>
                </p:cond>
              </p:nextCondLst>
            </p:seq>
            <p:seq concurrent="1" nextAc="seek">
              <p:cTn id="22" restart="whenNotActive" fill="hold" evtFilter="cancelBubble" nodeType="interactiveSeq">
                <p:stCondLst>
                  <p:cond evt="onClick" delay="0">
                    <p:tgtEl>
                      <p:spTgt spid="9"/>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3.75E-6 0.00046 L 3.75E-6 0.00115 C 0.00325 -0.00463 0.00507 -0.01019 0.00664 -0.01551 C 0.00846 -0.01899 0.00846 -0.02292 0.00846 -0.02593 C 0.00846 -0.02963 0.00846 -0.03287 0.01015 -0.03542 C 0.01015 -0.0382 0.01185 -0.04028 0.01367 -0.04237 C 0.01367 -0.04422 0.01367 -0.0463 0.01523 -0.04815 C 0.01523 -0.0507 0.01705 -0.05278 0.01875 -0.0551 C 0.01875 -0.0588 0.02031 -0.06274 0.02213 -0.06621 C 0.02382 -0.07084 0.02565 -0.07408 0.02565 -0.07894 C 0.02734 -0.08264 0.02734 -0.08635 0.02734 -0.08959 C 0.0289 -0.09352 0.03073 -0.1007 0.03073 -0.10047 C 0.03073 -0.1176 0.03073 -0.1345 0.0289 -0.15116 C 0.0289 -0.15371 0.0289 -0.15602 0.02734 -0.15857 C 0.02734 -0.16042 0.02565 -0.16204 0.02565 -0.16389 C 0.02213 -0.17894 0.02565 -0.16389 0.02031 -0.17686 C 0.01875 -0.17825 0.01875 -0.18033 0.01875 -0.18172 C 0.01705 -0.18496 0.01523 -0.1882 0.01523 -0.19098 C 0.01015 -0.20186 0.01185 -0.19584 0.00846 -0.20973 C 0.00156 -0.2375 0.01367 -0.19607 0.00325 -0.2294 L 0.00156 -0.2345 C 0.00156 -0.24005 0.00156 -0.24561 3.75E-6 -0.2507 C 3.75E-6 -0.25394 3.75E-6 -0.25695 3.75E-6 -0.25973 C 3.75E-6 -0.28056 3.75E-6 -0.30116 3.75E-6 -0.32176 C 3.75E-6 -0.32338 0.00325 -0.33195 0.00325 -0.3345 C 0.00507 -0.33658 0.00664 -0.33843 0.00664 -0.34121 C 0.00846 -0.34723 0.00846 -0.35186 0.01185 -0.35718 C 0.01367 -0.3588 0.01523 -0.35973 0.01705 -0.36088 C 0.01875 -0.36598 0.02031 -0.37524 0.02382 -0.38033 C 0.02382 -0.38241 0.02565 -0.38426 0.02565 -0.38588 C 0.02734 -0.38774 0.02734 -0.38959 0.02734 -0.39144 C 0.0289 -0.39445 0.03073 -0.39723 0.03242 -0.40024 C 0.03424 -0.40209 0.03424 -0.40417 0.03424 -0.40579 C 0.0358 -0.40834 0.0358 -0.41088 0.0375 -0.41297 C 0.03932 -0.42778 0.0375 -0.41945 0.0444 -0.43866 L 0.0444 -0.43843 C 0.0444 -0.44121 0.0444 -0.44375 0.04609 -0.44584 C 0.04609 -0.44815 0.04961 -0.44954 0.05143 -0.45116 C 0.04961 -0.47709 0.04961 -0.50301 0.04961 -0.52917 C 0.04791 -0.53125 0.04609 -0.54051 0.04609 -0.54352 C 0.0444 -0.54537 0.04283 -0.54908 0.04283 -0.54885 " pathEditMode="relative" rAng="0" ptsTypes="AAAAAAAAAAAAAAAAAAAAAAAAAAAAAAAAAAAAAAAAA">
                                      <p:cBhvr>
                                        <p:cTn id="26" dur="5000" fill="hold"/>
                                        <p:tgtEl>
                                          <p:spTgt spid="9"/>
                                        </p:tgtEl>
                                        <p:attrNameLst>
                                          <p:attrName>ppt_x</p:attrName>
                                          <p:attrName>ppt_y</p:attrName>
                                        </p:attrNameLst>
                                      </p:cBhvr>
                                      <p:rCtr x="2565" y="-27454"/>
                                    </p:animMotion>
                                  </p:childTnLst>
                                </p:cTn>
                              </p:par>
                            </p:childTnLst>
                          </p:cTn>
                        </p:par>
                      </p:childTnLst>
                    </p:cTn>
                  </p:par>
                </p:childTnLst>
              </p:cTn>
              <p:nextCondLst>
                <p:cond evt="onClick" delay="0">
                  <p:tgtEl>
                    <p:spTgt spid="9"/>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a:srcRect l="3247" t="19426" r="3668" b="4034"/>
          <a:stretch/>
        </p:blipFill>
        <p:spPr>
          <a:xfrm>
            <a:off x="0" y="-57150"/>
            <a:ext cx="12192000" cy="6915150"/>
          </a:xfrm>
          <a:prstGeom prst="rect">
            <a:avLst/>
          </a:prstGeom>
        </p:spPr>
      </p:pic>
      <p:pic>
        <p:nvPicPr>
          <p:cNvPr id="31" name="Picture 30">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8999" y="1681316"/>
            <a:ext cx="1606256" cy="2855568"/>
          </a:xfrm>
          <a:prstGeom prst="rect">
            <a:avLst/>
          </a:prstGeom>
        </p:spPr>
      </p:pic>
      <p:pic>
        <p:nvPicPr>
          <p:cNvPr id="32" name="Picture 31">
            <a:hlinkClick r:id="rId6" action="ppaction://hlinksldjump"/>
          </p:cNvPr>
          <p:cNvPicPr>
            <a:picLocks noChangeAspect="1"/>
          </p:cNvPicPr>
          <p:nvPr/>
        </p:nvPicPr>
        <p:blipFill>
          <a:blip r:embed="rId7">
            <a:clrChange>
              <a:clrFrom>
                <a:srgbClr val="FCEEE4"/>
              </a:clrFrom>
              <a:clrTo>
                <a:srgbClr val="FCEEE4">
                  <a:alpha val="0"/>
                </a:srgbClr>
              </a:clrTo>
            </a:clrChange>
            <a:extLst>
              <a:ext uri="{28A0092B-C50C-407E-A947-70E740481C1C}">
                <a14:useLocalDpi xmlns:a14="http://schemas.microsoft.com/office/drawing/2010/main" val="0"/>
              </a:ext>
            </a:extLst>
          </a:blip>
          <a:stretch>
            <a:fillRect/>
          </a:stretch>
        </p:blipFill>
        <p:spPr>
          <a:xfrm>
            <a:off x="5343596" y="-78351"/>
            <a:ext cx="2920902" cy="2920902"/>
          </a:xfrm>
          <a:prstGeom prst="rect">
            <a:avLst/>
          </a:prstGeom>
        </p:spPr>
      </p:pic>
      <p:pic>
        <p:nvPicPr>
          <p:cNvPr id="33" name="Picture 32">
            <a:hlinkClick r:id="rId8" action="ppaction://hlinksldjump"/>
          </p:cNvPr>
          <p:cNvPicPr>
            <a:picLocks noChangeAspect="1"/>
          </p:cNvPicPr>
          <p:nvPr/>
        </p:nvPicPr>
        <p:blipFill>
          <a:blip r:embed="rId9"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287741" y="1515624"/>
            <a:ext cx="1192492" cy="1776970"/>
          </a:xfrm>
          <a:prstGeom prst="rect">
            <a:avLst/>
          </a:prstGeom>
        </p:spPr>
      </p:pic>
      <p:pic>
        <p:nvPicPr>
          <p:cNvPr id="34" name="Picture 33">
            <a:hlinkClick r:id="rId10" action="ppaction://hlinksldjump"/>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6512" y="-99063"/>
            <a:ext cx="2339971" cy="2689129"/>
          </a:xfrm>
          <a:prstGeom prst="rect">
            <a:avLst/>
          </a:prstGeom>
        </p:spPr>
      </p:pic>
      <p:pic>
        <p:nvPicPr>
          <p:cNvPr id="9" name="Picture 6">
            <a:hlinkClick r:id="rId12" action="ppaction://hlinksldjump"/>
          </p:cNvPr>
          <p:cNvPicPr>
            <a:picLocks noChangeAspect="1" noChangeArrowheads="1" noCrop="1"/>
          </p:cNvPicPr>
          <p:nvPr/>
        </p:nvPicPr>
        <p:blipFill>
          <a:blip r:embed="rId13">
            <a:clrChange>
              <a:clrFrom>
                <a:srgbClr val="FFF1D7"/>
              </a:clrFrom>
              <a:clrTo>
                <a:srgbClr val="FFF1D7">
                  <a:alpha val="0"/>
                </a:srgbClr>
              </a:clrTo>
            </a:clrChange>
            <a:extLst>
              <a:ext uri="{28A0092B-C50C-407E-A947-70E740481C1C}">
                <a14:useLocalDpi xmlns:a14="http://schemas.microsoft.com/office/drawing/2010/main" val="0"/>
              </a:ext>
            </a:extLst>
          </a:blip>
          <a:stretch>
            <a:fillRect/>
          </a:stretch>
        </p:blipFill>
        <p:spPr bwMode="auto">
          <a:xfrm>
            <a:off x="10031710" y="1245502"/>
            <a:ext cx="1865970" cy="25707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49775" y="2446023"/>
            <a:ext cx="5369939" cy="4453891"/>
          </a:xfrm>
          <a:prstGeom prst="rect">
            <a:avLst/>
          </a:prstGeom>
        </p:spPr>
      </p:pic>
      <p:pic>
        <p:nvPicPr>
          <p:cNvPr id="14" name="Picture 12" descr="Káº¿t quáº£ hÃ¬nh áº£nh cho win text gif"/>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376174" y="2789162"/>
            <a:ext cx="3200210" cy="320021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Káº¿t quáº£ hÃ¬nh áº£nh cho win text gif"/>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rot="2828663">
            <a:off x="8152258" y="3322680"/>
            <a:ext cx="3200210" cy="3200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16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3.33333E-6 0.00047 L 3.33333E-6 0.00093 C 0.00104 0.01135 0.00794 0.08264 0.01198 0.09144 L 0.01927 0.10672 C 0.05703 0.10278 0.06146 0.12616 0.07734 0.08635 C 0.07929 0.08148 0.0806 0.07616 0.08229 0.0713 C 0.0819 0.06343 0.08789 -2.96296E-6 0.07252 -0.00463 C 0.06927 -0.00555 0.06614 -0.00139 0.06289 0.00047 C 0.06041 0.00556 0.0582 0.01088 0.0556 0.01551 C 0.05338 0.01968 0.04987 0.02084 0.0483 0.02547 C 0.04401 0.04028 0.0431 0.06505 0.04114 0.08125 C 0.04049 0.08658 0.03945 0.09144 0.03867 0.0963 C 0.03593 0.16366 0.03619 0.13658 0.03619 0.17755 " pathEditMode="relative" rAng="0" ptsTypes="AAAAAAAAAAAAA">
                                      <p:cBhvr>
                                        <p:cTn id="6" dur="5000" fill="hold"/>
                                        <p:tgtEl>
                                          <p:spTgt spid="34"/>
                                        </p:tgtEl>
                                        <p:attrNameLst>
                                          <p:attrName>ppt_x</p:attrName>
                                          <p:attrName>ppt_y</p:attrName>
                                        </p:attrNameLst>
                                      </p:cBhvr>
                                      <p:rCtr x="4154" y="8588"/>
                                    </p:animMotion>
                                  </p:childTnLst>
                                </p:cTn>
                              </p:par>
                              <p:par>
                                <p:cTn id="7" presetID="0" presetClass="path" presetSubtype="0" accel="50000" decel="50000" fill="hold" nodeType="withEffect">
                                  <p:stCondLst>
                                    <p:cond delay="0"/>
                                  </p:stCondLst>
                                  <p:childTnLst>
                                    <p:animMotion origin="layout" path="M -8.33333E-7 -4.07407E-6 L -8.33333E-7 -4.07407E-6 C -0.00312 -0.00069 -0.00638 -4.07407E-6 -0.00937 -0.00162 C -0.01054 -0.00208 -0.01093 -0.00463 -0.01171 -0.00578 C -0.01276 -0.00694 -0.01406 -0.00717 -0.01484 -0.00856 C -0.01692 -0.01134 -0.01823 -0.0155 -0.02031 -0.01828 C -0.02291 -0.02152 -0.02591 -0.02384 -0.02812 -0.028 C -0.0289 -0.02939 -0.02968 -0.03078 -0.03046 -0.03217 C -0.03203 -0.03402 -0.03385 -0.03518 -0.03515 -0.03773 C -0.03593 -0.03912 -0.03671 -0.0405 -0.0375 -0.04189 C -0.03906 -0.04375 -0.04218 -0.04745 -0.04218 -0.04745 C -0.0427 -0.04884 -0.0431 -0.05046 -0.04375 -0.05162 C -0.0444 -0.05254 -0.04544 -0.05208 -0.04609 -0.053 C -0.04726 -0.05416 -0.0483 -0.05555 -0.04921 -0.05717 C -0.05117 -0.05995 -0.05403 -0.06574 -0.05468 -0.06967 L -0.05546 -0.07384 C -0.0552 -0.07708 -0.05546 -0.08055 -0.05468 -0.08356 C -0.05403 -0.08611 -0.04791 -0.08888 -0.04765 -0.08912 C -0.04661 -0.09004 -0.0457 -0.09097 -0.04453 -0.09189 C -0.04296 -0.09282 -0.03906 -0.09398 -0.0375 -0.09467 C -0.03671 -0.0949 -0.03606 -0.0956 -0.03515 -0.09606 C -0.03268 -0.09722 -0.02526 -0.1 -0.02421 -0.10023 L 0.01875 -0.10162 L 0.02657 -0.10439 C 0.02787 -0.10486 0.02917 -0.10486 0.03047 -0.10578 C 0.03373 -0.10763 0.0319 -0.10671 0.03594 -0.10856 C 0.03646 -0.10995 0.03685 -0.11134 0.0375 -0.11273 C 0.03815 -0.11458 0.03907 -0.1162 0.03985 -0.11828 C 0.04037 -0.1199 0.04089 -0.12199 0.04141 -0.12384 C 0.04115 -0.13032 0.04141 -0.1368 0.04063 -0.14328 C 0.04037 -0.14513 0.03894 -0.14583 0.03829 -0.14745 C 0.03763 -0.14861 0.03737 -0.15046 0.03672 -0.15162 C 0.03438 -0.15555 0.03451 -0.15347 0.03204 -0.15578 C 0.03112 -0.15648 0.03047 -0.15763 0.02969 -0.15856 C 0.0293 -0.15879 0.02448 -0.16226 0.02344 -0.16273 C 0.02162 -0.16319 0.0198 -0.16365 0.01797 -0.16412 C 0.01485 -0.16458 0.01172 -0.16527 0.0086 -0.1655 C -0.01432 -0.16574 -0.03724 -0.1655 -0.06015 -0.1655 " pathEditMode="relative" ptsTypes="AAAAAAAAAAAAAAAAAAAAAAAAAAAAAAAAAAAAAA">
                                      <p:cBhvr>
                                        <p:cTn id="8" dur="5000" fill="hold"/>
                                        <p:tgtEl>
                                          <p:spTgt spid="32"/>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6.45833E-6 -3.7037E-7 L 6.45833E-6 -3.7037E-7 C -0.00208 -0.00139 -0.00429 -0.00231 -0.00624 -0.00417 C -0.00716 -0.00532 -0.00768 -0.00717 -0.00859 -0.00833 C -0.01744 -0.0206 -0.00963 -0.00741 -0.0164 -0.01944 C -0.0177 -0.02685 -0.01627 -0.02106 -0.01953 -0.02778 C -0.02005 -0.02917 -0.02044 -0.03079 -0.02109 -0.03194 C -0.02252 -0.03495 -0.02578 -0.04028 -0.02578 -0.04028 C -0.02643 -0.04375 -0.02682 -0.04722 -0.02812 -0.05 C -0.02877 -0.05162 -0.02968 -0.05278 -0.03046 -0.05417 C -0.03072 -0.05602 -0.03085 -0.0581 -0.03124 -0.05972 C -0.03163 -0.0618 -0.03268 -0.06342 -0.03281 -0.06528 C -0.03294 -0.07106 -0.03294 -0.07685 -0.03203 -0.08194 C -0.03124 -0.08565 -0.02812 -0.08634 -0.02656 -0.0875 C -0.02538 -0.08842 -0.02447 -0.08958 -0.02343 -0.09028 C -0.02239 -0.09097 -0.02135 -0.0912 -0.02031 -0.09167 C -0.01471 -0.09467 -0.02135 -0.09259 -0.01093 -0.09583 C -0.00885 -0.09653 -0.00676 -0.09676 -0.00468 -0.09722 C -0.00234 -0.09861 -0.00156 -0.0993 0.00079 -0.1 C 0.00235 -0.10069 0.00391 -0.10092 0.00547 -0.10139 C 0.00912 -0.10278 0.00925 -0.10278 0.01251 -0.10417 C 0.01329 -0.10509 0.01407 -0.10625 0.01485 -0.10694 C 0.01589 -0.1081 0.01706 -0.10856 0.01797 -0.10972 C 0.01889 -0.11088 0.01954 -0.11273 0.02032 -0.11389 C 0.0211 -0.11505 0.02188 -0.11574 0.02266 -0.11667 C 0.02318 -0.11805 0.0237 -0.11967 0.02422 -0.12083 C 0.02618 -0.12569 0.02709 -0.12662 0.02813 -0.13194 C 0.02852 -0.1338 0.02865 -0.13588 0.02891 -0.1375 C 0.02917 -0.13912 0.02943 -0.14028 0.02982 -0.14167 C 0.02943 -0.15092 0.02982 -0.16042 0.02891 -0.16944 C 0.02878 -0.17153 0.02748 -0.17245 0.02657 -0.17361 C 0.02618 -0.17454 0.02214 -0.17986 0.0211 -0.18055 C 0.02045 -0.18125 0.01954 -0.18148 0.01876 -0.18194 C 0.01771 -0.18333 0.0168 -0.18495 0.01563 -0.18611 C 0.01498 -0.18727 0.01407 -0.18796 0.01329 -0.18889 C 0.01172 -0.19167 0.0099 -0.19398 0.0086 -0.19722 C 0.00639 -0.20347 0.00769 -0.20023 0.00469 -0.20694 C 0.00443 -0.20833 0.00417 -0.20972 0.00391 -0.21111 C 0.00261 -0.22245 0.00378 -0.21643 0.00235 -0.22639 C 0.00144 -0.23356 0.00196 -0.22801 6.45833E-6 -0.23472 C -0.00025 -0.23611 -0.00051 -0.2375 -0.00078 -0.23889 C -0.00051 -0.24259 -0.00078 -0.24676 6.45833E-6 -0.25 C 0.00066 -0.25255 0.00365 -0.25324 0.00469 -0.25417 C 0.00561 -0.25509 0.00626 -0.25625 0.00704 -0.25694 C 0.00964 -0.25926 0.00938 -0.25671 0.00938 -0.25972 " pathEditMode="relative" ptsTypes="AAAAAAAAAAAAAAAAAAAAAAAAAAAAAAAAAAAAAAAAAAAAA">
                                      <p:cBhvr>
                                        <p:cTn id="10" dur="5000" fill="hold"/>
                                        <p:tgtEl>
                                          <p:spTgt spid="31"/>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3.33333E-6 -1.85185E-6 L -3.33333E-6 -1.85185E-6 C -0.00234 -0.00231 -0.00482 -0.00439 -0.00703 -0.00694 C -0.0082 -0.00856 -0.00898 -0.01088 -0.01015 -0.0125 C -0.0108 -0.01365 -0.01172 -0.01435 -0.0125 -0.01527 C -0.01575 -0.0243 -0.01185 -0.01435 -0.01719 -0.025 C -0.01797 -0.02685 -0.01862 -0.02893 -0.01953 -0.03055 C -0.02278 -0.03727 -0.02252 -0.03657 -0.02578 -0.04027 C -0.02656 -0.04259 -0.02708 -0.04537 -0.02812 -0.04722 C -0.02877 -0.04861 -0.02982 -0.04884 -0.03047 -0.05 C -0.03164 -0.05231 -0.03255 -0.05463 -0.03359 -0.05694 C -0.03554 -0.06782 -0.03594 -0.06782 -0.03359 -0.08611 C -0.0332 -0.08889 -0.03138 -0.08981 -0.03047 -0.09166 C -0.02982 -0.09305 -0.02955 -0.09467 -0.0289 -0.09583 C -0.02786 -0.09768 -0.02474 -0.10139 -0.02344 -0.10277 C -0.02291 -0.10416 -0.02252 -0.10602 -0.02187 -0.10694 C -0.01849 -0.11227 -0.01797 -0.11203 -0.01484 -0.11389 C -0.0138 -0.11574 -0.01263 -0.11759 -0.01172 -0.11944 C -0.01107 -0.12083 -0.0108 -0.12245 -0.01015 -0.12361 C -0.0095 -0.125 -0.00846 -0.12546 -0.00781 -0.12639 C -0.0069 -0.12777 -0.00625 -0.12916 -0.00547 -0.13055 C -0.00521 -0.13194 -0.00508 -0.13356 -0.00469 -0.13472 C -0.00377 -0.13773 -0.00156 -0.14305 -0.00156 -0.14305 C -0.0013 -0.14537 -0.00104 -0.14791 -0.00078 -0.15 C -0.00052 -0.15162 -0.00013 -0.15277 -3.33333E-6 -0.15416 C 0.00039 -0.15602 0.00052 -0.15787 0.00091 -0.15972 C 0.00052 -0.1699 0.00052 -0.18032 -3.33333E-6 -0.19027 C -3.33333E-6 -0.19189 -0.00026 -0.19352 -0.00078 -0.19444 C -0.00208 -0.19768 -0.00325 -0.20162 -0.00547 -0.20277 C -0.00859 -0.20463 -0.01159 -0.20694 -0.01484 -0.20833 C -0.02461 -0.21273 -0.01237 -0.20717 -0.02031 -0.21111 C -0.02135 -0.2118 -0.02239 -0.21203 -0.02344 -0.2125 C -0.02656 -0.21458 -0.02695 -0.2162 -0.02969 -0.21944 C -0.03177 -0.22222 -0.03268 -0.22245 -0.03437 -0.22639 C -0.0345 -0.22685 -0.03437 -0.22731 -0.03437 -0.22777 " pathEditMode="relative" ptsTypes="AAAAAAAAAAAAAAAAAAAAAAAAAAAAAAAAAAA">
                                      <p:cBhvr>
                                        <p:cTn id="12" dur="5000" fill="hold"/>
                                        <p:tgtEl>
                                          <p:spTgt spid="9"/>
                                        </p:tgtEl>
                                        <p:attrNameLst>
                                          <p:attrName>ppt_x</p:attrName>
                                          <p:attrName>ppt_y</p:attrName>
                                        </p:attrNameLst>
                                      </p:cBhvr>
                                    </p:animMotion>
                                  </p:childTnLst>
                                </p:cTn>
                              </p:par>
                              <p:par>
                                <p:cTn id="13" presetID="0" presetClass="path" presetSubtype="0" accel="50000" decel="50000" fill="hold" nodeType="withEffect">
                                  <p:stCondLst>
                                    <p:cond delay="0"/>
                                  </p:stCondLst>
                                  <p:childTnLst>
                                    <p:animMotion origin="layout" path="M -2.91667E-6 6.2963E-6 L -2.91667E-6 6.2963E-6 C -0.00976 -0.0243 0.00287 0.0051 -0.01015 -0.01805 C -0.01393 -0.02476 -0.01198 -0.02291 -0.01562 -0.02499 C -0.01666 -0.02638 -0.01771 -0.028 -0.01875 -0.02916 C -0.02122 -0.0324 -0.02174 -0.0324 -0.02422 -0.0361 C -0.0276 -0.0412 -0.02604 -0.04097 -0.03047 -0.04583 C -0.03125 -0.04675 -0.03203 -0.04675 -0.03281 -0.04722 C -0.03646 -0.05393 -0.03424 -0.05046 -0.03984 -0.05694 L -0.04218 -0.05972 C -0.04284 -0.06157 -0.04531 -0.06759 -0.04531 -0.06944 C -0.04557 -0.07893 -0.04505 -0.08819 -0.04453 -0.09722 C -0.04453 -0.09884 -0.04414 -0.10022 -0.04375 -0.10138 C -0.04284 -0.10439 -0.04232 -0.10833 -0.04062 -0.10972 C -0.03906 -0.1111 -0.03763 -0.11296 -0.03593 -0.11388 C -0.03398 -0.11527 -0.0319 -0.11666 -0.02968 -0.11666 L 0.02657 -0.11805 C 0.02761 -0.11851 0.02865 -0.11874 0.02969 -0.11944 C 0.03047 -0.12013 0.03112 -0.12152 0.03203 -0.12222 C 0.03295 -0.12337 0.03412 -0.12407 0.03516 -0.12499 C 0.03711 -0.13055 0.03828 -0.13217 0.03907 -0.13749 C 0.03933 -0.14027 0.03959 -0.14305 0.03985 -0.14583 C 0.03959 -0.15323 0.03998 -0.16087 0.03907 -0.16805 C 0.03854 -0.17152 0.03776 -0.17592 0.03594 -0.17638 L 0.03203 -0.17777 C 0.03099 -0.1787 0.02995 -0.17985 0.02891 -0.18055 C 0.02617 -0.18263 0.0263 -0.18171 0.02344 -0.18333 C 0.02201 -0.18425 0.02084 -0.18564 0.01953 -0.1861 C 0.0168 -0.18726 0.00534 -0.18888 0.00391 -0.18888 C -0.00104 -0.19189 0.00326 -0.18981 -0.00547 -0.19166 C -0.00703 -0.19212 -0.00859 -0.19259 -0.01015 -0.19305 C -0.01093 -0.19397 -0.01172 -0.19513 -0.0125 -0.19583 C -0.01901 -0.20161 -0.01054 -0.19212 -0.01718 -0.19999 C -0.02096 -0.16689 -0.0194 -0.18587 -0.01797 -0.1236 C -0.01784 -0.11735 -0.01732 -0.11712 -0.01562 -0.11249 C -0.01458 -0.10323 -0.01562 -0.10833 -0.01328 -0.10138 C -0.0125 -0.0993 -0.01211 -0.09629 -0.01093 -0.09444 C -0.00963 -0.09259 -0.00781 -0.09189 -0.00625 -0.09027 C -0.00521 -0.08911 -0.00429 -0.08726 -0.00312 -0.0861 C -0.00169 -0.08495 -2.91667E-6 -0.08425 0.00157 -0.08333 L 0.00391 -0.08194 C 0.01615 -0.08518 0.01706 -0.08147 0.02422 -0.09027 C 0.02552 -0.09212 0.02683 -0.09397 0.02813 -0.09583 C 0.02839 -0.09722 0.02839 -0.09884 0.02891 -0.09999 C 0.02956 -0.10208 0.03073 -0.10347 0.03125 -0.10555 C 0.03177 -0.10833 0.03151 -0.11134 0.03203 -0.11388 C 0.03255 -0.11735 0.0336 -0.12036 0.03438 -0.1236 C 0.03607 -0.14259 0.03386 -0.12222 0.03672 -0.13888 C 0.03698 -0.1412 0.03711 -0.14374 0.0375 -0.14583 C 0.03763 -0.14745 0.03802 -0.1486 0.03828 -0.14999 C 0.03763 -0.17268 0.03815 -0.17546 0.03672 -0.19166 C 0.03646 -0.19421 0.0362 -0.19652 0.03594 -0.1986 C 0.0336 -0.21319 0.03529 -0.20138 0.03282 -0.21249 C 0.02995 -0.22499 0.03268 -0.21712 0.02969 -0.22499 C 0.02943 -0.22685 0.02904 -0.2287 0.02891 -0.23055 C 0.02852 -0.23356 0.02813 -0.23888 0.02735 -0.24166 C 0.02709 -0.24235 0.02683 -0.24259 0.02657 -0.24305 " pathEditMode="relative" ptsTypes="AAAAAAAAAAAAAAAAAAAAAAAAAAAAAAAAAAAAAAAAAAAAAAAAAAAAAAAAA">
                                      <p:cBhvr>
                                        <p:cTn id="14" dur="5000" fill="hold"/>
                                        <p:tgtEl>
                                          <p:spTgt spid="33"/>
                                        </p:tgtEl>
                                        <p:attrNameLst>
                                          <p:attrName>ppt_x</p:attrName>
                                          <p:attrName>ppt_y</p:attrName>
                                        </p:attrNameLst>
                                      </p:cBhvr>
                                    </p:animMotion>
                                  </p:childTnLst>
                                </p:cTn>
                              </p:par>
                              <p:par>
                                <p:cTn id="15" presetID="10"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subTnLst>
                                    <p:audio>
                                      <p:cMediaNode>
                                        <p:cTn display="0" masterRel="sameClick">
                                          <p:stCondLst>
                                            <p:cond evt="begin" delay="0">
                                              <p:tn val="15"/>
                                            </p:cond>
                                          </p:stCondLst>
                                          <p:endCondLst>
                                            <p:cond evt="onStopAudio" delay="0">
                                              <p:tgtEl>
                                                <p:sldTgt/>
                                              </p:tgtEl>
                                            </p:cond>
                                          </p:endCondLst>
                                        </p:cTn>
                                        <p:tgtEl>
                                          <p:sndTgt r:embed="rId2" name="Tieng-yeah-tre-con-www_nhacchuongvui_com.wav"/>
                                        </p:tgtEl>
                                      </p:cMediaNode>
                                    </p:audio>
                                  </p:sub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subTnLst>
                                    <p:audio>
                                      <p:cMediaNode>
                                        <p:cTn display="0" masterRel="sameClick">
                                          <p:stCondLst>
                                            <p:cond evt="begin" delay="0">
                                              <p:tn val="18"/>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6"/>
            <a:ext cx="12192000" cy="6912863"/>
          </a:xfrm>
          <a:prstGeom prst="rect">
            <a:avLst/>
          </a:prstGeom>
        </p:spPr>
      </p:pic>
      <p:sp>
        <p:nvSpPr>
          <p:cNvPr id="23" name="Rectangle 22"/>
          <p:cNvSpPr/>
          <p:nvPr/>
        </p:nvSpPr>
        <p:spPr>
          <a:xfrm>
            <a:off x="854553" y="235975"/>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973395" y="412956"/>
            <a:ext cx="10176387" cy="3046988"/>
          </a:xfrm>
          <a:prstGeom prst="rect">
            <a:avLst/>
          </a:prstGeom>
          <a:noFill/>
        </p:spPr>
        <p:txBody>
          <a:bodyPr wrap="square" rtlCol="0">
            <a:spAutoFit/>
          </a:bodyPr>
          <a:lstStyle/>
          <a:p>
            <a:r>
              <a:rPr lang="vi-VN" sz="3200" dirty="0">
                <a:solidFill>
                  <a:schemeClr val="bg1"/>
                </a:solidFill>
                <a:latin typeface="Times New Roman" panose="02020603050405020304" pitchFamily="18" charset="0"/>
                <a:cs typeface="Times New Roman" panose="02020603050405020304" pitchFamily="18" charset="0"/>
              </a:rPr>
              <a:t>Câu 1: </a:t>
            </a:r>
            <a:r>
              <a:rPr lang="en-US" sz="3200" dirty="0">
                <a:solidFill>
                  <a:schemeClr val="bg1"/>
                </a:solidFill>
              </a:rPr>
              <a:t>Trong </a:t>
            </a:r>
            <a:r>
              <a:rPr lang="en-US" sz="3200" dirty="0" err="1">
                <a:solidFill>
                  <a:schemeClr val="bg1"/>
                </a:solidFill>
              </a:rPr>
              <a:t>văn</a:t>
            </a:r>
            <a:r>
              <a:rPr lang="en-US" sz="3200" dirty="0">
                <a:solidFill>
                  <a:schemeClr val="bg1"/>
                </a:solidFill>
              </a:rPr>
              <a:t> </a:t>
            </a:r>
            <a:r>
              <a:rPr lang="en-US" sz="3200" dirty="0" err="1">
                <a:solidFill>
                  <a:schemeClr val="bg1"/>
                </a:solidFill>
              </a:rPr>
              <a:t>bản</a:t>
            </a:r>
            <a:r>
              <a:rPr lang="en-US" sz="3200" dirty="0">
                <a:solidFill>
                  <a:schemeClr val="bg1"/>
                </a:solidFill>
              </a:rPr>
              <a:t> Khan </a:t>
            </a:r>
            <a:r>
              <a:rPr lang="en-US" sz="3200" dirty="0" err="1">
                <a:solidFill>
                  <a:schemeClr val="bg1"/>
                </a:solidFill>
              </a:rPr>
              <a:t>hiếm</a:t>
            </a:r>
            <a:r>
              <a:rPr lang="en-US" sz="3200" dirty="0">
                <a:solidFill>
                  <a:schemeClr val="bg1"/>
                </a:solidFill>
              </a:rPr>
              <a:t> </a:t>
            </a:r>
            <a:r>
              <a:rPr lang="en-US" sz="3200" dirty="0" err="1">
                <a:solidFill>
                  <a:schemeClr val="bg1"/>
                </a:solidFill>
              </a:rPr>
              <a:t>nước</a:t>
            </a:r>
            <a:r>
              <a:rPr lang="en-US" sz="3200" dirty="0">
                <a:solidFill>
                  <a:schemeClr val="bg1"/>
                </a:solidFill>
              </a:rPr>
              <a:t> </a:t>
            </a:r>
            <a:r>
              <a:rPr lang="en-US" sz="3200" dirty="0" err="1">
                <a:solidFill>
                  <a:schemeClr val="bg1"/>
                </a:solidFill>
              </a:rPr>
              <a:t>ngọt</a:t>
            </a:r>
            <a:r>
              <a:rPr lang="en-US" sz="3200" dirty="0">
                <a:solidFill>
                  <a:schemeClr val="bg1"/>
                </a:solidFill>
              </a:rPr>
              <a:t>, </a:t>
            </a:r>
            <a:r>
              <a:rPr lang="en-US" sz="3200" dirty="0" err="1">
                <a:solidFill>
                  <a:schemeClr val="bg1"/>
                </a:solidFill>
              </a:rPr>
              <a:t>tác</a:t>
            </a:r>
            <a:r>
              <a:rPr lang="en-US" sz="3200" dirty="0">
                <a:solidFill>
                  <a:schemeClr val="bg1"/>
                </a:solidFill>
              </a:rPr>
              <a:t> </a:t>
            </a:r>
            <a:r>
              <a:rPr lang="en-US" sz="3200" dirty="0" err="1">
                <a:solidFill>
                  <a:schemeClr val="bg1"/>
                </a:solidFill>
              </a:rPr>
              <a:t>giả</a:t>
            </a:r>
            <a:r>
              <a:rPr lang="en-US" sz="3200" dirty="0">
                <a:solidFill>
                  <a:schemeClr val="bg1"/>
                </a:solidFill>
              </a:rPr>
              <a:t> </a:t>
            </a:r>
            <a:r>
              <a:rPr lang="en-US" sz="3200" dirty="0" err="1">
                <a:solidFill>
                  <a:schemeClr val="bg1"/>
                </a:solidFill>
              </a:rPr>
              <a:t>đã</a:t>
            </a:r>
            <a:r>
              <a:rPr lang="en-US" sz="3200" dirty="0">
                <a:solidFill>
                  <a:schemeClr val="bg1"/>
                </a:solidFill>
              </a:rPr>
              <a:t> </a:t>
            </a:r>
            <a:r>
              <a:rPr lang="en-US" sz="3200" dirty="0" err="1">
                <a:solidFill>
                  <a:schemeClr val="bg1"/>
                </a:solidFill>
              </a:rPr>
              <a:t>phủ</a:t>
            </a:r>
            <a:r>
              <a:rPr lang="en-US" sz="3200" dirty="0">
                <a:solidFill>
                  <a:schemeClr val="bg1"/>
                </a:solidFill>
              </a:rPr>
              <a:t> </a:t>
            </a:r>
            <a:r>
              <a:rPr lang="en-US" sz="3200" dirty="0" err="1">
                <a:solidFill>
                  <a:schemeClr val="bg1"/>
                </a:solidFill>
              </a:rPr>
              <a:t>nhận</a:t>
            </a:r>
            <a:r>
              <a:rPr lang="en-US" sz="3200" dirty="0">
                <a:solidFill>
                  <a:schemeClr val="bg1"/>
                </a:solidFill>
              </a:rPr>
              <a:t> </a:t>
            </a:r>
            <a:r>
              <a:rPr lang="en-US" sz="3200" dirty="0" err="1">
                <a:solidFill>
                  <a:schemeClr val="bg1"/>
                </a:solidFill>
              </a:rPr>
              <a:t>quan</a:t>
            </a:r>
            <a:r>
              <a:rPr lang="en-US" sz="3200" dirty="0">
                <a:solidFill>
                  <a:schemeClr val="bg1"/>
                </a:solidFill>
              </a:rPr>
              <a:t> </a:t>
            </a:r>
            <a:r>
              <a:rPr lang="en-US" sz="3200" dirty="0" err="1">
                <a:solidFill>
                  <a:schemeClr val="bg1"/>
                </a:solidFill>
              </a:rPr>
              <a:t>điểm</a:t>
            </a:r>
            <a:r>
              <a:rPr lang="en-US" sz="3200" dirty="0">
                <a:solidFill>
                  <a:schemeClr val="bg1"/>
                </a:solidFill>
              </a:rPr>
              <a:t> </a:t>
            </a:r>
            <a:r>
              <a:rPr lang="en-US" sz="3200" dirty="0" err="1">
                <a:solidFill>
                  <a:schemeClr val="bg1"/>
                </a:solidFill>
              </a:rPr>
              <a:t>nào</a:t>
            </a:r>
            <a:r>
              <a:rPr lang="en-US" sz="3200" dirty="0">
                <a:solidFill>
                  <a:schemeClr val="bg1"/>
                </a:solidFill>
              </a:rPr>
              <a:t>?</a:t>
            </a:r>
          </a:p>
          <a:p>
            <a:r>
              <a:rPr lang="en-US" sz="3200" dirty="0">
                <a:solidFill>
                  <a:schemeClr val="bg1"/>
                </a:solidFill>
              </a:rPr>
              <a:t> A. </a:t>
            </a:r>
            <a:r>
              <a:rPr lang="en-US" sz="3200" dirty="0" err="1">
                <a:solidFill>
                  <a:schemeClr val="bg1"/>
                </a:solidFill>
              </a:rPr>
              <a:t>Nước</a:t>
            </a:r>
            <a:r>
              <a:rPr lang="en-US" sz="3200" dirty="0">
                <a:solidFill>
                  <a:schemeClr val="bg1"/>
                </a:solidFill>
              </a:rPr>
              <a:t> </a:t>
            </a:r>
            <a:r>
              <a:rPr lang="en-US" sz="3200" dirty="0" err="1">
                <a:solidFill>
                  <a:schemeClr val="bg1"/>
                </a:solidFill>
              </a:rPr>
              <a:t>ngọt</a:t>
            </a:r>
            <a:r>
              <a:rPr lang="en-US" sz="3200" dirty="0">
                <a:solidFill>
                  <a:schemeClr val="bg1"/>
                </a:solidFill>
              </a:rPr>
              <a:t> </a:t>
            </a:r>
            <a:r>
              <a:rPr lang="en-US" sz="3200" dirty="0" err="1">
                <a:solidFill>
                  <a:schemeClr val="bg1"/>
                </a:solidFill>
              </a:rPr>
              <a:t>không</a:t>
            </a:r>
            <a:r>
              <a:rPr lang="en-US" sz="3200" dirty="0">
                <a:solidFill>
                  <a:schemeClr val="bg1"/>
                </a:solidFill>
              </a:rPr>
              <a:t> </a:t>
            </a:r>
            <a:r>
              <a:rPr lang="en-US" sz="3200" dirty="0" err="1">
                <a:solidFill>
                  <a:schemeClr val="bg1"/>
                </a:solidFill>
              </a:rPr>
              <a:t>vô</a:t>
            </a:r>
            <a:r>
              <a:rPr lang="en-US" sz="3200" dirty="0">
                <a:solidFill>
                  <a:schemeClr val="bg1"/>
                </a:solidFill>
              </a:rPr>
              <a:t> </a:t>
            </a:r>
            <a:r>
              <a:rPr lang="en-US" sz="3200" dirty="0" err="1">
                <a:solidFill>
                  <a:schemeClr val="bg1"/>
                </a:solidFill>
              </a:rPr>
              <a:t>tận</a:t>
            </a:r>
            <a:r>
              <a:rPr lang="en-US" sz="3200" dirty="0">
                <a:solidFill>
                  <a:schemeClr val="bg1"/>
                </a:solidFill>
              </a:rPr>
              <a:t>.</a:t>
            </a:r>
          </a:p>
          <a:p>
            <a:r>
              <a:rPr lang="en-US" sz="3200" dirty="0">
                <a:solidFill>
                  <a:schemeClr val="bg1"/>
                </a:solidFill>
              </a:rPr>
              <a:t>B. </a:t>
            </a:r>
            <a:r>
              <a:rPr lang="en-US" sz="3200" dirty="0" err="1">
                <a:solidFill>
                  <a:schemeClr val="bg1"/>
                </a:solidFill>
              </a:rPr>
              <a:t>Nước</a:t>
            </a:r>
            <a:r>
              <a:rPr lang="en-US" sz="3200" dirty="0">
                <a:solidFill>
                  <a:schemeClr val="bg1"/>
                </a:solidFill>
              </a:rPr>
              <a:t> </a:t>
            </a:r>
            <a:r>
              <a:rPr lang="en-US" sz="3200" dirty="0" err="1">
                <a:solidFill>
                  <a:schemeClr val="bg1"/>
                </a:solidFill>
              </a:rPr>
              <a:t>ngọt</a:t>
            </a:r>
            <a:r>
              <a:rPr lang="en-US" sz="3200" dirty="0">
                <a:solidFill>
                  <a:schemeClr val="bg1"/>
                </a:solidFill>
              </a:rPr>
              <a:t> </a:t>
            </a:r>
            <a:r>
              <a:rPr lang="en-US" sz="3200" dirty="0" err="1">
                <a:solidFill>
                  <a:schemeClr val="bg1"/>
                </a:solidFill>
              </a:rPr>
              <a:t>là</a:t>
            </a:r>
            <a:r>
              <a:rPr lang="en-US" sz="3200" dirty="0">
                <a:solidFill>
                  <a:schemeClr val="bg1"/>
                </a:solidFill>
              </a:rPr>
              <a:t> </a:t>
            </a:r>
            <a:r>
              <a:rPr lang="en-US" sz="3200" dirty="0" err="1">
                <a:solidFill>
                  <a:schemeClr val="bg1"/>
                </a:solidFill>
              </a:rPr>
              <a:t>nguồn</a:t>
            </a:r>
            <a:r>
              <a:rPr lang="en-US" sz="3200" dirty="0">
                <a:solidFill>
                  <a:schemeClr val="bg1"/>
                </a:solidFill>
              </a:rPr>
              <a:t> </a:t>
            </a:r>
            <a:r>
              <a:rPr lang="en-US" sz="3200" dirty="0" err="1">
                <a:solidFill>
                  <a:schemeClr val="bg1"/>
                </a:solidFill>
              </a:rPr>
              <a:t>vô</a:t>
            </a:r>
            <a:r>
              <a:rPr lang="en-US" sz="3200" dirty="0">
                <a:solidFill>
                  <a:schemeClr val="bg1"/>
                </a:solidFill>
              </a:rPr>
              <a:t> </a:t>
            </a:r>
            <a:r>
              <a:rPr lang="en-US" sz="3200" dirty="0" err="1">
                <a:solidFill>
                  <a:schemeClr val="bg1"/>
                </a:solidFill>
              </a:rPr>
              <a:t>tận</a:t>
            </a:r>
            <a:r>
              <a:rPr lang="en-US" sz="3200" dirty="0">
                <a:solidFill>
                  <a:schemeClr val="bg1"/>
                </a:solidFill>
              </a:rPr>
              <a:t> </a:t>
            </a:r>
          </a:p>
          <a:p>
            <a:r>
              <a:rPr lang="en-US" sz="3200" dirty="0">
                <a:solidFill>
                  <a:schemeClr val="bg1"/>
                </a:solidFill>
              </a:rPr>
              <a:t>C. </a:t>
            </a:r>
            <a:r>
              <a:rPr lang="en-US" sz="3200" dirty="0" err="1">
                <a:solidFill>
                  <a:schemeClr val="bg1"/>
                </a:solidFill>
              </a:rPr>
              <a:t>Nước</a:t>
            </a:r>
            <a:r>
              <a:rPr lang="en-US" sz="3200" dirty="0">
                <a:solidFill>
                  <a:schemeClr val="bg1"/>
                </a:solidFill>
              </a:rPr>
              <a:t> </a:t>
            </a:r>
            <a:r>
              <a:rPr lang="en-US" sz="3200" dirty="0" err="1">
                <a:solidFill>
                  <a:schemeClr val="bg1"/>
                </a:solidFill>
              </a:rPr>
              <a:t>mặn</a:t>
            </a:r>
            <a:r>
              <a:rPr lang="en-US" sz="3200" dirty="0">
                <a:solidFill>
                  <a:schemeClr val="bg1"/>
                </a:solidFill>
              </a:rPr>
              <a:t> </a:t>
            </a:r>
            <a:r>
              <a:rPr lang="en-US" sz="3200" dirty="0" err="1">
                <a:solidFill>
                  <a:schemeClr val="bg1"/>
                </a:solidFill>
              </a:rPr>
              <a:t>không</a:t>
            </a:r>
            <a:r>
              <a:rPr lang="en-US" sz="3200" dirty="0">
                <a:solidFill>
                  <a:schemeClr val="bg1"/>
                </a:solidFill>
              </a:rPr>
              <a:t> </a:t>
            </a:r>
            <a:r>
              <a:rPr lang="en-US" sz="3200" dirty="0" err="1">
                <a:solidFill>
                  <a:schemeClr val="bg1"/>
                </a:solidFill>
              </a:rPr>
              <a:t>vô</a:t>
            </a:r>
            <a:r>
              <a:rPr lang="en-US" sz="3200" dirty="0">
                <a:solidFill>
                  <a:schemeClr val="bg1"/>
                </a:solidFill>
              </a:rPr>
              <a:t> </a:t>
            </a:r>
            <a:r>
              <a:rPr lang="en-US" sz="3200" dirty="0" err="1">
                <a:solidFill>
                  <a:schemeClr val="bg1"/>
                </a:solidFill>
              </a:rPr>
              <a:t>tận</a:t>
            </a:r>
            <a:r>
              <a:rPr lang="en-US" sz="3200" dirty="0">
                <a:solidFill>
                  <a:schemeClr val="bg1"/>
                </a:solidFill>
              </a:rPr>
              <a:t>.</a:t>
            </a:r>
          </a:p>
          <a:p>
            <a:r>
              <a:rPr lang="en-US" sz="3200" dirty="0">
                <a:solidFill>
                  <a:schemeClr val="bg1"/>
                </a:solidFill>
              </a:rPr>
              <a:t>D. </a:t>
            </a:r>
            <a:r>
              <a:rPr lang="en-US" sz="3200" dirty="0" err="1">
                <a:solidFill>
                  <a:schemeClr val="bg1"/>
                </a:solidFill>
              </a:rPr>
              <a:t>Nước</a:t>
            </a:r>
            <a:r>
              <a:rPr lang="en-US" sz="3200" dirty="0">
                <a:solidFill>
                  <a:schemeClr val="bg1"/>
                </a:solidFill>
              </a:rPr>
              <a:t> </a:t>
            </a:r>
            <a:r>
              <a:rPr lang="en-US" sz="3200" dirty="0" err="1">
                <a:solidFill>
                  <a:schemeClr val="bg1"/>
                </a:solidFill>
              </a:rPr>
              <a:t>mặn</a:t>
            </a:r>
            <a:r>
              <a:rPr lang="en-US" sz="3200" dirty="0">
                <a:solidFill>
                  <a:schemeClr val="bg1"/>
                </a:solidFill>
              </a:rPr>
              <a:t> </a:t>
            </a:r>
            <a:r>
              <a:rPr lang="en-US" sz="3200" dirty="0" err="1">
                <a:solidFill>
                  <a:schemeClr val="bg1"/>
                </a:solidFill>
              </a:rPr>
              <a:t>là</a:t>
            </a:r>
            <a:r>
              <a:rPr lang="en-US" sz="3200" dirty="0">
                <a:solidFill>
                  <a:schemeClr val="bg1"/>
                </a:solidFill>
              </a:rPr>
              <a:t> </a:t>
            </a:r>
            <a:r>
              <a:rPr lang="en-US" sz="3200" dirty="0" err="1">
                <a:solidFill>
                  <a:schemeClr val="bg1"/>
                </a:solidFill>
              </a:rPr>
              <a:t>nguồn</a:t>
            </a:r>
            <a:r>
              <a:rPr lang="en-US" sz="3200" dirty="0">
                <a:solidFill>
                  <a:schemeClr val="bg1"/>
                </a:solidFill>
              </a:rPr>
              <a:t> </a:t>
            </a:r>
            <a:r>
              <a:rPr lang="en-US" sz="3200" dirty="0" err="1">
                <a:solidFill>
                  <a:schemeClr val="bg1"/>
                </a:solidFill>
              </a:rPr>
              <a:t>vô</a:t>
            </a:r>
            <a:r>
              <a:rPr lang="en-US" sz="3200" dirty="0">
                <a:solidFill>
                  <a:schemeClr val="bg1"/>
                </a:solidFill>
              </a:rPr>
              <a:t> </a:t>
            </a:r>
            <a:r>
              <a:rPr lang="en-US" sz="3200" dirty="0" err="1">
                <a:solidFill>
                  <a:schemeClr val="bg1"/>
                </a:solidFill>
              </a:rPr>
              <a:t>tận</a:t>
            </a:r>
            <a:r>
              <a:rPr lang="en-US" sz="3200" dirty="0"/>
              <a:t>.</a:t>
            </a:r>
          </a:p>
        </p:txBody>
      </p:sp>
      <p:sp>
        <p:nvSpPr>
          <p:cNvPr id="25" name="Rectangle 24"/>
          <p:cNvSpPr/>
          <p:nvPr/>
        </p:nvSpPr>
        <p:spPr>
          <a:xfrm>
            <a:off x="1004983" y="532862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 </a:t>
            </a:r>
            <a:endParaRPr lang="en-US" sz="2800" dirty="0">
              <a:solidFill>
                <a:prstClr val="white"/>
              </a:solidFill>
            </a:endParaRPr>
          </a:p>
        </p:txBody>
      </p:sp>
      <p:sp>
        <p:nvSpPr>
          <p:cNvPr id="26" name="Rectangle 25"/>
          <p:cNvSpPr/>
          <p:nvPr/>
        </p:nvSpPr>
        <p:spPr>
          <a:xfrm>
            <a:off x="6598897" y="5348050"/>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rPr>
              <a:t>D</a:t>
            </a:r>
            <a:endParaRPr lang="en-US" sz="2800" dirty="0">
              <a:solidFill>
                <a:prstClr val="white"/>
              </a:solidFill>
            </a:endParaRPr>
          </a:p>
        </p:txBody>
      </p:sp>
      <p:sp>
        <p:nvSpPr>
          <p:cNvPr id="27" name="Rectangle 26"/>
          <p:cNvSpPr/>
          <p:nvPr/>
        </p:nvSpPr>
        <p:spPr>
          <a:xfrm>
            <a:off x="6649380" y="429379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rPr>
              <a:t>C</a:t>
            </a:r>
            <a:endParaRPr lang="en-US" sz="2800" dirty="0">
              <a:solidFill>
                <a:prstClr val="white"/>
              </a:solidFill>
            </a:endParaRPr>
          </a:p>
        </p:txBody>
      </p:sp>
      <p:sp>
        <p:nvSpPr>
          <p:cNvPr id="28" name="Rectangle 27"/>
          <p:cNvSpPr/>
          <p:nvPr/>
        </p:nvSpPr>
        <p:spPr>
          <a:xfrm>
            <a:off x="939316" y="433891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rPr>
              <a:t>A</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69388" y="407778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405884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28" y="519922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94544" y="4979164"/>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3320222" y="60500"/>
            <a:ext cx="7177510" cy="6096001"/>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567608" y="1673356"/>
            <a:ext cx="7240476" cy="5343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2390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6"/>
            <a:ext cx="12192000" cy="6912863"/>
          </a:xfrm>
          <a:prstGeom prst="rect">
            <a:avLst/>
          </a:prstGeom>
        </p:spPr>
      </p:pic>
      <p:sp>
        <p:nvSpPr>
          <p:cNvPr id="23" name="Rectangle 22"/>
          <p:cNvSpPr/>
          <p:nvPr/>
        </p:nvSpPr>
        <p:spPr>
          <a:xfrm>
            <a:off x="854553" y="235975"/>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973395" y="412956"/>
            <a:ext cx="10176387" cy="3090590"/>
          </a:xfrm>
          <a:prstGeom prst="rect">
            <a:avLst/>
          </a:prstGeom>
          <a:noFill/>
        </p:spPr>
        <p:txBody>
          <a:bodyPr wrap="square" rtlCol="0">
            <a:spAutoFit/>
          </a:bodyPr>
          <a:lstStyle/>
          <a:p>
            <a:pPr marL="0" marR="0">
              <a:spcBef>
                <a:spcPts val="0"/>
              </a:spcBef>
              <a:spcAft>
                <a:spcPts val="0"/>
              </a:spcAft>
            </a:pPr>
            <a:r>
              <a:rPr lang="vi-VN" sz="3200" b="1" dirty="0">
                <a:solidFill>
                  <a:schemeClr val="bg1"/>
                </a:solidFill>
                <a:latin typeface="Times New Roman" panose="02020603050405020304" pitchFamily="18" charset="0"/>
                <a:cs typeface="Times New Roman" panose="02020603050405020304" pitchFamily="18" charset="0"/>
              </a:rPr>
              <a:t>Câu 2. </a:t>
            </a:r>
            <a:r>
              <a:rPr lang="en-US" sz="3200" dirty="0" err="1">
                <a:solidFill>
                  <a:schemeClr val="bg1"/>
                </a:solidFill>
                <a:effectLst/>
                <a:latin typeface="Times New Roman" panose="02020603050405020304" pitchFamily="18" charset="0"/>
                <a:ea typeface="Times New Roman" panose="02020603050405020304" pitchFamily="18" charset="0"/>
              </a:rPr>
              <a:t>Nghệ</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thuật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tiêu</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biểu</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trong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văn</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bản</a:t>
            </a:r>
            <a:r>
              <a:rPr lang="en-US" sz="3200" dirty="0">
                <a:solidFill>
                  <a:schemeClr val="bg1"/>
                </a:solidFill>
                <a:effectLst/>
                <a:latin typeface="Times New Roman" panose="02020603050405020304" pitchFamily="18" charset="0"/>
                <a:ea typeface="Times New Roman" panose="02020603050405020304" pitchFamily="18" charset="0"/>
              </a:rPr>
              <a:t> Khan </a:t>
            </a:r>
            <a:r>
              <a:rPr lang="en-US" sz="3200" dirty="0" err="1">
                <a:solidFill>
                  <a:schemeClr val="bg1"/>
                </a:solidFill>
                <a:effectLst/>
                <a:latin typeface="Times New Roman" panose="02020603050405020304" pitchFamily="18" charset="0"/>
                <a:ea typeface="Times New Roman" panose="02020603050405020304" pitchFamily="18" charset="0"/>
              </a:rPr>
              <a:t>hiếm</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ngọt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là</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gì</a:t>
            </a:r>
            <a:r>
              <a:rPr lang="en-US" sz="3200" dirty="0">
                <a:solidFill>
                  <a:schemeClr val="bg1"/>
                </a:solidFill>
                <a:effectLst/>
                <a:latin typeface="Times New Roman" panose="02020603050405020304" pitchFamily="18" charset="0"/>
                <a:ea typeface="Times New Roman" panose="02020603050405020304" pitchFamily="18" charset="0"/>
              </a:rPr>
              <a:t>?</a:t>
            </a:r>
          </a:p>
          <a:p>
            <a:pPr marL="457200" marR="0">
              <a:lnSpc>
                <a:spcPts val="2550"/>
              </a:lnSpc>
              <a:spcBef>
                <a:spcPts val="0"/>
              </a:spcBef>
              <a:spcAft>
                <a:spcPts val="0"/>
              </a:spcAft>
            </a:pP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lý</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sắc</a:t>
            </a:r>
            <a:endPar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ts val="2550"/>
              </a:lnSpc>
              <a:spcBef>
                <a:spcPts val="0"/>
              </a:spcBef>
              <a:spcAft>
                <a:spcPts val="0"/>
              </a:spcAft>
            </a:pP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Lập</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chặt</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chẽ</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457200" marR="0">
              <a:lnSpc>
                <a:spcPts val="2550"/>
              </a:lnSpc>
              <a:spcBef>
                <a:spcPts val="0"/>
              </a:spcBef>
              <a:spcAft>
                <a:spcPts val="0"/>
              </a:spcAft>
            </a:pP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truyện</a:t>
            </a:r>
            <a:endPar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ts val="2550"/>
              </a:lnSpc>
              <a:spcBef>
                <a:spcPts val="0"/>
              </a:spcBef>
              <a:spcAft>
                <a:spcPts val="0"/>
              </a:spcAft>
            </a:pP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nhuần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nhuyễn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kho</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Nam</a:t>
            </a:r>
          </a:p>
        </p:txBody>
      </p:sp>
      <p:sp>
        <p:nvSpPr>
          <p:cNvPr id="25" name="Rectangle 24"/>
          <p:cNvSpPr/>
          <p:nvPr/>
        </p:nvSpPr>
        <p:spPr>
          <a:xfrm>
            <a:off x="991886" y="540639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a:t>
            </a:r>
            <a:endParaRPr lang="en-US" sz="2800" dirty="0">
              <a:solidFill>
                <a:prstClr val="white"/>
              </a:solidFill>
            </a:endParaRPr>
          </a:p>
        </p:txBody>
      </p:sp>
      <p:sp>
        <p:nvSpPr>
          <p:cNvPr id="26" name="Rectangle 25"/>
          <p:cNvSpPr/>
          <p:nvPr/>
        </p:nvSpPr>
        <p:spPr>
          <a:xfrm>
            <a:off x="1026526" y="428745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A</a:t>
            </a:r>
            <a:endParaRPr lang="en-US" sz="2800" dirty="0">
              <a:solidFill>
                <a:prstClr val="white"/>
              </a:solidFill>
            </a:endParaRPr>
          </a:p>
        </p:txBody>
      </p:sp>
      <p:sp>
        <p:nvSpPr>
          <p:cNvPr id="27" name="Rectangle 26"/>
          <p:cNvSpPr/>
          <p:nvPr/>
        </p:nvSpPr>
        <p:spPr>
          <a:xfrm>
            <a:off x="6649380" y="429379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C</a:t>
            </a:r>
            <a:endParaRPr lang="en-US" sz="2800" dirty="0">
              <a:solidFill>
                <a:prstClr val="white"/>
              </a:solidFill>
            </a:endParaRPr>
          </a:p>
        </p:txBody>
      </p:sp>
      <p:sp>
        <p:nvSpPr>
          <p:cNvPr id="28" name="Rectangle 27"/>
          <p:cNvSpPr/>
          <p:nvPr/>
        </p:nvSpPr>
        <p:spPr>
          <a:xfrm>
            <a:off x="6671601" y="56017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D</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19977" y="40986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405884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484513" y="523769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586737" y="5147234"/>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3338739" y="-829785"/>
            <a:ext cx="6937340" cy="6096001"/>
            <a:chOff x="2671065" y="1746426"/>
            <a:chExt cx="693734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71065" y="1746426"/>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5916750" y="2351273"/>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510634" y="331158"/>
            <a:ext cx="7834872" cy="547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1280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6"/>
            <a:ext cx="12192000" cy="6912863"/>
          </a:xfrm>
          <a:prstGeom prst="rect">
            <a:avLst/>
          </a:prstGeom>
        </p:spPr>
      </p:pic>
      <p:sp>
        <p:nvSpPr>
          <p:cNvPr id="23" name="Rectangle 22"/>
          <p:cNvSpPr/>
          <p:nvPr/>
        </p:nvSpPr>
        <p:spPr>
          <a:xfrm>
            <a:off x="854553" y="235975"/>
            <a:ext cx="11032647"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913973" y="635262"/>
            <a:ext cx="10913805" cy="3046988"/>
          </a:xfrm>
          <a:prstGeom prst="rect">
            <a:avLst/>
          </a:prstGeom>
          <a:noFill/>
        </p:spPr>
        <p:txBody>
          <a:bodyPr wrap="square" rtlCol="0">
            <a:spAutoFit/>
          </a:bodyPr>
          <a:lstStyle/>
          <a:p>
            <a:pPr marL="0" marR="0">
              <a:spcBef>
                <a:spcPts val="0"/>
              </a:spcBef>
              <a:spcAft>
                <a:spcPts val="0"/>
              </a:spcAft>
            </a:pPr>
            <a:r>
              <a:rPr lang="vi-VN" sz="3200" b="1" dirty="0">
                <a:solidFill>
                  <a:schemeClr val="bg1"/>
                </a:solidFill>
                <a:latin typeface="Times New Roman" panose="02020603050405020304" pitchFamily="18" charset="0"/>
                <a:cs typeface="Times New Roman" panose="02020603050405020304" pitchFamily="18" charset="0"/>
              </a:rPr>
              <a:t>Câu 3. </a:t>
            </a:r>
            <a:r>
              <a:rPr lang="en-US" sz="3200" dirty="0">
                <a:solidFill>
                  <a:schemeClr val="bg1"/>
                </a:solidFill>
                <a:effectLst/>
                <a:latin typeface="Times New Roman" panose="02020603050405020304" pitchFamily="18" charset="0"/>
                <a:ea typeface="Times New Roman" panose="02020603050405020304" pitchFamily="18" charset="0"/>
              </a:rPr>
              <a:t>Theo </a:t>
            </a:r>
            <a:r>
              <a:rPr lang="en-US" sz="3200" dirty="0" err="1">
                <a:solidFill>
                  <a:schemeClr val="bg1"/>
                </a:solidFill>
                <a:effectLst/>
                <a:latin typeface="Times New Roman" panose="02020603050405020304" pitchFamily="18" charset="0"/>
                <a:ea typeface="Times New Roman" panose="02020603050405020304" pitchFamily="18" charset="0"/>
              </a:rPr>
              <a:t>Tổ</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chức</a:t>
            </a:r>
            <a:r>
              <a:rPr lang="en-US" sz="3200" dirty="0">
                <a:solidFill>
                  <a:schemeClr val="bg1"/>
                </a:solidFill>
                <a:effectLst/>
                <a:latin typeface="Times New Roman" panose="02020603050405020304" pitchFamily="18" charset="0"/>
                <a:ea typeface="Times New Roman" panose="02020603050405020304" pitchFamily="18" charset="0"/>
              </a:rPr>
              <a:t> Y </a:t>
            </a:r>
            <a:r>
              <a:rPr lang="en-US" sz="3200" dirty="0" err="1">
                <a:solidFill>
                  <a:schemeClr val="bg1"/>
                </a:solidFill>
                <a:effectLst/>
                <a:latin typeface="Times New Roman" panose="02020603050405020304" pitchFamily="18" charset="0"/>
                <a:ea typeface="Times New Roman" panose="02020603050405020304" pitchFamily="18" charset="0"/>
              </a:rPr>
              <a:t>tế</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thế</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giới</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số</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lượng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người</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sống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trong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cảnh</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sinh</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hoạt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thiếu</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ngọt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là</a:t>
            </a:r>
            <a:r>
              <a:rPr lang="en-US" sz="3200" dirty="0">
                <a:solidFill>
                  <a:schemeClr val="bg1"/>
                </a:solidFill>
                <a:effectLst/>
                <a:latin typeface="Times New Roman" panose="02020603050405020304" pitchFamily="18" charset="0"/>
                <a:ea typeface="Times New Roman" panose="02020603050405020304" pitchFamily="18" charset="0"/>
              </a:rPr>
              <a:t> bao </a:t>
            </a:r>
            <a:r>
              <a:rPr lang="en-US" sz="3200" dirty="0" err="1">
                <a:solidFill>
                  <a:schemeClr val="bg1"/>
                </a:solidFill>
                <a:effectLst/>
                <a:latin typeface="Times New Roman" panose="02020603050405020304" pitchFamily="18" charset="0"/>
                <a:ea typeface="Times New Roman" panose="02020603050405020304" pitchFamily="18" charset="0"/>
              </a:rPr>
              <a:t>nhiêu</a:t>
            </a:r>
            <a:r>
              <a:rPr lang="en-US" sz="3200" dirty="0">
                <a:solidFill>
                  <a:schemeClr val="bg1"/>
                </a:solidFill>
                <a:effectLst/>
                <a:latin typeface="Times New Roman" panose="02020603050405020304" pitchFamily="18" charset="0"/>
                <a:ea typeface="Times New Roman" panose="02020603050405020304" pitchFamily="18" charset="0"/>
              </a:rPr>
              <a:t>?</a:t>
            </a:r>
          </a:p>
          <a:p>
            <a:pPr marL="0" marR="0">
              <a:spcBef>
                <a:spcPts val="0"/>
              </a:spcBef>
              <a:spcAft>
                <a:spcPts val="0"/>
              </a:spcAft>
            </a:pPr>
            <a:r>
              <a:rPr lang="en-US" sz="3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3200" b="1"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3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12 </a:t>
            </a:r>
            <a:r>
              <a:rPr lang="en-US" sz="3200" b="1"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tỉ</a:t>
            </a:r>
            <a:r>
              <a:rPr lang="en-US" sz="3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endParaRPr lang="en-US" sz="3200" b="1" kern="1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B.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Hơn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20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tỉ</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endPar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Hơn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tỉ</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endPar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 2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tỉ</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endPar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5" name="Rectangle 24"/>
          <p:cNvSpPr/>
          <p:nvPr/>
        </p:nvSpPr>
        <p:spPr>
          <a:xfrm>
            <a:off x="6799836" y="415054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C</a:t>
            </a:r>
            <a:endParaRPr lang="en-US" sz="2800" dirty="0">
              <a:solidFill>
                <a:prstClr val="white"/>
              </a:solidFill>
            </a:endParaRPr>
          </a:p>
        </p:txBody>
      </p:sp>
      <p:sp>
        <p:nvSpPr>
          <p:cNvPr id="26" name="Rectangle 25"/>
          <p:cNvSpPr/>
          <p:nvPr/>
        </p:nvSpPr>
        <p:spPr>
          <a:xfrm>
            <a:off x="854553" y="42937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A</a:t>
            </a:r>
            <a:endParaRPr lang="en-US" sz="2800" dirty="0">
              <a:solidFill>
                <a:prstClr val="white"/>
              </a:solidFill>
            </a:endParaRPr>
          </a:p>
        </p:txBody>
      </p:sp>
      <p:sp>
        <p:nvSpPr>
          <p:cNvPr id="27" name="Rectangle 26"/>
          <p:cNvSpPr/>
          <p:nvPr/>
        </p:nvSpPr>
        <p:spPr>
          <a:xfrm>
            <a:off x="6806705" y="524173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D</a:t>
            </a:r>
            <a:endParaRPr lang="en-US" sz="2800" dirty="0">
              <a:solidFill>
                <a:prstClr val="white"/>
              </a:solidFill>
            </a:endParaRPr>
          </a:p>
        </p:txBody>
      </p:sp>
      <p:sp>
        <p:nvSpPr>
          <p:cNvPr id="28" name="Rectangle 27"/>
          <p:cNvSpPr/>
          <p:nvPr/>
        </p:nvSpPr>
        <p:spPr>
          <a:xfrm>
            <a:off x="854553" y="527198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497140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553701" y="501494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9602" y="395256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02591" y="386321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4369215" y="579810"/>
            <a:ext cx="7237588" cy="6096001"/>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176616" y="1050456"/>
            <a:ext cx="7834872" cy="547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0571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2192000" cy="6912863"/>
          </a:xfrm>
          <a:prstGeom prst="rect">
            <a:avLst/>
          </a:prstGeom>
        </p:spPr>
      </p:pic>
      <p:sp>
        <p:nvSpPr>
          <p:cNvPr id="23" name="Rectangle 22"/>
          <p:cNvSpPr/>
          <p:nvPr/>
        </p:nvSpPr>
        <p:spPr>
          <a:xfrm>
            <a:off x="203201" y="62521"/>
            <a:ext cx="11834592" cy="449809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154206" y="20166"/>
            <a:ext cx="11834592" cy="3847207"/>
          </a:xfrm>
          <a:prstGeom prst="rect">
            <a:avLst/>
          </a:prstGeom>
          <a:noFill/>
        </p:spPr>
        <p:txBody>
          <a:bodyPr wrap="square" rtlCol="0">
            <a:spAutoFit/>
          </a:bodyPr>
          <a:lstStyle/>
          <a:p>
            <a:pPr marL="0" marR="0">
              <a:spcBef>
                <a:spcPts val="0"/>
              </a:spcBef>
              <a:spcAft>
                <a:spcPts val="800"/>
              </a:spcAft>
            </a:pPr>
            <a:r>
              <a:rPr lang="vi-VN" sz="3200" dirty="0">
                <a:solidFill>
                  <a:schemeClr val="bg1"/>
                </a:solidFill>
                <a:latin typeface="+mj-lt"/>
                <a:cs typeface="Times New Roman" panose="02020603050405020304" pitchFamily="18" charset="0"/>
              </a:rPr>
              <a:t>Câu </a:t>
            </a:r>
            <a:r>
              <a:rPr lang="en-US" sz="3200" dirty="0">
                <a:solidFill>
                  <a:schemeClr val="bg1"/>
                </a:solidFill>
                <a:latin typeface="+mj-lt"/>
                <a:cs typeface="Times New Roman" panose="02020603050405020304" pitchFamily="18" charset="0"/>
              </a:rPr>
              <a:t>4</a:t>
            </a:r>
            <a:r>
              <a:rPr lang="vi-VN" sz="3200" dirty="0">
                <a:solidFill>
                  <a:schemeClr val="bg1"/>
                </a:solidFill>
                <a:latin typeface="+mj-lt"/>
                <a:cs typeface="Times New Roman" panose="02020603050405020304" pitchFamily="18" charset="0"/>
              </a:rPr>
              <a:t> . </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Theo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em</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nước</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ngọt</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có</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vai</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trò</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như</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thế</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nào</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trong</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đời</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b="1" kern="100" dirty="0" err="1">
                <a:solidFill>
                  <a:schemeClr val="bg1"/>
                </a:solidFill>
                <a:effectLst/>
                <a:latin typeface="+mj-lt"/>
                <a:ea typeface="Times New Roman" panose="02020603050405020304" pitchFamily="18" charset="0"/>
                <a:cs typeface="Times New Roman" panose="02020603050405020304" pitchFamily="18" charset="0"/>
              </a:rPr>
              <a:t>sống</a:t>
            </a:r>
            <a:r>
              <a:rPr lang="en-US" sz="3200" b="1" kern="100" dirty="0">
                <a:solidFill>
                  <a:schemeClr val="bg1"/>
                </a:solidFill>
                <a:effectLst/>
                <a:latin typeface="+mj-lt"/>
                <a:ea typeface="Times New Roman" panose="02020603050405020304" pitchFamily="18" charset="0"/>
                <a:cs typeface="Times New Roman" panose="02020603050405020304" pitchFamily="18" charset="0"/>
              </a:rPr>
              <a:t>?</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pPr marL="0" marR="0">
              <a:spcBef>
                <a:spcPts val="0"/>
              </a:spcBef>
              <a:spcAft>
                <a:spcPts val="800"/>
              </a:spcAft>
            </a:pPr>
            <a:r>
              <a:rPr lang="en-US" sz="3200" kern="100" dirty="0">
                <a:solidFill>
                  <a:schemeClr val="bg1"/>
                </a:solidFill>
                <a:effectLst/>
                <a:latin typeface="+mj-lt"/>
                <a:ea typeface="Times New Roman" panose="02020603050405020304" pitchFamily="18" charset="0"/>
                <a:cs typeface="Times New Roman" panose="02020603050405020304" pitchFamily="18" charset="0"/>
              </a:rPr>
              <a:t>A.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Là</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nguồn</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nước</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duy</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trì</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sự</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sống</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của</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con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người</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pPr marL="0" marR="0">
              <a:spcBef>
                <a:spcPts val="0"/>
              </a:spcBef>
              <a:spcAft>
                <a:spcPts val="800"/>
              </a:spcAft>
            </a:pPr>
            <a:r>
              <a:rPr lang="en-US" sz="3200" kern="100" dirty="0">
                <a:solidFill>
                  <a:schemeClr val="bg1"/>
                </a:solidFill>
                <a:effectLst/>
                <a:latin typeface="+mj-lt"/>
                <a:ea typeface="Times New Roman" panose="02020603050405020304" pitchFamily="18" charset="0"/>
                <a:cs typeface="Times New Roman" panose="02020603050405020304" pitchFamily="18" charset="0"/>
              </a:rPr>
              <a:t>B.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Dùng</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để</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tưới</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tiêu</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duy</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trì</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sự</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sống</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của</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thực</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vật</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pPr algn="just"/>
            <a:r>
              <a:rPr lang="en-US" sz="3200" dirty="0">
                <a:solidFill>
                  <a:schemeClr val="bg1"/>
                </a:solidFill>
                <a:effectLst/>
                <a:latin typeface="+mj-lt"/>
                <a:ea typeface="Times New Roman" panose="02020603050405020304" pitchFamily="18" charset="0"/>
              </a:rPr>
              <a:t>C. </a:t>
            </a:r>
            <a:r>
              <a:rPr lang="en-US" sz="3200" dirty="0" err="1">
                <a:solidFill>
                  <a:schemeClr val="bg1"/>
                </a:solidFill>
                <a:effectLst/>
                <a:latin typeface="+mj-lt"/>
                <a:ea typeface="Times New Roman" panose="02020603050405020304" pitchFamily="18" charset="0"/>
              </a:rPr>
              <a:t>Thiếu</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nước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đất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đai</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khô</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cằn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không</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thể</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làm</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ăn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sản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xuất</a:t>
            </a:r>
            <a:r>
              <a:rPr lang="en-US" sz="3200" dirty="0">
                <a:solidFill>
                  <a:schemeClr val="bg1"/>
                </a:solidFill>
                <a:effectLst/>
                <a:latin typeface="+mj-lt"/>
                <a:ea typeface="Times New Roman" panose="02020603050405020304" pitchFamily="18" charset="0"/>
              </a:rPr>
              <a:t> hay </a:t>
            </a:r>
            <a:r>
              <a:rPr lang="en-US" sz="3200" dirty="0" err="1">
                <a:solidFill>
                  <a:schemeClr val="bg1"/>
                </a:solidFill>
                <a:effectLst/>
                <a:latin typeface="+mj-lt"/>
                <a:ea typeface="Times New Roman" panose="02020603050405020304" pitchFamily="18" charset="0"/>
              </a:rPr>
              <a:t>bất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kì</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điều</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gì</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động</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vật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không</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thể</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sinh</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sống</a:t>
            </a:r>
            <a:r>
              <a:rPr lang="en-US" sz="3200" dirty="0">
                <a:solidFill>
                  <a:schemeClr val="bg1"/>
                </a:solidFill>
                <a:effectLst/>
                <a:latin typeface="+mj-lt"/>
                <a:ea typeface="Times New Roman" panose="02020603050405020304" pitchFamily="18" charset="0"/>
              </a:rPr>
              <a:t>.  </a:t>
            </a:r>
          </a:p>
          <a:p>
            <a:pPr algn="just"/>
            <a:r>
              <a:rPr lang="en-US" sz="3200" dirty="0">
                <a:solidFill>
                  <a:schemeClr val="bg1"/>
                </a:solidFill>
                <a:effectLst/>
                <a:latin typeface="+mj-lt"/>
                <a:ea typeface="Times New Roman" panose="02020603050405020304" pitchFamily="18" charset="0"/>
              </a:rPr>
              <a:t>D. </a:t>
            </a:r>
            <a:r>
              <a:rPr lang="en-US" sz="3200" dirty="0" err="1">
                <a:solidFill>
                  <a:schemeClr val="bg1"/>
                </a:solidFill>
                <a:effectLst/>
                <a:latin typeface="+mj-lt"/>
                <a:ea typeface="Times New Roman" panose="02020603050405020304" pitchFamily="18" charset="0"/>
              </a:rPr>
              <a:t>Tất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cả</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các</a:t>
            </a:r>
            <a:r>
              <a:rPr lang="en-US" sz="3200" dirty="0">
                <a:solidFill>
                  <a:schemeClr val="bg1"/>
                </a:solidFill>
                <a:effectLst/>
                <a:latin typeface="+mj-lt"/>
                <a:ea typeface="Times New Roman" panose="02020603050405020304" pitchFamily="18" charset="0"/>
              </a:rPr>
              <a:t> ý </a:t>
            </a:r>
            <a:r>
              <a:rPr lang="en-US" sz="3200" dirty="0" err="1">
                <a:solidFill>
                  <a:schemeClr val="bg1"/>
                </a:solidFill>
                <a:effectLst/>
                <a:latin typeface="+mj-lt"/>
                <a:ea typeface="Times New Roman" panose="02020603050405020304" pitchFamily="18" charset="0"/>
              </a:rPr>
              <a:t>trên</a:t>
            </a:r>
            <a:endParaRPr lang="en-US" sz="3200" dirty="0">
              <a:solidFill>
                <a:schemeClr val="bg1"/>
              </a:solidFill>
              <a:effectLst/>
              <a:latin typeface="+mj-lt"/>
              <a:ea typeface="Times New Roman" panose="02020603050405020304" pitchFamily="18" charset="0"/>
            </a:endParaRPr>
          </a:p>
          <a:p>
            <a:pPr marL="0" marR="0" algn="just">
              <a:spcBef>
                <a:spcPts val="0"/>
              </a:spcBef>
              <a:spcAft>
                <a:spcPts val="0"/>
              </a:spcAft>
            </a:pPr>
            <a:endParaRPr lang="en-GB" sz="3200" dirty="0">
              <a:solidFill>
                <a:schemeClr val="bg1"/>
              </a:solidFill>
              <a:latin typeface="+mj-lt"/>
            </a:endParaRPr>
          </a:p>
        </p:txBody>
      </p:sp>
      <p:sp>
        <p:nvSpPr>
          <p:cNvPr id="25" name="Rectangle 24"/>
          <p:cNvSpPr/>
          <p:nvPr/>
        </p:nvSpPr>
        <p:spPr>
          <a:xfrm>
            <a:off x="6666876" y="5565800"/>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D</a:t>
            </a:r>
            <a:endParaRPr lang="en-US" sz="2800" dirty="0">
              <a:solidFill>
                <a:prstClr val="white"/>
              </a:solidFill>
            </a:endParaRPr>
          </a:p>
        </p:txBody>
      </p:sp>
      <p:sp>
        <p:nvSpPr>
          <p:cNvPr id="26" name="Rectangle 25"/>
          <p:cNvSpPr/>
          <p:nvPr/>
        </p:nvSpPr>
        <p:spPr>
          <a:xfrm>
            <a:off x="849828" y="463569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A</a:t>
            </a:r>
            <a:endParaRPr lang="en-US" sz="2800" dirty="0">
              <a:solidFill>
                <a:prstClr val="white"/>
              </a:solidFill>
            </a:endParaRPr>
          </a:p>
        </p:txBody>
      </p:sp>
      <p:sp>
        <p:nvSpPr>
          <p:cNvPr id="27" name="Rectangle 26"/>
          <p:cNvSpPr/>
          <p:nvPr/>
        </p:nvSpPr>
        <p:spPr>
          <a:xfrm>
            <a:off x="6644655" y="463569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C</a:t>
            </a:r>
            <a:endParaRPr lang="en-US" sz="2800" dirty="0">
              <a:solidFill>
                <a:prstClr val="white"/>
              </a:solidFill>
            </a:endParaRPr>
          </a:p>
        </p:txBody>
      </p:sp>
      <p:sp>
        <p:nvSpPr>
          <p:cNvPr id="28" name="Rectangle 27"/>
          <p:cNvSpPr/>
          <p:nvPr/>
        </p:nvSpPr>
        <p:spPr>
          <a:xfrm>
            <a:off x="849828" y="561388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40239" y="539667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39955" y="440074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4877" y="429446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3469" y="5256928"/>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2600812" y="-250405"/>
            <a:ext cx="7177510" cy="6096001"/>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122695" y="516031"/>
            <a:ext cx="7834872" cy="547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4284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6"/>
            <a:ext cx="12192000" cy="6912863"/>
          </a:xfrm>
          <a:prstGeom prst="rect">
            <a:avLst/>
          </a:prstGeom>
        </p:spPr>
      </p:pic>
      <p:sp>
        <p:nvSpPr>
          <p:cNvPr id="23" name="Rectangle 22"/>
          <p:cNvSpPr/>
          <p:nvPr/>
        </p:nvSpPr>
        <p:spPr>
          <a:xfrm>
            <a:off x="152401" y="235975"/>
            <a:ext cx="11885392"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271094" y="415094"/>
            <a:ext cx="11785600" cy="3498330"/>
          </a:xfrm>
          <a:prstGeom prst="rect">
            <a:avLst/>
          </a:prstGeom>
          <a:noFill/>
        </p:spPr>
        <p:txBody>
          <a:bodyPr wrap="square" rtlCol="0">
            <a:spAutoFit/>
          </a:bodyPr>
          <a:lstStyle/>
          <a:p>
            <a:pPr marL="0" marR="0">
              <a:spcBef>
                <a:spcPts val="0"/>
              </a:spcBef>
              <a:spcAft>
                <a:spcPts val="0"/>
              </a:spcAft>
            </a:pPr>
            <a:r>
              <a:rPr lang="vi-VN" sz="3200" dirty="0">
                <a:solidFill>
                  <a:schemeClr val="bg1"/>
                </a:solidFill>
                <a:latin typeface="+mj-lt"/>
                <a:cs typeface="Times New Roman" panose="02020603050405020304" pitchFamily="18" charset="0"/>
              </a:rPr>
              <a:t>Câu 5. </a:t>
            </a:r>
            <a:r>
              <a:rPr lang="en-US" sz="3200" dirty="0">
                <a:solidFill>
                  <a:schemeClr val="bg1"/>
                </a:solidFill>
                <a:effectLst/>
                <a:latin typeface="+mj-lt"/>
                <a:ea typeface="Times New Roman" panose="02020603050405020304" pitchFamily="18" charset="0"/>
              </a:rPr>
              <a:t>Trong </a:t>
            </a:r>
            <a:r>
              <a:rPr lang="en-US" sz="3200" dirty="0" err="1">
                <a:solidFill>
                  <a:schemeClr val="bg1"/>
                </a:solidFill>
                <a:effectLst/>
                <a:latin typeface="+mj-lt"/>
                <a:ea typeface="Times New Roman" panose="02020603050405020304" pitchFamily="18" charset="0"/>
              </a:rPr>
              <a:t>văn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bản</a:t>
            </a:r>
            <a:r>
              <a:rPr lang="en-US" sz="3200" dirty="0">
                <a:solidFill>
                  <a:schemeClr val="bg1"/>
                </a:solidFill>
                <a:effectLst/>
                <a:latin typeface="+mj-lt"/>
                <a:ea typeface="Times New Roman" panose="02020603050405020304" pitchFamily="18" charset="0"/>
              </a:rPr>
              <a:t> Khan </a:t>
            </a:r>
            <a:r>
              <a:rPr lang="en-US" sz="3200" dirty="0" err="1">
                <a:solidFill>
                  <a:schemeClr val="bg1"/>
                </a:solidFill>
                <a:effectLst/>
                <a:latin typeface="+mj-lt"/>
                <a:ea typeface="Times New Roman" panose="02020603050405020304" pitchFamily="18" charset="0"/>
              </a:rPr>
              <a:t>hiếm</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nước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ngọt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tác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giả</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cho</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biết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nước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ngọt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trên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hành</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tinh</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chủ</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yếu</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phân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bố</a:t>
            </a:r>
            <a:r>
              <a:rPr lang="en-US" sz="3200" dirty="0">
                <a:solidFill>
                  <a:schemeClr val="bg1"/>
                </a:solidFill>
                <a:effectLst/>
                <a:latin typeface="+mj-lt"/>
                <a:ea typeface="Times New Roman" panose="02020603050405020304" pitchFamily="18" charset="0"/>
              </a:rPr>
              <a:t> ở </a:t>
            </a:r>
            <a:r>
              <a:rPr lang="en-US" sz="3200" dirty="0" err="1">
                <a:solidFill>
                  <a:schemeClr val="bg1"/>
                </a:solidFill>
                <a:effectLst/>
                <a:latin typeface="+mj-lt"/>
                <a:ea typeface="Times New Roman" panose="02020603050405020304" pitchFamily="18" charset="0"/>
              </a:rPr>
              <a:t>đâu</a:t>
            </a:r>
            <a:r>
              <a:rPr lang="en-US" sz="3200" dirty="0">
                <a:solidFill>
                  <a:schemeClr val="bg1"/>
                </a:solidFill>
                <a:effectLst/>
                <a:latin typeface="+mj-lt"/>
                <a:ea typeface="Times New Roman" panose="02020603050405020304" pitchFamily="18" charset="0"/>
              </a:rPr>
              <a:t>?</a:t>
            </a:r>
          </a:p>
          <a:p>
            <a:pPr marL="0" marR="0">
              <a:spcBef>
                <a:spcPts val="0"/>
              </a:spcBef>
              <a:spcAft>
                <a:spcPts val="0"/>
              </a:spcAft>
            </a:pPr>
            <a:r>
              <a:rPr lang="en-US" sz="3200" kern="100" dirty="0">
                <a:solidFill>
                  <a:schemeClr val="bg1"/>
                </a:solidFill>
                <a:effectLst/>
                <a:latin typeface="+mj-lt"/>
                <a:ea typeface="Times New Roman" panose="02020603050405020304" pitchFamily="18" charset="0"/>
                <a:cs typeface="Times New Roman" panose="02020603050405020304" pitchFamily="18" charset="0"/>
              </a:rPr>
              <a:t>     A.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Bắc</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Cực</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Nam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Cực</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dãy</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Hi-ma-lay-a</a:t>
            </a:r>
          </a:p>
          <a:p>
            <a:pPr marL="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     B. </a:t>
            </a:r>
            <a:r>
              <a:rPr lang="en-US" sz="3200" kern="100" dirty="0" err="1">
                <a:solidFill>
                  <a:schemeClr val="bg1"/>
                </a:solidFill>
                <a:effectLst/>
                <a:latin typeface="+mj-lt"/>
                <a:ea typeface="Calibri" panose="020F0502020204030204" pitchFamily="34" charset="0"/>
                <a:cs typeface="Times New Roman" panose="02020603050405020304" pitchFamily="18" charset="0"/>
              </a:rPr>
              <a:t>Các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sa</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mạc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lớn</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pPr marL="45720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C. </a:t>
            </a:r>
            <a:r>
              <a:rPr lang="en-US" sz="3200" kern="100" dirty="0" err="1">
                <a:solidFill>
                  <a:schemeClr val="bg1"/>
                </a:solidFill>
                <a:effectLst/>
                <a:latin typeface="+mj-lt"/>
                <a:ea typeface="Calibri" panose="020F0502020204030204" pitchFamily="34" charset="0"/>
                <a:cs typeface="Times New Roman" panose="02020603050405020304" pitchFamily="18" charset="0"/>
              </a:rPr>
              <a:t>Những</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nơi</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có</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dân</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cư</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sinh</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sống</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pPr marL="45720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D. Trong </a:t>
            </a:r>
            <a:r>
              <a:rPr lang="en-US" sz="3200" kern="100" dirty="0" err="1">
                <a:solidFill>
                  <a:schemeClr val="bg1"/>
                </a:solidFill>
                <a:effectLst/>
                <a:latin typeface="+mj-lt"/>
                <a:ea typeface="Calibri" panose="020F0502020204030204" pitchFamily="34" charset="0"/>
                <a:cs typeface="Times New Roman" panose="02020603050405020304" pitchFamily="18" charset="0"/>
              </a:rPr>
              <a:t>các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thành</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phố</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lớn</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endParaRPr lang="en-GB" sz="2933" dirty="0">
              <a:solidFill>
                <a:schemeClr val="bg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854553" y="4342663"/>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A</a:t>
            </a:r>
            <a:endParaRPr lang="en-US" sz="2800" dirty="0">
              <a:solidFill>
                <a:prstClr val="white"/>
              </a:solidFill>
            </a:endParaRPr>
          </a:p>
        </p:txBody>
      </p:sp>
      <p:sp>
        <p:nvSpPr>
          <p:cNvPr id="26" name="Rectangle 25"/>
          <p:cNvSpPr/>
          <p:nvPr/>
        </p:nvSpPr>
        <p:spPr>
          <a:xfrm>
            <a:off x="6649379" y="527198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D</a:t>
            </a:r>
            <a:endParaRPr lang="en-US" sz="2800" dirty="0">
              <a:solidFill>
                <a:prstClr val="white"/>
              </a:solidFill>
            </a:endParaRPr>
          </a:p>
        </p:txBody>
      </p:sp>
      <p:sp>
        <p:nvSpPr>
          <p:cNvPr id="27" name="Rectangle 26"/>
          <p:cNvSpPr/>
          <p:nvPr/>
        </p:nvSpPr>
        <p:spPr>
          <a:xfrm>
            <a:off x="6649380" y="429379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C</a:t>
            </a:r>
            <a:endParaRPr lang="en-US" sz="2800" dirty="0">
              <a:solidFill>
                <a:prstClr val="white"/>
              </a:solidFill>
            </a:endParaRPr>
          </a:p>
        </p:txBody>
      </p:sp>
      <p:sp>
        <p:nvSpPr>
          <p:cNvPr id="28" name="Rectangle 27"/>
          <p:cNvSpPr/>
          <p:nvPr/>
        </p:nvSpPr>
        <p:spPr>
          <a:xfrm>
            <a:off x="854553" y="527198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497140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405884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511621" y="526921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674018" y="4023608"/>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3331864" y="235975"/>
            <a:ext cx="7177510" cy="6096001"/>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1848479" y="-307349"/>
            <a:ext cx="7834872" cy="547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159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q1">
            <a:hlinkClick r:id="rId2" action="ppaction://hlinksldjump"/>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1679979" y="810491"/>
            <a:ext cx="1984549" cy="1828800"/>
          </a:xfrm>
          <a:prstGeom prst="rect">
            <a:avLst/>
          </a:prstGeom>
        </p:spPr>
      </p:pic>
      <p:pic>
        <p:nvPicPr>
          <p:cNvPr id="5" name="q2">
            <a:hlinkClick r:id="rId5" action="ppaction://hlinksldjump"/>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4846866" y="792951"/>
            <a:ext cx="2001780" cy="1884218"/>
          </a:xfrm>
          <a:prstGeom prst="rect">
            <a:avLst/>
          </a:prstGeom>
        </p:spPr>
      </p:pic>
      <p:pic>
        <p:nvPicPr>
          <p:cNvPr id="6" name="q3">
            <a:hlinkClick r:id="rId8" action="ppaction://hlinksldjump"/>
          </p:cNvPr>
          <p:cNvPicPr>
            <a:picLocks noChangeAspect="1"/>
          </p:cNvPicPr>
          <p:nvPr/>
        </p:nvPicPr>
        <p:blipFill rotWithShape="1">
          <a:blip r:embed="rId9">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8046028" y="817418"/>
            <a:ext cx="1905000" cy="1947008"/>
          </a:xfrm>
          <a:prstGeom prst="rect">
            <a:avLst/>
          </a:prstGeom>
        </p:spPr>
      </p:pic>
      <p:pic>
        <p:nvPicPr>
          <p:cNvPr id="7" name="q4">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1747461" y="3626431"/>
            <a:ext cx="1849582" cy="1832377"/>
          </a:xfrm>
          <a:prstGeom prst="rect">
            <a:avLst/>
          </a:prstGeom>
        </p:spPr>
      </p:pic>
      <p:pic>
        <p:nvPicPr>
          <p:cNvPr id="8" name="q5">
            <a:hlinkClick r:id="rId13" action="ppaction://hlinksldjump"/>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56909" y="3513918"/>
            <a:ext cx="2057400" cy="2057400"/>
          </a:xfrm>
          <a:prstGeom prst="rect">
            <a:avLst/>
          </a:prstGeom>
        </p:spPr>
      </p:pic>
      <p:pic>
        <p:nvPicPr>
          <p:cNvPr id="9" name="q6">
            <a:hlinkClick r:id="rId15" action="ppaction://hlinksldjump"/>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l="19899" t="17576" r="25555" b="21786"/>
          <a:stretch/>
        </p:blipFill>
        <p:spPr>
          <a:xfrm>
            <a:off x="8046028" y="3498392"/>
            <a:ext cx="1852778" cy="2059745"/>
          </a:xfrm>
          <a:prstGeom prst="rect">
            <a:avLst/>
          </a:prstGeom>
        </p:spPr>
      </p:pic>
      <p:sp>
        <p:nvSpPr>
          <p:cNvPr id="16" name="TextBox 15"/>
          <p:cNvSpPr txBox="1"/>
          <p:nvPr/>
        </p:nvSpPr>
        <p:spPr>
          <a:xfrm>
            <a:off x="2188182" y="384301"/>
            <a:ext cx="859819" cy="523220"/>
          </a:xfrm>
          <a:prstGeom prst="rect">
            <a:avLst/>
          </a:prstGeom>
          <a:noFill/>
        </p:spPr>
        <p:txBody>
          <a:bodyPr wrap="square" rtlCol="0">
            <a:spAutoFit/>
          </a:bodyPr>
          <a:lstStyle/>
          <a:p>
            <a:r>
              <a:rPr lang="en-US" sz="2800" dirty="0" err="1">
                <a:solidFill>
                  <a:schemeClr val="accent4"/>
                </a:solidFill>
                <a:latin typeface="Times New Roman" panose="02020603050405020304" pitchFamily="18" charset="0"/>
                <a:cs typeface="Times New Roman" panose="02020603050405020304" pitchFamily="18" charset="0"/>
              </a:rPr>
              <a:t>Số</a:t>
            </a:r>
            <a:r>
              <a:rPr lang="en-US" sz="2800" dirty="0">
                <a:solidFill>
                  <a:schemeClr val="accent4"/>
                </a:solidFill>
                <a:latin typeface="Times New Roman" panose="02020603050405020304" pitchFamily="18" charset="0"/>
                <a:cs typeface="Times New Roman" panose="02020603050405020304" pitchFamily="18" charset="0"/>
              </a:rPr>
              <a:t> 1</a:t>
            </a:r>
          </a:p>
        </p:txBody>
      </p:sp>
      <p:sp>
        <p:nvSpPr>
          <p:cNvPr id="22" name="Rounded Rectangle 21">
            <a:hlinkClick r:id="rId18" action="ppaction://hlinksldjump"/>
          </p:cNvPr>
          <p:cNvSpPr/>
          <p:nvPr/>
        </p:nvSpPr>
        <p:spPr>
          <a:xfrm>
            <a:off x="10231171" y="155700"/>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dirty="0">
                <a:solidFill>
                  <a:schemeClr val="accent4"/>
                </a:solidFill>
                <a:latin typeface="Times New Roman" pitchFamily="18" charset="0"/>
                <a:cs typeface="Times New Roman" pitchFamily="18" charset="0"/>
                <a:hlinkClick r:id="rId15" action="ppaction://hlinksldjump"/>
              </a:rPr>
              <a:t>BÀI</a:t>
            </a:r>
            <a:r>
              <a:rPr lang="en-US" dirty="0">
                <a:solidFill>
                  <a:schemeClr val="accent4"/>
                </a:solidFill>
                <a:latin typeface="Times New Roman" pitchFamily="18" charset="0"/>
                <a:cs typeface="Times New Roman" pitchFamily="18" charset="0"/>
              </a:rPr>
              <a:t> MỚI</a:t>
            </a:r>
          </a:p>
        </p:txBody>
      </p:sp>
      <p:sp>
        <p:nvSpPr>
          <p:cNvPr id="23" name="TextBox 22"/>
          <p:cNvSpPr txBox="1"/>
          <p:nvPr/>
        </p:nvSpPr>
        <p:spPr>
          <a:xfrm>
            <a:off x="5355847" y="260336"/>
            <a:ext cx="859819" cy="523220"/>
          </a:xfrm>
          <a:prstGeom prst="rect">
            <a:avLst/>
          </a:prstGeom>
          <a:noFill/>
        </p:spPr>
        <p:txBody>
          <a:bodyPr wrap="square" rtlCol="0">
            <a:spAutoFit/>
          </a:bodyPr>
          <a:lstStyle/>
          <a:p>
            <a:r>
              <a:rPr lang="en-US" sz="2800">
                <a:solidFill>
                  <a:schemeClr val="accent4"/>
                </a:solidFill>
                <a:latin typeface="Times New Roman" panose="02020603050405020304" pitchFamily="18" charset="0"/>
                <a:cs typeface="Times New Roman" panose="02020603050405020304" pitchFamily="18" charset="0"/>
              </a:rPr>
              <a:t>Số 2</a:t>
            </a:r>
          </a:p>
        </p:txBody>
      </p:sp>
      <p:sp>
        <p:nvSpPr>
          <p:cNvPr id="28" name="TextBox 27"/>
          <p:cNvSpPr txBox="1"/>
          <p:nvPr/>
        </p:nvSpPr>
        <p:spPr>
          <a:xfrm>
            <a:off x="8481474" y="412010"/>
            <a:ext cx="859819" cy="523220"/>
          </a:xfrm>
          <a:prstGeom prst="rect">
            <a:avLst/>
          </a:prstGeom>
          <a:noFill/>
        </p:spPr>
        <p:txBody>
          <a:bodyPr wrap="square" rtlCol="0">
            <a:spAutoFit/>
          </a:bodyPr>
          <a:lstStyle/>
          <a:p>
            <a:r>
              <a:rPr lang="en-US" sz="2800">
                <a:solidFill>
                  <a:schemeClr val="accent4"/>
                </a:solidFill>
                <a:latin typeface="Times New Roman" panose="02020603050405020304" pitchFamily="18" charset="0"/>
                <a:cs typeface="Times New Roman" panose="02020603050405020304" pitchFamily="18" charset="0"/>
              </a:rPr>
              <a:t>Số 3</a:t>
            </a:r>
          </a:p>
        </p:txBody>
      </p:sp>
      <p:sp>
        <p:nvSpPr>
          <p:cNvPr id="29" name="TextBox 28"/>
          <p:cNvSpPr txBox="1"/>
          <p:nvPr/>
        </p:nvSpPr>
        <p:spPr>
          <a:xfrm>
            <a:off x="2188182" y="3052254"/>
            <a:ext cx="859818" cy="523220"/>
          </a:xfrm>
          <a:prstGeom prst="rect">
            <a:avLst/>
          </a:prstGeom>
          <a:noFill/>
        </p:spPr>
        <p:txBody>
          <a:bodyPr wrap="square" rtlCol="0">
            <a:spAutoFit/>
          </a:bodyPr>
          <a:lstStyle/>
          <a:p>
            <a:r>
              <a:rPr lang="en-US" sz="2800" dirty="0" err="1">
                <a:solidFill>
                  <a:schemeClr val="accent4"/>
                </a:solidFill>
                <a:latin typeface="Times New Roman" panose="02020603050405020304" pitchFamily="18" charset="0"/>
                <a:cs typeface="Times New Roman" panose="02020603050405020304" pitchFamily="18" charset="0"/>
              </a:rPr>
              <a:t>Số</a:t>
            </a:r>
            <a:r>
              <a:rPr lang="en-US" sz="2800" dirty="0">
                <a:solidFill>
                  <a:schemeClr val="accent4"/>
                </a:solidFill>
                <a:latin typeface="Times New Roman" panose="02020603050405020304" pitchFamily="18" charset="0"/>
                <a:cs typeface="Times New Roman" panose="02020603050405020304" pitchFamily="18" charset="0"/>
              </a:rPr>
              <a:t> 4</a:t>
            </a:r>
          </a:p>
        </p:txBody>
      </p:sp>
      <p:sp>
        <p:nvSpPr>
          <p:cNvPr id="30" name="TextBox 29"/>
          <p:cNvSpPr txBox="1"/>
          <p:nvPr/>
        </p:nvSpPr>
        <p:spPr>
          <a:xfrm>
            <a:off x="5532798" y="3160580"/>
            <a:ext cx="859819" cy="523220"/>
          </a:xfrm>
          <a:prstGeom prst="rect">
            <a:avLst/>
          </a:prstGeom>
          <a:noFill/>
        </p:spPr>
        <p:txBody>
          <a:bodyPr wrap="square" rtlCol="0">
            <a:spAutoFit/>
          </a:bodyPr>
          <a:lstStyle/>
          <a:p>
            <a:r>
              <a:rPr lang="en-US" sz="2800">
                <a:solidFill>
                  <a:schemeClr val="accent4"/>
                </a:solidFill>
                <a:latin typeface="Times New Roman" panose="02020603050405020304" pitchFamily="18" charset="0"/>
                <a:cs typeface="Times New Roman" panose="02020603050405020304" pitchFamily="18" charset="0"/>
              </a:rPr>
              <a:t>Số 5</a:t>
            </a:r>
          </a:p>
        </p:txBody>
      </p:sp>
      <p:sp>
        <p:nvSpPr>
          <p:cNvPr id="31" name="TextBox 30"/>
          <p:cNvSpPr txBox="1"/>
          <p:nvPr/>
        </p:nvSpPr>
        <p:spPr>
          <a:xfrm>
            <a:off x="8693310" y="3052254"/>
            <a:ext cx="859819" cy="523220"/>
          </a:xfrm>
          <a:prstGeom prst="rect">
            <a:avLst/>
          </a:prstGeom>
          <a:noFill/>
        </p:spPr>
        <p:txBody>
          <a:bodyPr wrap="square" rtlCol="0">
            <a:spAutoFit/>
          </a:bodyPr>
          <a:lstStyle/>
          <a:p>
            <a:r>
              <a:rPr lang="en-US" sz="2800">
                <a:solidFill>
                  <a:schemeClr val="accent4"/>
                </a:solidFill>
                <a:latin typeface="Times New Roman" panose="02020603050405020304" pitchFamily="18" charset="0"/>
                <a:cs typeface="Times New Roman" panose="02020603050405020304" pitchFamily="18" charset="0"/>
              </a:rPr>
              <a:t>Số 6</a:t>
            </a:r>
          </a:p>
        </p:txBody>
      </p:sp>
    </p:spTree>
    <p:extLst>
      <p:ext uri="{BB962C8B-B14F-4D97-AF65-F5344CB8AC3E}">
        <p14:creationId xmlns:p14="http://schemas.microsoft.com/office/powerpoint/2010/main" val="7923157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4" presetClass="exit" presetSubtype="32" fill="hold" grpId="0" nodeType="withEffect">
                                  <p:stCondLst>
                                    <p:cond delay="0"/>
                                  </p:stCondLst>
                                  <p:childTnLst>
                                    <p:animEffect transition="out" filter="box(out)">
                                      <p:cBhvr>
                                        <p:cTn id="9" dur="2000"/>
                                        <p:tgtEl>
                                          <p:spTgt spid="16"/>
                                        </p:tgtEl>
                                      </p:cBhvr>
                                    </p:animEffect>
                                    <p:set>
                                      <p:cBhvr>
                                        <p:cTn id="10" dur="1" fill="hold">
                                          <p:stCondLst>
                                            <p:cond delay="1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par>
                                <p:cTn id="17" presetID="4" presetClass="exit" presetSubtype="32" fill="hold" nodeType="withEffect">
                                  <p:stCondLst>
                                    <p:cond delay="0"/>
                                  </p:stCondLst>
                                  <p:childTnLst>
                                    <p:animEffect transition="out" filter="box(out)">
                                      <p:cBhvr>
                                        <p:cTn id="18" dur="2000"/>
                                        <p:tgtEl>
                                          <p:spTgt spid="23"/>
                                        </p:tgtEl>
                                      </p:cBhvr>
                                    </p:animEffect>
                                    <p:set>
                                      <p:cBhvr>
                                        <p:cTn id="19" dur="1" fill="hold">
                                          <p:stCondLst>
                                            <p:cond delay="1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4" presetClass="exit" presetSubtype="32" fill="hold" nodeType="withEffect">
                                  <p:stCondLst>
                                    <p:cond delay="0"/>
                                  </p:stCondLst>
                                  <p:childTnLst>
                                    <p:animEffect transition="out" filter="box(out)">
                                      <p:cBhvr>
                                        <p:cTn id="27" dur="2000"/>
                                        <p:tgtEl>
                                          <p:spTgt spid="28"/>
                                        </p:tgtEl>
                                      </p:cBhvr>
                                    </p:animEffect>
                                    <p:set>
                                      <p:cBhvr>
                                        <p:cTn id="28" dur="1" fill="hold">
                                          <p:stCondLst>
                                            <p:cond delay="1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9" restart="whenNotActive" fill="hold" evtFilter="cancelBubble" nodeType="interactiveSeq">
                <p:stCondLst>
                  <p:cond evt="onClick" delay="0">
                    <p:tgtEl>
                      <p:spTgt spid="7"/>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7"/>
                                        </p:tgtEl>
                                      </p:cBhvr>
                                    </p:animEffect>
                                    <p:set>
                                      <p:cBhvr>
                                        <p:cTn id="34" dur="1" fill="hold">
                                          <p:stCondLst>
                                            <p:cond delay="499"/>
                                          </p:stCondLst>
                                        </p:cTn>
                                        <p:tgtEl>
                                          <p:spTgt spid="7"/>
                                        </p:tgtEl>
                                        <p:attrNameLst>
                                          <p:attrName>style.visibility</p:attrName>
                                        </p:attrNameLst>
                                      </p:cBhvr>
                                      <p:to>
                                        <p:strVal val="hidden"/>
                                      </p:to>
                                    </p:set>
                                  </p:childTnLst>
                                </p:cTn>
                              </p:par>
                              <p:par>
                                <p:cTn id="35" presetID="4" presetClass="exit" presetSubtype="32" fill="hold" nodeType="withEffect">
                                  <p:stCondLst>
                                    <p:cond delay="0"/>
                                  </p:stCondLst>
                                  <p:childTnLst>
                                    <p:animEffect transition="out" filter="box(out)">
                                      <p:cBhvr>
                                        <p:cTn id="36" dur="2000"/>
                                        <p:tgtEl>
                                          <p:spTgt spid="29"/>
                                        </p:tgtEl>
                                      </p:cBhvr>
                                    </p:animEffect>
                                    <p:set>
                                      <p:cBhvr>
                                        <p:cTn id="37" dur="1" fill="hold">
                                          <p:stCondLst>
                                            <p:cond delay="1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8"/>
                                        </p:tgtEl>
                                      </p:cBhvr>
                                    </p:animEffect>
                                    <p:set>
                                      <p:cBhvr>
                                        <p:cTn id="43" dur="1" fill="hold">
                                          <p:stCondLst>
                                            <p:cond delay="499"/>
                                          </p:stCondLst>
                                        </p:cTn>
                                        <p:tgtEl>
                                          <p:spTgt spid="8"/>
                                        </p:tgtEl>
                                        <p:attrNameLst>
                                          <p:attrName>style.visibility</p:attrName>
                                        </p:attrNameLst>
                                      </p:cBhvr>
                                      <p:to>
                                        <p:strVal val="hidden"/>
                                      </p:to>
                                    </p:set>
                                  </p:childTnLst>
                                </p:cTn>
                              </p:par>
                              <p:par>
                                <p:cTn id="44" presetID="4" presetClass="exit" presetSubtype="32" fill="hold" nodeType="withEffect">
                                  <p:stCondLst>
                                    <p:cond delay="0"/>
                                  </p:stCondLst>
                                  <p:childTnLst>
                                    <p:animEffect transition="out" filter="box(out)">
                                      <p:cBhvr>
                                        <p:cTn id="45" dur="2000"/>
                                        <p:tgtEl>
                                          <p:spTgt spid="30"/>
                                        </p:tgtEl>
                                      </p:cBhvr>
                                    </p:animEffect>
                                    <p:set>
                                      <p:cBhvr>
                                        <p:cTn id="46" dur="1" fill="hold">
                                          <p:stCondLst>
                                            <p:cond delay="19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9"/>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9"/>
                                        </p:tgtEl>
                                      </p:cBhvr>
                                    </p:animEffect>
                                    <p:set>
                                      <p:cBhvr>
                                        <p:cTn id="52" dur="1" fill="hold">
                                          <p:stCondLst>
                                            <p:cond delay="499"/>
                                          </p:stCondLst>
                                        </p:cTn>
                                        <p:tgtEl>
                                          <p:spTgt spid="9"/>
                                        </p:tgtEl>
                                        <p:attrNameLst>
                                          <p:attrName>style.visibility</p:attrName>
                                        </p:attrNameLst>
                                      </p:cBhvr>
                                      <p:to>
                                        <p:strVal val="hidden"/>
                                      </p:to>
                                    </p:set>
                                  </p:childTnLst>
                                </p:cTn>
                              </p:par>
                              <p:par>
                                <p:cTn id="53" presetID="4" presetClass="exit" presetSubtype="32" fill="hold" nodeType="withEffect">
                                  <p:stCondLst>
                                    <p:cond delay="0"/>
                                  </p:stCondLst>
                                  <p:childTnLst>
                                    <p:animEffect transition="out" filter="box(out)">
                                      <p:cBhvr>
                                        <p:cTn id="54" dur="2000"/>
                                        <p:tgtEl>
                                          <p:spTgt spid="31"/>
                                        </p:tgtEl>
                                      </p:cBhvr>
                                    </p:animEffect>
                                    <p:set>
                                      <p:cBhvr>
                                        <p:cTn id="55"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2192000" cy="6912863"/>
          </a:xfrm>
          <a:prstGeom prst="rect">
            <a:avLst/>
          </a:prstGeom>
        </p:spPr>
      </p:pic>
      <p:sp>
        <p:nvSpPr>
          <p:cNvPr id="23" name="Rectangle 22"/>
          <p:cNvSpPr/>
          <p:nvPr/>
        </p:nvSpPr>
        <p:spPr>
          <a:xfrm>
            <a:off x="203201" y="62521"/>
            <a:ext cx="11834592" cy="449809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0" y="106198"/>
            <a:ext cx="11834592" cy="3539430"/>
          </a:xfrm>
          <a:prstGeom prst="rect">
            <a:avLst/>
          </a:prstGeom>
          <a:noFill/>
        </p:spPr>
        <p:txBody>
          <a:bodyPr wrap="square" rtlCol="0">
            <a:spAutoFit/>
          </a:bodyPr>
          <a:lstStyle/>
          <a:p>
            <a:pPr marL="0" marR="0">
              <a:spcBef>
                <a:spcPts val="0"/>
              </a:spcBef>
              <a:spcAft>
                <a:spcPts val="0"/>
              </a:spcAft>
            </a:pPr>
            <a:r>
              <a:rPr lang="vi-VN" sz="3200" dirty="0">
                <a:solidFill>
                  <a:schemeClr val="bg1"/>
                </a:solidFill>
                <a:latin typeface="+mj-lt"/>
                <a:cs typeface="Times New Roman" panose="02020603050405020304" pitchFamily="18" charset="0"/>
              </a:rPr>
              <a:t>Câu 6 . </a:t>
            </a:r>
            <a:r>
              <a:rPr lang="en-US" sz="3200" dirty="0">
                <a:solidFill>
                  <a:schemeClr val="bg1"/>
                </a:solidFill>
                <a:effectLst/>
                <a:latin typeface="+mj-lt"/>
                <a:ea typeface="Times New Roman" panose="02020603050405020304" pitchFamily="18" charset="0"/>
              </a:rPr>
              <a:t>Trong </a:t>
            </a:r>
            <a:r>
              <a:rPr lang="en-US" sz="3200" dirty="0" err="1">
                <a:solidFill>
                  <a:schemeClr val="bg1"/>
                </a:solidFill>
                <a:effectLst/>
                <a:latin typeface="+mj-lt"/>
                <a:ea typeface="Times New Roman" panose="02020603050405020304" pitchFamily="18" charset="0"/>
              </a:rPr>
              <a:t>văn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bản</a:t>
            </a:r>
            <a:r>
              <a:rPr lang="en-US" sz="3200" dirty="0">
                <a:solidFill>
                  <a:schemeClr val="bg1"/>
                </a:solidFill>
                <a:effectLst/>
                <a:latin typeface="+mj-lt"/>
                <a:ea typeface="Times New Roman" panose="02020603050405020304" pitchFamily="18" charset="0"/>
              </a:rPr>
              <a:t> Khan </a:t>
            </a:r>
            <a:r>
              <a:rPr lang="en-US" sz="3200" dirty="0" err="1">
                <a:solidFill>
                  <a:schemeClr val="bg1"/>
                </a:solidFill>
                <a:effectLst/>
                <a:latin typeface="+mj-lt"/>
                <a:ea typeface="Times New Roman" panose="02020603050405020304" pitchFamily="18" charset="0"/>
              </a:rPr>
              <a:t>hiếm</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nước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ngọt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tại</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sao</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nhiều</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người</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lại</a:t>
            </a:r>
            <a:r>
              <a:rPr lang="en-US" sz="3200" dirty="0">
                <a:solidFill>
                  <a:schemeClr val="bg1"/>
                </a:solidFill>
                <a:effectLst/>
                <a:latin typeface="+mj-lt"/>
                <a:ea typeface="Times New Roman" panose="02020603050405020304" pitchFamily="18" charset="0"/>
              </a:rPr>
              <a:t> tin </a:t>
            </a:r>
            <a:r>
              <a:rPr lang="en-US" sz="3200" dirty="0" err="1">
                <a:solidFill>
                  <a:schemeClr val="bg1"/>
                </a:solidFill>
                <a:effectLst/>
                <a:latin typeface="+mj-lt"/>
                <a:ea typeface="Times New Roman" panose="02020603050405020304" pitchFamily="18" charset="0"/>
              </a:rPr>
              <a:t>rằng</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nước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ngọt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là</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vô</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tận</a:t>
            </a:r>
            <a:r>
              <a:rPr lang="en-US" sz="3200" dirty="0">
                <a:solidFill>
                  <a:schemeClr val="bg1"/>
                </a:solidFill>
                <a:effectLst/>
                <a:latin typeface="+mj-lt"/>
                <a:ea typeface="Times New Roman" panose="02020603050405020304" pitchFamily="18" charset="0"/>
              </a:rPr>
              <a:t>?</a:t>
            </a:r>
          </a:p>
          <a:p>
            <a:pPr marL="45720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A. </a:t>
            </a:r>
            <a:r>
              <a:rPr lang="en-US" sz="3200" kern="100" dirty="0" err="1">
                <a:solidFill>
                  <a:schemeClr val="bg1"/>
                </a:solidFill>
                <a:effectLst/>
                <a:latin typeface="+mj-lt"/>
                <a:ea typeface="Calibri" panose="020F0502020204030204" pitchFamily="34" charset="0"/>
                <a:cs typeface="Times New Roman" panose="02020603050405020304" pitchFamily="18" charset="0"/>
              </a:rPr>
              <a:t>Đại</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dương</a:t>
            </a:r>
            <a:r>
              <a:rPr lang="en-US" sz="3200" kern="100" dirty="0">
                <a:solidFill>
                  <a:schemeClr val="bg1"/>
                </a:solidFill>
                <a:effectLst/>
                <a:latin typeface="+mj-lt"/>
                <a:ea typeface="Calibri" panose="020F0502020204030204" pitchFamily="34" charset="0"/>
                <a:cs typeface="Times New Roman" panose="02020603050405020304" pitchFamily="18" charset="0"/>
              </a:rPr>
              <a:t> bao </a:t>
            </a:r>
            <a:r>
              <a:rPr lang="en-US" sz="3200" kern="100" dirty="0" err="1">
                <a:solidFill>
                  <a:schemeClr val="bg1"/>
                </a:solidFill>
                <a:effectLst/>
                <a:latin typeface="+mj-lt"/>
                <a:ea typeface="Calibri" panose="020F0502020204030204" pitchFamily="34" charset="0"/>
                <a:cs typeface="Times New Roman" panose="02020603050405020304" pitchFamily="18" charset="0"/>
              </a:rPr>
              <a:t>quanh</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lục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địa</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pPr marL="45720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B. </a:t>
            </a:r>
            <a:r>
              <a:rPr lang="en-US" sz="3200" kern="100" dirty="0" err="1">
                <a:solidFill>
                  <a:schemeClr val="bg1"/>
                </a:solidFill>
                <a:effectLst/>
                <a:latin typeface="+mj-lt"/>
                <a:ea typeface="Calibri" panose="020F0502020204030204" pitchFamily="34" charset="0"/>
                <a:cs typeface="Times New Roman" panose="02020603050405020304" pitchFamily="18" charset="0"/>
              </a:rPr>
              <a:t>Mạng</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lưới</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sông</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chằng</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chịt</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pPr marL="45720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C. </a:t>
            </a:r>
            <a:r>
              <a:rPr lang="en-US" sz="3200" kern="100" dirty="0" err="1">
                <a:solidFill>
                  <a:schemeClr val="bg1"/>
                </a:solidFill>
                <a:effectLst/>
                <a:latin typeface="+mj-lt"/>
                <a:ea typeface="Calibri" panose="020F0502020204030204" pitchFamily="34" charset="0"/>
                <a:cs typeface="Times New Roman" panose="02020603050405020304" pitchFamily="18" charset="0"/>
              </a:rPr>
              <a:t>Hồ</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lớn</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nhiều</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vô</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kể</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pPr marL="457200" marR="0">
              <a:spcBef>
                <a:spcPts val="0"/>
              </a:spcBef>
              <a:spcAft>
                <a:spcPts val="0"/>
              </a:spcAft>
            </a:pPr>
            <a:r>
              <a:rPr lang="en-US" sz="3200" kern="100" dirty="0">
                <a:solidFill>
                  <a:schemeClr val="bg1"/>
                </a:solidFill>
                <a:effectLst/>
                <a:latin typeface="+mj-lt"/>
                <a:ea typeface="Times New Roman" panose="02020603050405020304" pitchFamily="18" charset="0"/>
                <a:cs typeface="Times New Roman" panose="02020603050405020304" pitchFamily="18" charset="0"/>
              </a:rPr>
              <a:t>D.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Tất</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cả</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các</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phương</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án</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trên</a:t>
            </a:r>
            <a:endParaRPr lang="en-US" sz="3200" kern="100" dirty="0">
              <a:solidFill>
                <a:schemeClr val="bg1"/>
              </a:solidFill>
              <a:effectLst/>
              <a:latin typeface="+mj-lt"/>
              <a:ea typeface="Times New Roman" panose="02020603050405020304" pitchFamily="18" charset="0"/>
              <a:cs typeface="Times New Roman" panose="02020603050405020304" pitchFamily="18" charset="0"/>
            </a:endParaRPr>
          </a:p>
          <a:p>
            <a:pPr marL="0" marR="0" algn="just">
              <a:spcBef>
                <a:spcPts val="0"/>
              </a:spcBef>
              <a:spcAft>
                <a:spcPts val="0"/>
              </a:spcAft>
            </a:pPr>
            <a:endParaRPr lang="en-GB" sz="3200" dirty="0">
              <a:solidFill>
                <a:schemeClr val="bg1"/>
              </a:solidFill>
              <a:latin typeface="+mj-lt"/>
            </a:endParaRPr>
          </a:p>
        </p:txBody>
      </p:sp>
      <p:sp>
        <p:nvSpPr>
          <p:cNvPr id="25" name="Rectangle 24"/>
          <p:cNvSpPr/>
          <p:nvPr/>
        </p:nvSpPr>
        <p:spPr>
          <a:xfrm>
            <a:off x="6666876" y="5565800"/>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D</a:t>
            </a:r>
            <a:endParaRPr lang="en-US" sz="2800" dirty="0">
              <a:solidFill>
                <a:prstClr val="white"/>
              </a:solidFill>
            </a:endParaRPr>
          </a:p>
        </p:txBody>
      </p:sp>
      <p:sp>
        <p:nvSpPr>
          <p:cNvPr id="26" name="Rectangle 25"/>
          <p:cNvSpPr/>
          <p:nvPr/>
        </p:nvSpPr>
        <p:spPr>
          <a:xfrm>
            <a:off x="849828" y="463569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A</a:t>
            </a:r>
            <a:endParaRPr lang="en-US" sz="2800" dirty="0">
              <a:solidFill>
                <a:prstClr val="white"/>
              </a:solidFill>
            </a:endParaRPr>
          </a:p>
        </p:txBody>
      </p:sp>
      <p:sp>
        <p:nvSpPr>
          <p:cNvPr id="27" name="Rectangle 26"/>
          <p:cNvSpPr/>
          <p:nvPr/>
        </p:nvSpPr>
        <p:spPr>
          <a:xfrm>
            <a:off x="6644655" y="463569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C</a:t>
            </a:r>
            <a:endParaRPr lang="en-US" sz="2800" dirty="0">
              <a:solidFill>
                <a:prstClr val="white"/>
              </a:solidFill>
            </a:endParaRPr>
          </a:p>
        </p:txBody>
      </p:sp>
      <p:sp>
        <p:nvSpPr>
          <p:cNvPr id="28" name="Rectangle 27"/>
          <p:cNvSpPr/>
          <p:nvPr/>
        </p:nvSpPr>
        <p:spPr>
          <a:xfrm>
            <a:off x="849828" y="561388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40239" y="539667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39955" y="440074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4877" y="429446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3469" y="5256928"/>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2600812" y="-250405"/>
            <a:ext cx="7177510" cy="6096001"/>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122695" y="516031"/>
            <a:ext cx="7834872" cy="547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7166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6"/>
            <a:ext cx="12192000" cy="6912863"/>
          </a:xfrm>
          <a:prstGeom prst="rect">
            <a:avLst/>
          </a:prstGeom>
        </p:spPr>
      </p:pic>
      <p:sp>
        <p:nvSpPr>
          <p:cNvPr id="23" name="Rectangle 22"/>
          <p:cNvSpPr/>
          <p:nvPr/>
        </p:nvSpPr>
        <p:spPr>
          <a:xfrm>
            <a:off x="819282" y="-46669"/>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819281" y="1"/>
            <a:ext cx="11218511" cy="3108543"/>
          </a:xfrm>
          <a:prstGeom prst="rect">
            <a:avLst/>
          </a:prstGeom>
          <a:noFill/>
        </p:spPr>
        <p:txBody>
          <a:bodyPr wrap="square" rtlCol="0">
            <a:spAutoFit/>
          </a:bodyPr>
          <a:lstStyle/>
          <a:p>
            <a:pPr marL="0" marR="0" algn="just">
              <a:spcBef>
                <a:spcPts val="0"/>
              </a:spcBef>
              <a:spcAft>
                <a:spcPts val="0"/>
              </a:spcAft>
            </a:pPr>
            <a:r>
              <a:rPr lang="vi-VN" sz="3200" b="1" dirty="0">
                <a:solidFill>
                  <a:schemeClr val="bg1"/>
                </a:solidFill>
                <a:latin typeface="Times New Roman" panose="02020603050405020304" pitchFamily="18" charset="0"/>
                <a:cs typeface="Times New Roman" panose="02020603050405020304" pitchFamily="18" charset="0"/>
              </a:rPr>
              <a:t>Câu 7. </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Qua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lgn="just">
              <a:spcBef>
                <a:spcPts val="0"/>
              </a:spcBef>
              <a:spcAft>
                <a:spcPts val="0"/>
              </a:spcAft>
            </a:pP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Nguồn</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tận</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lgn="just">
              <a:spcBef>
                <a:spcPts val="0"/>
              </a:spcBef>
              <a:spcAft>
                <a:spcPts val="0"/>
              </a:spcAft>
            </a:pP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lgn="just">
              <a:spcBef>
                <a:spcPts val="0"/>
              </a:spcBef>
              <a:spcAft>
                <a:spcPts val="0"/>
              </a:spcAft>
            </a:pP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Nguồn</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ngầm</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lúc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thác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lgn="just">
              <a:spcBef>
                <a:spcPts val="0"/>
              </a:spcBef>
              <a:spcAft>
                <a:spcPts val="0"/>
              </a:spcAft>
            </a:pP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trên</a:t>
            </a:r>
            <a:endPar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GB" sz="3600" dirty="0">
              <a:solidFill>
                <a:schemeClr val="bg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6671601" y="5223904"/>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D</a:t>
            </a:r>
            <a:endParaRPr lang="en-US" sz="2800" dirty="0">
              <a:solidFill>
                <a:prstClr val="white"/>
              </a:solidFill>
            </a:endParaRPr>
          </a:p>
        </p:txBody>
      </p:sp>
      <p:sp>
        <p:nvSpPr>
          <p:cNvPr id="26" name="Rectangle 25"/>
          <p:cNvSpPr/>
          <p:nvPr/>
        </p:nvSpPr>
        <p:spPr>
          <a:xfrm>
            <a:off x="854553" y="42937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A</a:t>
            </a:r>
            <a:endParaRPr lang="en-US" sz="2800" dirty="0">
              <a:solidFill>
                <a:prstClr val="white"/>
              </a:solidFill>
            </a:endParaRPr>
          </a:p>
        </p:txBody>
      </p:sp>
      <p:sp>
        <p:nvSpPr>
          <p:cNvPr id="27" name="Rectangle 26"/>
          <p:cNvSpPr/>
          <p:nvPr/>
        </p:nvSpPr>
        <p:spPr>
          <a:xfrm>
            <a:off x="6649380" y="429379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C</a:t>
            </a:r>
            <a:endParaRPr lang="en-US" sz="2800" dirty="0">
              <a:solidFill>
                <a:prstClr val="white"/>
              </a:solidFill>
            </a:endParaRPr>
          </a:p>
        </p:txBody>
      </p:sp>
      <p:sp>
        <p:nvSpPr>
          <p:cNvPr id="28" name="Rectangle 27"/>
          <p:cNvSpPr/>
          <p:nvPr/>
        </p:nvSpPr>
        <p:spPr>
          <a:xfrm>
            <a:off x="854553" y="527198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497140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405884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9602" y="395256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4915031"/>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3520684" y="-211207"/>
            <a:ext cx="7177510" cy="6096001"/>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346362" y="100267"/>
            <a:ext cx="7834872" cy="547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7085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6"/>
            <a:ext cx="12192000" cy="6912863"/>
          </a:xfrm>
          <a:prstGeom prst="rect">
            <a:avLst/>
          </a:prstGeom>
        </p:spPr>
      </p:pic>
      <p:sp>
        <p:nvSpPr>
          <p:cNvPr id="23" name="Rectangle 22"/>
          <p:cNvSpPr/>
          <p:nvPr/>
        </p:nvSpPr>
        <p:spPr>
          <a:xfrm>
            <a:off x="203201" y="235975"/>
            <a:ext cx="11834592"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203200" y="205528"/>
            <a:ext cx="11734800" cy="3539430"/>
          </a:xfrm>
          <a:prstGeom prst="rect">
            <a:avLst/>
          </a:prstGeom>
          <a:noFill/>
        </p:spPr>
        <p:txBody>
          <a:bodyPr wrap="square" rtlCol="0">
            <a:spAutoFit/>
          </a:bodyPr>
          <a:lstStyle/>
          <a:p>
            <a:pPr marL="0" marR="0">
              <a:spcBef>
                <a:spcPts val="0"/>
              </a:spcBef>
              <a:spcAft>
                <a:spcPts val="0"/>
              </a:spcAft>
            </a:pPr>
            <a:r>
              <a:rPr lang="vi-VN" sz="3200" b="1" dirty="0">
                <a:solidFill>
                  <a:schemeClr val="bg1"/>
                </a:solidFill>
                <a:latin typeface="Times New Roman" panose="02020603050405020304" pitchFamily="18" charset="0"/>
                <a:cs typeface="Times New Roman" panose="02020603050405020304" pitchFamily="18" charset="0"/>
              </a:rPr>
              <a:t>Câu 8.</a:t>
            </a:r>
            <a:r>
              <a:rPr lang="vi-VN" sz="3200" dirty="0">
                <a:solidFill>
                  <a:schemeClr val="bg1"/>
                </a:solidFill>
                <a:latin typeface="Times New Roman" panose="02020603050405020304" pitchFamily="18" charset="0"/>
                <a:cs typeface="Times New Roman" panose="02020603050405020304" pitchFamily="18" charset="0"/>
              </a:rPr>
              <a:t> </a:t>
            </a:r>
            <a:r>
              <a:rPr lang="en-US" sz="3200" dirty="0">
                <a:solidFill>
                  <a:schemeClr val="bg1"/>
                </a:solidFill>
                <a:effectLst/>
                <a:latin typeface="Times New Roman" panose="02020603050405020304" pitchFamily="18" charset="0"/>
                <a:ea typeface="Times New Roman" panose="02020603050405020304" pitchFamily="18" charset="0"/>
              </a:rPr>
              <a:t>Qua </a:t>
            </a:r>
            <a:r>
              <a:rPr lang="en-US" sz="3200" dirty="0" err="1">
                <a:solidFill>
                  <a:schemeClr val="bg1"/>
                </a:solidFill>
                <a:effectLst/>
                <a:latin typeface="Times New Roman" panose="02020603050405020304" pitchFamily="18" charset="0"/>
                <a:ea typeface="Times New Roman" panose="02020603050405020304" pitchFamily="18" charset="0"/>
              </a:rPr>
              <a:t>văn</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bản</a:t>
            </a:r>
            <a:r>
              <a:rPr lang="en-US" sz="3200" dirty="0">
                <a:solidFill>
                  <a:schemeClr val="bg1"/>
                </a:solidFill>
                <a:effectLst/>
                <a:latin typeface="Times New Roman" panose="02020603050405020304" pitchFamily="18" charset="0"/>
                <a:ea typeface="Times New Roman" panose="02020603050405020304" pitchFamily="18" charset="0"/>
              </a:rPr>
              <a:t> Khan </a:t>
            </a:r>
            <a:r>
              <a:rPr lang="en-US" sz="3200" dirty="0" err="1">
                <a:solidFill>
                  <a:schemeClr val="bg1"/>
                </a:solidFill>
                <a:effectLst/>
                <a:latin typeface="Times New Roman" panose="02020603050405020304" pitchFamily="18" charset="0"/>
                <a:ea typeface="Times New Roman" panose="02020603050405020304" pitchFamily="18" charset="0"/>
              </a:rPr>
              <a:t>hiếm</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ngọt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người</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viết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thể</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hiện</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thái</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độ</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như</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thế</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nào</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đối</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với</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vấn</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đề</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ngọt</a:t>
            </a:r>
            <a:r>
              <a:rPr lang="en-US" sz="3200" dirty="0">
                <a:solidFill>
                  <a:schemeClr val="bg1"/>
                </a:solidFill>
                <a:effectLst/>
                <a:latin typeface="Times New Roman" panose="02020603050405020304" pitchFamily="18" charset="0"/>
                <a:ea typeface="Times New Roman" panose="02020603050405020304" pitchFamily="18" charset="0"/>
              </a:rPr>
              <a:t>?</a:t>
            </a:r>
          </a:p>
          <a:p>
            <a:pPr marL="0" marR="0">
              <a:spcBef>
                <a:spcPts val="0"/>
              </a:spcBef>
              <a:spcAft>
                <a:spcPts val="0"/>
              </a:spcAft>
            </a:pP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Trân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ngọt</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tôn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vinh</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endPar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B.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phê</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phán</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lãng</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phí</a:t>
            </a:r>
            <a:r>
              <a:rPr lang="en-US" sz="3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endParaRPr lang="en-US" sz="3200" kern="1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Trân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ngọt</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khuyến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khích</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mọi</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thoải</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mái</a:t>
            </a:r>
            <a:r>
              <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nhất</a:t>
            </a:r>
            <a:endParaRPr lang="en-US" sz="32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spcBef>
                <a:spcPts val="0"/>
              </a:spcBef>
              <a:spcAft>
                <a:spcPts val="0"/>
              </a:spcAft>
            </a:pPr>
            <a:r>
              <a:rPr lang="en-US" sz="3200" dirty="0">
                <a:solidFill>
                  <a:schemeClr val="bg1"/>
                </a:solidFill>
                <a:effectLst/>
                <a:latin typeface="Times New Roman" panose="02020603050405020304" pitchFamily="18" charset="0"/>
                <a:ea typeface="Times New Roman" panose="02020603050405020304" pitchFamily="18" charset="0"/>
              </a:rPr>
              <a:t>     D. </a:t>
            </a:r>
            <a:r>
              <a:rPr lang="en-US" sz="3200" dirty="0" err="1">
                <a:solidFill>
                  <a:schemeClr val="bg1"/>
                </a:solidFill>
                <a:effectLst/>
                <a:latin typeface="Times New Roman" panose="02020603050405020304" pitchFamily="18" charset="0"/>
                <a:ea typeface="Times New Roman" panose="02020603050405020304" pitchFamily="18" charset="0"/>
              </a:rPr>
              <a:t>Tất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cả</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các</a:t>
            </a:r>
            <a:r>
              <a:rPr lang="en-US" sz="3200" dirty="0">
                <a:solidFill>
                  <a:schemeClr val="bg1"/>
                </a:solidFill>
                <a:effectLst/>
                <a:latin typeface="Times New Roman" panose="02020603050405020304" pitchFamily="18" charset="0"/>
                <a:ea typeface="Times New Roman" panose="02020603050405020304" pitchFamily="18" charset="0"/>
              </a:rPr>
              <a:t> ý </a:t>
            </a:r>
            <a:r>
              <a:rPr lang="en-US" sz="3200" dirty="0" err="1">
                <a:solidFill>
                  <a:schemeClr val="bg1"/>
                </a:solidFill>
                <a:effectLst/>
                <a:latin typeface="Times New Roman" panose="02020603050405020304" pitchFamily="18" charset="0"/>
                <a:ea typeface="Times New Roman" panose="02020603050405020304" pitchFamily="18" charset="0"/>
              </a:rPr>
              <a:t>trên</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826591" y="534625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a:t>
            </a:r>
            <a:endParaRPr lang="en-US" sz="2800" dirty="0">
              <a:solidFill>
                <a:prstClr val="white"/>
              </a:solidFill>
            </a:endParaRPr>
          </a:p>
        </p:txBody>
      </p:sp>
      <p:sp>
        <p:nvSpPr>
          <p:cNvPr id="26" name="Rectangle 25"/>
          <p:cNvSpPr/>
          <p:nvPr/>
        </p:nvSpPr>
        <p:spPr>
          <a:xfrm>
            <a:off x="854553" y="42937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A</a:t>
            </a:r>
            <a:endParaRPr lang="en-US" sz="2800" dirty="0">
              <a:solidFill>
                <a:prstClr val="white"/>
              </a:solidFill>
            </a:endParaRPr>
          </a:p>
        </p:txBody>
      </p:sp>
      <p:sp>
        <p:nvSpPr>
          <p:cNvPr id="27" name="Rectangle 26"/>
          <p:cNvSpPr/>
          <p:nvPr/>
        </p:nvSpPr>
        <p:spPr>
          <a:xfrm>
            <a:off x="6649380" y="429379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C</a:t>
            </a:r>
            <a:endParaRPr lang="en-US" sz="2800" dirty="0">
              <a:solidFill>
                <a:prstClr val="white"/>
              </a:solidFill>
            </a:endParaRPr>
          </a:p>
        </p:txBody>
      </p:sp>
      <p:sp>
        <p:nvSpPr>
          <p:cNvPr id="28" name="Rectangle 27"/>
          <p:cNvSpPr/>
          <p:nvPr/>
        </p:nvSpPr>
        <p:spPr>
          <a:xfrm>
            <a:off x="6684190" y="52142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D</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10693" y="498550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405884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9602" y="395256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735013" y="5017972"/>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2656928" y="-279031"/>
            <a:ext cx="7177510" cy="6096001"/>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1928187" y="756249"/>
            <a:ext cx="7834872" cy="547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7980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6"/>
            <a:ext cx="12192000" cy="6912863"/>
          </a:xfrm>
          <a:prstGeom prst="rect">
            <a:avLst/>
          </a:prstGeom>
        </p:spPr>
      </p:pic>
      <p:sp>
        <p:nvSpPr>
          <p:cNvPr id="23" name="Rectangle 22"/>
          <p:cNvSpPr/>
          <p:nvPr/>
        </p:nvSpPr>
        <p:spPr>
          <a:xfrm>
            <a:off x="854553" y="235975"/>
            <a:ext cx="11032647"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913973" y="635262"/>
            <a:ext cx="10913805" cy="3046988"/>
          </a:xfrm>
          <a:prstGeom prst="rect">
            <a:avLst/>
          </a:prstGeom>
          <a:noFill/>
        </p:spPr>
        <p:txBody>
          <a:bodyPr wrap="square" rtlCol="0">
            <a:spAutoFit/>
          </a:bodyPr>
          <a:lstStyle/>
          <a:p>
            <a:pPr marL="0" marR="0">
              <a:spcBef>
                <a:spcPts val="0"/>
              </a:spcBef>
              <a:spcAft>
                <a:spcPts val="0"/>
              </a:spcAft>
            </a:pPr>
            <a:r>
              <a:rPr lang="vi-VN" sz="3200" dirty="0">
                <a:solidFill>
                  <a:schemeClr val="bg1"/>
                </a:solidFill>
                <a:latin typeface="+mj-lt"/>
                <a:cs typeface="Times New Roman" panose="02020603050405020304" pitchFamily="18" charset="0"/>
              </a:rPr>
              <a:t>Câu </a:t>
            </a:r>
            <a:r>
              <a:rPr lang="en-US" sz="3200" dirty="0">
                <a:solidFill>
                  <a:schemeClr val="bg1"/>
                </a:solidFill>
                <a:latin typeface="+mj-lt"/>
                <a:cs typeface="Times New Roman" panose="02020603050405020304" pitchFamily="18" charset="0"/>
              </a:rPr>
              <a:t>9</a:t>
            </a:r>
            <a:r>
              <a:rPr lang="vi-VN" sz="3200" dirty="0">
                <a:solidFill>
                  <a:schemeClr val="bg1"/>
                </a:solidFill>
                <a:latin typeface="+mj-lt"/>
                <a:cs typeface="Times New Roman" panose="02020603050405020304" pitchFamily="18" charset="0"/>
              </a:rPr>
              <a:t>. </a:t>
            </a:r>
            <a:r>
              <a:rPr lang="en-US" sz="3200" dirty="0">
                <a:solidFill>
                  <a:schemeClr val="bg1"/>
                </a:solidFill>
                <a:effectLst/>
                <a:latin typeface="+mj-lt"/>
                <a:ea typeface="Times New Roman" panose="02020603050405020304" pitchFamily="18" charset="0"/>
              </a:rPr>
              <a:t>Trong </a:t>
            </a:r>
            <a:r>
              <a:rPr lang="en-US" sz="3200" dirty="0" err="1">
                <a:solidFill>
                  <a:schemeClr val="bg1"/>
                </a:solidFill>
                <a:effectLst/>
                <a:latin typeface="+mj-lt"/>
                <a:ea typeface="Times New Roman" panose="02020603050405020304" pitchFamily="18" charset="0"/>
              </a:rPr>
              <a:t>văn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bản</a:t>
            </a:r>
            <a:r>
              <a:rPr lang="en-US" sz="3200" dirty="0">
                <a:solidFill>
                  <a:schemeClr val="bg1"/>
                </a:solidFill>
                <a:effectLst/>
                <a:latin typeface="+mj-lt"/>
                <a:ea typeface="Times New Roman" panose="02020603050405020304" pitchFamily="18" charset="0"/>
              </a:rPr>
              <a:t> Khan </a:t>
            </a:r>
            <a:r>
              <a:rPr lang="en-US" sz="3200" dirty="0" err="1">
                <a:solidFill>
                  <a:schemeClr val="bg1"/>
                </a:solidFill>
                <a:effectLst/>
                <a:latin typeface="+mj-lt"/>
                <a:ea typeface="Times New Roman" panose="02020603050405020304" pitchFamily="18" charset="0"/>
              </a:rPr>
              <a:t>hiếm</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nước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ngọt</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tác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giả</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đã</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dẫn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ra</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khu</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vực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nào</a:t>
            </a:r>
            <a:r>
              <a:rPr lang="en-US" sz="3200" dirty="0">
                <a:solidFill>
                  <a:schemeClr val="bg1"/>
                </a:solidFill>
                <a:effectLst/>
                <a:latin typeface="+mj-lt"/>
                <a:ea typeface="Times New Roman" panose="02020603050405020304" pitchFamily="18" charset="0"/>
              </a:rPr>
              <a:t> ở </a:t>
            </a:r>
            <a:r>
              <a:rPr lang="en-US" sz="3200" dirty="0" err="1">
                <a:solidFill>
                  <a:schemeClr val="bg1"/>
                </a:solidFill>
                <a:effectLst/>
                <a:latin typeface="+mj-lt"/>
                <a:ea typeface="Times New Roman" panose="02020603050405020304" pitchFamily="18" charset="0"/>
              </a:rPr>
              <a:t>nước</a:t>
            </a:r>
            <a:r>
              <a:rPr lang="en-US" sz="3200" dirty="0">
                <a:solidFill>
                  <a:schemeClr val="bg1"/>
                </a:solidFill>
                <a:effectLst/>
                <a:latin typeface="+mj-lt"/>
                <a:ea typeface="Times New Roman" panose="02020603050405020304" pitchFamily="18" charset="0"/>
              </a:rPr>
              <a:t> ta khan </a:t>
            </a:r>
            <a:r>
              <a:rPr lang="en-US" sz="3200" dirty="0" err="1">
                <a:solidFill>
                  <a:schemeClr val="bg1"/>
                </a:solidFill>
                <a:effectLst/>
                <a:latin typeface="+mj-lt"/>
                <a:ea typeface="Times New Roman" panose="02020603050405020304" pitchFamily="18" charset="0"/>
              </a:rPr>
              <a:t>hiếm</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nguồn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nước</a:t>
            </a:r>
            <a:r>
              <a:rPr lang="en-US" sz="3200" dirty="0">
                <a:solidFill>
                  <a:schemeClr val="bg1"/>
                </a:solidFill>
                <a:effectLst/>
                <a:latin typeface="+mj-lt"/>
                <a:ea typeface="Times New Roman" panose="02020603050405020304" pitchFamily="18" charset="0"/>
              </a:rPr>
              <a:t>?</a:t>
            </a:r>
          </a:p>
          <a:p>
            <a:pPr marL="45720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A. Thanh </a:t>
            </a:r>
            <a:r>
              <a:rPr lang="en-US" sz="3200" kern="100" dirty="0" err="1">
                <a:solidFill>
                  <a:schemeClr val="bg1"/>
                </a:solidFill>
                <a:effectLst/>
                <a:latin typeface="+mj-lt"/>
                <a:ea typeface="Calibri" panose="020F0502020204030204" pitchFamily="34" charset="0"/>
                <a:cs typeface="Times New Roman" panose="02020603050405020304" pitchFamily="18" charset="0"/>
              </a:rPr>
              <a:t>Hóa</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Nghệ</a:t>
            </a:r>
            <a:r>
              <a:rPr lang="en-US" sz="3200" kern="100" dirty="0">
                <a:solidFill>
                  <a:schemeClr val="bg1"/>
                </a:solidFill>
                <a:effectLst/>
                <a:latin typeface="+mj-lt"/>
                <a:ea typeface="Calibri" panose="020F0502020204030204" pitchFamily="34" charset="0"/>
                <a:cs typeface="Times New Roman" panose="02020603050405020304" pitchFamily="18" charset="0"/>
              </a:rPr>
              <a:t> An</a:t>
            </a:r>
          </a:p>
          <a:p>
            <a:pPr marL="45720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B. Nam </a:t>
            </a:r>
            <a:r>
              <a:rPr lang="en-US" sz="3200" kern="100" dirty="0" err="1">
                <a:solidFill>
                  <a:schemeClr val="bg1"/>
                </a:solidFill>
                <a:effectLst/>
                <a:latin typeface="+mj-lt"/>
                <a:ea typeface="Calibri" panose="020F0502020204030204" pitchFamily="34" charset="0"/>
                <a:cs typeface="Times New Roman" panose="02020603050405020304" pitchFamily="18" charset="0"/>
              </a:rPr>
              <a:t>Định</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Hải</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Phòng</a:t>
            </a:r>
            <a:endParaRPr lang="en-US" sz="3200" kern="100" dirty="0">
              <a:solidFill>
                <a:schemeClr val="bg1"/>
              </a:solidFill>
              <a:effectLst/>
              <a:latin typeface="+mj-lt"/>
              <a:ea typeface="Calibri" panose="020F0502020204030204" pitchFamily="34" charset="0"/>
              <a:cs typeface="Times New Roman" panose="02020603050405020304" pitchFamily="18" charset="0"/>
            </a:endParaRPr>
          </a:p>
          <a:p>
            <a:pPr marL="0" marR="0">
              <a:spcBef>
                <a:spcPts val="0"/>
              </a:spcBef>
              <a:spcAft>
                <a:spcPts val="0"/>
              </a:spcAft>
            </a:pPr>
            <a:r>
              <a:rPr lang="en-US" sz="3200" kern="100" dirty="0">
                <a:solidFill>
                  <a:schemeClr val="bg1"/>
                </a:solidFill>
                <a:effectLst/>
                <a:latin typeface="+mj-lt"/>
                <a:ea typeface="Times New Roman" panose="02020603050405020304" pitchFamily="18" charset="0"/>
                <a:cs typeface="Times New Roman" panose="02020603050405020304" pitchFamily="18" charset="0"/>
              </a:rPr>
              <a:t>     C.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Đồng</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Văn, Hà Giang</a:t>
            </a:r>
          </a:p>
          <a:p>
            <a:pPr marL="0" marR="0">
              <a:spcBef>
                <a:spcPts val="0"/>
              </a:spcBef>
              <a:spcAft>
                <a:spcPts val="0"/>
              </a:spcAft>
            </a:pPr>
            <a:r>
              <a:rPr lang="en-US" sz="3200" kern="100" dirty="0">
                <a:solidFill>
                  <a:schemeClr val="bg1"/>
                </a:solidFill>
                <a:effectLst/>
                <a:latin typeface="+mj-lt"/>
                <a:ea typeface="Times New Roman" panose="02020603050405020304" pitchFamily="18" charset="0"/>
                <a:cs typeface="Times New Roman" panose="02020603050405020304" pitchFamily="18" charset="0"/>
              </a:rPr>
              <a:t>     D.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Đông</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Anh, Hà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Nội</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p>
        </p:txBody>
      </p:sp>
      <p:sp>
        <p:nvSpPr>
          <p:cNvPr id="25" name="Rectangle 24"/>
          <p:cNvSpPr/>
          <p:nvPr/>
        </p:nvSpPr>
        <p:spPr>
          <a:xfrm>
            <a:off x="6799836" y="415054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C</a:t>
            </a:r>
            <a:endParaRPr lang="en-US" sz="2800" dirty="0">
              <a:solidFill>
                <a:prstClr val="white"/>
              </a:solidFill>
            </a:endParaRPr>
          </a:p>
        </p:txBody>
      </p:sp>
      <p:sp>
        <p:nvSpPr>
          <p:cNvPr id="26" name="Rectangle 25"/>
          <p:cNvSpPr/>
          <p:nvPr/>
        </p:nvSpPr>
        <p:spPr>
          <a:xfrm>
            <a:off x="854553" y="42937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A</a:t>
            </a:r>
            <a:endParaRPr lang="en-US" sz="2800" dirty="0">
              <a:solidFill>
                <a:prstClr val="white"/>
              </a:solidFill>
            </a:endParaRPr>
          </a:p>
        </p:txBody>
      </p:sp>
      <p:sp>
        <p:nvSpPr>
          <p:cNvPr id="27" name="Rectangle 26"/>
          <p:cNvSpPr/>
          <p:nvPr/>
        </p:nvSpPr>
        <p:spPr>
          <a:xfrm>
            <a:off x="6806705" y="524173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D</a:t>
            </a:r>
            <a:endParaRPr lang="en-US" sz="2800" dirty="0">
              <a:solidFill>
                <a:prstClr val="white"/>
              </a:solidFill>
            </a:endParaRPr>
          </a:p>
        </p:txBody>
      </p:sp>
      <p:sp>
        <p:nvSpPr>
          <p:cNvPr id="28" name="Rectangle 27"/>
          <p:cNvSpPr/>
          <p:nvPr/>
        </p:nvSpPr>
        <p:spPr>
          <a:xfrm>
            <a:off x="854553" y="527198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497140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553701" y="501494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9602" y="395256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02591" y="386321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4369215" y="579810"/>
            <a:ext cx="7237588" cy="6096001"/>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166202" y="1388914"/>
            <a:ext cx="7834872" cy="547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3308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6"/>
            <a:ext cx="12192000" cy="6912863"/>
          </a:xfrm>
          <a:prstGeom prst="rect">
            <a:avLst/>
          </a:prstGeom>
        </p:spPr>
      </p:pic>
      <p:sp>
        <p:nvSpPr>
          <p:cNvPr id="23" name="Rectangle 22"/>
          <p:cNvSpPr/>
          <p:nvPr/>
        </p:nvSpPr>
        <p:spPr>
          <a:xfrm>
            <a:off x="203201" y="235975"/>
            <a:ext cx="11834592"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prstClr val="white"/>
              </a:solidFill>
            </a:endParaRPr>
          </a:p>
        </p:txBody>
      </p:sp>
      <p:sp>
        <p:nvSpPr>
          <p:cNvPr id="24" name="TextBox 23"/>
          <p:cNvSpPr txBox="1"/>
          <p:nvPr/>
        </p:nvSpPr>
        <p:spPr>
          <a:xfrm>
            <a:off x="203200" y="205528"/>
            <a:ext cx="11734800" cy="3539430"/>
          </a:xfrm>
          <a:prstGeom prst="rect">
            <a:avLst/>
          </a:prstGeom>
          <a:noFill/>
        </p:spPr>
        <p:txBody>
          <a:bodyPr wrap="square" rtlCol="0">
            <a:spAutoFit/>
          </a:bodyPr>
          <a:lstStyle/>
          <a:p>
            <a:pPr marL="0" marR="0">
              <a:spcBef>
                <a:spcPts val="0"/>
              </a:spcBef>
              <a:spcAft>
                <a:spcPts val="0"/>
              </a:spcAft>
            </a:pPr>
            <a:r>
              <a:rPr lang="vi-VN" sz="3200" dirty="0">
                <a:solidFill>
                  <a:schemeClr val="bg1"/>
                </a:solidFill>
                <a:latin typeface="+mj-lt"/>
                <a:cs typeface="Times New Roman" panose="02020603050405020304" pitchFamily="18" charset="0"/>
              </a:rPr>
              <a:t>Câu </a:t>
            </a:r>
            <a:r>
              <a:rPr lang="en-US" sz="3200" dirty="0">
                <a:solidFill>
                  <a:schemeClr val="bg1"/>
                </a:solidFill>
                <a:latin typeface="+mj-lt"/>
                <a:cs typeface="Times New Roman" panose="02020603050405020304" pitchFamily="18" charset="0"/>
              </a:rPr>
              <a:t>10</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Đâu</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là</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lời</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nhắn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nhủ</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của</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tác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giả</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văn</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bản</a:t>
            </a:r>
            <a:r>
              <a:rPr lang="en-US" sz="3200" dirty="0">
                <a:solidFill>
                  <a:schemeClr val="bg1"/>
                </a:solidFill>
                <a:effectLst/>
                <a:latin typeface="+mj-lt"/>
                <a:ea typeface="Times New Roman" panose="02020603050405020304" pitchFamily="18" charset="0"/>
              </a:rPr>
              <a:t> Khan </a:t>
            </a:r>
            <a:r>
              <a:rPr lang="en-US" sz="3200" dirty="0" err="1">
                <a:solidFill>
                  <a:schemeClr val="bg1"/>
                </a:solidFill>
                <a:effectLst/>
                <a:latin typeface="+mj-lt"/>
                <a:ea typeface="Times New Roman" panose="02020603050405020304" pitchFamily="18" charset="0"/>
              </a:rPr>
              <a:t>hiếm</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nước</a:t>
            </a:r>
            <a:r>
              <a:rPr lang="en-US" sz="3200" dirty="0">
                <a:solidFill>
                  <a:schemeClr val="bg1"/>
                </a:solidFill>
                <a:effectLst/>
                <a:latin typeface="+mj-lt"/>
                <a:ea typeface="Times New Roman" panose="02020603050405020304" pitchFamily="18" charset="0"/>
              </a:rPr>
              <a:t> </a:t>
            </a:r>
            <a:r>
              <a:rPr lang="en-US" sz="3200" dirty="0" err="1">
                <a:solidFill>
                  <a:schemeClr val="bg1"/>
                </a:solidFill>
                <a:effectLst/>
                <a:latin typeface="+mj-lt"/>
                <a:ea typeface="Times New Roman" panose="02020603050405020304" pitchFamily="18" charset="0"/>
              </a:rPr>
              <a:t>ngọt</a:t>
            </a:r>
            <a:r>
              <a:rPr lang="en-US" sz="3200" dirty="0">
                <a:solidFill>
                  <a:schemeClr val="bg1"/>
                </a:solidFill>
                <a:effectLst/>
                <a:latin typeface="+mj-lt"/>
                <a:ea typeface="Times New Roman" panose="02020603050405020304" pitchFamily="18" charset="0"/>
              </a:rPr>
              <a:t>?</a:t>
            </a:r>
          </a:p>
          <a:p>
            <a:pPr marL="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        A. </a:t>
            </a:r>
            <a:r>
              <a:rPr lang="en-US" sz="3200" kern="100" dirty="0" err="1">
                <a:solidFill>
                  <a:schemeClr val="bg1"/>
                </a:solidFill>
                <a:effectLst/>
                <a:latin typeface="+mj-lt"/>
                <a:ea typeface="Calibri" panose="020F0502020204030204" pitchFamily="34" charset="0"/>
                <a:cs typeface="Times New Roman" panose="02020603050405020304" pitchFamily="18" charset="0"/>
              </a:rPr>
              <a:t>Cần</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dừng</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ngay</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hành</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động</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khai</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thác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nước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ngọt</a:t>
            </a:r>
            <a:r>
              <a:rPr lang="en-US" sz="3200" kern="100" dirty="0">
                <a:solidFill>
                  <a:schemeClr val="bg1"/>
                </a:solidFill>
                <a:effectLst/>
                <a:latin typeface="+mj-lt"/>
                <a:ea typeface="Calibri" panose="020F0502020204030204" pitchFamily="34" charset="0"/>
                <a:cs typeface="Times New Roman" panose="02020603050405020304" pitchFamily="18" charset="0"/>
              </a:rPr>
              <a:t>.</a:t>
            </a:r>
          </a:p>
          <a:p>
            <a:pPr marL="0" marR="0">
              <a:spcBef>
                <a:spcPts val="0"/>
              </a:spcBef>
              <a:spcAft>
                <a:spcPts val="0"/>
              </a:spcAft>
            </a:pPr>
            <a:r>
              <a:rPr lang="en-US" sz="3200" kern="100" dirty="0">
                <a:solidFill>
                  <a:schemeClr val="bg1"/>
                </a:solidFill>
                <a:effectLst/>
                <a:latin typeface="+mj-lt"/>
                <a:ea typeface="Times New Roman" panose="02020603050405020304" pitchFamily="18" charset="0"/>
                <a:cs typeface="Times New Roman" panose="02020603050405020304" pitchFamily="18" charset="0"/>
              </a:rPr>
              <a:t>        B.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Phải</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sử</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dụng</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tiết</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kiệm</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hợp</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lí</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nguồn</a:t>
            </a:r>
            <a:r>
              <a:rPr lang="en-US" sz="3200" kern="100" dirty="0">
                <a:solidFill>
                  <a:schemeClr val="bg1"/>
                </a:solidFill>
                <a:effectLst/>
                <a:latin typeface="+mj-lt"/>
                <a:ea typeface="Times New Roman" panose="02020603050405020304" pitchFamily="18" charset="0"/>
                <a:cs typeface="Times New Roman" panose="02020603050405020304" pitchFamily="18" charset="0"/>
              </a:rPr>
              <a:t> </a:t>
            </a:r>
            <a:r>
              <a:rPr lang="en-US" sz="3200" kern="100" dirty="0" err="1">
                <a:solidFill>
                  <a:schemeClr val="bg1"/>
                </a:solidFill>
                <a:effectLst/>
                <a:latin typeface="+mj-lt"/>
                <a:ea typeface="Times New Roman" panose="02020603050405020304" pitchFamily="18" charset="0"/>
                <a:cs typeface="Times New Roman" panose="02020603050405020304" pitchFamily="18" charset="0"/>
              </a:rPr>
              <a:t>nước</a:t>
            </a:r>
            <a:r>
              <a:rPr lang="en-US" sz="3200" kern="100" dirty="0">
                <a:solidFill>
                  <a:schemeClr val="bg1"/>
                </a:solidFill>
                <a:effectLst/>
                <a:latin typeface="+mj-lt"/>
                <a:ea typeface="Times New Roman" panose="02020603050405020304" pitchFamily="18" charset="0"/>
                <a:cs typeface="Times New Roman" panose="02020603050405020304" pitchFamily="18" charset="0"/>
              </a:rPr>
              <a:t>.</a:t>
            </a:r>
          </a:p>
          <a:p>
            <a:pPr marL="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       C. </a:t>
            </a:r>
            <a:r>
              <a:rPr lang="en-US" sz="3200" kern="100" dirty="0" err="1">
                <a:solidFill>
                  <a:schemeClr val="bg1"/>
                </a:solidFill>
                <a:effectLst/>
                <a:latin typeface="+mj-lt"/>
                <a:ea typeface="Calibri" panose="020F0502020204030204" pitchFamily="34" charset="0"/>
                <a:cs typeface="Times New Roman" panose="02020603050405020304" pitchFamily="18" charset="0"/>
              </a:rPr>
              <a:t>Nước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ngọt</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là</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nguồn</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vô</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tận</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trên</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hành</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tinh</a:t>
            </a:r>
            <a:r>
              <a:rPr lang="en-US" sz="3200" kern="100" dirty="0">
                <a:solidFill>
                  <a:schemeClr val="bg1"/>
                </a:solidFill>
                <a:effectLst/>
                <a:latin typeface="+mj-lt"/>
                <a:ea typeface="Calibri" panose="020F0502020204030204" pitchFamily="34" charset="0"/>
                <a:cs typeface="Times New Roman" panose="02020603050405020304" pitchFamily="18" charset="0"/>
              </a:rPr>
              <a:t>.</a:t>
            </a:r>
          </a:p>
          <a:p>
            <a:pPr marL="0" marR="0">
              <a:spcBef>
                <a:spcPts val="0"/>
              </a:spcBef>
              <a:spcAft>
                <a:spcPts val="0"/>
              </a:spcAft>
            </a:pPr>
            <a:r>
              <a:rPr lang="en-US" sz="3200" kern="100" dirty="0">
                <a:solidFill>
                  <a:schemeClr val="bg1"/>
                </a:solidFill>
                <a:effectLst/>
                <a:latin typeface="+mj-lt"/>
                <a:ea typeface="Calibri" panose="020F0502020204030204" pitchFamily="34" charset="0"/>
                <a:cs typeface="Times New Roman" panose="02020603050405020304" pitchFamily="18" charset="0"/>
              </a:rPr>
              <a:t>       D. </a:t>
            </a:r>
            <a:r>
              <a:rPr lang="en-US" sz="3200" kern="100" dirty="0" err="1">
                <a:solidFill>
                  <a:schemeClr val="bg1"/>
                </a:solidFill>
                <a:effectLst/>
                <a:latin typeface="+mj-lt"/>
                <a:ea typeface="Calibri" panose="020F0502020204030204" pitchFamily="34" charset="0"/>
                <a:cs typeface="Times New Roman" panose="02020603050405020304" pitchFamily="18" charset="0"/>
              </a:rPr>
              <a:t>Nước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mặn</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và</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nước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ngọt</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khác</a:t>
            </a:r>
            <a:r>
              <a:rPr lang="en-US" sz="3200" kern="100" dirty="0">
                <a:solidFill>
                  <a:schemeClr val="bg1"/>
                </a:solidFill>
                <a:effectLst/>
                <a:latin typeface="+mj-lt"/>
                <a:ea typeface="Calibri" panose="020F0502020204030204" pitchFamily="34" charset="0"/>
                <a:cs typeface="Times New Roman" panose="02020603050405020304" pitchFamily="18" charset="0"/>
              </a:rPr>
              <a:t> </a:t>
            </a:r>
            <a:r>
              <a:rPr lang="en-US" sz="3200" kern="100" dirty="0" err="1">
                <a:solidFill>
                  <a:schemeClr val="bg1"/>
                </a:solidFill>
                <a:effectLst/>
                <a:latin typeface="+mj-lt"/>
                <a:ea typeface="Calibri" panose="020F0502020204030204" pitchFamily="34" charset="0"/>
                <a:cs typeface="Times New Roman" panose="02020603050405020304" pitchFamily="18" charset="0"/>
              </a:rPr>
              <a:t>nhau</a:t>
            </a:r>
            <a:r>
              <a:rPr lang="en-US" sz="3200" kern="100" dirty="0">
                <a:solidFill>
                  <a:schemeClr val="bg1"/>
                </a:solidFill>
                <a:effectLst/>
                <a:latin typeface="+mj-lt"/>
                <a:ea typeface="Calibri" panose="020F0502020204030204" pitchFamily="34" charset="0"/>
                <a:cs typeface="Times New Roman" panose="02020603050405020304" pitchFamily="18" charset="0"/>
              </a:rPr>
              <a:t>.</a:t>
            </a:r>
          </a:p>
          <a:p>
            <a:pPr marL="0" marR="0" algn="just">
              <a:spcBef>
                <a:spcPts val="0"/>
              </a:spcBef>
              <a:spcAft>
                <a:spcPts val="0"/>
              </a:spcAft>
            </a:pPr>
            <a:endParaRPr lang="en-US" sz="3200" dirty="0">
              <a:solidFill>
                <a:schemeClr val="bg1"/>
              </a:solidFill>
              <a:effectLst/>
              <a:latin typeface="+mj-lt"/>
              <a:ea typeface="Times New Roman" panose="02020603050405020304" pitchFamily="18" charset="0"/>
            </a:endParaRPr>
          </a:p>
        </p:txBody>
      </p:sp>
      <p:sp>
        <p:nvSpPr>
          <p:cNvPr id="25" name="Rectangle 24"/>
          <p:cNvSpPr/>
          <p:nvPr/>
        </p:nvSpPr>
        <p:spPr>
          <a:xfrm>
            <a:off x="826591" y="534625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B</a:t>
            </a:r>
            <a:endParaRPr lang="en-US" sz="2800" dirty="0">
              <a:solidFill>
                <a:prstClr val="white"/>
              </a:solidFill>
            </a:endParaRPr>
          </a:p>
        </p:txBody>
      </p:sp>
      <p:sp>
        <p:nvSpPr>
          <p:cNvPr id="26" name="Rectangle 25"/>
          <p:cNvSpPr/>
          <p:nvPr/>
        </p:nvSpPr>
        <p:spPr>
          <a:xfrm>
            <a:off x="854553" y="42937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A</a:t>
            </a:r>
            <a:endParaRPr lang="en-US" sz="2800" dirty="0">
              <a:solidFill>
                <a:prstClr val="white"/>
              </a:solidFill>
            </a:endParaRPr>
          </a:p>
        </p:txBody>
      </p:sp>
      <p:sp>
        <p:nvSpPr>
          <p:cNvPr id="27" name="Rectangle 26"/>
          <p:cNvSpPr/>
          <p:nvPr/>
        </p:nvSpPr>
        <p:spPr>
          <a:xfrm>
            <a:off x="6649380" y="429379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C</a:t>
            </a:r>
            <a:endParaRPr lang="en-US" sz="2800" dirty="0">
              <a:solidFill>
                <a:prstClr val="white"/>
              </a:solidFill>
            </a:endParaRPr>
          </a:p>
        </p:txBody>
      </p:sp>
      <p:sp>
        <p:nvSpPr>
          <p:cNvPr id="28" name="Rectangle 27"/>
          <p:cNvSpPr/>
          <p:nvPr/>
        </p:nvSpPr>
        <p:spPr>
          <a:xfrm>
            <a:off x="6684190" y="52142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2800">
                <a:solidFill>
                  <a:prstClr val="white"/>
                </a:solidFill>
                <a:latin typeface="Montserrat Alternates Black" panose="00000A00000000000000" pitchFamily="50" charset="0"/>
              </a:rPr>
              <a:t>D</a:t>
            </a:r>
            <a:endParaRPr lang="en-US" sz="28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10693" y="498550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405884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9602" y="395256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735013" y="5017972"/>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3395940" y="-279031"/>
            <a:ext cx="7177510" cy="6096001"/>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dirty="0">
                  <a:solidFill>
                    <a:prstClr val="black"/>
                  </a:solidFill>
                  <a:latin typeface=".VnCooper" panose="020B7200000000000000" pitchFamily="34" charset="0"/>
                </a:rPr>
                <a:t>HU </a:t>
              </a:r>
              <a:r>
                <a:rPr lang="en-US" sz="4000" dirty="0" err="1">
                  <a:solidFill>
                    <a:prstClr val="black"/>
                  </a:solidFill>
                  <a:latin typeface=".VnCooper" panose="020B7200000000000000" pitchFamily="34" charset="0"/>
                </a:rPr>
                <a:t>HU</a:t>
              </a:r>
              <a:r>
                <a:rPr lang="en-US" sz="4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153164" y="605449"/>
            <a:ext cx="7834872" cy="5473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2621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88" y="-14792"/>
            <a:ext cx="12130817" cy="6859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791744" y="1152326"/>
            <a:ext cx="7560840" cy="1384995"/>
          </a:xfrm>
          <a:prstGeom prst="rect">
            <a:avLst/>
          </a:prstGeom>
        </p:spPr>
        <p:txBody>
          <a:bodyPr wrap="square">
            <a:spAutoFit/>
          </a:bodyPr>
          <a:lstStyle/>
          <a:p>
            <a:r>
              <a:rPr lang="en-US" sz="2800" b="1" i="1" dirty="0">
                <a:latin typeface="+mj-lt"/>
              </a:rPr>
              <a:t>2. </a:t>
            </a:r>
            <a:r>
              <a:rPr lang="vi-VN" sz="2800" b="1" i="1" dirty="0">
                <a:latin typeface="+mj-lt"/>
              </a:rPr>
              <a:t>Viết đoạn văn khoảng 8-10 dòng về chủ đề môi trường, có sử dụng thành ngữ </a:t>
            </a:r>
            <a:r>
              <a:rPr lang="en-US" sz="2800" b="1" i="1" dirty="0">
                <a:latin typeface="+mj-lt"/>
              </a:rPr>
              <a:t> </a:t>
            </a:r>
            <a:r>
              <a:rPr lang="vi-VN" sz="2800" b="1" i="1" dirty="0">
                <a:latin typeface="+mj-lt"/>
              </a:rPr>
              <a:t>“ nhiều như nước”.</a:t>
            </a:r>
            <a:endParaRPr lang="en-US" sz="2800" b="1" i="1" dirty="0">
              <a:latin typeface="+mj-lt"/>
            </a:endParaRPr>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848" y="3261287"/>
            <a:ext cx="7056784" cy="3583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25">
            <a:extLst>
              <a:ext uri="{FF2B5EF4-FFF2-40B4-BE49-F238E27FC236}">
                <a16:creationId xmlns:a16="http://schemas.microsoft.com/office/drawing/2014/main" id="{C6F64490-8A14-A79B-7F22-1B7B80271895}"/>
              </a:ext>
            </a:extLst>
          </p:cNvPr>
          <p:cNvSpPr/>
          <p:nvPr/>
        </p:nvSpPr>
        <p:spPr>
          <a:xfrm>
            <a:off x="480712" y="172866"/>
            <a:ext cx="10696588" cy="548042"/>
          </a:xfrm>
          <a:prstGeom prst="roundRect">
            <a:avLst>
              <a:gd name="adj" fmla="val 50000"/>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39552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1B8CDBF3-7FAA-314B-EC6F-84E11FC1C393}"/>
              </a:ext>
            </a:extLst>
          </p:cNvPr>
          <p:cNvSpPr txBox="1"/>
          <p:nvPr/>
        </p:nvSpPr>
        <p:spPr>
          <a:xfrm>
            <a:off x="2849218" y="132522"/>
            <a:ext cx="6096000" cy="1077218"/>
          </a:xfrm>
          <a:prstGeom prst="rect">
            <a:avLst/>
          </a:prstGeom>
          <a:noFill/>
        </p:spPr>
        <p:txBody>
          <a:bodyPr wrap="square">
            <a:spAutoFit/>
          </a:bodyPr>
          <a:lstStyle/>
          <a:p>
            <a:pPr marL="0" marR="0" algn="ctr">
              <a:spcBef>
                <a:spcPts val="0"/>
              </a:spcBef>
              <a:spcAft>
                <a:spcPts val="0"/>
              </a:spcAft>
            </a:pPr>
            <a:r>
              <a:rPr lang="en-US" sz="3200" b="1" dirty="0" err="1">
                <a:solidFill>
                  <a:srgbClr val="339933"/>
                </a:solidFill>
                <a:effectLst/>
                <a:latin typeface="Times New Roman" panose="02020603050405020304" pitchFamily="18" charset="0"/>
                <a:ea typeface="Times New Roman" panose="02020603050405020304" pitchFamily="18" charset="0"/>
              </a:rPr>
              <a:t>Bảng</a:t>
            </a:r>
            <a:r>
              <a:rPr lang="en-US" sz="3200" b="1" dirty="0">
                <a:solidFill>
                  <a:srgbClr val="339933"/>
                </a:solidFill>
                <a:effectLst/>
                <a:latin typeface="Times New Roman" panose="02020603050405020304" pitchFamily="18" charset="0"/>
                <a:ea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rPr>
              <a:t>kiểm</a:t>
            </a:r>
            <a:endParaRPr lang="en-US" sz="3200" dirty="0">
              <a:solidFill>
                <a:srgbClr val="339933"/>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3200" b="1" dirty="0" err="1">
                <a:solidFill>
                  <a:srgbClr val="339933"/>
                </a:solidFill>
                <a:effectLst/>
                <a:latin typeface="Times New Roman" panose="02020603050405020304" pitchFamily="18" charset="0"/>
                <a:ea typeface="Times New Roman" panose="02020603050405020304" pitchFamily="18" charset="0"/>
              </a:rPr>
              <a:t>Đánh</a:t>
            </a:r>
            <a:r>
              <a:rPr lang="en-US" sz="3200" b="1" dirty="0">
                <a:solidFill>
                  <a:srgbClr val="339933"/>
                </a:solidFill>
                <a:effectLst/>
                <a:latin typeface="Times New Roman" panose="02020603050405020304" pitchFamily="18" charset="0"/>
                <a:ea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rPr>
              <a:t>giá</a:t>
            </a:r>
            <a:r>
              <a:rPr lang="en-US" sz="3200" b="1" dirty="0">
                <a:solidFill>
                  <a:srgbClr val="339933"/>
                </a:solidFill>
                <a:effectLst/>
                <a:latin typeface="Times New Roman" panose="02020603050405020304" pitchFamily="18" charset="0"/>
                <a:ea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rPr>
              <a:t>kĩ</a:t>
            </a:r>
            <a:r>
              <a:rPr lang="en-US" sz="3200" b="1" dirty="0">
                <a:solidFill>
                  <a:srgbClr val="339933"/>
                </a:solidFill>
                <a:effectLst/>
                <a:latin typeface="Times New Roman" panose="02020603050405020304" pitchFamily="18" charset="0"/>
                <a:ea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rPr>
              <a:t>năng</a:t>
            </a:r>
            <a:r>
              <a:rPr lang="en-US" sz="3200" b="1" dirty="0">
                <a:solidFill>
                  <a:srgbClr val="339933"/>
                </a:solidFill>
                <a:effectLst/>
                <a:latin typeface="Times New Roman" panose="02020603050405020304" pitchFamily="18" charset="0"/>
                <a:ea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rPr>
              <a:t>viết</a:t>
            </a:r>
            <a:r>
              <a:rPr lang="en-US" sz="3200" b="1" dirty="0">
                <a:solidFill>
                  <a:srgbClr val="339933"/>
                </a:solidFill>
                <a:effectLst/>
                <a:latin typeface="Times New Roman" panose="02020603050405020304" pitchFamily="18" charset="0"/>
                <a:ea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rPr>
              <a:t>đoạn</a:t>
            </a:r>
            <a:r>
              <a:rPr lang="en-US" sz="3200" b="1" dirty="0">
                <a:solidFill>
                  <a:srgbClr val="339933"/>
                </a:solidFill>
                <a:effectLst/>
                <a:latin typeface="Times New Roman" panose="02020603050405020304" pitchFamily="18" charset="0"/>
                <a:ea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rPr>
              <a:t>văn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1963D789-A657-3187-3BD2-1575BEADFB08}"/>
              </a:ext>
            </a:extLst>
          </p:cNvPr>
          <p:cNvGraphicFramePr>
            <a:graphicFrameLocks noGrp="1"/>
          </p:cNvGraphicFramePr>
          <p:nvPr/>
        </p:nvGraphicFramePr>
        <p:xfrm>
          <a:off x="454942" y="1391478"/>
          <a:ext cx="11282115" cy="4684616"/>
        </p:xfrm>
        <a:graphic>
          <a:graphicData uri="http://schemas.openxmlformats.org/drawingml/2006/table">
            <a:tbl>
              <a:tblPr firstRow="1" firstCol="1" bandRow="1">
                <a:tableStyleId>{5C22544A-7EE6-4342-B048-85BDC9FD1C3A}</a:tableStyleId>
              </a:tblPr>
              <a:tblGrid>
                <a:gridCol w="886970">
                  <a:extLst>
                    <a:ext uri="{9D8B030D-6E8A-4147-A177-3AD203B41FA5}">
                      <a16:colId xmlns:a16="http://schemas.microsoft.com/office/drawing/2014/main" val="1382831380"/>
                    </a:ext>
                  </a:extLst>
                </a:gridCol>
                <a:gridCol w="7492917">
                  <a:extLst>
                    <a:ext uri="{9D8B030D-6E8A-4147-A177-3AD203B41FA5}">
                      <a16:colId xmlns:a16="http://schemas.microsoft.com/office/drawing/2014/main" val="1020062158"/>
                    </a:ext>
                  </a:extLst>
                </a:gridCol>
                <a:gridCol w="1152939">
                  <a:extLst>
                    <a:ext uri="{9D8B030D-6E8A-4147-A177-3AD203B41FA5}">
                      <a16:colId xmlns:a16="http://schemas.microsoft.com/office/drawing/2014/main" val="2831692331"/>
                    </a:ext>
                  </a:extLst>
                </a:gridCol>
                <a:gridCol w="1749289">
                  <a:extLst>
                    <a:ext uri="{9D8B030D-6E8A-4147-A177-3AD203B41FA5}">
                      <a16:colId xmlns:a16="http://schemas.microsoft.com/office/drawing/2014/main" val="1751038341"/>
                    </a:ext>
                  </a:extLst>
                </a:gridCol>
              </a:tblGrid>
              <a:tr h="278295">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STT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Đạt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20873628"/>
                  </a:ext>
                </a:extLst>
              </a:tr>
              <a:tr h="957794">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lượng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cs typeface="Times New Roman" panose="02020603050405020304" pitchFamily="18" charset="0"/>
                        </a:rPr>
                        <a:t> 5 - 7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4769374"/>
                  </a:ext>
                </a:extLst>
              </a:tr>
              <a:tr h="957794">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môi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trường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nhiều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như</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nước</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4575406"/>
                  </a:ext>
                </a:extLst>
              </a:tr>
              <a:tr h="425760">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spcBef>
                          <a:spcPts val="0"/>
                        </a:spcBef>
                        <a:spcAft>
                          <a:spcPts val="0"/>
                        </a:spcAft>
                      </a:pPr>
                      <a:r>
                        <a:rPr lang="en-US" sz="2800">
                          <a:effectLst/>
                          <a:latin typeface="Times New Roman" panose="02020603050405020304" pitchFamily="18" charset="0"/>
                          <a:cs typeface="Times New Roman" panose="02020603050405020304" pitchFamily="18" charset="0"/>
                        </a:rPr>
                        <a:t>Lí lẽ dẫn chứng thuyết phục.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665928"/>
                  </a:ext>
                </a:extLst>
              </a:tr>
              <a:tr h="957794">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giữa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7310402"/>
                  </a:ext>
                </a:extLst>
              </a:tr>
              <a:tr h="957794">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5</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7203732"/>
                  </a:ext>
                </a:extLst>
              </a:tr>
            </a:tbl>
          </a:graphicData>
        </a:graphic>
      </p:graphicFrame>
      <p:pic>
        <p:nvPicPr>
          <p:cNvPr id="10" name="Hình ảnh 9">
            <a:extLst>
              <a:ext uri="{FF2B5EF4-FFF2-40B4-BE49-F238E27FC236}">
                <a16:creationId xmlns:a16="http://schemas.microsoft.com/office/drawing/2014/main" id="{041F056E-B123-5BD0-7F31-3D33E0E48B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304" y="-101600"/>
            <a:ext cx="2239617" cy="1493078"/>
          </a:xfrm>
          <a:prstGeom prst="rect">
            <a:avLst/>
          </a:prstGeom>
        </p:spPr>
      </p:pic>
    </p:spTree>
    <p:extLst>
      <p:ext uri="{BB962C8B-B14F-4D97-AF65-F5344CB8AC3E}">
        <p14:creationId xmlns:p14="http://schemas.microsoft.com/office/powerpoint/2010/main" val="4176746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26F870-400B-1CCA-91DB-0264A831B5E2}"/>
              </a:ext>
            </a:extLst>
          </p:cNvPr>
          <p:cNvSpPr txBox="1"/>
          <p:nvPr/>
        </p:nvSpPr>
        <p:spPr>
          <a:xfrm>
            <a:off x="335360" y="266699"/>
            <a:ext cx="11377264" cy="5693866"/>
          </a:xfrm>
          <a:prstGeom prst="rect">
            <a:avLst/>
          </a:prstGeom>
          <a:noFill/>
        </p:spPr>
        <p:txBody>
          <a:bodyPr wrap="square" rtlCol="0">
            <a:spAutoFit/>
          </a:bodyPr>
          <a:lstStyle/>
          <a:p>
            <a:pPr algn="just"/>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Môi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tầm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quan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trọng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đối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với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cuộc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sống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nhân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loại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Hiện</a:t>
            </a:r>
            <a:r>
              <a:rPr lang="en-US" sz="2800" dirty="0">
                <a:solidFill>
                  <a:srgbClr val="0000FF"/>
                </a:solidFill>
                <a:latin typeface="Times New Roman" panose="02020603050405020304" pitchFamily="18" charset="0"/>
                <a:cs typeface="Times New Roman" panose="02020603050405020304" pitchFamily="18" charset="0"/>
              </a:rPr>
              <a:t> nay, </a:t>
            </a:r>
            <a:r>
              <a:rPr lang="en-US" sz="2800" dirty="0" err="1">
                <a:solidFill>
                  <a:srgbClr val="0000FF"/>
                </a:solidFill>
                <a:latin typeface="Times New Roman" panose="02020603050405020304" pitchFamily="18" charset="0"/>
                <a:cs typeface="Times New Roman" panose="02020603050405020304" pitchFamily="18" charset="0"/>
              </a:rPr>
              <a:t>việc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đai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bị</a:t>
            </a:r>
            <a:r>
              <a:rPr lang="en-US" sz="2800" dirty="0">
                <a:solidFill>
                  <a:srgbClr val="0000FF"/>
                </a:solidFill>
                <a:latin typeface="Times New Roman" panose="02020603050405020304" pitchFamily="18" charset="0"/>
                <a:cs typeface="Times New Roman" panose="02020603050405020304" pitchFamily="18" charset="0"/>
              </a:rPr>
              <a:t> ô </a:t>
            </a:r>
            <a:r>
              <a:rPr lang="en-US" sz="2800" dirty="0" err="1">
                <a:solidFill>
                  <a:srgbClr val="0000FF"/>
                </a:solidFill>
                <a:latin typeface="Times New Roman" panose="02020603050405020304" pitchFamily="18" charset="0"/>
                <a:cs typeface="Times New Roman" panose="02020603050405020304" pitchFamily="18" charset="0"/>
              </a:rPr>
              <a:t>nhiễm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chủ</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yếu</a:t>
            </a:r>
            <a:r>
              <a:rPr lang="en-US" sz="2800" dirty="0">
                <a:solidFill>
                  <a:srgbClr val="0000FF"/>
                </a:solidFill>
                <a:latin typeface="Times New Roman" panose="02020603050405020304" pitchFamily="18" charset="0"/>
                <a:cs typeface="Times New Roman" panose="02020603050405020304" pitchFamily="18" charset="0"/>
              </a:rPr>
              <a:t> do con </a:t>
            </a:r>
            <a:r>
              <a:rPr lang="en-US" sz="2800" dirty="0" err="1">
                <a:solidFill>
                  <a:srgbClr val="0000FF"/>
                </a:solidFill>
                <a:latin typeface="Times New Roman" panose="02020603050405020304" pitchFamily="18" charset="0"/>
                <a:cs typeface="Times New Roman" panose="02020603050405020304" pitchFamily="18" charset="0"/>
              </a:rPr>
              <a:t>người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dụng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hóa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học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như</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thuốc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trừ</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sâu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thuốc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vệ</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thực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dùng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trong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sản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xuất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ngấm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xuống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Tiếp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đến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nguồn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nước</a:t>
            </a:r>
            <a:r>
              <a:rPr lang="en-US" sz="2800" dirty="0">
                <a:solidFill>
                  <a:srgbClr val="0000FF"/>
                </a:solidFill>
                <a:latin typeface="Times New Roman" panose="02020603050405020304" pitchFamily="18" charset="0"/>
                <a:cs typeface="Times New Roman" panose="02020603050405020304" pitchFamily="18" charset="0"/>
              </a:rPr>
              <a:t> - </a:t>
            </a:r>
            <a:r>
              <a:rPr lang="en-US" sz="2800" dirty="0" err="1">
                <a:solidFill>
                  <a:srgbClr val="0000FF"/>
                </a:solidFill>
                <a:latin typeface="Times New Roman" panose="02020603050405020304" pitchFamily="18" charset="0"/>
                <a:cs typeface="Times New Roman" panose="02020603050405020304" pitchFamily="18" charset="0"/>
              </a:rPr>
              <a:t>nhiều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người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rằng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chẳng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gì</a:t>
            </a:r>
            <a:r>
              <a:rPr lang="en-US" sz="2800"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nhiều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như</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Thực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tế</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nguồn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ngọt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phục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vụ</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cuộc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sống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con </a:t>
            </a:r>
            <a:r>
              <a:rPr lang="en-US" sz="2800" dirty="0" err="1">
                <a:solidFill>
                  <a:srgbClr val="0000FF"/>
                </a:solidFill>
                <a:latin typeface="Times New Roman" panose="02020603050405020304" pitchFamily="18" charset="0"/>
                <a:cs typeface="Times New Roman" panose="02020603050405020304" pitchFamily="18" charset="0"/>
              </a:rPr>
              <a:t>người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trên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trái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đang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ngày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càng</a:t>
            </a:r>
            <a:r>
              <a:rPr lang="en-US" sz="2800" dirty="0">
                <a:solidFill>
                  <a:srgbClr val="0000FF"/>
                </a:solidFill>
                <a:latin typeface="Times New Roman" panose="02020603050405020304" pitchFamily="18" charset="0"/>
                <a:cs typeface="Times New Roman" panose="02020603050405020304" pitchFamily="18" charset="0"/>
              </a:rPr>
              <a:t> khan </a:t>
            </a:r>
            <a:r>
              <a:rPr lang="en-US" sz="2800" dirty="0" err="1">
                <a:solidFill>
                  <a:srgbClr val="0000FF"/>
                </a:solidFill>
                <a:latin typeface="Times New Roman" panose="02020603050405020304" pitchFamily="18" charset="0"/>
                <a:cs typeface="Times New Roman" panose="02020603050405020304" pitchFamily="18" charset="0"/>
              </a:rPr>
              <a:t>hiếm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Việc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không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hóa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đã</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thải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bẩn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ra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sông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biển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khiến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nguồn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nhiễm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bẩn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loại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thuốc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trừ</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sâu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vệ</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thực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ngấm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xuống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mạch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ngầm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gây</a:t>
            </a:r>
            <a:r>
              <a:rPr lang="en-US" sz="2800" dirty="0">
                <a:solidFill>
                  <a:srgbClr val="0000FF"/>
                </a:solidFill>
                <a:latin typeface="Times New Roman" panose="02020603050405020304" pitchFamily="18" charset="0"/>
                <a:cs typeface="Times New Roman" panose="02020603050405020304" pitchFamily="18" charset="0"/>
              </a:rPr>
              <a:t> ô </a:t>
            </a:r>
            <a:r>
              <a:rPr lang="en-US" sz="2800" dirty="0" err="1">
                <a:solidFill>
                  <a:srgbClr val="0000FF"/>
                </a:solidFill>
                <a:latin typeface="Times New Roman" panose="02020603050405020304" pitchFamily="18" charset="0"/>
                <a:cs typeface="Times New Roman" panose="02020603050405020304" pitchFamily="18" charset="0"/>
              </a:rPr>
              <a:t>nhiễm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nguồn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sạch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Cuối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cùng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môi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không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hiện</a:t>
            </a:r>
            <a:r>
              <a:rPr lang="en-US" sz="2800" dirty="0">
                <a:solidFill>
                  <a:srgbClr val="0000FF"/>
                </a:solidFill>
                <a:latin typeface="Times New Roman" panose="02020603050405020304" pitchFamily="18" charset="0"/>
                <a:cs typeface="Times New Roman" panose="02020603050405020304" pitchFamily="18" charset="0"/>
              </a:rPr>
              <a:t> nay </a:t>
            </a:r>
            <a:r>
              <a:rPr lang="en-US" sz="2800" dirty="0" err="1">
                <a:solidFill>
                  <a:srgbClr val="0000FF"/>
                </a:solidFill>
                <a:latin typeface="Times New Roman" panose="02020603050405020304" pitchFamily="18" charset="0"/>
                <a:cs typeface="Times New Roman" panose="02020603050405020304" pitchFamily="18" charset="0"/>
              </a:rPr>
              <a:t>cũng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đang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bị</a:t>
            </a:r>
            <a:r>
              <a:rPr lang="en-US" sz="2800" dirty="0">
                <a:solidFill>
                  <a:srgbClr val="0000FF"/>
                </a:solidFill>
                <a:latin typeface="Times New Roman" panose="02020603050405020304" pitchFamily="18" charset="0"/>
                <a:cs typeface="Times New Roman" panose="02020603050405020304" pitchFamily="18" charset="0"/>
              </a:rPr>
              <a:t> ô </a:t>
            </a:r>
            <a:r>
              <a:rPr lang="en-US" sz="2800" dirty="0" err="1">
                <a:solidFill>
                  <a:srgbClr val="0000FF"/>
                </a:solidFill>
                <a:latin typeface="Times New Roman" panose="02020603050405020304" pitchFamily="18" charset="0"/>
                <a:cs typeface="Times New Roman" panose="02020603050405020304" pitchFamily="18" charset="0"/>
              </a:rPr>
              <a:t>nhiễm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rất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lớn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bởi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thải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phương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tiện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giao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thông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máy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chưa</a:t>
            </a:r>
            <a:r>
              <a:rPr lang="en-US" sz="2800" dirty="0">
                <a:solidFill>
                  <a:srgbClr val="0000FF"/>
                </a:solidFill>
                <a:latin typeface="Times New Roman" panose="02020603050405020304" pitchFamily="18" charset="0"/>
                <a:cs typeface="Times New Roman" panose="02020603050405020304" pitchFamily="18" charset="0"/>
              </a:rPr>
              <a:t> qua </a:t>
            </a:r>
            <a:r>
              <a:rPr lang="en-US" sz="2800" dirty="0" err="1">
                <a:solidFill>
                  <a:srgbClr val="0000FF"/>
                </a:solidFill>
                <a:latin typeface="Times New Roman" panose="02020603050405020304" pitchFamily="18" charset="0"/>
                <a:cs typeface="Times New Roman" panose="02020603050405020304" pitchFamily="18" charset="0"/>
              </a:rPr>
              <a:t>xử</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Điều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tăng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khả</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năng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mắc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bệnh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về</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hô</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hấp</a:t>
            </a:r>
            <a:r>
              <a:rPr lang="en-US" sz="2800" dirty="0">
                <a:solidFill>
                  <a:srgbClr val="0000FF"/>
                </a:solidFill>
                <a:latin typeface="Times New Roman" panose="02020603050405020304" pitchFamily="18" charset="0"/>
                <a:cs typeface="Times New Roman" panose="02020603050405020304" pitchFamily="18" charset="0"/>
              </a:rPr>
              <a:t> ở con </a:t>
            </a:r>
            <a:r>
              <a:rPr lang="en-US" sz="2800" dirty="0" err="1">
                <a:solidFill>
                  <a:srgbClr val="0000FF"/>
                </a:solidFill>
                <a:latin typeface="Times New Roman" panose="02020603050405020304" pitchFamily="18" charset="0"/>
                <a:cs typeface="Times New Roman" panose="02020603050405020304" pitchFamily="18" charset="0"/>
              </a:rPr>
              <a:t>người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Chính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vì</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vậy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mỗi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người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hãy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cực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vệ</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môi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vì</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cuộc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sống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chính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mình</a:t>
            </a:r>
            <a:endParaRPr lang="en-US" sz="2800" dirty="0">
              <a:solidFill>
                <a:srgbClr val="0000FF"/>
              </a:solidFill>
            </a:endParaRPr>
          </a:p>
        </p:txBody>
      </p:sp>
    </p:spTree>
    <p:extLst>
      <p:ext uri="{BB962C8B-B14F-4D97-AF65-F5344CB8AC3E}">
        <p14:creationId xmlns:p14="http://schemas.microsoft.com/office/powerpoint/2010/main" val="38971344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6"/>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Vận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dụng</a:t>
            </a:r>
            <a:r>
              <a:rPr lang="en-US" sz="2800" b="1" dirty="0">
                <a:solidFill>
                  <a:srgbClr val="7030A0"/>
                </a:solidFill>
                <a:latin typeface="Times New Roman" panose="02020603050405020304" pitchFamily="18" charset="0"/>
                <a:ea typeface="Times New Roman" panose="02020603050405020304" pitchFamily="18" charset="0"/>
              </a:rPr>
              <a:t>.</a:t>
            </a:r>
            <a:endParaRPr lang="en-US" sz="2800" dirty="0"/>
          </a:p>
        </p:txBody>
      </p:sp>
      <p:sp>
        <p:nvSpPr>
          <p:cNvPr id="11" name="Rectangle 10"/>
          <p:cNvSpPr/>
          <p:nvPr/>
        </p:nvSpPr>
        <p:spPr>
          <a:xfrm>
            <a:off x="660400" y="1180017"/>
            <a:ext cx="10845800" cy="1083374"/>
          </a:xfrm>
          <a:prstGeom prst="rect">
            <a:avLst/>
          </a:prstGeom>
        </p:spPr>
        <p:txBody>
          <a:bodyPr>
            <a:spAutoFit/>
          </a:bodyPr>
          <a:lstStyle/>
          <a:p>
            <a:pPr algn="just">
              <a:lnSpc>
                <a:spcPct val="115000"/>
              </a:lnSpc>
            </a:pPr>
            <a:r>
              <a:rPr lang="en-US" sz="2800" b="1" dirty="0" err="1">
                <a:solidFill>
                  <a:srgbClr val="000000"/>
                </a:solidFill>
                <a:latin typeface="Times New Roman" panose="02020603050405020304" pitchFamily="18" charset="0"/>
                <a:ea typeface="Times New Roman" panose="02020603050405020304" pitchFamily="18" charset="0"/>
              </a:rPr>
              <a:t>Dạy</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án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làm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phóng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điều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hình</a:t>
            </a:r>
            <a:r>
              <a:rPr lang="en-US" sz="2800" b="1" dirty="0">
                <a:solidFill>
                  <a:srgbClr val="0070C0"/>
                </a:solidFill>
                <a:latin typeface="Times New Roman" panose="02020603050405020304" pitchFamily="18" charset="0"/>
                <a:ea typeface="Times New Roman" panose="02020603050405020304" pitchFamily="18" charset="0"/>
              </a:rPr>
              <a:t> ô </a:t>
            </a:r>
            <a:r>
              <a:rPr lang="en-US" sz="2800" b="1" dirty="0" err="1">
                <a:solidFill>
                  <a:srgbClr val="0070C0"/>
                </a:solidFill>
                <a:latin typeface="Times New Roman" panose="02020603050405020304" pitchFamily="18" charset="0"/>
                <a:ea typeface="Times New Roman" panose="02020603050405020304" pitchFamily="18" charset="0"/>
              </a:rPr>
              <a:t>nhiễm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nguồn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nước</a:t>
            </a:r>
            <a:r>
              <a:rPr lang="en-US" sz="2800" b="1" dirty="0">
                <a:solidFill>
                  <a:srgbClr val="0070C0"/>
                </a:solidFill>
                <a:latin typeface="Times New Roman" panose="02020603050405020304" pitchFamily="18" charset="0"/>
                <a:ea typeface="Times New Roman" panose="02020603050405020304" pitchFamily="18" charset="0"/>
              </a:rPr>
              <a:t> ở </a:t>
            </a:r>
            <a:r>
              <a:rPr lang="en-US" sz="2800" b="1" dirty="0" err="1">
                <a:solidFill>
                  <a:srgbClr val="0070C0"/>
                </a:solidFill>
                <a:latin typeface="Times New Roman" panose="02020603050405020304" pitchFamily="18" charset="0"/>
                <a:ea typeface="Times New Roman" panose="02020603050405020304" pitchFamily="18" charset="0"/>
              </a:rPr>
              <a:t>địa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phương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14" name="Group 13"/>
          <p:cNvGrpSpPr/>
          <p:nvPr/>
        </p:nvGrpSpPr>
        <p:grpSpPr>
          <a:xfrm>
            <a:off x="2226877" y="2300364"/>
            <a:ext cx="8477635" cy="1083375"/>
            <a:chOff x="1962096" y="2445958"/>
            <a:chExt cx="3440192" cy="1736443"/>
          </a:xfrm>
        </p:grpSpPr>
        <p:sp>
          <p:nvSpPr>
            <p:cNvPr id="15" name="Rounded Rectangle 14"/>
            <p:cNvSpPr/>
            <p:nvPr/>
          </p:nvSpPr>
          <p:spPr>
            <a:xfrm>
              <a:off x="1962096" y="2445958"/>
              <a:ext cx="1638154" cy="1128688"/>
            </a:xfrm>
            <a:prstGeom prst="roundRect">
              <a:avLst/>
            </a:prstGeom>
            <a:blipFill>
              <a:blip r:embed="rId7"/>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18"/>
            <p:cNvSpPr/>
            <p:nvPr/>
          </p:nvSpPr>
          <p:spPr>
            <a:xfrm>
              <a:off x="1962096"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Nhóm</a:t>
              </a:r>
              <a:r>
                <a:rPr lang="en-US" sz="2800" b="1" kern="1200" dirty="0">
                  <a:latin typeface="Times New Roman" panose="02020603050405020304" pitchFamily="18" charset="0"/>
                  <a:cs typeface="Times New Roman" panose="02020603050405020304" pitchFamily="18" charset="0"/>
                </a:rPr>
                <a:t> 1</a:t>
              </a:r>
            </a:p>
          </p:txBody>
        </p:sp>
        <p:sp>
          <p:nvSpPr>
            <p:cNvPr id="20" name="Rounded Rectangle 19"/>
            <p:cNvSpPr/>
            <p:nvPr/>
          </p:nvSpPr>
          <p:spPr>
            <a:xfrm>
              <a:off x="3764134" y="2445958"/>
              <a:ext cx="1638154" cy="1128688"/>
            </a:xfrm>
            <a:prstGeom prst="roundRect">
              <a:avLst/>
            </a:prstGeom>
            <a:blipFill>
              <a:blip r:embed="rId7"/>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Freeform 20"/>
            <p:cNvSpPr/>
            <p:nvPr/>
          </p:nvSpPr>
          <p:spPr>
            <a:xfrm>
              <a:off x="3764134"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Nhóm</a:t>
              </a:r>
              <a:r>
                <a:rPr lang="en-US" sz="2800" b="1" kern="1200" dirty="0">
                  <a:latin typeface="Times New Roman" panose="02020603050405020304" pitchFamily="18" charset="0"/>
                  <a:cs typeface="Times New Roman" panose="02020603050405020304" pitchFamily="18" charset="0"/>
                </a:rPr>
                <a:t> 2</a:t>
              </a:r>
            </a:p>
          </p:txBody>
        </p:sp>
      </p:grpSp>
      <p:grpSp>
        <p:nvGrpSpPr>
          <p:cNvPr id="4" name="Group 3"/>
          <p:cNvGrpSpPr/>
          <p:nvPr/>
        </p:nvGrpSpPr>
        <p:grpSpPr>
          <a:xfrm>
            <a:off x="347744" y="3581160"/>
            <a:ext cx="6319879" cy="3020275"/>
            <a:chOff x="377480" y="3841101"/>
            <a:chExt cx="6319879" cy="2961109"/>
          </a:xfrm>
        </p:grpSpPr>
        <p:pic>
          <p:nvPicPr>
            <p:cNvPr id="27" name="Picture 26"/>
            <p:cNvPicPr>
              <a:picLocks noChangeAspect="1"/>
            </p:cNvPicPr>
            <p:nvPr/>
          </p:nvPicPr>
          <p:blipFill rotWithShape="1">
            <a:blip r:embed="rId8"/>
            <a:srcRect l="2984" t="14315" r="2903" b="23508"/>
            <a:stretch/>
          </p:blipFill>
          <p:spPr>
            <a:xfrm>
              <a:off x="377480" y="3841101"/>
              <a:ext cx="6319879" cy="2961109"/>
            </a:xfrm>
            <a:prstGeom prst="rect">
              <a:avLst/>
            </a:prstGeom>
          </p:spPr>
        </p:pic>
        <p:sp>
          <p:nvSpPr>
            <p:cNvPr id="28" name="Rectangle 27"/>
            <p:cNvSpPr/>
            <p:nvPr/>
          </p:nvSpPr>
          <p:spPr>
            <a:xfrm>
              <a:off x="690136" y="4189205"/>
              <a:ext cx="5795639" cy="1722789"/>
            </a:xfrm>
            <a:prstGeom prst="rect">
              <a:avLst/>
            </a:prstGeom>
          </p:spPr>
          <p:txBody>
            <a:bodyPr wrap="square">
              <a:spAutoFit/>
            </a:bodyPr>
            <a:lstStyle/>
            <a:p>
              <a:pPr marL="0" marR="0" algn="just">
                <a:lnSpc>
                  <a:spcPct val="115000"/>
                </a:lnSpc>
                <a:spcBef>
                  <a:spcPts val="0"/>
                </a:spcBef>
                <a:spcAft>
                  <a:spcPts val="0"/>
                </a:spcAft>
              </a:pP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Sưu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tầm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ô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nhiễm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nước ở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nguyên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ô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nhiễm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7" name="Group 6"/>
          <p:cNvGrpSpPr/>
          <p:nvPr/>
        </p:nvGrpSpPr>
        <p:grpSpPr>
          <a:xfrm>
            <a:off x="6611352" y="3583182"/>
            <a:ext cx="5158091" cy="2822507"/>
            <a:chOff x="3923695" y="3887470"/>
            <a:chExt cx="7769473" cy="2396831"/>
          </a:xfrm>
        </p:grpSpPr>
        <p:pic>
          <p:nvPicPr>
            <p:cNvPr id="30" name="Picture 29"/>
            <p:cNvPicPr>
              <a:picLocks noChangeAspect="1"/>
            </p:cNvPicPr>
            <p:nvPr/>
          </p:nvPicPr>
          <p:blipFill rotWithShape="1">
            <a:blip r:embed="rId8"/>
            <a:srcRect l="2984" t="14315" r="2903" b="23508"/>
            <a:stretch/>
          </p:blipFill>
          <p:spPr>
            <a:xfrm>
              <a:off x="3923695" y="3887470"/>
              <a:ext cx="7769473" cy="2396831"/>
            </a:xfrm>
            <a:prstGeom prst="rect">
              <a:avLst/>
            </a:prstGeom>
          </p:spPr>
        </p:pic>
        <p:sp>
          <p:nvSpPr>
            <p:cNvPr id="29" name="Rectangle 28"/>
            <p:cNvSpPr/>
            <p:nvPr/>
          </p:nvSpPr>
          <p:spPr>
            <a:xfrm>
              <a:off x="4242397" y="4171002"/>
              <a:ext cx="7092513" cy="1131523"/>
            </a:xfrm>
            <a:prstGeom prst="rect">
              <a:avLst/>
            </a:prstGeom>
          </p:spPr>
          <p:txBody>
            <a:bodyPr wrap="square">
              <a:spAutoFit/>
            </a:bodyPr>
            <a:lstStyle/>
            <a:p>
              <a:pPr marL="0" marR="0" algn="just">
                <a:lnSpc>
                  <a:spcPct val="115000"/>
                </a:lnSpc>
                <a:spcBef>
                  <a:spcPts val="0"/>
                </a:spcBef>
                <a:spcAft>
                  <a:spcPts val="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nước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sạch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grpSp>
      <p:sp>
        <p:nvSpPr>
          <p:cNvPr id="12" name="Rounded Rectangle 25">
            <a:extLst>
              <a:ext uri="{FF2B5EF4-FFF2-40B4-BE49-F238E27FC236}">
                <a16:creationId xmlns:a16="http://schemas.microsoft.com/office/drawing/2014/main" id="{95AA3976-46D1-DA9B-A2F6-E47E736A6C78}"/>
              </a:ext>
            </a:extLst>
          </p:cNvPr>
          <p:cNvSpPr/>
          <p:nvPr/>
        </p:nvSpPr>
        <p:spPr>
          <a:xfrm>
            <a:off x="480712" y="172866"/>
            <a:ext cx="10696588" cy="548042"/>
          </a:xfrm>
          <a:prstGeom prst="roundRect">
            <a:avLst>
              <a:gd name="adj" fmla="val 50000"/>
            </a:avLst>
          </a:prstGeom>
          <a:blipFill>
            <a:blip r:embed="rId9"/>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524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168696" y="50120"/>
            <a:ext cx="1797472"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25171" y="1178698"/>
            <a:ext cx="10845800" cy="5084725"/>
          </a:xfrm>
          <a:prstGeom prst="rect">
            <a:avLst/>
          </a:prstGeom>
        </p:spPr>
        <p:txBody>
          <a:bodyPr>
            <a:spAutoFit/>
          </a:bodyPr>
          <a:lstStyle/>
          <a:p>
            <a:pPr algn="ctr">
              <a:lnSpc>
                <a:spcPct val="115000"/>
              </a:lnSpc>
              <a:spcBef>
                <a:spcPts val="65"/>
              </a:spcBef>
              <a:spcAft>
                <a:spcPts val="0"/>
              </a:spcAft>
            </a:pPr>
            <a:r>
              <a:rPr lang="en-US" sz="2800" b="1" dirty="0" err="1">
                <a:latin typeface="Times New Roman" panose="02020603050405020304" pitchFamily="18" charset="0"/>
                <a:ea typeface="Times New Roman" panose="02020603050405020304" pitchFamily="18" charset="0"/>
              </a:rPr>
              <a:t>Gợi</a:t>
            </a:r>
            <a:r>
              <a:rPr lang="en-US" sz="2800" b="1" dirty="0">
                <a:latin typeface="Times New Roman" panose="02020603050405020304" pitchFamily="18" charset="0"/>
                <a:ea typeface="Times New Roman" panose="02020603050405020304" pitchFamily="18" charset="0"/>
              </a:rPr>
              <a:t> ý:</a:t>
            </a:r>
          </a:p>
          <a:p>
            <a:pPr marL="457200" lvl="0" indent="-457200" algn="just">
              <a:lnSpc>
                <a:spcPct val="115000"/>
              </a:lnSpc>
              <a:spcBef>
                <a:spcPts val="65"/>
              </a:spcBef>
              <a:spcAft>
                <a:spcPts val="0"/>
              </a:spcAft>
              <a:buSzPts val="1400"/>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phỏng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ô </a:t>
            </a:r>
            <a:r>
              <a:rPr lang="en-US" sz="2800" dirty="0" err="1">
                <a:latin typeface="Times New Roman" panose="02020603050405020304" pitchFamily="18" charset="0"/>
                <a:ea typeface="Times New Roman" panose="02020603050405020304" pitchFamily="18" charset="0"/>
              </a:rPr>
              <a:t>nhiễm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địa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a:t>
            </a:r>
          </a:p>
          <a:p>
            <a:pPr marL="457200" lvl="0" indent="-457200" algn="just">
              <a:lnSpc>
                <a:spcPct val="115000"/>
              </a:lnSpc>
              <a:spcBef>
                <a:spcPts val="65"/>
              </a:spcBef>
              <a:spcAft>
                <a:spcPts val="0"/>
              </a:spcAft>
              <a:buSzPts val="1400"/>
              <a:buFont typeface="Wingdings" panose="05000000000000000000" pitchFamily="2" charset="2"/>
              <a:buChar char="v"/>
            </a:pPr>
            <a:r>
              <a:rPr lang="en-US" sz="2800" b="1" dirty="0" err="1">
                <a:latin typeface="Times New Roman" panose="02020603050405020304" pitchFamily="18" charset="0"/>
                <a:ea typeface="Times New Roman" panose="02020603050405020304" pitchFamily="18" charset="0"/>
              </a:rPr>
              <a:t>Nguyên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ô </a:t>
            </a:r>
            <a:r>
              <a:rPr lang="en-US" sz="2800" dirty="0" err="1">
                <a:latin typeface="Times New Roman" panose="02020603050405020304" pitchFamily="18" charset="0"/>
                <a:ea typeface="Times New Roman" panose="02020603050405020304" pitchFamily="18" charset="0"/>
              </a:rPr>
              <a:t>nhiễm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nay ở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do ý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ngòi</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nuôi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bừa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doanh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nghề</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ounded Rectangle 25">
            <a:extLst>
              <a:ext uri="{FF2B5EF4-FFF2-40B4-BE49-F238E27FC236}">
                <a16:creationId xmlns:a16="http://schemas.microsoft.com/office/drawing/2014/main" id="{285EE809-21F4-F907-9454-CF356ABCC0B9}"/>
              </a:ext>
            </a:extLst>
          </p:cNvPr>
          <p:cNvSpPr/>
          <p:nvPr/>
        </p:nvSpPr>
        <p:spPr>
          <a:xfrm>
            <a:off x="839416" y="172866"/>
            <a:ext cx="10337884" cy="548042"/>
          </a:xfrm>
          <a:prstGeom prst="roundRect">
            <a:avLst>
              <a:gd name="adj" fmla="val 5000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52948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16745" y="304799"/>
            <a:ext cx="5631855" cy="165913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418886" y="394264"/>
            <a:ext cx="5429715" cy="1077218"/>
          </a:xfrm>
          <a:prstGeom prst="rect">
            <a:avLst/>
          </a:prstGeom>
          <a:noFill/>
        </p:spPr>
        <p:txBody>
          <a:bodyPr wrap="square" rtlCol="0">
            <a:spAutoFit/>
          </a:bodyPr>
          <a:lstStyle/>
          <a:p>
            <a:r>
              <a:rPr lang="en-US" sz="3200" b="1" dirty="0"/>
              <a:t>Ai </a:t>
            </a:r>
            <a:r>
              <a:rPr lang="en-US" sz="3200" b="1" dirty="0" err="1"/>
              <a:t>là</a:t>
            </a:r>
            <a:r>
              <a:rPr lang="en-US" sz="3200" b="1" dirty="0"/>
              <a:t> </a:t>
            </a:r>
            <a:r>
              <a:rPr lang="en-US" sz="3200" b="1" dirty="0" err="1"/>
              <a:t>tác</a:t>
            </a:r>
            <a:r>
              <a:rPr lang="en-US" sz="3200" b="1" dirty="0"/>
              <a:t> </a:t>
            </a:r>
            <a:r>
              <a:rPr lang="en-US" sz="3200" b="1" dirty="0" err="1"/>
              <a:t>giả</a:t>
            </a:r>
            <a:r>
              <a:rPr lang="en-US" sz="3200" b="1" dirty="0"/>
              <a:t> </a:t>
            </a:r>
            <a:r>
              <a:rPr lang="en-US" sz="3200" b="1" dirty="0" err="1"/>
              <a:t>văn</a:t>
            </a:r>
            <a:r>
              <a:rPr lang="en-US" sz="3200" b="1" dirty="0"/>
              <a:t> </a:t>
            </a:r>
            <a:r>
              <a:rPr lang="en-US" sz="3200" b="1" dirty="0" err="1"/>
              <a:t>bản</a:t>
            </a:r>
            <a:r>
              <a:rPr lang="en-US" sz="3200" b="1" dirty="0"/>
              <a:t> Khan </a:t>
            </a:r>
            <a:r>
              <a:rPr lang="en-US" sz="3200" b="1" dirty="0" err="1"/>
              <a:t>hiếm</a:t>
            </a:r>
            <a:r>
              <a:rPr lang="en-US" sz="3200" b="1" dirty="0"/>
              <a:t> </a:t>
            </a:r>
            <a:r>
              <a:rPr lang="en-US" sz="3200" b="1" dirty="0" err="1"/>
              <a:t>nước</a:t>
            </a:r>
            <a:r>
              <a:rPr lang="en-US" sz="3200" b="1" dirty="0"/>
              <a:t> </a:t>
            </a:r>
            <a:r>
              <a:rPr lang="en-US" sz="3200" b="1" dirty="0" err="1"/>
              <a:t>ngọt</a:t>
            </a:r>
            <a:r>
              <a:rPr lang="en-US" sz="3200" b="1" dirty="0"/>
              <a:t> ?</a:t>
            </a:r>
          </a:p>
        </p:txBody>
      </p:sp>
      <p:sp>
        <p:nvSpPr>
          <p:cNvPr id="4" name="TextBox 3"/>
          <p:cNvSpPr txBox="1"/>
          <p:nvPr/>
        </p:nvSpPr>
        <p:spPr>
          <a:xfrm>
            <a:off x="648096" y="2504902"/>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anose="02020603050405020304" pitchFamily="18" charset="0"/>
                <a:cs typeface="Times New Roman" pitchFamily="18" charset="0"/>
              </a:rPr>
              <a:t>A. </a:t>
            </a:r>
            <a:r>
              <a:rPr lang="en-US" sz="3200" b="1" dirty="0" err="1">
                <a:solidFill>
                  <a:prstClr val="black"/>
                </a:solidFill>
                <a:latin typeface="Times New Roman" panose="02020603050405020304" pitchFamily="18" charset="0"/>
                <a:cs typeface="Times New Roman" pitchFamily="18" charset="0"/>
              </a:rPr>
              <a:t>Trịnh</a:t>
            </a:r>
            <a:r>
              <a:rPr lang="en-US" sz="3200" b="1" dirty="0">
                <a:solidFill>
                  <a:prstClr val="black"/>
                </a:solidFill>
                <a:latin typeface="Times New Roman" panose="02020603050405020304" pitchFamily="18" charset="0"/>
                <a:cs typeface="Times New Roman" pitchFamily="18" charset="0"/>
              </a:rPr>
              <a:t> </a:t>
            </a:r>
            <a:r>
              <a:rPr lang="en-US" sz="3200" b="1" dirty="0" err="1">
                <a:solidFill>
                  <a:prstClr val="black"/>
                </a:solidFill>
                <a:latin typeface="Times New Roman" panose="02020603050405020304" pitchFamily="18" charset="0"/>
                <a:cs typeface="Times New Roman" pitchFamily="18" charset="0"/>
              </a:rPr>
              <a:t>Văn</a:t>
            </a:r>
            <a:endParaRPr lang="en-US" sz="3200" b="1" dirty="0">
              <a:solidFill>
                <a:prstClr val="black"/>
              </a:solidFill>
              <a:latin typeface="Times New Roman" pitchFamily="18" charset="0"/>
              <a:cs typeface="Times New Roman" pitchFamily="18" charset="0"/>
            </a:endParaRPr>
          </a:p>
        </p:txBody>
      </p:sp>
      <p:sp>
        <p:nvSpPr>
          <p:cNvPr id="6" name="TextBox 5"/>
          <p:cNvSpPr txBox="1"/>
          <p:nvPr/>
        </p:nvSpPr>
        <p:spPr>
          <a:xfrm>
            <a:off x="665018" y="5823067"/>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a:solidFill>
                  <a:prstClr val="black"/>
                </a:solidFill>
                <a:latin typeface="Times New Roman" pitchFamily="18" charset="0"/>
                <a:cs typeface="Times New Roman" pitchFamily="18" charset="0"/>
              </a:rPr>
              <a:t>D. Hà My</a:t>
            </a:r>
            <a:endParaRPr lang="en-US" sz="3200" b="1" dirty="0">
              <a:solidFill>
                <a:prstClr val="black"/>
              </a:solidFill>
              <a:latin typeface="Times New Roman" pitchFamily="18" charset="0"/>
              <a:cs typeface="Times New Roman" pitchFamily="18" charset="0"/>
            </a:endParaRPr>
          </a:p>
        </p:txBody>
      </p:sp>
      <p:sp>
        <p:nvSpPr>
          <p:cNvPr id="7" name="TextBox 6"/>
          <p:cNvSpPr txBox="1"/>
          <p:nvPr/>
        </p:nvSpPr>
        <p:spPr>
          <a:xfrm>
            <a:off x="665019" y="4632957"/>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a:solidFill>
                  <a:prstClr val="black"/>
                </a:solidFill>
                <a:latin typeface="Times New Roman" panose="02020603050405020304" pitchFamily="18" charset="0"/>
                <a:cs typeface="Times New Roman" pitchFamily="18" charset="0"/>
              </a:rPr>
              <a:t>C. Trần Nghị Du</a:t>
            </a:r>
            <a:endParaRPr lang="en-US" sz="3200" b="1" dirty="0">
              <a:solidFill>
                <a:prstClr val="black"/>
              </a:solidFill>
              <a:latin typeface="Times New Roman" panose="02020603050405020304" pitchFamily="18" charset="0"/>
              <a:cs typeface="Times New Roman" pitchFamily="18" charset="0"/>
            </a:endParaRPr>
          </a:p>
        </p:txBody>
      </p:sp>
      <p:sp>
        <p:nvSpPr>
          <p:cNvPr id="8" name="TextBox 7"/>
          <p:cNvSpPr txBox="1"/>
          <p:nvPr/>
        </p:nvSpPr>
        <p:spPr>
          <a:xfrm>
            <a:off x="665018" y="3620306"/>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a:latin typeface="Times New Roman" panose="02020603050405020304" pitchFamily="18" charset="0"/>
                <a:cs typeface="Times New Roman" panose="02020603050405020304" pitchFamily="18" charset="0"/>
              </a:rPr>
              <a:t>B. Kim Hạnh Bảo</a:t>
            </a:r>
            <a:endParaRPr lang="en-US" sz="3200" b="1"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92330" y="2345801"/>
            <a:ext cx="609600" cy="609600"/>
          </a:xfrm>
          <a:prstGeom prst="rect">
            <a:avLst/>
          </a:prstGeom>
        </p:spPr>
      </p:pic>
      <p:sp>
        <p:nvSpPr>
          <p:cNvPr id="16" name="Cloud 15"/>
          <p:cNvSpPr/>
          <p:nvPr/>
        </p:nvSpPr>
        <p:spPr>
          <a:xfrm>
            <a:off x="8343322" y="2535704"/>
            <a:ext cx="3675684" cy="2097253"/>
          </a:xfrm>
          <a:prstGeom prst="cloud">
            <a:avLst/>
          </a:prstGeom>
          <a:solidFill>
            <a:srgbClr val="FFFF00"/>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8918966" y="2840675"/>
            <a:ext cx="3092183" cy="1569660"/>
          </a:xfrm>
          <a:prstGeom prst="rect">
            <a:avLst/>
          </a:prstGeom>
          <a:noFill/>
        </p:spPr>
        <p:txBody>
          <a:bodyPr wrap="square" rtlCol="0">
            <a:spAutoFit/>
          </a:bodyPr>
          <a:lstStyle/>
          <a:p>
            <a:r>
              <a:rPr lang="en-US" sz="3200" dirty="0" err="1">
                <a:solidFill>
                  <a:prstClr val="black"/>
                </a:solidFill>
                <a:latin typeface="Times New Roman" pitchFamily="18" charset="0"/>
                <a:cs typeface="Times New Roman" pitchFamily="18" charset="0"/>
              </a:rPr>
              <a:t>Phần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quà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cục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tẩy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siêu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yêu</a:t>
            </a:r>
            <a:endParaRPr lang="en-US" sz="3200" dirty="0">
              <a:solidFill>
                <a:prstClr val="black"/>
              </a:solidFill>
              <a:latin typeface="Times New Roman" pitchFamily="18" charset="0"/>
              <a:cs typeface="Times New Roman" pitchFamily="18" charset="0"/>
            </a:endParaRPr>
          </a:p>
        </p:txBody>
      </p:sp>
      <p:pic>
        <p:nvPicPr>
          <p:cNvPr id="18" name="Picture 1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1569" y="5588595"/>
            <a:ext cx="1233055" cy="1256068"/>
          </a:xfrm>
          <a:prstGeom prst="rect">
            <a:avLst/>
          </a:prstGeom>
        </p:spPr>
      </p:pic>
      <p:pic>
        <p:nvPicPr>
          <p:cNvPr id="19" name="Picture 18"/>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1570" y="4335188"/>
            <a:ext cx="1233055" cy="1256068"/>
          </a:xfrm>
          <a:prstGeom prst="rect">
            <a:avLst/>
          </a:prstGeom>
        </p:spPr>
      </p:pic>
      <p:pic>
        <p:nvPicPr>
          <p:cNvPr id="20" name="Picture 1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8160" y="3237694"/>
            <a:ext cx="1233055" cy="1256068"/>
          </a:xfrm>
          <a:prstGeom prst="rect">
            <a:avLst/>
          </a:prstGeom>
        </p:spPr>
      </p:pic>
      <p:pic>
        <p:nvPicPr>
          <p:cNvPr id="21" name="q4">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9304969" y="5410200"/>
            <a:ext cx="1363031" cy="1350352"/>
          </a:xfrm>
          <a:prstGeom prst="rect">
            <a:avLst/>
          </a:prstGeom>
        </p:spPr>
      </p:pic>
      <p:grpSp>
        <p:nvGrpSpPr>
          <p:cNvPr id="22" name="times up"/>
          <p:cNvGrpSpPr/>
          <p:nvPr/>
        </p:nvGrpSpPr>
        <p:grpSpPr>
          <a:xfrm>
            <a:off x="9305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20467" y="420"/>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220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642686" y="882171"/>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30" name="TextBox 29"/>
          <p:cNvSpPr txBox="1"/>
          <p:nvPr/>
        </p:nvSpPr>
        <p:spPr>
          <a:xfrm>
            <a:off x="10062970" y="927534"/>
            <a:ext cx="281032" cy="246221"/>
          </a:xfrm>
          <a:prstGeom prst="rect">
            <a:avLst/>
          </a:prstGeom>
          <a:noFill/>
        </p:spPr>
        <p:txBody>
          <a:bodyPr wrap="square" rtlCol="0">
            <a:spAutoFit/>
          </a:bodyPr>
          <a:lstStyle/>
          <a:p>
            <a:pPr>
              <a:defRPr/>
            </a:pPr>
            <a:r>
              <a:rPr lang="en-US" sz="1000" b="1" kern="0" dirty="0">
                <a:solidFill>
                  <a:srgbClr val="99B2C8"/>
                </a:solidFill>
              </a:rPr>
              <a:t>3</a:t>
            </a:r>
          </a:p>
        </p:txBody>
      </p:sp>
      <p:sp>
        <p:nvSpPr>
          <p:cNvPr id="31" name="TextBox 30"/>
          <p:cNvSpPr txBox="1"/>
          <p:nvPr/>
        </p:nvSpPr>
        <p:spPr>
          <a:xfrm>
            <a:off x="9810384" y="1181181"/>
            <a:ext cx="341087" cy="246221"/>
          </a:xfrm>
          <a:prstGeom prst="rect">
            <a:avLst/>
          </a:prstGeom>
          <a:noFill/>
        </p:spPr>
        <p:txBody>
          <a:bodyPr wrap="square" rtlCol="0">
            <a:spAutoFit/>
          </a:bodyPr>
          <a:lstStyle/>
          <a:p>
            <a:pPr>
              <a:defRPr/>
            </a:pPr>
            <a:r>
              <a:rPr lang="en-US" sz="1000" b="1" kern="0" dirty="0">
                <a:solidFill>
                  <a:srgbClr val="99B2C8"/>
                </a:solidFill>
              </a:rPr>
              <a:t>6</a:t>
            </a:r>
          </a:p>
        </p:txBody>
      </p:sp>
      <p:sp>
        <p:nvSpPr>
          <p:cNvPr id="32" name="TextBox 31"/>
          <p:cNvSpPr txBox="1"/>
          <p:nvPr/>
        </p:nvSpPr>
        <p:spPr>
          <a:xfrm>
            <a:off x="9464659" y="965104"/>
            <a:ext cx="308455" cy="246221"/>
          </a:xfrm>
          <a:prstGeom prst="rect">
            <a:avLst/>
          </a:prstGeom>
          <a:noFill/>
        </p:spPr>
        <p:txBody>
          <a:bodyPr wrap="square" rtlCol="0">
            <a:spAutoFit/>
          </a:bodyPr>
          <a:lstStyle/>
          <a:p>
            <a:pPr>
              <a:defRPr/>
            </a:pPr>
            <a:r>
              <a:rPr lang="en-US" sz="1000" b="1" kern="0" dirty="0">
                <a:solidFill>
                  <a:srgbClr val="99B2C8"/>
                </a:solidFill>
              </a:rPr>
              <a:t>9</a:t>
            </a:r>
          </a:p>
        </p:txBody>
      </p:sp>
      <p:sp>
        <p:nvSpPr>
          <p:cNvPr id="33" name="TextBox 32"/>
          <p:cNvSpPr txBox="1"/>
          <p:nvPr/>
        </p:nvSpPr>
        <p:spPr>
          <a:xfrm>
            <a:off x="9748556" y="681313"/>
            <a:ext cx="371406" cy="246221"/>
          </a:xfrm>
          <a:prstGeom prst="rect">
            <a:avLst/>
          </a:prstGeom>
          <a:noFill/>
        </p:spPr>
        <p:txBody>
          <a:bodyPr wrap="square" rtlCol="0">
            <a:spAutoFit/>
          </a:bodyPr>
          <a:lstStyle/>
          <a:p>
            <a:pPr>
              <a:defRPr/>
            </a:pPr>
            <a:r>
              <a:rPr lang="en-US" sz="1000" b="1" kern="0" dirty="0">
                <a:solidFill>
                  <a:srgbClr val="99B2C8"/>
                </a:solidFill>
              </a:rPr>
              <a:t>12</a:t>
            </a:r>
          </a:p>
        </p:txBody>
      </p:sp>
      <p:sp>
        <p:nvSpPr>
          <p:cNvPr id="5" name="Oval 4">
            <a:extLst>
              <a:ext uri="{FF2B5EF4-FFF2-40B4-BE49-F238E27FC236}">
                <a16:creationId xmlns:a16="http://schemas.microsoft.com/office/drawing/2014/main" id="{668AFE1C-2BFD-D639-1145-5DCAF0B6CD02}"/>
              </a:ext>
            </a:extLst>
          </p:cNvPr>
          <p:cNvSpPr/>
          <p:nvPr/>
        </p:nvSpPr>
        <p:spPr>
          <a:xfrm>
            <a:off x="491204" y="2511903"/>
            <a:ext cx="582762" cy="60988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9639438"/>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audio>
              <p:cMediaNode vol="80000">
                <p:cTn id="3" fill="hold" display="0">
                  <p:stCondLst>
                    <p:cond delay="indefinite"/>
                  </p:stCondLst>
                  <p:endCondLst>
                    <p:cond evt="onStopAudio" delay="0">
                      <p:tgtEl>
                        <p:sldTgt/>
                      </p:tgtEl>
                    </p:cond>
                  </p:endCondLst>
                </p:cTn>
                <p:tgtEl>
                  <p:spTgt spid="11"/>
                </p:tgtEl>
              </p:cMediaNode>
            </p:audio>
            <p:audio>
              <p:cMediaNode vol="80000">
                <p:cTn id="4" fill="hold" display="0">
                  <p:stCondLst>
                    <p:cond delay="indefinite"/>
                  </p:stCondLst>
                  <p:endCondLst>
                    <p:cond evt="onStopAudio" delay="0">
                      <p:tgtEl>
                        <p:sldTgt/>
                      </p:tgtEl>
                    </p:cond>
                  </p:endCondLst>
                </p:cTn>
                <p:tgtEl>
                  <p:spTgt spid="12"/>
                </p:tgtEl>
              </p:cMediaNode>
            </p:audio>
            <p:audio>
              <p:cMediaNode vol="80000">
                <p:cTn id="5" fill="hold" display="0">
                  <p:stCondLst>
                    <p:cond delay="indefinite"/>
                  </p:stCondLst>
                  <p:endCondLst>
                    <p:cond evt="onStopAudio" delay="0">
                      <p:tgtEl>
                        <p:sldTgt/>
                      </p:tgtEl>
                    </p:cond>
                  </p:endCondLst>
                </p:cTn>
                <p:tgtEl>
                  <p:spTgt spid="13"/>
                </p:tgtEl>
              </p:cMediaNode>
            </p:audio>
            <p:seq concurrent="1" nextAc="seek">
              <p:cTn id="6" restart="whenNotActive" fill="hold" evtFilter="cancelBubble" nodeType="interactiveSeq">
                <p:stCondLst>
                  <p:cond evt="onClick" delay="0">
                    <p:tgtEl>
                      <p:spTgt spid="4"/>
                    </p:tgtEl>
                  </p:cond>
                </p:stCondLst>
                <p:endSync evt="end" delay="0">
                  <p:rtn val="all"/>
                </p:endSync>
                <p:childTnLst>
                  <p:par>
                    <p:cTn id="7" fill="hold">
                      <p:stCondLst>
                        <p:cond delay="0"/>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 presetClass="mediacall" presetSubtype="0" fill="hold" nodeType="withEffect">
                                  <p:stCondLst>
                                    <p:cond delay="0"/>
                                  </p:stCondLst>
                                  <p:childTnLst>
                                    <p:cmd type="call" cmd="playFrom(0.0)">
                                      <p:cBhvr>
                                        <p:cTn id="16" dur="8091" fill="hold"/>
                                        <p:tgtEl>
                                          <p:spTgt spid="10"/>
                                        </p:tgtEl>
                                      </p:cBhvr>
                                    </p:cmd>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 presetClass="mediacall" presetSubtype="0" fill="hold" nodeType="withEffect">
                                  <p:stCondLst>
                                    <p:cond delay="0"/>
                                  </p:stCondLst>
                                  <p:childTnLst>
                                    <p:cmd type="call" cmd="playFrom(0.0)">
                                      <p:cBhvr>
                                        <p:cTn id="32" dur="8124" fill="hold"/>
                                        <p:tgtEl>
                                          <p:spTgt spid="13"/>
                                        </p:tgtEl>
                                      </p:cBhvr>
                                    </p:cmd>
                                  </p:childTnLst>
                                </p:cTn>
                              </p:par>
                            </p:childTnLst>
                          </p:cTn>
                        </p:par>
                      </p:childTnLst>
                    </p:cTn>
                  </p:par>
                </p:childTnLst>
              </p:cTn>
              <p:nextCondLst>
                <p:cond evt="onClick" delay="0">
                  <p:tgtEl>
                    <p:spTgt spid="8"/>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withEffect">
                                  <p:stCondLst>
                                    <p:cond delay="0"/>
                                  </p:stCondLst>
                                  <p:childTnLst>
                                    <p:cmd type="call" cmd="playFrom(0.0)">
                                      <p:cBhvr>
                                        <p:cTn id="37" dur="8124" fill="hold"/>
                                        <p:tgtEl>
                                          <p:spTgt spid="12"/>
                                        </p:tgtEl>
                                      </p:cBhvr>
                                    </p:cmd>
                                  </p:childTnLst>
                                </p:cTn>
                              </p:par>
                              <p:par>
                                <p:cTn id="38" presetID="10"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6"/>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withEffect">
                                  <p:stCondLst>
                                    <p:cond delay="0"/>
                                  </p:stCondLst>
                                  <p:childTnLst>
                                    <p:cmd type="call" cmd="playFrom(0.0)">
                                      <p:cBhvr>
                                        <p:cTn id="45" dur="8124" fill="hold"/>
                                        <p:tgtEl>
                                          <p:spTgt spid="11"/>
                                        </p:tgtEl>
                                      </p:cBhvr>
                                    </p:cmd>
                                  </p:childTnLst>
                                </p:cTn>
                              </p:par>
                              <p:par>
                                <p:cTn id="46" presetID="10"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childTnLst>
              </p:cTn>
              <p:nextCondLst>
                <p:cond evt="onClick" delay="0">
                  <p:tgtEl>
                    <p:spTgt spid="6"/>
                  </p:tgtEl>
                </p:cond>
              </p:nextCondLst>
            </p:seq>
            <p:seq concurrent="1" nextAc="seek">
              <p:cTn id="49" restart="whenNotActive" fill="hold" evtFilter="cancelBubble" nodeType="interactiveSeq">
                <p:stCondLst>
                  <p:cond evt="onClick" delay="0">
                    <p:tgtEl>
                      <p:spTgt spid="21"/>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21"/>
                                        </p:tgtEl>
                                      </p:cBhvr>
                                    </p:animEffect>
                                    <p:set>
                                      <p:cBhvr>
                                        <p:cTn id="5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55" restart="whenNotActive" fill="hold" evtFilter="cancelBubble" nodeType="interactiveSeq">
                <p:stCondLst>
                  <p:cond evt="onClick" delay="0">
                    <p:tgtEl>
                      <p:spTgt spid="25"/>
                    </p:tgtEl>
                  </p:cond>
                </p:stCondLst>
                <p:endSync evt="end" delay="0">
                  <p:rtn val="all"/>
                </p:endSync>
                <p:childTnLst>
                  <p:par>
                    <p:cTn id="56" fill="hold">
                      <p:stCondLst>
                        <p:cond delay="0"/>
                      </p:stCondLst>
                      <p:childTnLst>
                        <p:par>
                          <p:cTn id="57" fill="hold">
                            <p:stCondLst>
                              <p:cond delay="0"/>
                            </p:stCondLst>
                            <p:childTnLst>
                              <p:par>
                                <p:cTn id="58" presetID="8" presetClass="emph" presetSubtype="0" fill="hold" nodeType="clickEffect">
                                  <p:stCondLst>
                                    <p:cond delay="0"/>
                                  </p:stCondLst>
                                  <p:childTnLst>
                                    <p:animRot by="21600000">
                                      <p:cBhvr>
                                        <p:cTn id="59" dur="10000" fill="hold"/>
                                        <p:tgtEl>
                                          <p:spTgt spid="27"/>
                                        </p:tgtEl>
                                        <p:attrNameLst>
                                          <p:attrName>r</p:attrName>
                                        </p:attrNameLst>
                                      </p:cBhvr>
                                    </p:animRot>
                                  </p:childTnLst>
                                </p:cTn>
                              </p:par>
                            </p:childTnLst>
                          </p:cTn>
                        </p:par>
                        <p:par>
                          <p:cTn id="60" fill="hold">
                            <p:stCondLst>
                              <p:cond delay="10000"/>
                            </p:stCondLst>
                            <p:childTnLst>
                              <p:par>
                                <p:cTn id="61" presetID="53" presetClass="entr" presetSubtype="16" fill="hold" nodeType="after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p:cTn id="63" dur="3000" fill="hold"/>
                                        <p:tgtEl>
                                          <p:spTgt spid="22"/>
                                        </p:tgtEl>
                                        <p:attrNameLst>
                                          <p:attrName>ppt_w</p:attrName>
                                        </p:attrNameLst>
                                      </p:cBhvr>
                                      <p:tavLst>
                                        <p:tav tm="0">
                                          <p:val>
                                            <p:fltVal val="0"/>
                                          </p:val>
                                        </p:tav>
                                        <p:tav tm="100000">
                                          <p:val>
                                            <p:strVal val="#ppt_w"/>
                                          </p:val>
                                        </p:tav>
                                      </p:tavLst>
                                    </p:anim>
                                    <p:anim calcmode="lin" valueType="num">
                                      <p:cBhvr>
                                        <p:cTn id="64" dur="3000" fill="hold"/>
                                        <p:tgtEl>
                                          <p:spTgt spid="22"/>
                                        </p:tgtEl>
                                        <p:attrNameLst>
                                          <p:attrName>ppt_h</p:attrName>
                                        </p:attrNameLst>
                                      </p:cBhvr>
                                      <p:tavLst>
                                        <p:tav tm="0">
                                          <p:val>
                                            <p:fltVal val="0"/>
                                          </p:val>
                                        </p:tav>
                                        <p:tav tm="100000">
                                          <p:val>
                                            <p:strVal val="#ppt_h"/>
                                          </p:val>
                                        </p:tav>
                                      </p:tavLst>
                                    </p:anim>
                                    <p:animEffect transition="in" filter="fade">
                                      <p:cBhvr>
                                        <p:cTn id="65" dur="3000"/>
                                        <p:tgtEl>
                                          <p:spTgt spid="22"/>
                                        </p:tgtEl>
                                      </p:cBhvr>
                                    </p:animEffect>
                                  </p:childTnLst>
                                  <p:subTnLst>
                                    <p:audio>
                                      <p:cMediaNode>
                                        <p:cTn display="0" masterRel="sameClick">
                                          <p:stCondLst>
                                            <p:cond evt="begin" delay="0">
                                              <p:tn val="61"/>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16" grpId="0" animBg="1"/>
      <p:bldP spid="16" grpId="1" animBg="1"/>
      <p:bldP spid="17" grpId="0"/>
      <p:bldP spid="17" grpId="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60400" y="1422970"/>
            <a:ext cx="10845800" cy="4080861"/>
          </a:xfrm>
          <a:prstGeom prst="rect">
            <a:avLst/>
          </a:prstGeom>
        </p:spPr>
        <p:txBody>
          <a:bodyPr>
            <a:spAutoFit/>
          </a:bodyPr>
          <a:lstStyle/>
          <a:p>
            <a:pPr marL="285750" lvl="0" indent="-285750" algn="just">
              <a:lnSpc>
                <a:spcPct val="115000"/>
              </a:lnSpc>
              <a:spcBef>
                <a:spcPts val="65"/>
              </a:spcBef>
              <a:spcAft>
                <a:spcPts val="0"/>
              </a:spcAft>
              <a:buSzPts val="1400"/>
              <a:buFont typeface="Wingdings" panose="05000000000000000000" pitchFamily="2" charset="2"/>
              <a:buChar char="v"/>
            </a:pPr>
            <a:r>
              <a:rPr lang="en-US" sz="2800" b="1" dirty="0" err="1">
                <a:latin typeface="Times New Roman" panose="02020603050405020304" pitchFamily="18" charset="0"/>
                <a:ea typeface="Times New Roman" panose="02020603050405020304" pitchFamily="18" charset="0"/>
              </a:rPr>
              <a:t>Đề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xuất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giải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xóm</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xóm</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chậu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chai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cộng</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85478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73100" y="1346841"/>
            <a:ext cx="10845800" cy="3025700"/>
          </a:xfrm>
          <a:prstGeom prst="rect">
            <a:avLst/>
          </a:prstGeom>
        </p:spPr>
        <p:txBody>
          <a:bodyPr>
            <a:spAutoFit/>
          </a:bodyPr>
          <a:lstStyle/>
          <a:p>
            <a:pPr marL="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giếng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giếng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khoan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mùa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giếng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kiệm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sạch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R="0" algn="just">
              <a:lnSpc>
                <a:spcPct val="115000"/>
              </a:lnSpc>
              <a:spcBef>
                <a:spcPts val="0"/>
              </a:spcBef>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tiết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kiệm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rửa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rau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gạo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dùng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tưới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3210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168696" y="50120"/>
            <a:ext cx="1872208"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7"/>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2566953" y="1295858"/>
            <a:ext cx="7032694" cy="587853"/>
          </a:xfrm>
          <a:prstGeom prst="rect">
            <a:avLst/>
          </a:prstGeom>
        </p:spPr>
        <p:txBody>
          <a:bodyPr wrap="none">
            <a:spAutoFit/>
          </a:bodyPr>
          <a:lstStyle/>
          <a:p>
            <a:pPr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Công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cụ</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phẩm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nvGraphicFramePr>
        <p:xfrm>
          <a:off x="660400" y="2022281"/>
          <a:ext cx="10845800" cy="3993455"/>
        </p:xfrm>
        <a:graphic>
          <a:graphicData uri="http://schemas.openxmlformats.org/drawingml/2006/table">
            <a:tbl>
              <a:tblPr firstRow="1" firstCol="1" bandRow="1"/>
              <a:tblGrid>
                <a:gridCol w="6650853">
                  <a:extLst>
                    <a:ext uri="{9D8B030D-6E8A-4147-A177-3AD203B41FA5}">
                      <a16:colId xmlns:a16="http://schemas.microsoft.com/office/drawing/2014/main" val="4152881567"/>
                    </a:ext>
                  </a:extLst>
                </a:gridCol>
                <a:gridCol w="4194947">
                  <a:extLst>
                    <a:ext uri="{9D8B030D-6E8A-4147-A177-3AD203B41FA5}">
                      <a16:colId xmlns:a16="http://schemas.microsoft.com/office/drawing/2014/main" val="3672164408"/>
                    </a:ext>
                  </a:extLst>
                </a:gridCol>
              </a:tblGrid>
              <a:tr h="0">
                <a:tc>
                  <a:txBody>
                    <a:bodyPr/>
                    <a:lstStyle/>
                    <a:p>
                      <a:pPr>
                        <a:lnSpc>
                          <a:spcPct val="115000"/>
                        </a:lnSpc>
                      </a:pP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Tiêu</a:t>
                      </a: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chí</a:t>
                      </a: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đánh</a:t>
                      </a: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giá</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r>
                        <a:rPr lang="en-US" sz="2700" b="1">
                          <a:solidFill>
                            <a:srgbClr val="000000"/>
                          </a:solidFill>
                          <a:effectLst/>
                          <a:latin typeface="Times New Roman" panose="02020603050405020304" pitchFamily="18" charset="0"/>
                          <a:ea typeface="Calibri" panose="020F0502020204030204" pitchFamily="34" charset="0"/>
                        </a:rPr>
                        <a:t>Điểm (thang điểm 50)</a:t>
                      </a:r>
                      <a:endParaRPr lang="en-US" sz="27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477148047"/>
                  </a:ext>
                </a:extLst>
              </a:tr>
              <a:tr h="0">
                <a:tc>
                  <a:txBody>
                    <a:bodyPr/>
                    <a:lstStyle/>
                    <a:p>
                      <a:pPr marL="342900" lvl="0" indent="-342900">
                        <a:lnSpc>
                          <a:spcPct val="115000"/>
                        </a:lnSpc>
                        <a:spcAft>
                          <a:spcPts val="0"/>
                        </a:spcAft>
                        <a:buFont typeface="+mj-lt"/>
                        <a:buAutoNum type="arabicPeriod"/>
                      </a:pPr>
                      <a:r>
                        <a:rPr lang="en-US" sz="2700" dirty="0" err="1">
                          <a:solidFill>
                            <a:srgbClr val="000000"/>
                          </a:solidFill>
                          <a:effectLst/>
                          <a:latin typeface="Times New Roman" panose="02020603050405020304" pitchFamily="18" charset="0"/>
                          <a:ea typeface="Calibri" panose="020F0502020204030204" pitchFamily="34" charset="0"/>
                        </a:rPr>
                        <a:t>Phân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công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nhiệm</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vụ</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rõ</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ràng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các</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thành</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viên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tích</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cực</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đoàn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kết</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r>
                        <a:rPr lang="en-US" sz="2700">
                          <a:solidFill>
                            <a:srgbClr val="000000"/>
                          </a:solidFill>
                          <a:effectLst/>
                          <a:latin typeface="Times New Roman" panose="02020603050405020304" pitchFamily="18" charset="0"/>
                          <a:ea typeface="Calibri" panose="020F0502020204030204" pitchFamily="34" charset="0"/>
                        </a:rPr>
                        <a:t> </a:t>
                      </a:r>
                      <a:endParaRPr lang="en-US" sz="27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6736106"/>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Thời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gian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trình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bày</a:t>
                      </a:r>
                      <a:r>
                        <a:rPr lang="en-US" sz="2700" dirty="0">
                          <a:solidFill>
                            <a:srgbClr val="000000"/>
                          </a:solidFill>
                          <a:effectLst/>
                          <a:latin typeface="Times New Roman" panose="02020603050405020304" pitchFamily="18" charset="0"/>
                          <a:ea typeface="Times New Roman" panose="02020603050405020304" pitchFamily="18" charset="0"/>
                        </a:rPr>
                        <a:t> (10đ)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a:solidFill>
                            <a:srgbClr val="000000"/>
                          </a:solidFill>
                          <a:effectLst/>
                          <a:latin typeface="Times New Roman" panose="02020603050405020304" pitchFamily="18" charset="0"/>
                          <a:ea typeface="Calibri" panose="020F0502020204030204" pitchFamily="34" charset="0"/>
                        </a:rPr>
                        <a:t> </a:t>
                      </a:r>
                      <a:endParaRPr lang="en-US" sz="27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6530834"/>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Nội</a:t>
                      </a:r>
                      <a:r>
                        <a:rPr lang="en-US" sz="2700" dirty="0">
                          <a:solidFill>
                            <a:srgbClr val="000000"/>
                          </a:solidFill>
                          <a:effectLst/>
                          <a:latin typeface="Times New Roman" panose="02020603050405020304" pitchFamily="18" charset="0"/>
                          <a:ea typeface="Times New Roman" panose="02020603050405020304" pitchFamily="18" charset="0"/>
                        </a:rPr>
                        <a:t> dung </a:t>
                      </a:r>
                      <a:r>
                        <a:rPr lang="en-US" sz="2700" dirty="0" err="1">
                          <a:solidFill>
                            <a:srgbClr val="000000"/>
                          </a:solidFill>
                          <a:effectLst/>
                          <a:latin typeface="Times New Roman" panose="02020603050405020304" pitchFamily="18" charset="0"/>
                          <a:ea typeface="Times New Roman" panose="02020603050405020304" pitchFamily="18" charset="0"/>
                        </a:rPr>
                        <a:t>kiến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thức</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hình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ảnh</a:t>
                      </a:r>
                      <a:r>
                        <a:rPr lang="en-US" sz="2700" dirty="0">
                          <a:solidFill>
                            <a:srgbClr val="000000"/>
                          </a:solidFill>
                          <a:effectLst/>
                          <a:latin typeface="Times New Roman" panose="02020603050405020304" pitchFamily="18" charset="0"/>
                          <a:ea typeface="Times New Roman" panose="02020603050405020304" pitchFamily="18" charset="0"/>
                        </a:rPr>
                        <a:t> minh </a:t>
                      </a:r>
                      <a:r>
                        <a:rPr lang="en-US" sz="2700" dirty="0" err="1">
                          <a:solidFill>
                            <a:srgbClr val="000000"/>
                          </a:solidFill>
                          <a:effectLst/>
                          <a:latin typeface="Times New Roman" panose="02020603050405020304" pitchFamily="18" charset="0"/>
                          <a:ea typeface="Times New Roman" panose="02020603050405020304" pitchFamily="18" charset="0"/>
                        </a:rPr>
                        <a:t>hoạ</a:t>
                      </a:r>
                      <a:r>
                        <a:rPr lang="en-US" sz="2700" dirty="0">
                          <a:solidFill>
                            <a:srgbClr val="000000"/>
                          </a:solidFill>
                          <a:effectLst/>
                          <a:latin typeface="Times New Roman" panose="02020603050405020304" pitchFamily="18" charset="0"/>
                          <a:ea typeface="Times New Roman" panose="02020603050405020304" pitchFamily="18" charset="0"/>
                        </a:rPr>
                        <a:t> (20đ)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307866"/>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Kĩ</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năng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thuyết</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trình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sản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phẩm</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học</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tập</a:t>
                      </a:r>
                      <a:r>
                        <a:rPr lang="en-US" sz="2700" dirty="0">
                          <a:solidFill>
                            <a:srgbClr val="000000"/>
                          </a:solidFill>
                          <a:effectLst/>
                          <a:latin typeface="Times New Roman" panose="02020603050405020304" pitchFamily="18" charset="0"/>
                          <a:ea typeface="Times New Roman" panose="02020603050405020304" pitchFamily="18" charset="0"/>
                        </a:rPr>
                        <a:t> (10đ)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9733638"/>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Tính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khả</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trong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giải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pháp</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đề</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xuất</a:t>
                      </a:r>
                      <a:r>
                        <a:rPr lang="en-US" sz="2700" dirty="0">
                          <a:solidFill>
                            <a:srgbClr val="000000"/>
                          </a:solidFill>
                          <a:effectLst/>
                          <a:latin typeface="Times New Roman" panose="02020603050405020304" pitchFamily="18" charset="0"/>
                          <a:ea typeface="Times New Roman" panose="02020603050405020304" pitchFamily="18" charset="0"/>
                        </a:rPr>
                        <a:t> (10đ)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0244164"/>
                  </a:ext>
                </a:extLst>
              </a:tr>
              <a:tr h="0">
                <a:tc>
                  <a:txBody>
                    <a:bodyPr/>
                    <a:lstStyle/>
                    <a:p>
                      <a:pPr>
                        <a:lnSpc>
                          <a:spcPct val="115000"/>
                        </a:lnSpc>
                      </a:pPr>
                      <a:r>
                        <a:rPr lang="en-US" sz="2700" dirty="0" err="1">
                          <a:solidFill>
                            <a:srgbClr val="000000"/>
                          </a:solidFill>
                          <a:effectLst/>
                          <a:latin typeface="Times New Roman" panose="02020603050405020304" pitchFamily="18" charset="0"/>
                          <a:ea typeface="Calibri" panose="020F0502020204030204" pitchFamily="34" charset="0"/>
                        </a:rPr>
                        <a:t>Tổng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điểm</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0689770"/>
                  </a:ext>
                </a:extLst>
              </a:tr>
            </a:tbl>
          </a:graphicData>
        </a:graphic>
      </p:graphicFrame>
      <p:sp>
        <p:nvSpPr>
          <p:cNvPr id="7" name="Rounded Rectangle 25">
            <a:extLst>
              <a:ext uri="{FF2B5EF4-FFF2-40B4-BE49-F238E27FC236}">
                <a16:creationId xmlns:a16="http://schemas.microsoft.com/office/drawing/2014/main" id="{83FA7C75-05CE-5D26-86CE-741B5DC9F93F}"/>
              </a:ext>
            </a:extLst>
          </p:cNvPr>
          <p:cNvSpPr/>
          <p:nvPr/>
        </p:nvSpPr>
        <p:spPr>
          <a:xfrm>
            <a:off x="480712" y="172866"/>
            <a:ext cx="10696588" cy="548042"/>
          </a:xfrm>
          <a:prstGeom prst="roundRect">
            <a:avLst>
              <a:gd name="adj" fmla="val 5000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TIẾT 99,100-</a:t>
            </a: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0754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1C10EBC1-D8BD-9ABE-4F9B-588818094559}"/>
              </a:ext>
            </a:extLst>
          </p:cNvPr>
          <p:cNvSpPr txBox="1"/>
          <p:nvPr/>
        </p:nvSpPr>
        <p:spPr>
          <a:xfrm>
            <a:off x="1826563" y="530087"/>
            <a:ext cx="9040219" cy="1384995"/>
          </a:xfrm>
          <a:prstGeom prst="rect">
            <a:avLst/>
          </a:prstGeom>
          <a:noFill/>
          <a:ln w="38100">
            <a:solidFill>
              <a:schemeClr val="tx1"/>
            </a:solidFill>
          </a:ln>
        </p:spPr>
        <p:txBody>
          <a:bodyPr wrap="square">
            <a:spAutoFit/>
          </a:bodyPr>
          <a:lstStyle/>
          <a:p>
            <a:pPr marL="0" marR="0" algn="ctr">
              <a:spcBef>
                <a:spcPts val="0"/>
              </a:spcBef>
              <a:spcAft>
                <a:spcPts val="0"/>
              </a:spcAft>
            </a:pPr>
            <a:r>
              <a:rPr lang="en-US" sz="2800" b="1" dirty="0">
                <a:solidFill>
                  <a:srgbClr val="008000"/>
                </a:solidFill>
                <a:effectLst/>
                <a:latin typeface="Times New Roman" panose="02020603050405020304" pitchFamily="18" charset="0"/>
                <a:ea typeface="Times New Roman" panose="02020603050405020304" pitchFamily="18" charset="0"/>
              </a:rPr>
              <a:t>HƯỚNG DẪN TỰ HỌC</a:t>
            </a:r>
            <a:endParaRPr lang="en-US" sz="2800" dirty="0">
              <a:solidFill>
                <a:srgbClr val="008000"/>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rPr>
              <a:t>- Hoàn thiện viết đoạn văn</a:t>
            </a: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rPr>
              <a:t>- Chuẩn bị soạn bài: Thực hành Tiếng Việt.</a:t>
            </a:r>
            <a:endParaRPr lang="en-US" sz="2800" dirty="0">
              <a:effectLst/>
              <a:latin typeface="Times New Roman" panose="02020603050405020304" pitchFamily="18" charset="0"/>
              <a:ea typeface="Times New Roman" panose="02020603050405020304" pitchFamily="18" charset="0"/>
            </a:endParaRPr>
          </a:p>
        </p:txBody>
      </p:sp>
      <p:pic>
        <p:nvPicPr>
          <p:cNvPr id="10" name="Hình ảnh 9">
            <a:extLst>
              <a:ext uri="{FF2B5EF4-FFF2-40B4-BE49-F238E27FC236}">
                <a16:creationId xmlns:a16="http://schemas.microsoft.com/office/drawing/2014/main" id="{AD7C50E5-0390-DC1B-3724-F83B8B981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9172" y="3207743"/>
            <a:ext cx="5715000" cy="3190875"/>
          </a:xfrm>
          <a:prstGeom prst="rect">
            <a:avLst/>
          </a:prstGeom>
        </p:spPr>
      </p:pic>
    </p:spTree>
    <p:extLst>
      <p:ext uri="{BB962C8B-B14F-4D97-AF65-F5344CB8AC3E}">
        <p14:creationId xmlns:p14="http://schemas.microsoft.com/office/powerpoint/2010/main" val="414958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C6194C-D1F0-41E1-8D23-A79C7626A7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28" y="101600"/>
            <a:ext cx="12025336" cy="6711776"/>
          </a:xfrm>
          <a:prstGeom prst="rect">
            <a:avLst/>
          </a:prstGeom>
        </p:spPr>
      </p:pic>
      <p:sp>
        <p:nvSpPr>
          <p:cNvPr id="2" name="Rectangle 1"/>
          <p:cNvSpPr/>
          <p:nvPr/>
        </p:nvSpPr>
        <p:spPr>
          <a:xfrm>
            <a:off x="1127448" y="2204865"/>
            <a:ext cx="8568952" cy="2585323"/>
          </a:xfrm>
          <a:prstGeom prst="rect">
            <a:avLst/>
          </a:prstGeom>
          <a:noFill/>
        </p:spPr>
        <p:txBody>
          <a:bodyPr wrap="square" lIns="91440" tIns="45720" rIns="91440" bIns="45720">
            <a:spAutoFit/>
          </a:bodyPr>
          <a:lstStyle/>
          <a:p>
            <a:pPr algn="ctr"/>
            <a:r>
              <a:rPr lang="vi-VN" sz="5400" b="1" spc="300" dirty="0">
                <a:ln w="11430" cmpd="sng">
                  <a:solidFill>
                    <a:schemeClr val="accent1">
                      <a:tint val="10000"/>
                    </a:schemeClr>
                  </a:solidFill>
                  <a:prstDash val="solid"/>
                  <a:miter lim="800000"/>
                </a:ln>
                <a:solidFill>
                  <a:srgbClr val="FF0000"/>
                </a:solidFill>
                <a:effectLst>
                  <a:glow rad="45500">
                    <a:schemeClr val="accent1">
                      <a:satMod val="220000"/>
                      <a:alpha val="35000"/>
                    </a:schemeClr>
                  </a:glow>
                  <a:outerShdw blurRad="38100" dist="38100" dir="2700000" algn="tl">
                    <a:srgbClr val="000000">
                      <a:alpha val="43137"/>
                    </a:srgbClr>
                  </a:outerShdw>
                </a:effectLst>
              </a:rPr>
              <a:t>XIN </a:t>
            </a:r>
            <a:r>
              <a:rPr lang="en-US" sz="5400" b="1" spc="300" dirty="0">
                <a:ln w="11430" cmpd="sng">
                  <a:solidFill>
                    <a:schemeClr val="accent1">
                      <a:tint val="10000"/>
                    </a:schemeClr>
                  </a:solidFill>
                  <a:prstDash val="solid"/>
                  <a:miter lim="800000"/>
                </a:ln>
                <a:solidFill>
                  <a:srgbClr val="FF0000"/>
                </a:solidFill>
                <a:effectLst>
                  <a:glow rad="45500">
                    <a:schemeClr val="accent1">
                      <a:satMod val="220000"/>
                      <a:alpha val="35000"/>
                    </a:schemeClr>
                  </a:glow>
                  <a:outerShdw blurRad="38100" dist="38100" dir="2700000" algn="tl">
                    <a:srgbClr val="000000">
                      <a:alpha val="43137"/>
                    </a:srgbClr>
                  </a:outerShdw>
                </a:effectLst>
              </a:rPr>
              <a:t>CHÂN THÀNH </a:t>
            </a:r>
            <a:r>
              <a:rPr lang="vi-VN" sz="5400" b="1" spc="300" dirty="0">
                <a:ln w="11430" cmpd="sng">
                  <a:solidFill>
                    <a:schemeClr val="accent1">
                      <a:tint val="10000"/>
                    </a:schemeClr>
                  </a:solidFill>
                  <a:prstDash val="solid"/>
                  <a:miter lim="800000"/>
                </a:ln>
                <a:solidFill>
                  <a:srgbClr val="FF0000"/>
                </a:solidFill>
                <a:effectLst>
                  <a:glow rad="45500">
                    <a:schemeClr val="accent1">
                      <a:satMod val="220000"/>
                      <a:alpha val="35000"/>
                    </a:schemeClr>
                  </a:glow>
                  <a:outerShdw blurRad="38100" dist="38100" dir="2700000" algn="tl">
                    <a:srgbClr val="000000">
                      <a:alpha val="43137"/>
                    </a:srgbClr>
                  </a:outerShdw>
                </a:effectLst>
              </a:rPr>
              <a:t>CẢM ƠN CÁC QUÍ THẦY CÔ VÀ CÁC EM HỌC SINH!</a:t>
            </a:r>
            <a:endParaRPr lang="en-US" sz="5400" b="1" spc="300" dirty="0">
              <a:ln w="11430" cmpd="sng">
                <a:solidFill>
                  <a:schemeClr val="accent1">
                    <a:tint val="10000"/>
                  </a:schemeClr>
                </a:solidFill>
                <a:prstDash val="solid"/>
                <a:miter lim="800000"/>
              </a:ln>
              <a:solidFill>
                <a:srgbClr val="FF0000"/>
              </a:solidFill>
              <a:effectLst>
                <a:glow rad="45500">
                  <a:schemeClr val="accent1">
                    <a:satMod val="220000"/>
                    <a:alpha val="35000"/>
                  </a:scheme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24442836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4 phương pháp tiết kiệm nước hiệu quả">
            <a:extLst>
              <a:ext uri="{FF2B5EF4-FFF2-40B4-BE49-F238E27FC236}">
                <a16:creationId xmlns:a16="http://schemas.microsoft.com/office/drawing/2014/main" id="{2500A465-0FE1-3AA4-DF1C-F440974C3F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620688"/>
            <a:ext cx="8474296"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2613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4BA9E-495E-7FC1-441A-73F564AEFF14}"/>
              </a:ext>
            </a:extLst>
          </p:cNvPr>
          <p:cNvSpPr>
            <a:spLocks noGrp="1"/>
          </p:cNvSpPr>
          <p:nvPr>
            <p:ph type="title"/>
          </p:nvPr>
        </p:nvSpPr>
        <p:spPr/>
        <p:txBody>
          <a:bodyPr/>
          <a:lstStyle/>
          <a:p>
            <a:endParaRPr lang="en-US"/>
          </a:p>
        </p:txBody>
      </p:sp>
      <p:pic>
        <p:nvPicPr>
          <p:cNvPr id="4098" name="Picture 2" descr="Giọt nước quý như hạt ngọc - Tuổi Trẻ Online">
            <a:extLst>
              <a:ext uri="{FF2B5EF4-FFF2-40B4-BE49-F238E27FC236}">
                <a16:creationId xmlns:a16="http://schemas.microsoft.com/office/drawing/2014/main" id="{6C9E3E2B-9A90-9751-0A30-0CA4F8DA7D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404664"/>
            <a:ext cx="10670976" cy="6453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5732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10985-C541-C0FC-0F79-CEAA7DF5AB27}"/>
              </a:ext>
            </a:extLst>
          </p:cNvPr>
          <p:cNvSpPr>
            <a:spLocks noGrp="1"/>
          </p:cNvSpPr>
          <p:nvPr>
            <p:ph type="title"/>
          </p:nvPr>
        </p:nvSpPr>
        <p:spPr/>
        <p:txBody>
          <a:bodyPr/>
          <a:lstStyle/>
          <a:p>
            <a:endParaRPr lang="en-US"/>
          </a:p>
        </p:txBody>
      </p:sp>
      <p:pic>
        <p:nvPicPr>
          <p:cNvPr id="2050" name="Picture 2" descr="Tiết kiệm nước - Sách Khoa học lớp 4 trang 60">
            <a:extLst>
              <a:ext uri="{FF2B5EF4-FFF2-40B4-BE49-F238E27FC236}">
                <a16:creationId xmlns:a16="http://schemas.microsoft.com/office/drawing/2014/main" id="{77CB0C99-9EF0-8CF7-7958-80CB73902E0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7486089"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3263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iết kiệm nước - Khoa học 4 - Trương Hoàng Anh - Thư viện Tư liệu giáo dục">
            <a:extLst>
              <a:ext uri="{FF2B5EF4-FFF2-40B4-BE49-F238E27FC236}">
                <a16:creationId xmlns:a16="http://schemas.microsoft.com/office/drawing/2014/main" id="{3AB4988F-3D57-BD42-9B2D-137B7DBABD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763" y="26523"/>
            <a:ext cx="4715773" cy="684473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Ảnh hoạt động - Tranh cổ động tuyên truyền bảo vệ môi trường">
            <a:extLst>
              <a:ext uri="{FF2B5EF4-FFF2-40B4-BE49-F238E27FC236}">
                <a16:creationId xmlns:a16="http://schemas.microsoft.com/office/drawing/2014/main" id="{1BCDD0CB-83EF-A64F-9D83-6F26BE58EF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5522" y="13261"/>
            <a:ext cx="46757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1699807"/>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16745" y="304799"/>
            <a:ext cx="5631855" cy="165913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418886" y="394264"/>
            <a:ext cx="5429715" cy="1077218"/>
          </a:xfrm>
          <a:prstGeom prst="rect">
            <a:avLst/>
          </a:prstGeom>
          <a:noFill/>
        </p:spPr>
        <p:txBody>
          <a:bodyPr wrap="square" rtlCol="0">
            <a:spAutoFit/>
          </a:bodyPr>
          <a:lstStyle/>
          <a:p>
            <a:r>
              <a:rPr lang="vi-VN" sz="3200" b="1" dirty="0">
                <a:solidFill>
                  <a:prstClr val="black"/>
                </a:solidFill>
                <a:latin typeface="Times New Roman" panose="02020603050405020304" pitchFamily="18" charset="0"/>
                <a:cs typeface="Times New Roman" pitchFamily="18" charset="0"/>
              </a:rPr>
              <a:t>Khan hiếm nước ngọt là văn bản thuộc thể loại?</a:t>
            </a:r>
            <a:endParaRPr lang="en-US" sz="3200" b="1" dirty="0">
              <a:solidFill>
                <a:prstClr val="black"/>
              </a:solidFill>
              <a:latin typeface="Times New Roman" panose="02020603050405020304" pitchFamily="18" charset="0"/>
              <a:cs typeface="Times New Roman" pitchFamily="18" charset="0"/>
            </a:endParaRPr>
          </a:p>
        </p:txBody>
      </p:sp>
      <p:sp>
        <p:nvSpPr>
          <p:cNvPr id="4" name="TextBox 3"/>
          <p:cNvSpPr txBox="1"/>
          <p:nvPr/>
        </p:nvSpPr>
        <p:spPr>
          <a:xfrm>
            <a:off x="616527" y="4801471"/>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anose="02020603050405020304" pitchFamily="18" charset="0"/>
                <a:cs typeface="Times New Roman" pitchFamily="18" charset="0"/>
              </a:rPr>
              <a:t>C. </a:t>
            </a:r>
            <a:r>
              <a:rPr lang="en-US" sz="3200" b="1" dirty="0" err="1">
                <a:solidFill>
                  <a:prstClr val="black"/>
                </a:solidFill>
                <a:latin typeface="Times New Roman" panose="02020603050405020304" pitchFamily="18" charset="0"/>
                <a:cs typeface="Times New Roman" pitchFamily="18" charset="0"/>
              </a:rPr>
              <a:t>Văn</a:t>
            </a:r>
            <a:r>
              <a:rPr lang="en-US" sz="3200" b="1" dirty="0">
                <a:solidFill>
                  <a:prstClr val="black"/>
                </a:solidFill>
                <a:latin typeface="Times New Roman" panose="02020603050405020304" pitchFamily="18" charset="0"/>
                <a:cs typeface="Times New Roman" pitchFamily="18" charset="0"/>
              </a:rPr>
              <a:t> </a:t>
            </a:r>
            <a:r>
              <a:rPr lang="en-US" sz="3200" b="1" dirty="0" err="1">
                <a:solidFill>
                  <a:prstClr val="black"/>
                </a:solidFill>
                <a:latin typeface="Times New Roman" panose="02020603050405020304" pitchFamily="18" charset="0"/>
                <a:cs typeface="Times New Roman" pitchFamily="18" charset="0"/>
              </a:rPr>
              <a:t>bản</a:t>
            </a:r>
            <a:r>
              <a:rPr lang="en-US" sz="3200" b="1" dirty="0">
                <a:solidFill>
                  <a:prstClr val="black"/>
                </a:solidFill>
                <a:latin typeface="Times New Roman" panose="02020603050405020304" pitchFamily="18" charset="0"/>
                <a:cs typeface="Times New Roman" pitchFamily="18" charset="0"/>
              </a:rPr>
              <a:t> </a:t>
            </a:r>
            <a:r>
              <a:rPr lang="en-US" sz="3200" b="1" dirty="0" err="1">
                <a:solidFill>
                  <a:prstClr val="black"/>
                </a:solidFill>
                <a:latin typeface="Times New Roman" panose="02020603050405020304" pitchFamily="18" charset="0"/>
                <a:cs typeface="Times New Roman" pitchFamily="18" charset="0"/>
              </a:rPr>
              <a:t>nghị</a:t>
            </a:r>
            <a:r>
              <a:rPr lang="en-US" sz="3200" b="1" dirty="0">
                <a:solidFill>
                  <a:prstClr val="black"/>
                </a:solidFill>
                <a:latin typeface="Times New Roman" panose="02020603050405020304" pitchFamily="18" charset="0"/>
                <a:cs typeface="Times New Roman" pitchFamily="18" charset="0"/>
              </a:rPr>
              <a:t> </a:t>
            </a:r>
            <a:r>
              <a:rPr lang="en-US" sz="3200" b="1" dirty="0" err="1">
                <a:solidFill>
                  <a:prstClr val="black"/>
                </a:solidFill>
                <a:latin typeface="Times New Roman" panose="02020603050405020304" pitchFamily="18" charset="0"/>
                <a:cs typeface="Times New Roman" pitchFamily="18" charset="0"/>
              </a:rPr>
              <a:t>luận</a:t>
            </a:r>
            <a:endParaRPr lang="en-US" sz="3200" b="1" dirty="0">
              <a:solidFill>
                <a:prstClr val="black"/>
              </a:solidFill>
              <a:latin typeface="Times New Roman" panose="02020603050405020304" pitchFamily="18" charset="0"/>
              <a:cs typeface="Times New Roman" pitchFamily="18" charset="0"/>
            </a:endParaRPr>
          </a:p>
        </p:txBody>
      </p:sp>
      <p:sp>
        <p:nvSpPr>
          <p:cNvPr id="6" name="TextBox 5"/>
          <p:cNvSpPr txBox="1"/>
          <p:nvPr/>
        </p:nvSpPr>
        <p:spPr>
          <a:xfrm>
            <a:off x="665018" y="5823067"/>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a:solidFill>
                  <a:prstClr val="black"/>
                </a:solidFill>
                <a:latin typeface="Times New Roman" pitchFamily="18" charset="0"/>
                <a:cs typeface="Times New Roman" pitchFamily="18" charset="0"/>
              </a:rPr>
              <a:t>D. Văn bản thông tin</a:t>
            </a:r>
            <a:endParaRPr lang="en-US" sz="3200" b="1" dirty="0">
              <a:solidFill>
                <a:prstClr val="black"/>
              </a:solidFill>
              <a:latin typeface="Times New Roman" pitchFamily="18" charset="0"/>
              <a:cs typeface="Times New Roman" pitchFamily="18" charset="0"/>
            </a:endParaRPr>
          </a:p>
        </p:txBody>
      </p:sp>
      <p:sp>
        <p:nvSpPr>
          <p:cNvPr id="7" name="TextBox 6"/>
          <p:cNvSpPr txBox="1"/>
          <p:nvPr/>
        </p:nvSpPr>
        <p:spPr>
          <a:xfrm>
            <a:off x="768431" y="2439141"/>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itchFamily="18" charset="0"/>
                <a:cs typeface="Times New Roman" pitchFamily="18" charset="0"/>
              </a:rPr>
              <a:t>A. </a:t>
            </a:r>
            <a:r>
              <a:rPr lang="en-US" sz="3200" b="1" dirty="0" err="1">
                <a:solidFill>
                  <a:prstClr val="black"/>
                </a:solidFill>
                <a:latin typeface="Times New Roman" pitchFamily="18" charset="0"/>
                <a:cs typeface="Times New Roman" pitchFamily="18" charset="0"/>
              </a:rPr>
              <a:t>Tiểu</a:t>
            </a:r>
            <a:r>
              <a:rPr lang="en-US" sz="3200" b="1" dirty="0">
                <a:solidFill>
                  <a:prstClr val="black"/>
                </a:solidFill>
                <a:latin typeface="Times New Roman" pitchFamily="18" charset="0"/>
                <a:cs typeface="Times New Roman" pitchFamily="18" charset="0"/>
              </a:rPr>
              <a:t> </a:t>
            </a:r>
            <a:r>
              <a:rPr lang="en-US" sz="3200" b="1" dirty="0" err="1">
                <a:solidFill>
                  <a:prstClr val="black"/>
                </a:solidFill>
                <a:latin typeface="Times New Roman" pitchFamily="18" charset="0"/>
                <a:cs typeface="Times New Roman" pitchFamily="18" charset="0"/>
              </a:rPr>
              <a:t>thuyết</a:t>
            </a:r>
            <a:endParaRPr lang="en-US" sz="3200" b="1" dirty="0">
              <a:solidFill>
                <a:prstClr val="black"/>
              </a:solidFill>
              <a:latin typeface="Times New Roman" pitchFamily="18" charset="0"/>
              <a:cs typeface="Times New Roman" pitchFamily="18" charset="0"/>
            </a:endParaRPr>
          </a:p>
        </p:txBody>
      </p:sp>
      <p:sp>
        <p:nvSpPr>
          <p:cNvPr id="8" name="TextBox 7"/>
          <p:cNvSpPr txBox="1"/>
          <p:nvPr/>
        </p:nvSpPr>
        <p:spPr>
          <a:xfrm>
            <a:off x="665018" y="3620306"/>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itchFamily="18" charset="0"/>
                <a:cs typeface="Times New Roman" pitchFamily="18" charset="0"/>
              </a:rPr>
              <a:t>B. </a:t>
            </a:r>
            <a:r>
              <a:rPr lang="en-US" sz="3200" b="1" dirty="0" err="1">
                <a:solidFill>
                  <a:prstClr val="black"/>
                </a:solidFill>
                <a:latin typeface="Times New Roman" pitchFamily="18" charset="0"/>
                <a:cs typeface="Times New Roman" pitchFamily="18" charset="0"/>
              </a:rPr>
              <a:t>Truyện</a:t>
            </a:r>
            <a:r>
              <a:rPr lang="en-US" sz="3200" b="1" dirty="0">
                <a:solidFill>
                  <a:prstClr val="black"/>
                </a:solidFill>
                <a:latin typeface="Times New Roman" pitchFamily="18" charset="0"/>
                <a:cs typeface="Times New Roman" pitchFamily="18" charset="0"/>
              </a:rPr>
              <a:t> </a:t>
            </a:r>
            <a:r>
              <a:rPr lang="en-US" sz="3200" b="1" dirty="0" err="1">
                <a:solidFill>
                  <a:prstClr val="black"/>
                </a:solidFill>
                <a:latin typeface="Times New Roman" pitchFamily="18" charset="0"/>
                <a:cs typeface="Times New Roman" pitchFamily="18" charset="0"/>
              </a:rPr>
              <a:t>ngắn</a:t>
            </a:r>
            <a:endParaRPr lang="en-US" sz="3200" b="1"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92330" y="2345801"/>
            <a:ext cx="609600" cy="609600"/>
          </a:xfrm>
          <a:prstGeom prst="rect">
            <a:avLst/>
          </a:prstGeom>
        </p:spPr>
      </p:pic>
      <p:sp>
        <p:nvSpPr>
          <p:cNvPr id="16" name="Cloud 15"/>
          <p:cNvSpPr/>
          <p:nvPr/>
        </p:nvSpPr>
        <p:spPr>
          <a:xfrm>
            <a:off x="8343322" y="2535704"/>
            <a:ext cx="3675684" cy="2097253"/>
          </a:xfrm>
          <a:prstGeom prst="cloud">
            <a:avLst/>
          </a:prstGeom>
          <a:solidFill>
            <a:srgbClr val="FFFF00"/>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8811492" y="3008602"/>
            <a:ext cx="3092183" cy="1077218"/>
          </a:xfrm>
          <a:prstGeom prst="rect">
            <a:avLst/>
          </a:prstGeom>
          <a:noFill/>
        </p:spPr>
        <p:txBody>
          <a:bodyPr wrap="square" rtlCol="0">
            <a:spAutoFit/>
          </a:bodyPr>
          <a:lstStyle/>
          <a:p>
            <a:r>
              <a:rPr lang="en-US" sz="3200" dirty="0" err="1">
                <a:solidFill>
                  <a:prstClr val="black"/>
                </a:solidFill>
                <a:latin typeface="Times New Roman" pitchFamily="18" charset="0"/>
                <a:cs typeface="Times New Roman" pitchFamily="18" charset="0"/>
              </a:rPr>
              <a:t>Chúc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may </a:t>
            </a:r>
            <a:r>
              <a:rPr lang="en-US" sz="3200" dirty="0" err="1">
                <a:solidFill>
                  <a:prstClr val="black"/>
                </a:solidFill>
                <a:latin typeface="Times New Roman" pitchFamily="18" charset="0"/>
                <a:cs typeface="Times New Roman" pitchFamily="18" charset="0"/>
              </a:rPr>
              <a:t>mắn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lần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sau</a:t>
            </a:r>
            <a:endParaRPr lang="en-US" sz="3200" dirty="0">
              <a:solidFill>
                <a:prstClr val="black"/>
              </a:solidFill>
              <a:latin typeface="Times New Roman" pitchFamily="18" charset="0"/>
              <a:cs typeface="Times New Roman" pitchFamily="18" charset="0"/>
            </a:endParaRPr>
          </a:p>
        </p:txBody>
      </p:sp>
      <p:pic>
        <p:nvPicPr>
          <p:cNvPr id="18" name="Picture 1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1569" y="5588595"/>
            <a:ext cx="1233055" cy="1256068"/>
          </a:xfrm>
          <a:prstGeom prst="rect">
            <a:avLst/>
          </a:prstGeom>
        </p:spPr>
      </p:pic>
      <p:pic>
        <p:nvPicPr>
          <p:cNvPr id="19" name="Picture 18"/>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56440" y="2067876"/>
            <a:ext cx="1233055" cy="1256068"/>
          </a:xfrm>
          <a:prstGeom prst="rect">
            <a:avLst/>
          </a:prstGeom>
        </p:spPr>
      </p:pic>
      <p:pic>
        <p:nvPicPr>
          <p:cNvPr id="20" name="Picture 1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7986" y="3284659"/>
            <a:ext cx="1233055" cy="1256068"/>
          </a:xfrm>
          <a:prstGeom prst="rect">
            <a:avLst/>
          </a:prstGeom>
        </p:spPr>
      </p:pic>
      <p:grpSp>
        <p:nvGrpSpPr>
          <p:cNvPr id="22" name="times up"/>
          <p:cNvGrpSpPr/>
          <p:nvPr/>
        </p:nvGrpSpPr>
        <p:grpSpPr>
          <a:xfrm>
            <a:off x="9305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20467" y="420"/>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20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642686" y="882171"/>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30" name="TextBox 29"/>
          <p:cNvSpPr txBox="1"/>
          <p:nvPr/>
        </p:nvSpPr>
        <p:spPr>
          <a:xfrm>
            <a:off x="10062970" y="927534"/>
            <a:ext cx="281032" cy="246221"/>
          </a:xfrm>
          <a:prstGeom prst="rect">
            <a:avLst/>
          </a:prstGeom>
          <a:noFill/>
        </p:spPr>
        <p:txBody>
          <a:bodyPr wrap="square" rtlCol="0">
            <a:spAutoFit/>
          </a:bodyPr>
          <a:lstStyle/>
          <a:p>
            <a:pPr>
              <a:defRPr/>
            </a:pPr>
            <a:r>
              <a:rPr lang="en-US" sz="1000" b="1" kern="0" dirty="0">
                <a:solidFill>
                  <a:srgbClr val="99B2C8"/>
                </a:solidFill>
              </a:rPr>
              <a:t>3</a:t>
            </a:r>
          </a:p>
        </p:txBody>
      </p:sp>
      <p:sp>
        <p:nvSpPr>
          <p:cNvPr id="31" name="TextBox 30"/>
          <p:cNvSpPr txBox="1"/>
          <p:nvPr/>
        </p:nvSpPr>
        <p:spPr>
          <a:xfrm>
            <a:off x="9810384" y="1181181"/>
            <a:ext cx="341087" cy="246221"/>
          </a:xfrm>
          <a:prstGeom prst="rect">
            <a:avLst/>
          </a:prstGeom>
          <a:noFill/>
        </p:spPr>
        <p:txBody>
          <a:bodyPr wrap="square" rtlCol="0">
            <a:spAutoFit/>
          </a:bodyPr>
          <a:lstStyle/>
          <a:p>
            <a:pPr>
              <a:defRPr/>
            </a:pPr>
            <a:r>
              <a:rPr lang="en-US" sz="1000" b="1" kern="0" dirty="0">
                <a:solidFill>
                  <a:srgbClr val="99B2C8"/>
                </a:solidFill>
              </a:rPr>
              <a:t>6</a:t>
            </a:r>
          </a:p>
        </p:txBody>
      </p:sp>
      <p:sp>
        <p:nvSpPr>
          <p:cNvPr id="32" name="TextBox 31"/>
          <p:cNvSpPr txBox="1"/>
          <p:nvPr/>
        </p:nvSpPr>
        <p:spPr>
          <a:xfrm>
            <a:off x="9464659" y="965104"/>
            <a:ext cx="308455" cy="246221"/>
          </a:xfrm>
          <a:prstGeom prst="rect">
            <a:avLst/>
          </a:prstGeom>
          <a:noFill/>
        </p:spPr>
        <p:txBody>
          <a:bodyPr wrap="square" rtlCol="0">
            <a:spAutoFit/>
          </a:bodyPr>
          <a:lstStyle/>
          <a:p>
            <a:pPr>
              <a:defRPr/>
            </a:pPr>
            <a:r>
              <a:rPr lang="en-US" sz="1000" b="1" kern="0" dirty="0">
                <a:solidFill>
                  <a:srgbClr val="99B2C8"/>
                </a:solidFill>
              </a:rPr>
              <a:t>9</a:t>
            </a:r>
          </a:p>
        </p:txBody>
      </p:sp>
      <p:sp>
        <p:nvSpPr>
          <p:cNvPr id="33" name="TextBox 32"/>
          <p:cNvSpPr txBox="1"/>
          <p:nvPr/>
        </p:nvSpPr>
        <p:spPr>
          <a:xfrm>
            <a:off x="9748556" y="681313"/>
            <a:ext cx="371406" cy="246221"/>
          </a:xfrm>
          <a:prstGeom prst="rect">
            <a:avLst/>
          </a:prstGeom>
          <a:noFill/>
        </p:spPr>
        <p:txBody>
          <a:bodyPr wrap="square" rtlCol="0">
            <a:spAutoFit/>
          </a:bodyPr>
          <a:lstStyle/>
          <a:p>
            <a:pPr>
              <a:defRPr/>
            </a:pPr>
            <a:r>
              <a:rPr lang="en-US" sz="1000" b="1" kern="0" dirty="0">
                <a:solidFill>
                  <a:srgbClr val="99B2C8"/>
                </a:solidFill>
              </a:rPr>
              <a:t>12</a:t>
            </a:r>
          </a:p>
        </p:txBody>
      </p:sp>
      <p:sp>
        <p:nvSpPr>
          <p:cNvPr id="5" name="Oval 4">
            <a:extLst>
              <a:ext uri="{FF2B5EF4-FFF2-40B4-BE49-F238E27FC236}">
                <a16:creationId xmlns:a16="http://schemas.microsoft.com/office/drawing/2014/main" id="{668AFE1C-2BFD-D639-1145-5DCAF0B6CD02}"/>
              </a:ext>
            </a:extLst>
          </p:cNvPr>
          <p:cNvSpPr/>
          <p:nvPr/>
        </p:nvSpPr>
        <p:spPr>
          <a:xfrm>
            <a:off x="560591" y="4801470"/>
            <a:ext cx="582762" cy="60988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q4">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9304969" y="5410200"/>
            <a:ext cx="1363031" cy="1350352"/>
          </a:xfrm>
          <a:prstGeom prst="rect">
            <a:avLst/>
          </a:prstGeom>
        </p:spPr>
      </p:pic>
    </p:spTree>
    <p:extLst>
      <p:ext uri="{BB962C8B-B14F-4D97-AF65-F5344CB8AC3E}">
        <p14:creationId xmlns:p14="http://schemas.microsoft.com/office/powerpoint/2010/main" val="1859978168"/>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audio>
              <p:cMediaNode vol="80000">
                <p:cTn id="3" fill="hold" display="0">
                  <p:stCondLst>
                    <p:cond delay="indefinite"/>
                  </p:stCondLst>
                  <p:endCondLst>
                    <p:cond evt="onStopAudio" delay="0">
                      <p:tgtEl>
                        <p:sldTgt/>
                      </p:tgtEl>
                    </p:cond>
                  </p:endCondLst>
                </p:cTn>
                <p:tgtEl>
                  <p:spTgt spid="11"/>
                </p:tgtEl>
              </p:cMediaNode>
            </p:audio>
            <p:audio>
              <p:cMediaNode vol="80000">
                <p:cTn id="4" fill="hold" display="0">
                  <p:stCondLst>
                    <p:cond delay="indefinite"/>
                  </p:stCondLst>
                  <p:endCondLst>
                    <p:cond evt="onStopAudio" delay="0">
                      <p:tgtEl>
                        <p:sldTgt/>
                      </p:tgtEl>
                    </p:cond>
                  </p:endCondLst>
                </p:cTn>
                <p:tgtEl>
                  <p:spTgt spid="12"/>
                </p:tgtEl>
              </p:cMediaNode>
            </p:audio>
            <p:audio>
              <p:cMediaNode vol="80000">
                <p:cTn id="5" fill="hold" display="0">
                  <p:stCondLst>
                    <p:cond delay="indefinite"/>
                  </p:stCondLst>
                  <p:endCondLst>
                    <p:cond evt="onStopAudio" delay="0">
                      <p:tgtEl>
                        <p:sldTgt/>
                      </p:tgtEl>
                    </p:cond>
                  </p:endCondLst>
                </p:cTn>
                <p:tgtEl>
                  <p:spTgt spid="13"/>
                </p:tgtEl>
              </p:cMediaNode>
            </p:audio>
            <p:seq concurrent="1" nextAc="seek">
              <p:cTn id="6" restart="whenNotActive" fill="hold" evtFilter="cancelBubble" nodeType="interactiveSeq">
                <p:stCondLst>
                  <p:cond evt="onClick" delay="0">
                    <p:tgtEl>
                      <p:spTgt spid="4"/>
                    </p:tgtEl>
                  </p:cond>
                </p:stCondLst>
                <p:endSync evt="end" delay="0">
                  <p:rtn val="all"/>
                </p:endSync>
                <p:childTnLst>
                  <p:par>
                    <p:cTn id="7" fill="hold">
                      <p:stCondLst>
                        <p:cond delay="0"/>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 presetClass="mediacall" presetSubtype="0" fill="hold" nodeType="withEffect">
                                  <p:stCondLst>
                                    <p:cond delay="0"/>
                                  </p:stCondLst>
                                  <p:childTnLst>
                                    <p:cmd type="call" cmd="playFrom(0.0)">
                                      <p:cBhvr>
                                        <p:cTn id="16" dur="8091" fill="hold"/>
                                        <p:tgtEl>
                                          <p:spTgt spid="10"/>
                                        </p:tgtEl>
                                      </p:cBhvr>
                                    </p:cmd>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 presetClass="mediacall" presetSubtype="0" fill="hold" nodeType="withEffect">
                                  <p:stCondLst>
                                    <p:cond delay="0"/>
                                  </p:stCondLst>
                                  <p:childTnLst>
                                    <p:cmd type="call" cmd="playFrom(0.0)">
                                      <p:cBhvr>
                                        <p:cTn id="32" dur="8124" fill="hold"/>
                                        <p:tgtEl>
                                          <p:spTgt spid="13"/>
                                        </p:tgtEl>
                                      </p:cBhvr>
                                    </p:cmd>
                                  </p:childTnLst>
                                </p:cTn>
                              </p:par>
                            </p:childTnLst>
                          </p:cTn>
                        </p:par>
                      </p:childTnLst>
                    </p:cTn>
                  </p:par>
                </p:childTnLst>
              </p:cTn>
              <p:nextCondLst>
                <p:cond evt="onClick" delay="0">
                  <p:tgtEl>
                    <p:spTgt spid="8"/>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withEffect">
                                  <p:stCondLst>
                                    <p:cond delay="0"/>
                                  </p:stCondLst>
                                  <p:childTnLst>
                                    <p:cmd type="call" cmd="playFrom(0.0)">
                                      <p:cBhvr>
                                        <p:cTn id="37" dur="8150" fill="hold"/>
                                        <p:tgtEl>
                                          <p:spTgt spid="12"/>
                                        </p:tgtEl>
                                      </p:cBhvr>
                                    </p:cmd>
                                  </p:childTnLst>
                                </p:cTn>
                              </p:par>
                              <p:par>
                                <p:cTn id="38" presetID="10"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6"/>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withEffect">
                                  <p:stCondLst>
                                    <p:cond delay="0"/>
                                  </p:stCondLst>
                                  <p:childTnLst>
                                    <p:cmd type="call" cmd="playFrom(0.0)">
                                      <p:cBhvr>
                                        <p:cTn id="45" dur="8124" fill="hold"/>
                                        <p:tgtEl>
                                          <p:spTgt spid="11"/>
                                        </p:tgtEl>
                                      </p:cBhvr>
                                    </p:cmd>
                                  </p:childTnLst>
                                </p:cTn>
                              </p:par>
                              <p:par>
                                <p:cTn id="46" presetID="10"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childTnLst>
              </p:cTn>
              <p:nextCondLst>
                <p:cond evt="onClick" delay="0">
                  <p:tgtEl>
                    <p:spTgt spid="6"/>
                  </p:tgtEl>
                </p:cond>
              </p:nextCondLst>
            </p:seq>
            <p:seq concurrent="1" nextAc="seek">
              <p:cTn id="49" restart="whenNotActive" fill="hold" evtFilter="cancelBubble" nodeType="interactiveSeq">
                <p:stCondLst>
                  <p:cond evt="onClick" delay="0">
                    <p:tgtEl>
                      <p:spTgt spid="25"/>
                    </p:tgtEl>
                  </p:cond>
                </p:stCondLst>
                <p:endSync evt="end" delay="0">
                  <p:rtn val="all"/>
                </p:endSync>
                <p:childTnLst>
                  <p:par>
                    <p:cTn id="50" fill="hold">
                      <p:stCondLst>
                        <p:cond delay="0"/>
                      </p:stCondLst>
                      <p:childTnLst>
                        <p:par>
                          <p:cTn id="51" fill="hold">
                            <p:stCondLst>
                              <p:cond delay="0"/>
                            </p:stCondLst>
                            <p:childTnLst>
                              <p:par>
                                <p:cTn id="52" presetID="8" presetClass="emph" presetSubtype="0" fill="hold" nodeType="clickEffect">
                                  <p:stCondLst>
                                    <p:cond delay="0"/>
                                  </p:stCondLst>
                                  <p:childTnLst>
                                    <p:animRot by="21600000">
                                      <p:cBhvr>
                                        <p:cTn id="53" dur="10000" fill="hold"/>
                                        <p:tgtEl>
                                          <p:spTgt spid="27"/>
                                        </p:tgtEl>
                                        <p:attrNameLst>
                                          <p:attrName>r</p:attrName>
                                        </p:attrNameLst>
                                      </p:cBhvr>
                                    </p:animRot>
                                  </p:childTnLst>
                                </p:cTn>
                              </p:par>
                            </p:childTnLst>
                          </p:cTn>
                        </p:par>
                        <p:par>
                          <p:cTn id="54" fill="hold">
                            <p:stCondLst>
                              <p:cond delay="10000"/>
                            </p:stCondLst>
                            <p:childTnLst>
                              <p:par>
                                <p:cTn id="55" presetID="53" presetClass="entr" presetSubtype="16" fill="hold" nodeType="after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3000" fill="hold"/>
                                        <p:tgtEl>
                                          <p:spTgt spid="22"/>
                                        </p:tgtEl>
                                        <p:attrNameLst>
                                          <p:attrName>ppt_w</p:attrName>
                                        </p:attrNameLst>
                                      </p:cBhvr>
                                      <p:tavLst>
                                        <p:tav tm="0">
                                          <p:val>
                                            <p:fltVal val="0"/>
                                          </p:val>
                                        </p:tav>
                                        <p:tav tm="100000">
                                          <p:val>
                                            <p:strVal val="#ppt_w"/>
                                          </p:val>
                                        </p:tav>
                                      </p:tavLst>
                                    </p:anim>
                                    <p:anim calcmode="lin" valueType="num">
                                      <p:cBhvr>
                                        <p:cTn id="58" dur="3000" fill="hold"/>
                                        <p:tgtEl>
                                          <p:spTgt spid="22"/>
                                        </p:tgtEl>
                                        <p:attrNameLst>
                                          <p:attrName>ppt_h</p:attrName>
                                        </p:attrNameLst>
                                      </p:cBhvr>
                                      <p:tavLst>
                                        <p:tav tm="0">
                                          <p:val>
                                            <p:fltVal val="0"/>
                                          </p:val>
                                        </p:tav>
                                        <p:tav tm="100000">
                                          <p:val>
                                            <p:strVal val="#ppt_h"/>
                                          </p:val>
                                        </p:tav>
                                      </p:tavLst>
                                    </p:anim>
                                    <p:animEffect transition="in" filter="fade">
                                      <p:cBhvr>
                                        <p:cTn id="59" dur="3000"/>
                                        <p:tgtEl>
                                          <p:spTgt spid="22"/>
                                        </p:tgtEl>
                                      </p:cBhvr>
                                    </p:animEffect>
                                  </p:childTnLst>
                                  <p:subTnLst>
                                    <p:audio>
                                      <p:cMediaNode>
                                        <p:cTn display="0" masterRel="sameClick">
                                          <p:stCondLst>
                                            <p:cond evt="begin" delay="0">
                                              <p:tn val="55"/>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seq concurrent="1" nextAc="seek">
              <p:cTn id="60" restart="whenNotActive" fill="hold" evtFilter="cancelBubble" nodeType="interactiveSeq">
                <p:stCondLst>
                  <p:cond evt="onClick" delay="0">
                    <p:tgtEl>
                      <p:spTgt spid="34"/>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34"/>
                                        </p:tgtEl>
                                      </p:cBhvr>
                                    </p:animEffect>
                                    <p:set>
                                      <p:cBhvr>
                                        <p:cTn id="6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16" grpId="0" animBg="1"/>
      <p:bldP spid="16" grpId="1" animBg="1"/>
      <p:bldP spid="17" grpId="0"/>
      <p:bldP spid="17" grpId="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16745" y="304799"/>
            <a:ext cx="5631855" cy="165913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418886" y="394264"/>
            <a:ext cx="5429715" cy="1569660"/>
          </a:xfrm>
          <a:prstGeom prst="rect">
            <a:avLst/>
          </a:prstGeom>
          <a:noFill/>
        </p:spPr>
        <p:txBody>
          <a:bodyPr wrap="square" rtlCol="0">
            <a:spAutoFit/>
          </a:bodyPr>
          <a:lstStyle/>
          <a:p>
            <a:r>
              <a:rPr lang="vi-VN" sz="3200" b="1" dirty="0">
                <a:solidFill>
                  <a:prstClr val="black"/>
                </a:solidFill>
                <a:latin typeface="Times New Roman" panose="02020603050405020304" pitchFamily="18" charset="0"/>
                <a:cs typeface="Times New Roman" pitchFamily="18" charset="0"/>
              </a:rPr>
              <a:t>Bố cục văn bản Khan hiếm nước ngọt chia ra làm mấy phần?</a:t>
            </a:r>
            <a:endParaRPr lang="en-US" sz="3200" b="1" dirty="0">
              <a:solidFill>
                <a:prstClr val="black"/>
              </a:solidFill>
              <a:latin typeface="Times New Roman" panose="02020603050405020304" pitchFamily="18" charset="0"/>
              <a:cs typeface="Times New Roman" pitchFamily="18" charset="0"/>
            </a:endParaRPr>
          </a:p>
        </p:txBody>
      </p:sp>
      <p:sp>
        <p:nvSpPr>
          <p:cNvPr id="4" name="TextBox 3"/>
          <p:cNvSpPr txBox="1"/>
          <p:nvPr/>
        </p:nvSpPr>
        <p:spPr>
          <a:xfrm>
            <a:off x="616527" y="4801471"/>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anose="02020603050405020304" pitchFamily="18" charset="0"/>
                <a:cs typeface="Times New Roman" pitchFamily="18" charset="0"/>
              </a:rPr>
              <a:t>C. 3 </a:t>
            </a:r>
            <a:r>
              <a:rPr lang="en-US" sz="3200" b="1" dirty="0" err="1">
                <a:solidFill>
                  <a:prstClr val="black"/>
                </a:solidFill>
                <a:latin typeface="Times New Roman" panose="02020603050405020304" pitchFamily="18" charset="0"/>
                <a:cs typeface="Times New Roman" pitchFamily="18" charset="0"/>
              </a:rPr>
              <a:t>phần</a:t>
            </a:r>
            <a:endParaRPr lang="en-US" sz="3200" b="1" dirty="0">
              <a:solidFill>
                <a:prstClr val="black"/>
              </a:solidFill>
              <a:latin typeface="Times New Roman" panose="02020603050405020304" pitchFamily="18" charset="0"/>
              <a:cs typeface="Times New Roman" pitchFamily="18" charset="0"/>
            </a:endParaRPr>
          </a:p>
        </p:txBody>
      </p:sp>
      <p:sp>
        <p:nvSpPr>
          <p:cNvPr id="6" name="TextBox 5"/>
          <p:cNvSpPr txBox="1"/>
          <p:nvPr/>
        </p:nvSpPr>
        <p:spPr>
          <a:xfrm>
            <a:off x="665018" y="5823067"/>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itchFamily="18" charset="0"/>
                <a:cs typeface="Times New Roman" pitchFamily="18" charset="0"/>
              </a:rPr>
              <a:t>A. 4 </a:t>
            </a:r>
            <a:r>
              <a:rPr lang="en-US" sz="3200" b="1" dirty="0" err="1">
                <a:solidFill>
                  <a:prstClr val="black"/>
                </a:solidFill>
                <a:latin typeface="Times New Roman" pitchFamily="18" charset="0"/>
                <a:cs typeface="Times New Roman" pitchFamily="18" charset="0"/>
              </a:rPr>
              <a:t>phần</a:t>
            </a:r>
            <a:endParaRPr lang="en-US" sz="3200" b="1" dirty="0">
              <a:solidFill>
                <a:prstClr val="black"/>
              </a:solidFill>
              <a:latin typeface="Times New Roman" pitchFamily="18" charset="0"/>
              <a:cs typeface="Times New Roman" pitchFamily="18" charset="0"/>
            </a:endParaRPr>
          </a:p>
        </p:txBody>
      </p:sp>
      <p:sp>
        <p:nvSpPr>
          <p:cNvPr id="7" name="TextBox 6"/>
          <p:cNvSpPr txBox="1"/>
          <p:nvPr/>
        </p:nvSpPr>
        <p:spPr>
          <a:xfrm>
            <a:off x="768431" y="2439141"/>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itchFamily="18" charset="0"/>
                <a:cs typeface="Times New Roman" pitchFamily="18" charset="0"/>
              </a:rPr>
              <a:t>A. 1 </a:t>
            </a:r>
            <a:r>
              <a:rPr lang="en-US" sz="3200" b="1" dirty="0" err="1">
                <a:solidFill>
                  <a:prstClr val="black"/>
                </a:solidFill>
                <a:latin typeface="Times New Roman" pitchFamily="18" charset="0"/>
                <a:cs typeface="Times New Roman" pitchFamily="18" charset="0"/>
              </a:rPr>
              <a:t>phần</a:t>
            </a:r>
            <a:endParaRPr lang="en-US" sz="3200" b="1" dirty="0">
              <a:solidFill>
                <a:prstClr val="black"/>
              </a:solidFill>
              <a:latin typeface="Times New Roman" pitchFamily="18" charset="0"/>
              <a:cs typeface="Times New Roman" pitchFamily="18" charset="0"/>
            </a:endParaRPr>
          </a:p>
        </p:txBody>
      </p:sp>
      <p:sp>
        <p:nvSpPr>
          <p:cNvPr id="8" name="TextBox 7"/>
          <p:cNvSpPr txBox="1"/>
          <p:nvPr/>
        </p:nvSpPr>
        <p:spPr>
          <a:xfrm>
            <a:off x="665018" y="3620306"/>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itchFamily="18" charset="0"/>
                <a:cs typeface="Times New Roman" pitchFamily="18" charset="0"/>
              </a:rPr>
              <a:t>A. 2 </a:t>
            </a:r>
            <a:r>
              <a:rPr lang="en-US" sz="3200" b="1" dirty="0" err="1">
                <a:solidFill>
                  <a:prstClr val="black"/>
                </a:solidFill>
                <a:latin typeface="Times New Roman" pitchFamily="18" charset="0"/>
                <a:cs typeface="Times New Roman" pitchFamily="18" charset="0"/>
              </a:rPr>
              <a:t>phần</a:t>
            </a:r>
            <a:endParaRPr lang="en-US" sz="3200" b="1"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92330" y="2345801"/>
            <a:ext cx="609600" cy="609600"/>
          </a:xfrm>
          <a:prstGeom prst="rect">
            <a:avLst/>
          </a:prstGeom>
        </p:spPr>
      </p:pic>
      <p:sp>
        <p:nvSpPr>
          <p:cNvPr id="16" name="Cloud 15"/>
          <p:cNvSpPr/>
          <p:nvPr/>
        </p:nvSpPr>
        <p:spPr>
          <a:xfrm>
            <a:off x="8343322" y="2535704"/>
            <a:ext cx="3675684" cy="2097253"/>
          </a:xfrm>
          <a:prstGeom prst="cloud">
            <a:avLst/>
          </a:prstGeom>
          <a:solidFill>
            <a:srgbClr val="FFFF00"/>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8896356" y="2911732"/>
            <a:ext cx="3092183" cy="1569660"/>
          </a:xfrm>
          <a:prstGeom prst="rect">
            <a:avLst/>
          </a:prstGeom>
          <a:noFill/>
        </p:spPr>
        <p:txBody>
          <a:bodyPr wrap="square" rtlCol="0">
            <a:spAutoFit/>
          </a:bodyPr>
          <a:lstStyle/>
          <a:p>
            <a:r>
              <a:rPr lang="en-US" sz="3200" dirty="0" err="1">
                <a:solidFill>
                  <a:prstClr val="black"/>
                </a:solidFill>
                <a:latin typeface="Times New Roman" pitchFamily="18" charset="0"/>
                <a:cs typeface="Times New Roman" pitchFamily="18" charset="0"/>
              </a:rPr>
              <a:t>Phần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quà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tràng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pháo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tay</a:t>
            </a:r>
            <a:endParaRPr lang="en-US" sz="3200" dirty="0">
              <a:solidFill>
                <a:prstClr val="black"/>
              </a:solidFill>
              <a:latin typeface="Times New Roman" pitchFamily="18" charset="0"/>
              <a:cs typeface="Times New Roman" pitchFamily="18" charset="0"/>
            </a:endParaRPr>
          </a:p>
        </p:txBody>
      </p:sp>
      <p:pic>
        <p:nvPicPr>
          <p:cNvPr id="18" name="Picture 1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1569" y="5588595"/>
            <a:ext cx="1233055" cy="1256068"/>
          </a:xfrm>
          <a:prstGeom prst="rect">
            <a:avLst/>
          </a:prstGeom>
        </p:spPr>
      </p:pic>
      <p:pic>
        <p:nvPicPr>
          <p:cNvPr id="19" name="Picture 18"/>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56440" y="2067876"/>
            <a:ext cx="1233055" cy="1256068"/>
          </a:xfrm>
          <a:prstGeom prst="rect">
            <a:avLst/>
          </a:prstGeom>
        </p:spPr>
      </p:pic>
      <p:pic>
        <p:nvPicPr>
          <p:cNvPr id="20" name="Picture 1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7986" y="3284659"/>
            <a:ext cx="1233055" cy="1256068"/>
          </a:xfrm>
          <a:prstGeom prst="rect">
            <a:avLst/>
          </a:prstGeom>
        </p:spPr>
      </p:pic>
      <p:grpSp>
        <p:nvGrpSpPr>
          <p:cNvPr id="22" name="times up"/>
          <p:cNvGrpSpPr/>
          <p:nvPr/>
        </p:nvGrpSpPr>
        <p:grpSpPr>
          <a:xfrm>
            <a:off x="9305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20467" y="420"/>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20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642686" y="882171"/>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30" name="TextBox 29"/>
          <p:cNvSpPr txBox="1"/>
          <p:nvPr/>
        </p:nvSpPr>
        <p:spPr>
          <a:xfrm>
            <a:off x="10062970" y="927534"/>
            <a:ext cx="281032" cy="246221"/>
          </a:xfrm>
          <a:prstGeom prst="rect">
            <a:avLst/>
          </a:prstGeom>
          <a:noFill/>
        </p:spPr>
        <p:txBody>
          <a:bodyPr wrap="square" rtlCol="0">
            <a:spAutoFit/>
          </a:bodyPr>
          <a:lstStyle/>
          <a:p>
            <a:pPr>
              <a:defRPr/>
            </a:pPr>
            <a:r>
              <a:rPr lang="en-US" sz="1000" b="1" kern="0" dirty="0">
                <a:solidFill>
                  <a:srgbClr val="99B2C8"/>
                </a:solidFill>
              </a:rPr>
              <a:t>3</a:t>
            </a:r>
          </a:p>
        </p:txBody>
      </p:sp>
      <p:sp>
        <p:nvSpPr>
          <p:cNvPr id="31" name="TextBox 30"/>
          <p:cNvSpPr txBox="1"/>
          <p:nvPr/>
        </p:nvSpPr>
        <p:spPr>
          <a:xfrm>
            <a:off x="9810384" y="1181181"/>
            <a:ext cx="341087" cy="246221"/>
          </a:xfrm>
          <a:prstGeom prst="rect">
            <a:avLst/>
          </a:prstGeom>
          <a:noFill/>
        </p:spPr>
        <p:txBody>
          <a:bodyPr wrap="square" rtlCol="0">
            <a:spAutoFit/>
          </a:bodyPr>
          <a:lstStyle/>
          <a:p>
            <a:pPr>
              <a:defRPr/>
            </a:pPr>
            <a:r>
              <a:rPr lang="en-US" sz="1000" b="1" kern="0" dirty="0">
                <a:solidFill>
                  <a:srgbClr val="99B2C8"/>
                </a:solidFill>
              </a:rPr>
              <a:t>6</a:t>
            </a:r>
          </a:p>
        </p:txBody>
      </p:sp>
      <p:sp>
        <p:nvSpPr>
          <p:cNvPr id="32" name="TextBox 31"/>
          <p:cNvSpPr txBox="1"/>
          <p:nvPr/>
        </p:nvSpPr>
        <p:spPr>
          <a:xfrm>
            <a:off x="9464659" y="965104"/>
            <a:ext cx="308455" cy="246221"/>
          </a:xfrm>
          <a:prstGeom prst="rect">
            <a:avLst/>
          </a:prstGeom>
          <a:noFill/>
        </p:spPr>
        <p:txBody>
          <a:bodyPr wrap="square" rtlCol="0">
            <a:spAutoFit/>
          </a:bodyPr>
          <a:lstStyle/>
          <a:p>
            <a:pPr>
              <a:defRPr/>
            </a:pPr>
            <a:r>
              <a:rPr lang="en-US" sz="1000" b="1" kern="0" dirty="0">
                <a:solidFill>
                  <a:srgbClr val="99B2C8"/>
                </a:solidFill>
              </a:rPr>
              <a:t>9</a:t>
            </a:r>
          </a:p>
        </p:txBody>
      </p:sp>
      <p:sp>
        <p:nvSpPr>
          <p:cNvPr id="33" name="TextBox 32"/>
          <p:cNvSpPr txBox="1"/>
          <p:nvPr/>
        </p:nvSpPr>
        <p:spPr>
          <a:xfrm>
            <a:off x="9748556" y="681313"/>
            <a:ext cx="371406" cy="246221"/>
          </a:xfrm>
          <a:prstGeom prst="rect">
            <a:avLst/>
          </a:prstGeom>
          <a:noFill/>
        </p:spPr>
        <p:txBody>
          <a:bodyPr wrap="square" rtlCol="0">
            <a:spAutoFit/>
          </a:bodyPr>
          <a:lstStyle/>
          <a:p>
            <a:pPr>
              <a:defRPr/>
            </a:pPr>
            <a:r>
              <a:rPr lang="en-US" sz="1000" b="1" kern="0" dirty="0">
                <a:solidFill>
                  <a:srgbClr val="99B2C8"/>
                </a:solidFill>
              </a:rPr>
              <a:t>12</a:t>
            </a:r>
          </a:p>
        </p:txBody>
      </p:sp>
      <p:sp>
        <p:nvSpPr>
          <p:cNvPr id="5" name="Oval 4">
            <a:extLst>
              <a:ext uri="{FF2B5EF4-FFF2-40B4-BE49-F238E27FC236}">
                <a16:creationId xmlns:a16="http://schemas.microsoft.com/office/drawing/2014/main" id="{668AFE1C-2BFD-D639-1145-5DCAF0B6CD02}"/>
              </a:ext>
            </a:extLst>
          </p:cNvPr>
          <p:cNvSpPr/>
          <p:nvPr/>
        </p:nvSpPr>
        <p:spPr>
          <a:xfrm>
            <a:off x="477050" y="4801470"/>
            <a:ext cx="582762" cy="60988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q4">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9304969" y="5410200"/>
            <a:ext cx="1363031" cy="1350352"/>
          </a:xfrm>
          <a:prstGeom prst="rect">
            <a:avLst/>
          </a:prstGeom>
        </p:spPr>
      </p:pic>
    </p:spTree>
    <p:extLst>
      <p:ext uri="{BB962C8B-B14F-4D97-AF65-F5344CB8AC3E}">
        <p14:creationId xmlns:p14="http://schemas.microsoft.com/office/powerpoint/2010/main" val="53726428"/>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audio>
              <p:cMediaNode vol="80000">
                <p:cTn id="3" fill="hold" display="0">
                  <p:stCondLst>
                    <p:cond delay="indefinite"/>
                  </p:stCondLst>
                  <p:endCondLst>
                    <p:cond evt="onStopAudio" delay="0">
                      <p:tgtEl>
                        <p:sldTgt/>
                      </p:tgtEl>
                    </p:cond>
                  </p:endCondLst>
                </p:cTn>
                <p:tgtEl>
                  <p:spTgt spid="11"/>
                </p:tgtEl>
              </p:cMediaNode>
            </p:audio>
            <p:audio>
              <p:cMediaNode vol="80000">
                <p:cTn id="4" fill="hold" display="0">
                  <p:stCondLst>
                    <p:cond delay="indefinite"/>
                  </p:stCondLst>
                  <p:endCondLst>
                    <p:cond evt="onStopAudio" delay="0">
                      <p:tgtEl>
                        <p:sldTgt/>
                      </p:tgtEl>
                    </p:cond>
                  </p:endCondLst>
                </p:cTn>
                <p:tgtEl>
                  <p:spTgt spid="12"/>
                </p:tgtEl>
              </p:cMediaNode>
            </p:audio>
            <p:audio>
              <p:cMediaNode vol="80000">
                <p:cTn id="5" fill="hold" display="0">
                  <p:stCondLst>
                    <p:cond delay="indefinite"/>
                  </p:stCondLst>
                  <p:endCondLst>
                    <p:cond evt="onStopAudio" delay="0">
                      <p:tgtEl>
                        <p:sldTgt/>
                      </p:tgtEl>
                    </p:cond>
                  </p:endCondLst>
                </p:cTn>
                <p:tgtEl>
                  <p:spTgt spid="13"/>
                </p:tgtEl>
              </p:cMediaNode>
            </p:audio>
            <p:seq concurrent="1" nextAc="seek">
              <p:cTn id="6" restart="whenNotActive" fill="hold" evtFilter="cancelBubble" nodeType="interactiveSeq">
                <p:stCondLst>
                  <p:cond evt="onClick" delay="0">
                    <p:tgtEl>
                      <p:spTgt spid="4"/>
                    </p:tgtEl>
                  </p:cond>
                </p:stCondLst>
                <p:endSync evt="end" delay="0">
                  <p:rtn val="all"/>
                </p:endSync>
                <p:childTnLst>
                  <p:par>
                    <p:cTn id="7" fill="hold">
                      <p:stCondLst>
                        <p:cond delay="0"/>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 presetClass="mediacall" presetSubtype="0" fill="hold" nodeType="withEffect">
                                  <p:stCondLst>
                                    <p:cond delay="0"/>
                                  </p:stCondLst>
                                  <p:childTnLst>
                                    <p:cmd type="call" cmd="playFrom(0.0)">
                                      <p:cBhvr>
                                        <p:cTn id="16" dur="8091" fill="hold"/>
                                        <p:tgtEl>
                                          <p:spTgt spid="10"/>
                                        </p:tgtEl>
                                      </p:cBhvr>
                                    </p:cmd>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 presetClass="mediacall" presetSubtype="0" fill="hold" nodeType="withEffect">
                                  <p:stCondLst>
                                    <p:cond delay="0"/>
                                  </p:stCondLst>
                                  <p:childTnLst>
                                    <p:cmd type="call" cmd="playFrom(0.0)">
                                      <p:cBhvr>
                                        <p:cTn id="32" dur="8150" fill="hold"/>
                                        <p:tgtEl>
                                          <p:spTgt spid="13"/>
                                        </p:tgtEl>
                                      </p:cBhvr>
                                    </p:cmd>
                                  </p:childTnLst>
                                </p:cTn>
                              </p:par>
                            </p:childTnLst>
                          </p:cTn>
                        </p:par>
                      </p:childTnLst>
                    </p:cTn>
                  </p:par>
                </p:childTnLst>
              </p:cTn>
              <p:nextCondLst>
                <p:cond evt="onClick" delay="0">
                  <p:tgtEl>
                    <p:spTgt spid="8"/>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withEffect">
                                  <p:stCondLst>
                                    <p:cond delay="0"/>
                                  </p:stCondLst>
                                  <p:childTnLst>
                                    <p:cmd type="call" cmd="playFrom(0.0)">
                                      <p:cBhvr>
                                        <p:cTn id="37" dur="8150" fill="hold"/>
                                        <p:tgtEl>
                                          <p:spTgt spid="12"/>
                                        </p:tgtEl>
                                      </p:cBhvr>
                                    </p:cmd>
                                  </p:childTnLst>
                                </p:cTn>
                              </p:par>
                              <p:par>
                                <p:cTn id="38" presetID="10"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6"/>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withEffect">
                                  <p:stCondLst>
                                    <p:cond delay="0"/>
                                  </p:stCondLst>
                                  <p:childTnLst>
                                    <p:cmd type="call" cmd="playFrom(0.0)">
                                      <p:cBhvr>
                                        <p:cTn id="45" dur="8124" fill="hold"/>
                                        <p:tgtEl>
                                          <p:spTgt spid="11"/>
                                        </p:tgtEl>
                                      </p:cBhvr>
                                    </p:cmd>
                                  </p:childTnLst>
                                </p:cTn>
                              </p:par>
                              <p:par>
                                <p:cTn id="46" presetID="10"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childTnLst>
              </p:cTn>
              <p:nextCondLst>
                <p:cond evt="onClick" delay="0">
                  <p:tgtEl>
                    <p:spTgt spid="6"/>
                  </p:tgtEl>
                </p:cond>
              </p:nextCondLst>
            </p:seq>
            <p:seq concurrent="1" nextAc="seek">
              <p:cTn id="49" restart="whenNotActive" fill="hold" evtFilter="cancelBubble" nodeType="interactiveSeq">
                <p:stCondLst>
                  <p:cond evt="onClick" delay="0">
                    <p:tgtEl>
                      <p:spTgt spid="25"/>
                    </p:tgtEl>
                  </p:cond>
                </p:stCondLst>
                <p:endSync evt="end" delay="0">
                  <p:rtn val="all"/>
                </p:endSync>
                <p:childTnLst>
                  <p:par>
                    <p:cTn id="50" fill="hold">
                      <p:stCondLst>
                        <p:cond delay="0"/>
                      </p:stCondLst>
                      <p:childTnLst>
                        <p:par>
                          <p:cTn id="51" fill="hold">
                            <p:stCondLst>
                              <p:cond delay="0"/>
                            </p:stCondLst>
                            <p:childTnLst>
                              <p:par>
                                <p:cTn id="52" presetID="8" presetClass="emph" presetSubtype="0" fill="hold" nodeType="clickEffect">
                                  <p:stCondLst>
                                    <p:cond delay="0"/>
                                  </p:stCondLst>
                                  <p:childTnLst>
                                    <p:animRot by="21600000">
                                      <p:cBhvr>
                                        <p:cTn id="53" dur="10000" fill="hold"/>
                                        <p:tgtEl>
                                          <p:spTgt spid="27"/>
                                        </p:tgtEl>
                                        <p:attrNameLst>
                                          <p:attrName>r</p:attrName>
                                        </p:attrNameLst>
                                      </p:cBhvr>
                                    </p:animRot>
                                  </p:childTnLst>
                                </p:cTn>
                              </p:par>
                            </p:childTnLst>
                          </p:cTn>
                        </p:par>
                        <p:par>
                          <p:cTn id="54" fill="hold">
                            <p:stCondLst>
                              <p:cond delay="10000"/>
                            </p:stCondLst>
                            <p:childTnLst>
                              <p:par>
                                <p:cTn id="55" presetID="53" presetClass="entr" presetSubtype="16" fill="hold" nodeType="after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3000" fill="hold"/>
                                        <p:tgtEl>
                                          <p:spTgt spid="22"/>
                                        </p:tgtEl>
                                        <p:attrNameLst>
                                          <p:attrName>ppt_w</p:attrName>
                                        </p:attrNameLst>
                                      </p:cBhvr>
                                      <p:tavLst>
                                        <p:tav tm="0">
                                          <p:val>
                                            <p:fltVal val="0"/>
                                          </p:val>
                                        </p:tav>
                                        <p:tav tm="100000">
                                          <p:val>
                                            <p:strVal val="#ppt_w"/>
                                          </p:val>
                                        </p:tav>
                                      </p:tavLst>
                                    </p:anim>
                                    <p:anim calcmode="lin" valueType="num">
                                      <p:cBhvr>
                                        <p:cTn id="58" dur="3000" fill="hold"/>
                                        <p:tgtEl>
                                          <p:spTgt spid="22"/>
                                        </p:tgtEl>
                                        <p:attrNameLst>
                                          <p:attrName>ppt_h</p:attrName>
                                        </p:attrNameLst>
                                      </p:cBhvr>
                                      <p:tavLst>
                                        <p:tav tm="0">
                                          <p:val>
                                            <p:fltVal val="0"/>
                                          </p:val>
                                        </p:tav>
                                        <p:tav tm="100000">
                                          <p:val>
                                            <p:strVal val="#ppt_h"/>
                                          </p:val>
                                        </p:tav>
                                      </p:tavLst>
                                    </p:anim>
                                    <p:animEffect transition="in" filter="fade">
                                      <p:cBhvr>
                                        <p:cTn id="59" dur="3000"/>
                                        <p:tgtEl>
                                          <p:spTgt spid="22"/>
                                        </p:tgtEl>
                                      </p:cBhvr>
                                    </p:animEffect>
                                  </p:childTnLst>
                                  <p:subTnLst>
                                    <p:audio>
                                      <p:cMediaNode>
                                        <p:cTn display="0" masterRel="sameClick">
                                          <p:stCondLst>
                                            <p:cond evt="begin" delay="0">
                                              <p:tn val="55"/>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seq concurrent="1" nextAc="seek">
              <p:cTn id="60" restart="whenNotActive" fill="hold" evtFilter="cancelBubble" nodeType="interactiveSeq">
                <p:stCondLst>
                  <p:cond evt="onClick" delay="0">
                    <p:tgtEl>
                      <p:spTgt spid="34"/>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34"/>
                                        </p:tgtEl>
                                      </p:cBhvr>
                                    </p:animEffect>
                                    <p:set>
                                      <p:cBhvr>
                                        <p:cTn id="6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16" grpId="0" animBg="1"/>
      <p:bldP spid="16" grpId="1" animBg="1"/>
      <p:bldP spid="17" grpId="0"/>
      <p:bldP spid="17" grpId="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16745" y="304799"/>
            <a:ext cx="5631855" cy="165913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418886" y="394264"/>
            <a:ext cx="5429715" cy="1569660"/>
          </a:xfrm>
          <a:prstGeom prst="rect">
            <a:avLst/>
          </a:prstGeom>
          <a:noFill/>
        </p:spPr>
        <p:txBody>
          <a:bodyPr wrap="square" rtlCol="0">
            <a:spAutoFit/>
          </a:bodyPr>
          <a:lstStyle/>
          <a:p>
            <a:r>
              <a:rPr lang="vi-VN" sz="3200" b="1">
                <a:latin typeface="Times New Roman" panose="02020603050405020304" pitchFamily="18" charset="0"/>
                <a:ea typeface="Calibri" panose="020F0502020204030204" pitchFamily="34" charset="0"/>
                <a:cs typeface="Times New Roman" panose="02020603050405020304" pitchFamily="18" charset="0"/>
              </a:rPr>
              <a:t>Nội dung phần 1 của văn bản “ Khan hiếm nước ngọt” nêu lên vấn đề gì?</a:t>
            </a:r>
            <a:endParaRPr lang="en-US" sz="3200" b="1" dirty="0">
              <a:solidFill>
                <a:prstClr val="black"/>
              </a:solidFill>
              <a:latin typeface="Times New Roman" panose="02020603050405020304" pitchFamily="18" charset="0"/>
              <a:cs typeface="Times New Roman" pitchFamily="18" charset="0"/>
            </a:endParaRPr>
          </a:p>
        </p:txBody>
      </p:sp>
      <p:sp>
        <p:nvSpPr>
          <p:cNvPr id="4" name="TextBox 3"/>
          <p:cNvSpPr txBox="1"/>
          <p:nvPr/>
        </p:nvSpPr>
        <p:spPr>
          <a:xfrm>
            <a:off x="587664" y="3411778"/>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vi-VN" sz="3200" b="1" dirty="0">
                <a:solidFill>
                  <a:prstClr val="black"/>
                </a:solidFill>
                <a:latin typeface="Times New Roman" pitchFamily="18" charset="0"/>
                <a:cs typeface="Times New Roman" pitchFamily="18" charset="0"/>
              </a:rPr>
              <a:t>B. Nêu vấn đề khan hiếm nước ngọt</a:t>
            </a:r>
            <a:endParaRPr lang="en-US" sz="3200" b="1" dirty="0">
              <a:solidFill>
                <a:prstClr val="black"/>
              </a:solidFill>
              <a:latin typeface="Times New Roman" pitchFamily="18" charset="0"/>
              <a:cs typeface="Times New Roman" pitchFamily="18" charset="0"/>
            </a:endParaRPr>
          </a:p>
        </p:txBody>
      </p:sp>
      <p:sp>
        <p:nvSpPr>
          <p:cNvPr id="6" name="TextBox 5"/>
          <p:cNvSpPr txBox="1"/>
          <p:nvPr/>
        </p:nvSpPr>
        <p:spPr>
          <a:xfrm>
            <a:off x="665018" y="5823067"/>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vi-VN" sz="3200" b="1" dirty="0">
                <a:solidFill>
                  <a:prstClr val="black"/>
                </a:solidFill>
                <a:latin typeface="Times New Roman" pitchFamily="18" charset="0"/>
                <a:cs typeface="Times New Roman" pitchFamily="18" charset="0"/>
              </a:rPr>
              <a:t>D. Phương pháp để tạo nguồn nước ngọt</a:t>
            </a:r>
            <a:endParaRPr lang="en-US" sz="3200" b="1" dirty="0">
              <a:solidFill>
                <a:prstClr val="black"/>
              </a:solidFill>
              <a:latin typeface="Times New Roman" pitchFamily="18" charset="0"/>
              <a:cs typeface="Times New Roman" pitchFamily="18" charset="0"/>
            </a:endParaRPr>
          </a:p>
        </p:txBody>
      </p:sp>
      <p:sp>
        <p:nvSpPr>
          <p:cNvPr id="7" name="TextBox 6"/>
          <p:cNvSpPr txBox="1"/>
          <p:nvPr/>
        </p:nvSpPr>
        <p:spPr>
          <a:xfrm>
            <a:off x="665019" y="4632957"/>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vi-VN" sz="3200" b="1" dirty="0">
                <a:solidFill>
                  <a:prstClr val="black"/>
                </a:solidFill>
                <a:latin typeface="Times New Roman" pitchFamily="18" charset="0"/>
                <a:cs typeface="Times New Roman" pitchFamily="18" charset="0"/>
              </a:rPr>
              <a:t>C. Bài học nhận thức cho con người</a:t>
            </a:r>
            <a:endParaRPr lang="en-US" sz="3200" b="1" dirty="0">
              <a:solidFill>
                <a:prstClr val="black"/>
              </a:solidFill>
              <a:latin typeface="Times New Roman" pitchFamily="18" charset="0"/>
              <a:cs typeface="Times New Roman" pitchFamily="18" charset="0"/>
            </a:endParaRPr>
          </a:p>
        </p:txBody>
      </p:sp>
      <p:sp>
        <p:nvSpPr>
          <p:cNvPr id="8" name="TextBox 7"/>
          <p:cNvSpPr txBox="1"/>
          <p:nvPr/>
        </p:nvSpPr>
        <p:spPr>
          <a:xfrm>
            <a:off x="665018" y="2319647"/>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vi-VN" sz="3200" b="1" dirty="0">
                <a:solidFill>
                  <a:prstClr val="black"/>
                </a:solidFill>
                <a:latin typeface="Times New Roman" pitchFamily="18" charset="0"/>
                <a:cs typeface="Times New Roman" pitchFamily="18" charset="0"/>
              </a:rPr>
              <a:t>A, Hiện tượng khan hiếm nước ngọt</a:t>
            </a:r>
            <a:endParaRPr lang="en-US" sz="3200" b="1"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92330" y="2345801"/>
            <a:ext cx="609600" cy="609600"/>
          </a:xfrm>
          <a:prstGeom prst="rect">
            <a:avLst/>
          </a:prstGeom>
        </p:spPr>
      </p:pic>
      <p:sp>
        <p:nvSpPr>
          <p:cNvPr id="16" name="Cloud 15"/>
          <p:cNvSpPr/>
          <p:nvPr/>
        </p:nvSpPr>
        <p:spPr>
          <a:xfrm>
            <a:off x="8343322" y="2535704"/>
            <a:ext cx="3675684" cy="2097253"/>
          </a:xfrm>
          <a:prstGeom prst="cloud">
            <a:avLst/>
          </a:prstGeom>
          <a:solidFill>
            <a:srgbClr val="FFFF00"/>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8889865" y="2799500"/>
            <a:ext cx="3092183" cy="1569660"/>
          </a:xfrm>
          <a:prstGeom prst="rect">
            <a:avLst/>
          </a:prstGeom>
          <a:noFill/>
        </p:spPr>
        <p:txBody>
          <a:bodyPr wrap="square" rtlCol="0">
            <a:spAutoFit/>
          </a:bodyPr>
          <a:lstStyle/>
          <a:p>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nhận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phần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quà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đáng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yêu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từ</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cô</a:t>
            </a:r>
            <a:endParaRPr lang="en-US" sz="3200" dirty="0">
              <a:solidFill>
                <a:prstClr val="black"/>
              </a:solidFill>
              <a:latin typeface="Times New Roman" pitchFamily="18" charset="0"/>
              <a:cs typeface="Times New Roman" pitchFamily="18" charset="0"/>
            </a:endParaRPr>
          </a:p>
        </p:txBody>
      </p:sp>
      <p:pic>
        <p:nvPicPr>
          <p:cNvPr id="18" name="Picture 1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1569" y="5588595"/>
            <a:ext cx="1233055" cy="1256068"/>
          </a:xfrm>
          <a:prstGeom prst="rect">
            <a:avLst/>
          </a:prstGeom>
        </p:spPr>
      </p:pic>
      <p:pic>
        <p:nvPicPr>
          <p:cNvPr id="19" name="Picture 18"/>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1570" y="4335188"/>
            <a:ext cx="1233055" cy="1256068"/>
          </a:xfrm>
          <a:prstGeom prst="rect">
            <a:avLst/>
          </a:prstGeom>
        </p:spPr>
      </p:pic>
      <p:pic>
        <p:nvPicPr>
          <p:cNvPr id="20" name="Picture 1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1495" y="1914800"/>
            <a:ext cx="1233055" cy="1256068"/>
          </a:xfrm>
          <a:prstGeom prst="rect">
            <a:avLst/>
          </a:prstGeom>
        </p:spPr>
      </p:pic>
      <p:grpSp>
        <p:nvGrpSpPr>
          <p:cNvPr id="22" name="times up"/>
          <p:cNvGrpSpPr/>
          <p:nvPr/>
        </p:nvGrpSpPr>
        <p:grpSpPr>
          <a:xfrm>
            <a:off x="9305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20467" y="420"/>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20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642686" y="882171"/>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30" name="TextBox 29"/>
          <p:cNvSpPr txBox="1"/>
          <p:nvPr/>
        </p:nvSpPr>
        <p:spPr>
          <a:xfrm>
            <a:off x="10062970" y="927534"/>
            <a:ext cx="281032" cy="246221"/>
          </a:xfrm>
          <a:prstGeom prst="rect">
            <a:avLst/>
          </a:prstGeom>
          <a:noFill/>
        </p:spPr>
        <p:txBody>
          <a:bodyPr wrap="square" rtlCol="0">
            <a:spAutoFit/>
          </a:bodyPr>
          <a:lstStyle/>
          <a:p>
            <a:pPr>
              <a:defRPr/>
            </a:pPr>
            <a:r>
              <a:rPr lang="en-US" sz="1000" b="1" kern="0" dirty="0">
                <a:solidFill>
                  <a:srgbClr val="99B2C8"/>
                </a:solidFill>
              </a:rPr>
              <a:t>3</a:t>
            </a:r>
          </a:p>
        </p:txBody>
      </p:sp>
      <p:sp>
        <p:nvSpPr>
          <p:cNvPr id="31" name="TextBox 30"/>
          <p:cNvSpPr txBox="1"/>
          <p:nvPr/>
        </p:nvSpPr>
        <p:spPr>
          <a:xfrm>
            <a:off x="9810384" y="1181181"/>
            <a:ext cx="341087" cy="246221"/>
          </a:xfrm>
          <a:prstGeom prst="rect">
            <a:avLst/>
          </a:prstGeom>
          <a:noFill/>
        </p:spPr>
        <p:txBody>
          <a:bodyPr wrap="square" rtlCol="0">
            <a:spAutoFit/>
          </a:bodyPr>
          <a:lstStyle/>
          <a:p>
            <a:pPr>
              <a:defRPr/>
            </a:pPr>
            <a:r>
              <a:rPr lang="en-US" sz="1000" b="1" kern="0" dirty="0">
                <a:solidFill>
                  <a:srgbClr val="99B2C8"/>
                </a:solidFill>
              </a:rPr>
              <a:t>6</a:t>
            </a:r>
          </a:p>
        </p:txBody>
      </p:sp>
      <p:sp>
        <p:nvSpPr>
          <p:cNvPr id="32" name="TextBox 31"/>
          <p:cNvSpPr txBox="1"/>
          <p:nvPr/>
        </p:nvSpPr>
        <p:spPr>
          <a:xfrm>
            <a:off x="9464659" y="965104"/>
            <a:ext cx="308455" cy="246221"/>
          </a:xfrm>
          <a:prstGeom prst="rect">
            <a:avLst/>
          </a:prstGeom>
          <a:noFill/>
        </p:spPr>
        <p:txBody>
          <a:bodyPr wrap="square" rtlCol="0">
            <a:spAutoFit/>
          </a:bodyPr>
          <a:lstStyle/>
          <a:p>
            <a:pPr>
              <a:defRPr/>
            </a:pPr>
            <a:r>
              <a:rPr lang="en-US" sz="1000" b="1" kern="0" dirty="0">
                <a:solidFill>
                  <a:srgbClr val="99B2C8"/>
                </a:solidFill>
              </a:rPr>
              <a:t>9</a:t>
            </a:r>
          </a:p>
        </p:txBody>
      </p:sp>
      <p:sp>
        <p:nvSpPr>
          <p:cNvPr id="33" name="TextBox 32"/>
          <p:cNvSpPr txBox="1"/>
          <p:nvPr/>
        </p:nvSpPr>
        <p:spPr>
          <a:xfrm>
            <a:off x="9748556" y="681313"/>
            <a:ext cx="371406" cy="246221"/>
          </a:xfrm>
          <a:prstGeom prst="rect">
            <a:avLst/>
          </a:prstGeom>
          <a:noFill/>
        </p:spPr>
        <p:txBody>
          <a:bodyPr wrap="square" rtlCol="0">
            <a:spAutoFit/>
          </a:bodyPr>
          <a:lstStyle/>
          <a:p>
            <a:pPr>
              <a:defRPr/>
            </a:pPr>
            <a:r>
              <a:rPr lang="en-US" sz="1000" b="1" kern="0" dirty="0">
                <a:solidFill>
                  <a:srgbClr val="99B2C8"/>
                </a:solidFill>
              </a:rPr>
              <a:t>12</a:t>
            </a:r>
          </a:p>
        </p:txBody>
      </p:sp>
      <p:sp>
        <p:nvSpPr>
          <p:cNvPr id="5" name="Oval 4">
            <a:extLst>
              <a:ext uri="{FF2B5EF4-FFF2-40B4-BE49-F238E27FC236}">
                <a16:creationId xmlns:a16="http://schemas.microsoft.com/office/drawing/2014/main" id="{668AFE1C-2BFD-D639-1145-5DCAF0B6CD02}"/>
              </a:ext>
            </a:extLst>
          </p:cNvPr>
          <p:cNvSpPr/>
          <p:nvPr/>
        </p:nvSpPr>
        <p:spPr>
          <a:xfrm>
            <a:off x="472333" y="3407101"/>
            <a:ext cx="582762" cy="60988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q4">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9304969" y="5410200"/>
            <a:ext cx="1363031" cy="1350352"/>
          </a:xfrm>
          <a:prstGeom prst="rect">
            <a:avLst/>
          </a:prstGeom>
        </p:spPr>
      </p:pic>
    </p:spTree>
    <p:extLst>
      <p:ext uri="{BB962C8B-B14F-4D97-AF65-F5344CB8AC3E}">
        <p14:creationId xmlns:p14="http://schemas.microsoft.com/office/powerpoint/2010/main" val="2389965359"/>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audio>
              <p:cMediaNode vol="80000">
                <p:cTn id="3" fill="hold" display="0">
                  <p:stCondLst>
                    <p:cond delay="indefinite"/>
                  </p:stCondLst>
                  <p:endCondLst>
                    <p:cond evt="onStopAudio" delay="0">
                      <p:tgtEl>
                        <p:sldTgt/>
                      </p:tgtEl>
                    </p:cond>
                  </p:endCondLst>
                </p:cTn>
                <p:tgtEl>
                  <p:spTgt spid="11"/>
                </p:tgtEl>
              </p:cMediaNode>
            </p:audio>
            <p:audio>
              <p:cMediaNode vol="80000">
                <p:cTn id="4" fill="hold" display="0">
                  <p:stCondLst>
                    <p:cond delay="indefinite"/>
                  </p:stCondLst>
                  <p:endCondLst>
                    <p:cond evt="onStopAudio" delay="0">
                      <p:tgtEl>
                        <p:sldTgt/>
                      </p:tgtEl>
                    </p:cond>
                  </p:endCondLst>
                </p:cTn>
                <p:tgtEl>
                  <p:spTgt spid="12"/>
                </p:tgtEl>
              </p:cMediaNode>
            </p:audio>
            <p:audio>
              <p:cMediaNode vol="80000">
                <p:cTn id="5" fill="hold" display="0">
                  <p:stCondLst>
                    <p:cond delay="indefinite"/>
                  </p:stCondLst>
                  <p:endCondLst>
                    <p:cond evt="onStopAudio" delay="0">
                      <p:tgtEl>
                        <p:sldTgt/>
                      </p:tgtEl>
                    </p:cond>
                  </p:endCondLst>
                </p:cTn>
                <p:tgtEl>
                  <p:spTgt spid="13"/>
                </p:tgtEl>
              </p:cMediaNode>
            </p:audio>
            <p:seq concurrent="1" nextAc="seek">
              <p:cTn id="6" restart="whenNotActive" fill="hold" evtFilter="cancelBubble" nodeType="interactiveSeq">
                <p:stCondLst>
                  <p:cond evt="onClick" delay="0">
                    <p:tgtEl>
                      <p:spTgt spid="4"/>
                    </p:tgtEl>
                  </p:cond>
                </p:stCondLst>
                <p:endSync evt="end" delay="0">
                  <p:rtn val="all"/>
                </p:endSync>
                <p:childTnLst>
                  <p:par>
                    <p:cTn id="7" fill="hold">
                      <p:stCondLst>
                        <p:cond delay="0"/>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 presetClass="mediacall" presetSubtype="0" fill="hold" nodeType="withEffect">
                                  <p:stCondLst>
                                    <p:cond delay="0"/>
                                  </p:stCondLst>
                                  <p:childTnLst>
                                    <p:cmd type="call" cmd="playFrom(0.0)">
                                      <p:cBhvr>
                                        <p:cTn id="16" dur="8091" fill="hold"/>
                                        <p:tgtEl>
                                          <p:spTgt spid="10"/>
                                        </p:tgtEl>
                                      </p:cBhvr>
                                    </p:cmd>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 presetClass="mediacall" presetSubtype="0" fill="hold" nodeType="withEffect">
                                  <p:stCondLst>
                                    <p:cond delay="0"/>
                                  </p:stCondLst>
                                  <p:childTnLst>
                                    <p:cmd type="call" cmd="playFrom(0.0)">
                                      <p:cBhvr>
                                        <p:cTn id="32" dur="8124" fill="hold"/>
                                        <p:tgtEl>
                                          <p:spTgt spid="13"/>
                                        </p:tgtEl>
                                      </p:cBhvr>
                                    </p:cmd>
                                  </p:childTnLst>
                                </p:cTn>
                              </p:par>
                            </p:childTnLst>
                          </p:cTn>
                        </p:par>
                      </p:childTnLst>
                    </p:cTn>
                  </p:par>
                </p:childTnLst>
              </p:cTn>
              <p:nextCondLst>
                <p:cond evt="onClick" delay="0">
                  <p:tgtEl>
                    <p:spTgt spid="8"/>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withEffect">
                                  <p:stCondLst>
                                    <p:cond delay="0"/>
                                  </p:stCondLst>
                                  <p:childTnLst>
                                    <p:cmd type="call" cmd="playFrom(0.0)">
                                      <p:cBhvr>
                                        <p:cTn id="37" dur="8124" fill="hold"/>
                                        <p:tgtEl>
                                          <p:spTgt spid="12"/>
                                        </p:tgtEl>
                                      </p:cBhvr>
                                    </p:cmd>
                                  </p:childTnLst>
                                </p:cTn>
                              </p:par>
                              <p:par>
                                <p:cTn id="38" presetID="10"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6"/>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withEffect">
                                  <p:stCondLst>
                                    <p:cond delay="0"/>
                                  </p:stCondLst>
                                  <p:childTnLst>
                                    <p:cmd type="call" cmd="playFrom(0.0)">
                                      <p:cBhvr>
                                        <p:cTn id="45" dur="8124" fill="hold"/>
                                        <p:tgtEl>
                                          <p:spTgt spid="11"/>
                                        </p:tgtEl>
                                      </p:cBhvr>
                                    </p:cmd>
                                  </p:childTnLst>
                                </p:cTn>
                              </p:par>
                              <p:par>
                                <p:cTn id="46" presetID="10"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childTnLst>
              </p:cTn>
              <p:nextCondLst>
                <p:cond evt="onClick" delay="0">
                  <p:tgtEl>
                    <p:spTgt spid="6"/>
                  </p:tgtEl>
                </p:cond>
              </p:nextCondLst>
            </p:seq>
            <p:seq concurrent="1" nextAc="seek">
              <p:cTn id="49" restart="whenNotActive" fill="hold" evtFilter="cancelBubble" nodeType="interactiveSeq">
                <p:stCondLst>
                  <p:cond evt="onClick" delay="0">
                    <p:tgtEl>
                      <p:spTgt spid="25"/>
                    </p:tgtEl>
                  </p:cond>
                </p:stCondLst>
                <p:endSync evt="end" delay="0">
                  <p:rtn val="all"/>
                </p:endSync>
                <p:childTnLst>
                  <p:par>
                    <p:cTn id="50" fill="hold">
                      <p:stCondLst>
                        <p:cond delay="0"/>
                      </p:stCondLst>
                      <p:childTnLst>
                        <p:par>
                          <p:cTn id="51" fill="hold">
                            <p:stCondLst>
                              <p:cond delay="0"/>
                            </p:stCondLst>
                            <p:childTnLst>
                              <p:par>
                                <p:cTn id="52" presetID="8" presetClass="emph" presetSubtype="0" fill="hold" nodeType="clickEffect">
                                  <p:stCondLst>
                                    <p:cond delay="0"/>
                                  </p:stCondLst>
                                  <p:childTnLst>
                                    <p:animRot by="21600000">
                                      <p:cBhvr>
                                        <p:cTn id="53" dur="10000" fill="hold"/>
                                        <p:tgtEl>
                                          <p:spTgt spid="27"/>
                                        </p:tgtEl>
                                        <p:attrNameLst>
                                          <p:attrName>r</p:attrName>
                                        </p:attrNameLst>
                                      </p:cBhvr>
                                    </p:animRot>
                                  </p:childTnLst>
                                </p:cTn>
                              </p:par>
                            </p:childTnLst>
                          </p:cTn>
                        </p:par>
                        <p:par>
                          <p:cTn id="54" fill="hold">
                            <p:stCondLst>
                              <p:cond delay="10000"/>
                            </p:stCondLst>
                            <p:childTnLst>
                              <p:par>
                                <p:cTn id="55" presetID="53" presetClass="entr" presetSubtype="16" fill="hold" nodeType="after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3000" fill="hold"/>
                                        <p:tgtEl>
                                          <p:spTgt spid="22"/>
                                        </p:tgtEl>
                                        <p:attrNameLst>
                                          <p:attrName>ppt_w</p:attrName>
                                        </p:attrNameLst>
                                      </p:cBhvr>
                                      <p:tavLst>
                                        <p:tav tm="0">
                                          <p:val>
                                            <p:fltVal val="0"/>
                                          </p:val>
                                        </p:tav>
                                        <p:tav tm="100000">
                                          <p:val>
                                            <p:strVal val="#ppt_w"/>
                                          </p:val>
                                        </p:tav>
                                      </p:tavLst>
                                    </p:anim>
                                    <p:anim calcmode="lin" valueType="num">
                                      <p:cBhvr>
                                        <p:cTn id="58" dur="3000" fill="hold"/>
                                        <p:tgtEl>
                                          <p:spTgt spid="22"/>
                                        </p:tgtEl>
                                        <p:attrNameLst>
                                          <p:attrName>ppt_h</p:attrName>
                                        </p:attrNameLst>
                                      </p:cBhvr>
                                      <p:tavLst>
                                        <p:tav tm="0">
                                          <p:val>
                                            <p:fltVal val="0"/>
                                          </p:val>
                                        </p:tav>
                                        <p:tav tm="100000">
                                          <p:val>
                                            <p:strVal val="#ppt_h"/>
                                          </p:val>
                                        </p:tav>
                                      </p:tavLst>
                                    </p:anim>
                                    <p:animEffect transition="in" filter="fade">
                                      <p:cBhvr>
                                        <p:cTn id="59" dur="3000"/>
                                        <p:tgtEl>
                                          <p:spTgt spid="22"/>
                                        </p:tgtEl>
                                      </p:cBhvr>
                                    </p:animEffect>
                                  </p:childTnLst>
                                  <p:subTnLst>
                                    <p:audio>
                                      <p:cMediaNode>
                                        <p:cTn display="0" masterRel="sameClick">
                                          <p:stCondLst>
                                            <p:cond evt="begin" delay="0">
                                              <p:tn val="55"/>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seq concurrent="1" nextAc="seek">
              <p:cTn id="60" restart="whenNotActive" fill="hold" evtFilter="cancelBubble" nodeType="interactiveSeq">
                <p:stCondLst>
                  <p:cond evt="onClick" delay="0">
                    <p:tgtEl>
                      <p:spTgt spid="34"/>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34"/>
                                        </p:tgtEl>
                                      </p:cBhvr>
                                    </p:animEffect>
                                    <p:set>
                                      <p:cBhvr>
                                        <p:cTn id="6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16" grpId="0" animBg="1"/>
      <p:bldP spid="16" grpId="1" animBg="1"/>
      <p:bldP spid="17" grpId="0"/>
      <p:bldP spid="17" grpId="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16745" y="304799"/>
            <a:ext cx="5631855" cy="165913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418886" y="394264"/>
            <a:ext cx="5429715" cy="1569660"/>
          </a:xfrm>
          <a:prstGeom prst="rect">
            <a:avLst/>
          </a:prstGeom>
          <a:noFill/>
        </p:spPr>
        <p:txBody>
          <a:bodyPr wrap="square" rtlCol="0">
            <a:spAutoFit/>
          </a:bodyPr>
          <a:lstStyle/>
          <a:p>
            <a:r>
              <a:rPr lang="vi-VN" sz="3200" b="1" dirty="0">
                <a:solidFill>
                  <a:prstClr val="black"/>
                </a:solidFill>
                <a:latin typeface="Times New Roman" panose="02020603050405020304" pitchFamily="18" charset="0"/>
                <a:cs typeface="Times New Roman" pitchFamily="18" charset="0"/>
              </a:rPr>
              <a:t>Phương thức biểu đạt chính của văn bản Khan hiếm nước ngọt là gì?</a:t>
            </a:r>
            <a:endParaRPr lang="en-US" sz="3200" b="1" dirty="0">
              <a:solidFill>
                <a:prstClr val="black"/>
              </a:solidFill>
              <a:latin typeface="Times New Roman" panose="02020603050405020304" pitchFamily="18" charset="0"/>
              <a:cs typeface="Times New Roman" pitchFamily="18" charset="0"/>
            </a:endParaRPr>
          </a:p>
        </p:txBody>
      </p:sp>
      <p:sp>
        <p:nvSpPr>
          <p:cNvPr id="4" name="TextBox 3"/>
          <p:cNvSpPr txBox="1"/>
          <p:nvPr/>
        </p:nvSpPr>
        <p:spPr>
          <a:xfrm>
            <a:off x="616527" y="4801471"/>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anose="02020603050405020304" pitchFamily="18" charset="0"/>
                <a:cs typeface="Times New Roman" pitchFamily="18" charset="0"/>
              </a:rPr>
              <a:t>C. </a:t>
            </a:r>
            <a:r>
              <a:rPr lang="en-US" sz="3200" b="1" dirty="0" err="1">
                <a:solidFill>
                  <a:prstClr val="black"/>
                </a:solidFill>
                <a:latin typeface="Times New Roman" panose="02020603050405020304" pitchFamily="18" charset="0"/>
                <a:cs typeface="Times New Roman" pitchFamily="18" charset="0"/>
              </a:rPr>
              <a:t>Nghị</a:t>
            </a:r>
            <a:r>
              <a:rPr lang="en-US" sz="3200" b="1" dirty="0">
                <a:solidFill>
                  <a:prstClr val="black"/>
                </a:solidFill>
                <a:latin typeface="Times New Roman" panose="02020603050405020304" pitchFamily="18" charset="0"/>
                <a:cs typeface="Times New Roman" pitchFamily="18" charset="0"/>
              </a:rPr>
              <a:t> </a:t>
            </a:r>
            <a:r>
              <a:rPr lang="en-US" sz="3200" b="1" dirty="0" err="1">
                <a:solidFill>
                  <a:prstClr val="black"/>
                </a:solidFill>
                <a:latin typeface="Times New Roman" panose="02020603050405020304" pitchFamily="18" charset="0"/>
                <a:cs typeface="Times New Roman" pitchFamily="18" charset="0"/>
              </a:rPr>
              <a:t>luận</a:t>
            </a:r>
            <a:endParaRPr lang="en-US" sz="3200" b="1" dirty="0">
              <a:solidFill>
                <a:prstClr val="black"/>
              </a:solidFill>
              <a:latin typeface="Times New Roman" panose="02020603050405020304" pitchFamily="18" charset="0"/>
              <a:cs typeface="Times New Roman" pitchFamily="18" charset="0"/>
            </a:endParaRPr>
          </a:p>
        </p:txBody>
      </p:sp>
      <p:sp>
        <p:nvSpPr>
          <p:cNvPr id="6" name="TextBox 5"/>
          <p:cNvSpPr txBox="1"/>
          <p:nvPr/>
        </p:nvSpPr>
        <p:spPr>
          <a:xfrm>
            <a:off x="665018" y="5823067"/>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itchFamily="18" charset="0"/>
                <a:cs typeface="Times New Roman" pitchFamily="18" charset="0"/>
              </a:rPr>
              <a:t>D. </a:t>
            </a:r>
            <a:r>
              <a:rPr lang="en-US" sz="3200" b="1" dirty="0" err="1">
                <a:solidFill>
                  <a:prstClr val="black"/>
                </a:solidFill>
                <a:latin typeface="Times New Roman" pitchFamily="18" charset="0"/>
                <a:cs typeface="Times New Roman" pitchFamily="18" charset="0"/>
              </a:rPr>
              <a:t>Biểu</a:t>
            </a:r>
            <a:r>
              <a:rPr lang="en-US" sz="3200" b="1" dirty="0">
                <a:solidFill>
                  <a:prstClr val="black"/>
                </a:solidFill>
                <a:latin typeface="Times New Roman" pitchFamily="18" charset="0"/>
                <a:cs typeface="Times New Roman" pitchFamily="18" charset="0"/>
              </a:rPr>
              <a:t> </a:t>
            </a:r>
            <a:r>
              <a:rPr lang="en-US" sz="3200" b="1" dirty="0" err="1">
                <a:solidFill>
                  <a:prstClr val="black"/>
                </a:solidFill>
                <a:latin typeface="Times New Roman" pitchFamily="18" charset="0"/>
                <a:cs typeface="Times New Roman" pitchFamily="18" charset="0"/>
              </a:rPr>
              <a:t>cảm</a:t>
            </a:r>
            <a:endParaRPr lang="en-US" sz="3200" b="1" dirty="0">
              <a:solidFill>
                <a:prstClr val="black"/>
              </a:solidFill>
              <a:latin typeface="Times New Roman" pitchFamily="18" charset="0"/>
              <a:cs typeface="Times New Roman" pitchFamily="18" charset="0"/>
            </a:endParaRPr>
          </a:p>
        </p:txBody>
      </p:sp>
      <p:sp>
        <p:nvSpPr>
          <p:cNvPr id="7" name="TextBox 6"/>
          <p:cNvSpPr txBox="1"/>
          <p:nvPr/>
        </p:nvSpPr>
        <p:spPr>
          <a:xfrm>
            <a:off x="768431" y="2439141"/>
            <a:ext cx="753833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itchFamily="18" charset="0"/>
                <a:cs typeface="Times New Roman" pitchFamily="18" charset="0"/>
              </a:rPr>
              <a:t>A. </a:t>
            </a:r>
            <a:r>
              <a:rPr lang="en-US" sz="3200" b="1" dirty="0" err="1">
                <a:solidFill>
                  <a:prstClr val="black"/>
                </a:solidFill>
                <a:latin typeface="Times New Roman" pitchFamily="18" charset="0"/>
                <a:cs typeface="Times New Roman" pitchFamily="18" charset="0"/>
              </a:rPr>
              <a:t>Thuyết</a:t>
            </a:r>
            <a:r>
              <a:rPr lang="en-US" sz="3200" b="1" dirty="0">
                <a:solidFill>
                  <a:prstClr val="black"/>
                </a:solidFill>
                <a:latin typeface="Times New Roman" pitchFamily="18" charset="0"/>
                <a:cs typeface="Times New Roman" pitchFamily="18" charset="0"/>
              </a:rPr>
              <a:t> minh</a:t>
            </a:r>
          </a:p>
        </p:txBody>
      </p:sp>
      <p:sp>
        <p:nvSpPr>
          <p:cNvPr id="8" name="TextBox 7"/>
          <p:cNvSpPr txBox="1"/>
          <p:nvPr/>
        </p:nvSpPr>
        <p:spPr>
          <a:xfrm>
            <a:off x="665018" y="3620306"/>
            <a:ext cx="7538334"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solidFill>
                  <a:prstClr val="black"/>
                </a:solidFill>
                <a:latin typeface="Times New Roman" pitchFamily="18" charset="0"/>
                <a:cs typeface="Times New Roman" pitchFamily="18" charset="0"/>
              </a:rPr>
              <a:t>B. </a:t>
            </a:r>
            <a:r>
              <a:rPr lang="en-US" sz="3200" b="1" dirty="0" err="1">
                <a:solidFill>
                  <a:prstClr val="black"/>
                </a:solidFill>
                <a:latin typeface="Times New Roman" pitchFamily="18" charset="0"/>
                <a:cs typeface="Times New Roman" pitchFamily="18" charset="0"/>
              </a:rPr>
              <a:t>Tự</a:t>
            </a:r>
            <a:r>
              <a:rPr lang="en-US" sz="3200" b="1" dirty="0">
                <a:solidFill>
                  <a:prstClr val="black"/>
                </a:solidFill>
                <a:latin typeface="Times New Roman" pitchFamily="18" charset="0"/>
                <a:cs typeface="Times New Roman" pitchFamily="18" charset="0"/>
              </a:rPr>
              <a:t> </a:t>
            </a:r>
            <a:r>
              <a:rPr lang="en-US" sz="3200" b="1" dirty="0" err="1">
                <a:solidFill>
                  <a:prstClr val="black"/>
                </a:solidFill>
                <a:latin typeface="Times New Roman" pitchFamily="18" charset="0"/>
                <a:cs typeface="Times New Roman" pitchFamily="18" charset="0"/>
              </a:rPr>
              <a:t>sự</a:t>
            </a:r>
            <a:endParaRPr lang="en-US" sz="3200" b="1"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2292330" y="2345801"/>
            <a:ext cx="609600" cy="609600"/>
          </a:xfrm>
          <a:prstGeom prst="rect">
            <a:avLst/>
          </a:prstGeom>
        </p:spPr>
      </p:pic>
      <p:sp>
        <p:nvSpPr>
          <p:cNvPr id="16" name="Cloud 15"/>
          <p:cNvSpPr/>
          <p:nvPr/>
        </p:nvSpPr>
        <p:spPr>
          <a:xfrm>
            <a:off x="8343322" y="2535704"/>
            <a:ext cx="3675684" cy="2097253"/>
          </a:xfrm>
          <a:prstGeom prst="cloud">
            <a:avLst/>
          </a:prstGeom>
          <a:solidFill>
            <a:srgbClr val="FFFF00"/>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8894040" y="2731528"/>
            <a:ext cx="3092183" cy="1569660"/>
          </a:xfrm>
          <a:prstGeom prst="rect">
            <a:avLst/>
          </a:prstGeom>
          <a:noFill/>
        </p:spPr>
        <p:txBody>
          <a:bodyPr wrap="square" rtlCol="0">
            <a:spAutoFit/>
          </a:bodyPr>
          <a:lstStyle/>
          <a:p>
            <a:r>
              <a:rPr lang="en-US" sz="3200" dirty="0" err="1">
                <a:solidFill>
                  <a:prstClr val="black"/>
                </a:solidFill>
                <a:latin typeface="Times New Roman" pitchFamily="18" charset="0"/>
                <a:cs typeface="Times New Roman" pitchFamily="18" charset="0"/>
              </a:rPr>
              <a:t>Phần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quà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nụ</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cười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tươi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cả</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lớp</a:t>
            </a:r>
            <a:endParaRPr lang="en-US" sz="3200" dirty="0">
              <a:solidFill>
                <a:prstClr val="black"/>
              </a:solidFill>
              <a:latin typeface="Times New Roman" pitchFamily="18" charset="0"/>
              <a:cs typeface="Times New Roman" pitchFamily="18" charset="0"/>
            </a:endParaRPr>
          </a:p>
        </p:txBody>
      </p:sp>
      <p:pic>
        <p:nvPicPr>
          <p:cNvPr id="18" name="Picture 1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1569" y="5588595"/>
            <a:ext cx="1233055" cy="1256068"/>
          </a:xfrm>
          <a:prstGeom prst="rect">
            <a:avLst/>
          </a:prstGeom>
        </p:spPr>
      </p:pic>
      <p:pic>
        <p:nvPicPr>
          <p:cNvPr id="19" name="Picture 18"/>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56440" y="2067876"/>
            <a:ext cx="1233055" cy="1256068"/>
          </a:xfrm>
          <a:prstGeom prst="rect">
            <a:avLst/>
          </a:prstGeom>
        </p:spPr>
      </p:pic>
      <p:pic>
        <p:nvPicPr>
          <p:cNvPr id="20" name="Picture 1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7986" y="3284659"/>
            <a:ext cx="1233055" cy="1256068"/>
          </a:xfrm>
          <a:prstGeom prst="rect">
            <a:avLst/>
          </a:prstGeom>
        </p:spPr>
      </p:pic>
      <p:grpSp>
        <p:nvGrpSpPr>
          <p:cNvPr id="22" name="times up"/>
          <p:cNvGrpSpPr/>
          <p:nvPr/>
        </p:nvGrpSpPr>
        <p:grpSpPr>
          <a:xfrm>
            <a:off x="9305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20467" y="420"/>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20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642686" y="882171"/>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30" name="TextBox 29"/>
          <p:cNvSpPr txBox="1"/>
          <p:nvPr/>
        </p:nvSpPr>
        <p:spPr>
          <a:xfrm>
            <a:off x="10062970" y="927534"/>
            <a:ext cx="281032" cy="246221"/>
          </a:xfrm>
          <a:prstGeom prst="rect">
            <a:avLst/>
          </a:prstGeom>
          <a:noFill/>
        </p:spPr>
        <p:txBody>
          <a:bodyPr wrap="square" rtlCol="0">
            <a:spAutoFit/>
          </a:bodyPr>
          <a:lstStyle/>
          <a:p>
            <a:pPr>
              <a:defRPr/>
            </a:pPr>
            <a:r>
              <a:rPr lang="en-US" sz="1000" b="1" kern="0" dirty="0">
                <a:solidFill>
                  <a:srgbClr val="99B2C8"/>
                </a:solidFill>
              </a:rPr>
              <a:t>3</a:t>
            </a:r>
          </a:p>
        </p:txBody>
      </p:sp>
      <p:sp>
        <p:nvSpPr>
          <p:cNvPr id="31" name="TextBox 30"/>
          <p:cNvSpPr txBox="1"/>
          <p:nvPr/>
        </p:nvSpPr>
        <p:spPr>
          <a:xfrm>
            <a:off x="9810384" y="1181181"/>
            <a:ext cx="341087" cy="246221"/>
          </a:xfrm>
          <a:prstGeom prst="rect">
            <a:avLst/>
          </a:prstGeom>
          <a:noFill/>
        </p:spPr>
        <p:txBody>
          <a:bodyPr wrap="square" rtlCol="0">
            <a:spAutoFit/>
          </a:bodyPr>
          <a:lstStyle/>
          <a:p>
            <a:pPr>
              <a:defRPr/>
            </a:pPr>
            <a:r>
              <a:rPr lang="en-US" sz="1000" b="1" kern="0" dirty="0">
                <a:solidFill>
                  <a:srgbClr val="99B2C8"/>
                </a:solidFill>
              </a:rPr>
              <a:t>6</a:t>
            </a:r>
          </a:p>
        </p:txBody>
      </p:sp>
      <p:sp>
        <p:nvSpPr>
          <p:cNvPr id="32" name="TextBox 31"/>
          <p:cNvSpPr txBox="1"/>
          <p:nvPr/>
        </p:nvSpPr>
        <p:spPr>
          <a:xfrm>
            <a:off x="9464659" y="965104"/>
            <a:ext cx="308455" cy="246221"/>
          </a:xfrm>
          <a:prstGeom prst="rect">
            <a:avLst/>
          </a:prstGeom>
          <a:noFill/>
        </p:spPr>
        <p:txBody>
          <a:bodyPr wrap="square" rtlCol="0">
            <a:spAutoFit/>
          </a:bodyPr>
          <a:lstStyle/>
          <a:p>
            <a:pPr>
              <a:defRPr/>
            </a:pPr>
            <a:r>
              <a:rPr lang="en-US" sz="1000" b="1" kern="0" dirty="0">
                <a:solidFill>
                  <a:srgbClr val="99B2C8"/>
                </a:solidFill>
              </a:rPr>
              <a:t>9</a:t>
            </a:r>
          </a:p>
        </p:txBody>
      </p:sp>
      <p:sp>
        <p:nvSpPr>
          <p:cNvPr id="33" name="TextBox 32"/>
          <p:cNvSpPr txBox="1"/>
          <p:nvPr/>
        </p:nvSpPr>
        <p:spPr>
          <a:xfrm>
            <a:off x="9748556" y="681313"/>
            <a:ext cx="371406" cy="246221"/>
          </a:xfrm>
          <a:prstGeom prst="rect">
            <a:avLst/>
          </a:prstGeom>
          <a:noFill/>
        </p:spPr>
        <p:txBody>
          <a:bodyPr wrap="square" rtlCol="0">
            <a:spAutoFit/>
          </a:bodyPr>
          <a:lstStyle/>
          <a:p>
            <a:pPr>
              <a:defRPr/>
            </a:pPr>
            <a:r>
              <a:rPr lang="en-US" sz="1000" b="1" kern="0" dirty="0">
                <a:solidFill>
                  <a:srgbClr val="99B2C8"/>
                </a:solidFill>
              </a:rPr>
              <a:t>12</a:t>
            </a:r>
          </a:p>
        </p:txBody>
      </p:sp>
      <p:sp>
        <p:nvSpPr>
          <p:cNvPr id="5" name="Oval 4">
            <a:extLst>
              <a:ext uri="{FF2B5EF4-FFF2-40B4-BE49-F238E27FC236}">
                <a16:creationId xmlns:a16="http://schemas.microsoft.com/office/drawing/2014/main" id="{668AFE1C-2BFD-D639-1145-5DCAF0B6CD02}"/>
              </a:ext>
            </a:extLst>
          </p:cNvPr>
          <p:cNvSpPr/>
          <p:nvPr/>
        </p:nvSpPr>
        <p:spPr>
          <a:xfrm>
            <a:off x="477050" y="4775199"/>
            <a:ext cx="582762" cy="60988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q4">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9304969" y="5410200"/>
            <a:ext cx="1363031" cy="1350352"/>
          </a:xfrm>
          <a:prstGeom prst="rect">
            <a:avLst/>
          </a:prstGeom>
        </p:spPr>
      </p:pic>
    </p:spTree>
    <p:extLst>
      <p:ext uri="{BB962C8B-B14F-4D97-AF65-F5344CB8AC3E}">
        <p14:creationId xmlns:p14="http://schemas.microsoft.com/office/powerpoint/2010/main" val="3379609551"/>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audio>
              <p:cMediaNode vol="80000">
                <p:cTn id="3" fill="hold" display="0">
                  <p:stCondLst>
                    <p:cond delay="indefinite"/>
                  </p:stCondLst>
                  <p:endCondLst>
                    <p:cond evt="onStopAudio" delay="0">
                      <p:tgtEl>
                        <p:sldTgt/>
                      </p:tgtEl>
                    </p:cond>
                  </p:endCondLst>
                </p:cTn>
                <p:tgtEl>
                  <p:spTgt spid="11"/>
                </p:tgtEl>
              </p:cMediaNode>
            </p:audio>
            <p:audio>
              <p:cMediaNode vol="80000">
                <p:cTn id="4" fill="hold" display="0">
                  <p:stCondLst>
                    <p:cond delay="indefinite"/>
                  </p:stCondLst>
                  <p:endCondLst>
                    <p:cond evt="onStopAudio" delay="0">
                      <p:tgtEl>
                        <p:sldTgt/>
                      </p:tgtEl>
                    </p:cond>
                  </p:endCondLst>
                </p:cTn>
                <p:tgtEl>
                  <p:spTgt spid="12"/>
                </p:tgtEl>
              </p:cMediaNode>
            </p:audio>
            <p:audio>
              <p:cMediaNode vol="80000">
                <p:cTn id="5" fill="hold" display="0">
                  <p:stCondLst>
                    <p:cond delay="indefinite"/>
                  </p:stCondLst>
                  <p:endCondLst>
                    <p:cond evt="onStopAudio" delay="0">
                      <p:tgtEl>
                        <p:sldTgt/>
                      </p:tgtEl>
                    </p:cond>
                  </p:endCondLst>
                </p:cTn>
                <p:tgtEl>
                  <p:spTgt spid="13"/>
                </p:tgtEl>
              </p:cMediaNode>
            </p:audio>
            <p:seq concurrent="1" nextAc="seek">
              <p:cTn id="6" restart="whenNotActive" fill="hold" evtFilter="cancelBubble" nodeType="interactiveSeq">
                <p:stCondLst>
                  <p:cond evt="onClick" delay="0">
                    <p:tgtEl>
                      <p:spTgt spid="4"/>
                    </p:tgtEl>
                  </p:cond>
                </p:stCondLst>
                <p:endSync evt="end" delay="0">
                  <p:rtn val="all"/>
                </p:endSync>
                <p:childTnLst>
                  <p:par>
                    <p:cTn id="7" fill="hold">
                      <p:stCondLst>
                        <p:cond delay="0"/>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 presetClass="mediacall" presetSubtype="0" fill="hold" nodeType="withEffect">
                                  <p:stCondLst>
                                    <p:cond delay="0"/>
                                  </p:stCondLst>
                                  <p:childTnLst>
                                    <p:cmd type="call" cmd="playFrom(0.0)">
                                      <p:cBhvr>
                                        <p:cTn id="16" dur="8091" fill="hold"/>
                                        <p:tgtEl>
                                          <p:spTgt spid="10"/>
                                        </p:tgtEl>
                                      </p:cBhvr>
                                    </p:cmd>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 presetClass="mediacall" presetSubtype="0" fill="hold" nodeType="withEffect">
                                  <p:stCondLst>
                                    <p:cond delay="0"/>
                                  </p:stCondLst>
                                  <p:childTnLst>
                                    <p:cmd type="call" cmd="playFrom(0.0)">
                                      <p:cBhvr>
                                        <p:cTn id="32" dur="8124" fill="hold"/>
                                        <p:tgtEl>
                                          <p:spTgt spid="13"/>
                                        </p:tgtEl>
                                      </p:cBhvr>
                                    </p:cmd>
                                  </p:childTnLst>
                                </p:cTn>
                              </p:par>
                            </p:childTnLst>
                          </p:cTn>
                        </p:par>
                      </p:childTnLst>
                    </p:cTn>
                  </p:par>
                </p:childTnLst>
              </p:cTn>
              <p:nextCondLst>
                <p:cond evt="onClick" delay="0">
                  <p:tgtEl>
                    <p:spTgt spid="8"/>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withEffect">
                                  <p:stCondLst>
                                    <p:cond delay="0"/>
                                  </p:stCondLst>
                                  <p:childTnLst>
                                    <p:cmd type="call" cmd="playFrom(0.0)">
                                      <p:cBhvr>
                                        <p:cTn id="37" dur="8150" fill="hold"/>
                                        <p:tgtEl>
                                          <p:spTgt spid="12"/>
                                        </p:tgtEl>
                                      </p:cBhvr>
                                    </p:cmd>
                                  </p:childTnLst>
                                </p:cTn>
                              </p:par>
                              <p:par>
                                <p:cTn id="38" presetID="10"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6"/>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withEffect">
                                  <p:stCondLst>
                                    <p:cond delay="0"/>
                                  </p:stCondLst>
                                  <p:childTnLst>
                                    <p:cmd type="call" cmd="playFrom(0.0)">
                                      <p:cBhvr>
                                        <p:cTn id="45" dur="8124" fill="hold"/>
                                        <p:tgtEl>
                                          <p:spTgt spid="11"/>
                                        </p:tgtEl>
                                      </p:cBhvr>
                                    </p:cmd>
                                  </p:childTnLst>
                                </p:cTn>
                              </p:par>
                              <p:par>
                                <p:cTn id="46" presetID="10"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childTnLst>
              </p:cTn>
              <p:nextCondLst>
                <p:cond evt="onClick" delay="0">
                  <p:tgtEl>
                    <p:spTgt spid="6"/>
                  </p:tgtEl>
                </p:cond>
              </p:nextCondLst>
            </p:seq>
            <p:seq concurrent="1" nextAc="seek">
              <p:cTn id="49" restart="whenNotActive" fill="hold" evtFilter="cancelBubble" nodeType="interactiveSeq">
                <p:stCondLst>
                  <p:cond evt="onClick" delay="0">
                    <p:tgtEl>
                      <p:spTgt spid="25"/>
                    </p:tgtEl>
                  </p:cond>
                </p:stCondLst>
                <p:endSync evt="end" delay="0">
                  <p:rtn val="all"/>
                </p:endSync>
                <p:childTnLst>
                  <p:par>
                    <p:cTn id="50" fill="hold">
                      <p:stCondLst>
                        <p:cond delay="0"/>
                      </p:stCondLst>
                      <p:childTnLst>
                        <p:par>
                          <p:cTn id="51" fill="hold">
                            <p:stCondLst>
                              <p:cond delay="0"/>
                            </p:stCondLst>
                            <p:childTnLst>
                              <p:par>
                                <p:cTn id="52" presetID="8" presetClass="emph" presetSubtype="0" fill="hold" nodeType="clickEffect">
                                  <p:stCondLst>
                                    <p:cond delay="0"/>
                                  </p:stCondLst>
                                  <p:childTnLst>
                                    <p:animRot by="21600000">
                                      <p:cBhvr>
                                        <p:cTn id="53" dur="10000" fill="hold"/>
                                        <p:tgtEl>
                                          <p:spTgt spid="27"/>
                                        </p:tgtEl>
                                        <p:attrNameLst>
                                          <p:attrName>r</p:attrName>
                                        </p:attrNameLst>
                                      </p:cBhvr>
                                    </p:animRot>
                                  </p:childTnLst>
                                </p:cTn>
                              </p:par>
                            </p:childTnLst>
                          </p:cTn>
                        </p:par>
                        <p:par>
                          <p:cTn id="54" fill="hold">
                            <p:stCondLst>
                              <p:cond delay="10000"/>
                            </p:stCondLst>
                            <p:childTnLst>
                              <p:par>
                                <p:cTn id="55" presetID="53" presetClass="entr" presetSubtype="16" fill="hold" nodeType="after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3000" fill="hold"/>
                                        <p:tgtEl>
                                          <p:spTgt spid="22"/>
                                        </p:tgtEl>
                                        <p:attrNameLst>
                                          <p:attrName>ppt_w</p:attrName>
                                        </p:attrNameLst>
                                      </p:cBhvr>
                                      <p:tavLst>
                                        <p:tav tm="0">
                                          <p:val>
                                            <p:fltVal val="0"/>
                                          </p:val>
                                        </p:tav>
                                        <p:tav tm="100000">
                                          <p:val>
                                            <p:strVal val="#ppt_w"/>
                                          </p:val>
                                        </p:tav>
                                      </p:tavLst>
                                    </p:anim>
                                    <p:anim calcmode="lin" valueType="num">
                                      <p:cBhvr>
                                        <p:cTn id="58" dur="3000" fill="hold"/>
                                        <p:tgtEl>
                                          <p:spTgt spid="22"/>
                                        </p:tgtEl>
                                        <p:attrNameLst>
                                          <p:attrName>ppt_h</p:attrName>
                                        </p:attrNameLst>
                                      </p:cBhvr>
                                      <p:tavLst>
                                        <p:tav tm="0">
                                          <p:val>
                                            <p:fltVal val="0"/>
                                          </p:val>
                                        </p:tav>
                                        <p:tav tm="100000">
                                          <p:val>
                                            <p:strVal val="#ppt_h"/>
                                          </p:val>
                                        </p:tav>
                                      </p:tavLst>
                                    </p:anim>
                                    <p:animEffect transition="in" filter="fade">
                                      <p:cBhvr>
                                        <p:cTn id="59" dur="3000"/>
                                        <p:tgtEl>
                                          <p:spTgt spid="22"/>
                                        </p:tgtEl>
                                      </p:cBhvr>
                                    </p:animEffect>
                                  </p:childTnLst>
                                  <p:subTnLst>
                                    <p:audio>
                                      <p:cMediaNode>
                                        <p:cTn display="0" masterRel="sameClick">
                                          <p:stCondLst>
                                            <p:cond evt="begin" delay="0">
                                              <p:tn val="55"/>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seq concurrent="1" nextAc="seek">
              <p:cTn id="60" restart="whenNotActive" fill="hold" evtFilter="cancelBubble" nodeType="interactiveSeq">
                <p:stCondLst>
                  <p:cond evt="onClick" delay="0">
                    <p:tgtEl>
                      <p:spTgt spid="34"/>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34"/>
                                        </p:tgtEl>
                                      </p:cBhvr>
                                    </p:animEffect>
                                    <p:set>
                                      <p:cBhvr>
                                        <p:cTn id="6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16" grpId="0" animBg="1"/>
      <p:bldP spid="16" grpId="1" animBg="1"/>
      <p:bldP spid="17" grpId="0"/>
      <p:bldP spid="17" grpId="1"/>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1174</TotalTime>
  <Words>3245</Words>
  <Application>Microsoft Office PowerPoint</Application>
  <PresentationFormat>Widescreen</PresentationFormat>
  <Paragraphs>407</Paragraphs>
  <Slides>58</Slides>
  <Notes>4</Notes>
  <HiddenSlides>1</HiddenSlides>
  <MMClips>26</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58</vt:i4>
      </vt:variant>
    </vt:vector>
  </HeadingPairs>
  <TitlesOfParts>
    <vt:vector size="69" baseType="lpstr">
      <vt:lpstr>.VnCooper</vt:lpstr>
      <vt:lpstr>Arial</vt:lpstr>
      <vt:lpstr>Brush Script MT</vt:lpstr>
      <vt:lpstr>Bungee Inline</vt:lpstr>
      <vt:lpstr>Calibri</vt:lpstr>
      <vt:lpstr>Calibri Light</vt:lpstr>
      <vt:lpstr>Montserrat Alternates Black</vt:lpstr>
      <vt:lpstr>Times New Roman</vt:lpstr>
      <vt:lpstr>Wingdings</vt:lpstr>
      <vt:lpstr>方正卡通简体</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Khan hiếm nước sạch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73</cp:revision>
  <dcterms:created xsi:type="dcterms:W3CDTF">2021-07-01T02:30:36Z</dcterms:created>
  <dcterms:modified xsi:type="dcterms:W3CDTF">2023-03-11T15:56:00Z</dcterms:modified>
</cp:coreProperties>
</file>