
<file path=[Content_Types].xml><?xml version="1.0" encoding="utf-8"?>
<Types xmlns="http://schemas.openxmlformats.org/package/2006/content-types">
  <Override PartName="/ppt/slideLayouts/slideLayout307.xml" ContentType="application/vnd.openxmlformats-officedocument.presentationml.slideLayout+xml"/>
  <Override PartName="/ppt/slideLayouts/slideLayout638.xml" ContentType="application/vnd.openxmlformats-officedocument.presentationml.slideLayout+xml"/>
  <Override PartName="/ppt/slideLayouts/slideLayout824.xml" ContentType="application/vnd.openxmlformats-officedocument.presentationml.slideLayout+xml"/>
  <Override PartName="/ppt/slideLayouts/slideLayout969.xml" ContentType="application/vnd.openxmlformats-officedocument.presentationml.slideLayout+xml"/>
  <Override PartName="/ppt/slideLayouts/slideLayout1188.xml" ContentType="application/vnd.openxmlformats-officedocument.presentationml.slideLayout+xml"/>
  <Override PartName="/ppt/slideLayouts/slideLayout1204.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332.xml" ContentType="application/vnd.openxmlformats-officedocument.presentationml.slideLayout+xml"/>
  <Override PartName="/ppt/slideLayouts/slideLayout477.xml" ContentType="application/vnd.openxmlformats-officedocument.presentationml.slideLayout+xml"/>
  <Override PartName="/ppt/slideLayouts/slideLayout663.xml" ContentType="application/vnd.openxmlformats-officedocument.presentationml.slideLayout+xml"/>
  <Override PartName="/ppt/slideLayouts/slideLayout994.xml" ContentType="application/vnd.openxmlformats-officedocument.presentationml.slideLayout+xml"/>
  <Override PartName="/ppt/slideLayouts/slideLayout104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71.xml" ContentType="application/vnd.openxmlformats-officedocument.presentationml.slideLayout+xml"/>
  <Override PartName="/ppt/slideLayouts/slideLayout408.xml" ContentType="application/vnd.openxmlformats-officedocument.presentationml.slideLayout+xml"/>
  <Override PartName="/ppt/slideLayouts/slideLayout739.xml" ContentType="application/vnd.openxmlformats-officedocument.presentationml.slideLayout+xml"/>
  <Override PartName="/ppt/slideLayouts/slideLayout1119.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247.xml" ContentType="application/vnd.openxmlformats-officedocument.presentationml.slideLayout+xml"/>
  <Override PartName="/ppt/slideLayouts/slideLayout578.xml" ContentType="application/vnd.openxmlformats-officedocument.presentationml.slideLayout+xml"/>
  <Override PartName="/ppt/slideLayouts/slideLayout925.xml" ContentType="application/vnd.openxmlformats-officedocument.presentationml.slideLayout+xml"/>
  <Override PartName="/ppt/slideLayouts/slideLayout1144.xml" ContentType="application/vnd.openxmlformats-officedocument.presentationml.slideLayout+xml"/>
  <Override PartName="/ppt/slideLayouts/slideLayout102.xml" ContentType="application/vnd.openxmlformats-officedocument.presentationml.slideLayout+xml"/>
  <Override PartName="/ppt/slideLayouts/slideLayout433.xml" ContentType="application/vnd.openxmlformats-officedocument.presentationml.slideLayout+xml"/>
  <Override PartName="/ppt/slideLayouts/slideLayout764.xml" ContentType="application/vnd.openxmlformats-officedocument.presentationml.slideLayout+xml"/>
  <Override PartName="/ppt/slideLayouts/slideLayout272.xml" ContentType="application/vnd.openxmlformats-officedocument.presentationml.slideLayout+xml"/>
  <Override PartName="/ppt/slideLayouts/slideLayout509.xml" ContentType="application/vnd.openxmlformats-officedocument.presentationml.slideLayout+xml"/>
  <Override PartName="/ppt/slideLayouts/slideLayout950.xml" ContentType="application/vnd.openxmlformats-officedocument.presentationml.slideLayout+xml"/>
  <Override PartName="/ppt/slideLayouts/slideLayout1059.xml" ContentType="application/vnd.openxmlformats-officedocument.presentationml.slideLayout+xml"/>
  <Override PartName="/ppt/slideLayouts/slideLayout203.xml" ContentType="application/vnd.openxmlformats-officedocument.presentationml.slideLayout+xml"/>
  <Override PartName="/ppt/slideLayouts/slideLayout348.xml" ContentType="application/vnd.openxmlformats-officedocument.presentationml.slideLayout+xml"/>
  <Override PartName="/ppt/slideLayouts/slideLayout679.xml" ContentType="application/vnd.openxmlformats-officedocument.presentationml.slideLayout+xml"/>
  <Override PartName="/ppt/slideLayouts/slideLayout1100.xml" ContentType="application/vnd.openxmlformats-officedocument.presentationml.slideLayout+xml"/>
  <Override PartName="/ppt/slideLayouts/slideLayout1245.xml" ContentType="application/vnd.openxmlformats-officedocument.presentationml.slideLayout+xml"/>
  <Override PartName="/ppt/notesSlides/notesSlide7.xml" ContentType="application/vnd.openxmlformats-officedocument.presentationml.notesSlide+xml"/>
  <Override PartName="/ppt/slideLayouts/slideLayout187.xml" ContentType="application/vnd.openxmlformats-officedocument.presentationml.slideLayout+xml"/>
  <Override PartName="/ppt/slideLayouts/slideLayout373.xml" ContentType="application/vnd.openxmlformats-officedocument.presentationml.slideLayout+xml"/>
  <Override PartName="/ppt/slideLayouts/slideLayout534.xml" ContentType="application/vnd.openxmlformats-officedocument.presentationml.slideLayout+xml"/>
  <Override PartName="/ppt/slideLayouts/slideLayout720.xml" ContentType="application/vnd.openxmlformats-officedocument.presentationml.slideLayout+xml"/>
  <Override PartName="/ppt/slideLayouts/slideLayout865.xml" ContentType="application/vnd.openxmlformats-officedocument.presentationml.slideLayout+xml"/>
  <Override PartName="/ppt/slideLayouts/slideLayout1084.xml" ContentType="application/vnd.openxmlformats-officedocument.presentationml.slideLayout+xml"/>
  <Override PartName="/ppt/slideLayouts/slideLayout1270.xml" ContentType="application/vnd.openxmlformats-officedocument.presentationml.slideLayout+xml"/>
  <Override PartName="/ppt/slideLayouts/slideLayout118.xml" ContentType="application/vnd.openxmlformats-officedocument.presentationml.slideLayout+xml"/>
  <Default Extension="png" ContentType="image/png"/>
  <Override PartName="/ppt/slideLayouts/slideLayout890.xml" ContentType="application/vnd.openxmlformats-officedocument.presentationml.slideLayout+xml"/>
  <Override PartName="/ppt/slideLayouts/slideLayout1015.xml" ContentType="application/vnd.openxmlformats-officedocument.presentationml.slideLayout+xml"/>
  <Override PartName="/ppt/slideLayouts/slideLayout65.xml" ContentType="application/vnd.openxmlformats-officedocument.presentationml.slideLayout+xml"/>
  <Override PartName="/ppt/slideLayouts/slideLayout304.xml" ContentType="application/vnd.openxmlformats-officedocument.presentationml.slideLayout+xml"/>
  <Override PartName="/ppt/slideLayouts/slideLayout449.xml" ContentType="application/vnd.openxmlformats-officedocument.presentationml.slideLayout+xml"/>
  <Override PartName="/ppt/slideLayouts/slideLayout635.xml" ContentType="application/vnd.openxmlformats-officedocument.presentationml.slideLayout+xml"/>
  <Override PartName="/ppt/slideLayouts/slideLayout966.xml" ContentType="application/vnd.openxmlformats-officedocument.presentationml.slideLayout+xml"/>
  <Override PartName="/ppt/slideLayouts/slideLayout1201.xml" ContentType="application/vnd.openxmlformats-officedocument.presentationml.slideLayout+xml"/>
  <Override PartName="/ppt/tags/tag5.xml" ContentType="application/vnd.openxmlformats-officedocument.presentationml.tags+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288.xml" ContentType="application/vnd.openxmlformats-officedocument.presentationml.slideLayout+xml"/>
  <Override PartName="/ppt/slideLayouts/slideLayout474.xml" ContentType="application/vnd.openxmlformats-officedocument.presentationml.slideLayout+xml"/>
  <Override PartName="/ppt/slideLayouts/slideLayout821.xml" ContentType="application/vnd.openxmlformats-officedocument.presentationml.slideLayout+xml"/>
  <Override PartName="/ppt/slideLayouts/slideLayout1040.xml" ContentType="application/vnd.openxmlformats-officedocument.presentationml.slideLayout+xml"/>
  <Override PartName="/ppt/slideLayouts/slideLayout1185.xml" ContentType="application/vnd.openxmlformats-officedocument.presentationml.slideLayout+xml"/>
  <Override PartName="/ppt/slides/slide22.xml" ContentType="application/vnd.openxmlformats-officedocument.presentationml.slide+xml"/>
  <Override PartName="/ppt/slideLayouts/slideLayout219.xml" ContentType="application/vnd.openxmlformats-officedocument.presentationml.slideLayout+xml"/>
  <Override PartName="/ppt/slideLayouts/slideLayout660.xml" ContentType="application/vnd.openxmlformats-officedocument.presentationml.slideLayout+xml"/>
  <Override PartName="/ppt/slideLayouts/slideLayout991.xml" ContentType="application/vnd.openxmlformats-officedocument.presentationml.slideLayout+xml"/>
  <Override PartName="/ppt/slideLayouts/slideLayout1116.xml" ContentType="application/vnd.openxmlformats-officedocument.presentationml.slideLayout+xml"/>
  <Override PartName="/ppt/slideLayouts/slideLayout21.xml" ContentType="application/vnd.openxmlformats-officedocument.presentationml.slideLayout+xml"/>
  <Override PartName="/ppt/slideLayouts/slideLayout389.xml" ContentType="application/vnd.openxmlformats-officedocument.presentationml.slideLayout+xml"/>
  <Override PartName="/ppt/slideLayouts/slideLayout405.xml" ContentType="application/vnd.openxmlformats-officedocument.presentationml.slideLayout+xml"/>
  <Override PartName="/ppt/slideLayouts/slideLayout736.xml" ContentType="application/vnd.openxmlformats-officedocument.presentationml.slideLayout+xml"/>
  <Override PartName="/ppt/slideLayouts/slideLayout922.xml" ContentType="application/vnd.openxmlformats-officedocument.presentationml.slideLayout+xml"/>
  <Override PartName="/ppt/notesSlides/notesSlide13.xml" ContentType="application/vnd.openxmlformats-officedocument.presentationml.notesSlide+xml"/>
  <Override PartName="/ppt/slideLayouts/slideLayout244.xml" ContentType="application/vnd.openxmlformats-officedocument.presentationml.slideLayout+xml"/>
  <Override PartName="/ppt/slideLayouts/slideLayout430.xml" ContentType="application/vnd.openxmlformats-officedocument.presentationml.slideLayout+xml"/>
  <Override PartName="/ppt/slideLayouts/slideLayout575.xml" ContentType="application/vnd.openxmlformats-officedocument.presentationml.slideLayout+xml"/>
  <Override PartName="/ppt/slideLayouts/slideLayout761.xml" ContentType="application/vnd.openxmlformats-officedocument.presentationml.slideLayout+xml"/>
  <Override PartName="/ppt/slideLayouts/slideLayout1141.xml" ContentType="application/vnd.openxmlformats-officedocument.presentationml.slideLayout+xml"/>
  <Override PartName="/ppt/slideLayouts/slideLayout506.xml" ContentType="application/vnd.openxmlformats-officedocument.presentationml.slideLayout+xml"/>
  <Override PartName="/ppt/slideLayouts/slideLayout1217.xml" ContentType="application/vnd.openxmlformats-officedocument.presentationml.slideLayout+xml"/>
  <Override PartName="/ppt/slideLayouts/slideLayout159.xml" ContentType="application/vnd.openxmlformats-officedocument.presentationml.slideLayout+xml"/>
  <Override PartName="/ppt/slideLayouts/slideLayout345.xml" ContentType="application/vnd.openxmlformats-officedocument.presentationml.slideLayout+xml"/>
  <Override PartName="/ppt/slideLayouts/slideLayout837.xml" ContentType="application/vnd.openxmlformats-officedocument.presentationml.slideLayout+xml"/>
  <Override PartName="/ppt/slideLayouts/slideLayout1056.xml" ContentType="application/vnd.openxmlformats-officedocument.presentationml.slideLayout+xml"/>
  <Override PartName="/ppt/slideLayouts/slideLayout1242.xml" ContentType="application/vnd.openxmlformats-officedocument.presentationml.slideLayout+xml"/>
  <Override PartName="/ppt/notesSlides/notesSlide4.xml" ContentType="application/vnd.openxmlformats-officedocument.presentationml.notesSlide+xml"/>
  <Override PartName="/ppt/slides/slide38.xml" ContentType="application/vnd.openxmlformats-officedocument.presentationml.slide+xml"/>
  <Override PartName="/ppt/slideLayouts/slideLayout184.xml" ContentType="application/vnd.openxmlformats-officedocument.presentationml.slideLayout+xml"/>
  <Override PartName="/ppt/slideLayouts/slideLayout200.xml" ContentType="application/vnd.openxmlformats-officedocument.presentationml.slideLayout+xml"/>
  <Override PartName="/ppt/slideLayouts/slideLayout531.xml" ContentType="application/vnd.openxmlformats-officedocument.presentationml.slideLayout+xml"/>
  <Override PartName="/ppt/slideLayouts/slideLayout676.xml" ContentType="application/vnd.openxmlformats-officedocument.presentationml.slideLayout+xml"/>
  <Override PartName="/ppt/slideLayouts/slideLayout862.xml" ContentType="application/vnd.openxmlformats-officedocument.presentationml.slideLayout+xml"/>
  <Override PartName="/ppt/slideLayouts/slideLayout1081.xml" ContentType="application/vnd.openxmlformats-officedocument.presentationml.slideLayout+xml"/>
  <Default Extension="svg" ContentType="image/svg+xml"/>
  <Override PartName="/ppt/slideLayouts/slideLayout37.xml" ContentType="application/vnd.openxmlformats-officedocument.presentationml.slideLayout+xml"/>
  <Override PartName="/ppt/slideLayouts/slideLayout370.xml" ContentType="application/vnd.openxmlformats-officedocument.presentationml.slideLayout+xml"/>
  <Override PartName="/ppt/slideLayouts/slideLayout607.xml" ContentType="application/vnd.openxmlformats-officedocument.presentationml.slideLayout+xml"/>
  <Override PartName="/ppt/slideLayouts/slideLayout938.xml" ContentType="application/vnd.openxmlformats-officedocument.presentationml.slideLayout+xml"/>
  <Override PartName="/ppt/slideLayouts/slideLayout1157.xml" ContentType="application/vnd.openxmlformats-officedocument.presentationml.slideLayout+xml"/>
  <Override PartName="/ppt/slideLayouts/slideLayout62.xml" ContentType="application/vnd.openxmlformats-officedocument.presentationml.slideLayout+xml"/>
  <Override PartName="/ppt/slideLayouts/slideLayout115.xml" ContentType="application/vnd.openxmlformats-officedocument.presentationml.slideLayout+xml"/>
  <Override PartName="/ppt/slideLayouts/slideLayout301.xml" ContentType="application/vnd.openxmlformats-officedocument.presentationml.slideLayout+xml"/>
  <Override PartName="/ppt/slideLayouts/slideLayout446.xml" ContentType="application/vnd.openxmlformats-officedocument.presentationml.slideLayout+xml"/>
  <Override PartName="/ppt/slideLayouts/slideLayout777.xml" ContentType="application/vnd.openxmlformats-officedocument.presentationml.slideLayout+xml"/>
  <Override PartName="/ppt/slideLayouts/slideLayout1012.xml" ContentType="application/vnd.openxmlformats-officedocument.presentationml.slideLayout+xml"/>
  <Override PartName="/ppt/tags/tag2.xml" ContentType="application/vnd.openxmlformats-officedocument.presentationml.tags+xml"/>
  <Override PartName="/ppt/slideLayouts/slideLayout140.xml" ContentType="application/vnd.openxmlformats-officedocument.presentationml.slideLayout+xml"/>
  <Override PartName="/ppt/slideLayouts/slideLayout285.xml" ContentType="application/vnd.openxmlformats-officedocument.presentationml.slideLayout+xml"/>
  <Override PartName="/ppt/slideLayouts/slideLayout632.xml" ContentType="application/vnd.openxmlformats-officedocument.presentationml.slideLayout+xml"/>
  <Override PartName="/ppt/slideLayouts/slideLayout963.xml" ContentType="application/vnd.openxmlformats-officedocument.presentationml.slideLayout+xml"/>
  <Override PartName="/ppt/slideLayouts/slideLayout1182.xml" ContentType="application/vnd.openxmlformats-officedocument.presentationml.slideLayout+xml"/>
  <Override PartName="/ppt/slideLayouts/slideLayout471.xml" ContentType="application/vnd.openxmlformats-officedocument.presentationml.slideLayout+xml"/>
  <Override PartName="/ppt/slideLayouts/slideLayout708.xml" ContentType="application/vnd.openxmlformats-officedocument.presentationml.slideLayout+xml"/>
  <Override PartName="/ppt/slideLayouts/slideLayout1258.xml" ContentType="application/vnd.openxmlformats-officedocument.presentationml.slideLayout+xml"/>
  <Override PartName="/ppt/slideLayouts/slideLayout216.xml" ContentType="application/vnd.openxmlformats-officedocument.presentationml.slideLayout+xml"/>
  <Override PartName="/ppt/slideLayouts/slideLayout402.xml" ContentType="application/vnd.openxmlformats-officedocument.presentationml.slideLayout+xml"/>
  <Override PartName="/ppt/slideLayouts/slideLayout547.xml" ContentType="application/vnd.openxmlformats-officedocument.presentationml.slideLayout+xml"/>
  <Override PartName="/ppt/slideLayouts/slideLayout733.xml" ContentType="application/vnd.openxmlformats-officedocument.presentationml.slideLayout+xml"/>
  <Override PartName="/ppt/slideLayouts/slideLayout878.xml" ContentType="application/vnd.openxmlformats-officedocument.presentationml.slideLayout+xml"/>
  <Override PartName="/ppt/slideLayouts/slideLayout1097.xml" ContentType="application/vnd.openxmlformats-officedocument.presentationml.slideLayout+xml"/>
  <Override PartName="/ppt/slideLayouts/slideLayout1113.xml" ContentType="application/vnd.openxmlformats-officedocument.presentationml.slideLayout+xml"/>
  <Override PartName="/ppt/slideLayouts/slideLayout241.xml" ContentType="application/vnd.openxmlformats-officedocument.presentationml.slideLayout+xml"/>
  <Override PartName="/ppt/slideLayouts/slideLayout386.xml" ContentType="application/vnd.openxmlformats-officedocument.presentationml.slideLayout+xml"/>
  <Override PartName="/ppt/slideLayouts/slideLayout572.xml" ContentType="application/vnd.openxmlformats-officedocument.presentationml.slideLayout+xml"/>
  <Override PartName="/ppt/slideLayouts/slideLayout809.xml" ContentType="application/vnd.openxmlformats-officedocument.presentationml.slideLayout+xml"/>
  <Override PartName="/ppt/notesSlides/notesSlide10.xml" ContentType="application/vnd.openxmlformats-officedocument.presentationml.notesSlide+xml"/>
  <Override PartName="/ppt/slideLayouts/slideLayout78.xml" ContentType="application/vnd.openxmlformats-officedocument.presentationml.slideLayout+xml"/>
  <Override PartName="/ppt/slideLayouts/slideLayout317.xml" ContentType="application/vnd.openxmlformats-officedocument.presentationml.slideLayout+xml"/>
  <Override PartName="/ppt/slideLayouts/slideLayout648.xml" ContentType="application/vnd.openxmlformats-officedocument.presentationml.slideLayout+xml"/>
  <Override PartName="/ppt/slideLayouts/slideLayout1028.xml" ContentType="application/vnd.openxmlformats-officedocument.presentationml.slideLayout+xml"/>
  <Override PartName="/ppt/slideLayouts/slideLayout1214.xml" ContentType="application/vnd.openxmlformats-officedocument.presentationml.slideLayout+xml"/>
  <Override PartName="/ppt/slideLayouts/slideLayout156.xml" ContentType="application/vnd.openxmlformats-officedocument.presentationml.slideLayout+xml"/>
  <Override PartName="/ppt/slideLayouts/slideLayout487.xml" ContentType="application/vnd.openxmlformats-officedocument.presentationml.slideLayout+xml"/>
  <Override PartName="/ppt/slideLayouts/slideLayout503.xml" ContentType="application/vnd.openxmlformats-officedocument.presentationml.slideLayout+xml"/>
  <Override PartName="/ppt/slideLayouts/slideLayout834.xml" ContentType="application/vnd.openxmlformats-officedocument.presentationml.slideLayout+xml"/>
  <Override PartName="/ppt/slideLayouts/slideLayout979.xml" ContentType="application/vnd.openxmlformats-officedocument.presentationml.slideLayout+xml"/>
  <Override PartName="/ppt/slideLayouts/slideLayout1053.xml" ContentType="application/vnd.openxmlformats-officedocument.presentationml.slideLayout+xml"/>
  <Override PartName="/ppt/slideLayouts/slideLayout1198.xml" ContentType="application/vnd.openxmlformats-officedocument.presentationml.slideLayout+xml"/>
  <Override PartName="/ppt/notesSlides/notesSlide1.xml" ContentType="application/vnd.openxmlformats-officedocument.presentationml.notesSlide+xml"/>
  <Default Extension="mp3" ContentType="audio/mpeg"/>
  <Override PartName="/ppt/slideLayouts/slideLayout342.xml" ContentType="application/vnd.openxmlformats-officedocument.presentationml.slideLayout+xml"/>
  <Override PartName="/ppt/slideLayouts/slideLayout673.xml" ContentType="application/vnd.openxmlformats-officedocument.presentationml.slideLayout+xml"/>
  <Override PartName="/ppt/slideLayouts/slideLayout1129.xml" ContentType="application/vnd.openxmlformats-officedocument.presentationml.slideLayout+xml"/>
  <Override PartName="/ppt/slides/slide35.xml" ContentType="application/vnd.openxmlformats-officedocument.presentationml.slide+xml"/>
  <Override PartName="/ppt/slideLayouts/slideLayout34.xml" ContentType="application/vnd.openxmlformats-officedocument.presentationml.slideLayout+xml"/>
  <Override PartName="/ppt/slideLayouts/slideLayout181.xml" ContentType="application/vnd.openxmlformats-officedocument.presentationml.slideLayout+xml"/>
  <Override PartName="/ppt/slideLayouts/slideLayout418.xml" ContentType="application/vnd.openxmlformats-officedocument.presentationml.slideLayout+xml"/>
  <Override PartName="/ppt/slideLayouts/slideLayout749.xml" ContentType="application/vnd.openxmlformats-officedocument.presentationml.slideLayout+xml"/>
  <Override PartName="/ppt/slideLayouts/slideLayout112.xml" ContentType="application/vnd.openxmlformats-officedocument.presentationml.slideLayout+xml"/>
  <Override PartName="/ppt/slideLayouts/slideLayout257.xml" ContentType="application/vnd.openxmlformats-officedocument.presentationml.slideLayout+xml"/>
  <Override PartName="/ppt/slideLayouts/slideLayout588.xml" ContentType="application/vnd.openxmlformats-officedocument.presentationml.slideLayout+xml"/>
  <Override PartName="/ppt/slideLayouts/slideLayout604.xml" ContentType="application/vnd.openxmlformats-officedocument.presentationml.slideLayout+xml"/>
  <Override PartName="/ppt/slideLayouts/slideLayout935.xml" ContentType="application/vnd.openxmlformats-officedocument.presentationml.slideLayout+xml"/>
  <Override PartName="/ppt/slideLayouts/slideLayout1154.xml" ContentType="application/vnd.openxmlformats-officedocument.presentationml.slideLayout+xml"/>
  <Override PartName="/ppt/slideLayouts/slideLayout443.xml" ContentType="application/vnd.openxmlformats-officedocument.presentationml.slideLayout+xml"/>
  <Override PartName="/ppt/slideLayouts/slideLayout774.xml" ContentType="application/vnd.openxmlformats-officedocument.presentationml.slideLayout+xml"/>
  <Override PartName="/ppt/slideLayouts/slideLayout960.xml" ContentType="application/vnd.openxmlformats-officedocument.presentationml.slideLayout+xml"/>
  <Override PartName="/ppt/slideLayouts/slideLayout282.xml" ContentType="application/vnd.openxmlformats-officedocument.presentationml.slideLayout+xml"/>
  <Override PartName="/ppt/slideLayouts/slideLayout519.xml" ContentType="application/vnd.openxmlformats-officedocument.presentationml.slideLayout+xml"/>
  <Override PartName="/ppt/slideLayouts/slideLayout705.xml" ContentType="application/vnd.openxmlformats-officedocument.presentationml.slideLayout+xml"/>
  <Override PartName="/ppt/slideLayouts/slideLayout1069.xml" ContentType="application/vnd.openxmlformats-officedocument.presentationml.slideLayout+xml"/>
  <Override PartName="/ppt/slideLayouts/slideLayout213.xml" ContentType="application/vnd.openxmlformats-officedocument.presentationml.slideLayout+xml"/>
  <Override PartName="/ppt/slideLayouts/slideLayout358.xml" ContentType="application/vnd.openxmlformats-officedocument.presentationml.slideLayout+xml"/>
  <Override PartName="/ppt/slideLayouts/slideLayout544.xml" ContentType="application/vnd.openxmlformats-officedocument.presentationml.slideLayout+xml"/>
  <Override PartName="/ppt/slideLayouts/slideLayout689.xml" ContentType="application/vnd.openxmlformats-officedocument.presentationml.slideLayout+xml"/>
  <Override PartName="/ppt/slideLayouts/slideLayout875.xml" ContentType="application/vnd.openxmlformats-officedocument.presentationml.slideLayout+xml"/>
  <Override PartName="/ppt/slideLayouts/slideLayout1110.xml" ContentType="application/vnd.openxmlformats-officedocument.presentationml.slideLayout+xml"/>
  <Override PartName="/ppt/slideLayouts/slideLayout1255.xml" ContentType="application/vnd.openxmlformats-officedocument.presentationml.slideLayout+xml"/>
  <Override PartName="/ppt/slideLayouts/slideLayout197.xml" ContentType="application/vnd.openxmlformats-officedocument.presentationml.slideLayout+xml"/>
  <Override PartName="/ppt/slideLayouts/slideLayout383.xml" ContentType="application/vnd.openxmlformats-officedocument.presentationml.slideLayout+xml"/>
  <Override PartName="/ppt/slideLayouts/slideLayout730.xml" ContentType="application/vnd.openxmlformats-officedocument.presentationml.slideLayout+xml"/>
  <Override PartName="/ppt/slideLayouts/slideLayout1094.xml" ContentType="application/vnd.openxmlformats-officedocument.presentationml.slideLayout+xml"/>
  <Override PartName="/ppt/slideLayouts/slideLayout1280.xml" ContentType="application/vnd.openxmlformats-officedocument.presentationml.slideLayout+xml"/>
  <Override PartName="/ppt/slideLayouts/slideLayout128.xml" ContentType="application/vnd.openxmlformats-officedocument.presentationml.slideLayout+xml"/>
  <Override PartName="/ppt/slideLayouts/slideLayout459.xml" ContentType="application/vnd.openxmlformats-officedocument.presentationml.slideLayout+xml"/>
  <Override PartName="/ppt/slideLayouts/slideLayout806.xml" ContentType="application/vnd.openxmlformats-officedocument.presentationml.slideLayout+xml"/>
  <Override PartName="/ppt/slideLayouts/slideLayout1025.xml" ContentType="application/vnd.openxmlformats-officedocument.presentationml.slideLayout+xml"/>
  <Override PartName="/ppt/slideLayouts/slideLayout75.xml" ContentType="application/vnd.openxmlformats-officedocument.presentationml.slideLayout+xml"/>
  <Override PartName="/ppt/slideLayouts/slideLayout298.xml" ContentType="application/vnd.openxmlformats-officedocument.presentationml.slideLayout+xml"/>
  <Override PartName="/ppt/slideLayouts/slideLayout314.xml" ContentType="application/vnd.openxmlformats-officedocument.presentationml.slideLayout+xml"/>
  <Override PartName="/ppt/slideLayouts/slideLayout500.xml" ContentType="application/vnd.openxmlformats-officedocument.presentationml.slideLayout+xml"/>
  <Override PartName="/ppt/slideLayouts/slideLayout645.xml" ContentType="application/vnd.openxmlformats-officedocument.presentationml.slideLayout+xml"/>
  <Override PartName="/ppt/slideLayouts/slideLayout831.xml" ContentType="application/vnd.openxmlformats-officedocument.presentationml.slideLayout+xml"/>
  <Override PartName="/ppt/slideLayouts/slideLayout976.xml" ContentType="application/vnd.openxmlformats-officedocument.presentationml.slideLayout+xml"/>
  <Override PartName="/ppt/slideLayouts/slideLayout1195.xml" ContentType="application/vnd.openxmlformats-officedocument.presentationml.slideLayout+xml"/>
  <Override PartName="/ppt/slideLayouts/slideLayout1211.xml" ContentType="application/vnd.openxmlformats-officedocument.presentationml.slideLayout+xml"/>
  <Override PartName="/ppt/slideLayouts/slideLayout153.xml" ContentType="application/vnd.openxmlformats-officedocument.presentationml.slideLayout+xml"/>
  <Override PartName="/ppt/slideLayouts/slideLayout484.xml" ContentType="application/vnd.openxmlformats-officedocument.presentationml.slideLayout+xml"/>
  <Override PartName="/ppt/slideLayouts/slideLayout670.xml" ContentType="application/vnd.openxmlformats-officedocument.presentationml.slideLayout+xml"/>
  <Override PartName="/ppt/slideLayouts/slideLayout1050.xml" ContentType="application/vnd.openxmlformats-officedocument.presentationml.slideLayout+xml"/>
  <Override PartName="/ppt/slides/slide32.xml" ContentType="application/vnd.openxmlformats-officedocument.presentationml.slide+xml"/>
  <Override PartName="/ppt/slideLayouts/slideLayout229.xml" ContentType="application/vnd.openxmlformats-officedocument.presentationml.slideLayout+xml"/>
  <Override PartName="/ppt/slideLayouts/slideLayout415.xml" ContentType="application/vnd.openxmlformats-officedocument.presentationml.slideLayout+xml"/>
  <Override PartName="/ppt/slideLayouts/slideLayout907.xml" ContentType="application/vnd.openxmlformats-officedocument.presentationml.slideLayout+xml"/>
  <Override PartName="/ppt/slideLayouts/slideLayout1126.xml" ContentType="application/vnd.openxmlformats-officedocument.presentationml.slideLayout+xml"/>
  <Override PartName="/ppt/slideLayouts/slideLayout31.xml" ContentType="application/vnd.openxmlformats-officedocument.presentationml.slideLayout+xml"/>
  <Override PartName="/ppt/slideLayouts/slideLayout254.xml" ContentType="application/vnd.openxmlformats-officedocument.presentationml.slideLayout+xml"/>
  <Override PartName="/ppt/slideLayouts/slideLayout399.xml" ContentType="application/vnd.openxmlformats-officedocument.presentationml.slideLayout+xml"/>
  <Override PartName="/ppt/slideLayouts/slideLayout601.xml" ContentType="application/vnd.openxmlformats-officedocument.presentationml.slideLayout+xml"/>
  <Override PartName="/ppt/slideLayouts/slideLayout746.xml" ContentType="application/vnd.openxmlformats-officedocument.presentationml.slideLayout+xml"/>
  <Override PartName="/ppt/slideLayouts/slideLayout932.xml" ContentType="application/vnd.openxmlformats-officedocument.presentationml.slideLayout+xml"/>
  <Override PartName="/ppt/slideLayouts/slideLayout1151.xml" ContentType="application/vnd.openxmlformats-officedocument.presentationml.slideLayout+xml"/>
  <Override PartName="/ppt/slideLayouts/slideLayout440.xml" ContentType="application/vnd.openxmlformats-officedocument.presentationml.slideLayout+xml"/>
  <Override PartName="/ppt/slideLayouts/slideLayout585.xml" ContentType="application/vnd.openxmlformats-officedocument.presentationml.slideLayout+xml"/>
  <Override PartName="/ppt/slideLayouts/slideLayout771.xml" ContentType="application/vnd.openxmlformats-officedocument.presentationml.slideLayout+xml"/>
  <Override PartName="/ppt/slideLayouts/slideLayout516.xml" ContentType="application/vnd.openxmlformats-officedocument.presentationml.slideLayout+xml"/>
  <Override PartName="/ppt/slideLayouts/slideLayout847.xml" ContentType="application/vnd.openxmlformats-officedocument.presentationml.slideLayout+xml"/>
  <Override PartName="/ppt/slideLayouts/slideLayout1227.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355.xml" ContentType="application/vnd.openxmlformats-officedocument.presentationml.slideLayout+xml"/>
  <Override PartName="/ppt/slideLayouts/slideLayout686.xml" ContentType="application/vnd.openxmlformats-officedocument.presentationml.slideLayout+xml"/>
  <Override PartName="/ppt/slideLayouts/slideLayout702.xml" ContentType="application/vnd.openxmlformats-officedocument.presentationml.slideLayout+xml"/>
  <Override PartName="/ppt/slideLayouts/slideLayout1066.xml" ContentType="application/vnd.openxmlformats-officedocument.presentationml.slideLayout+xml"/>
  <Override PartName="/ppt/slideLayouts/slideLayout1252.xml" ContentType="application/vnd.openxmlformats-officedocument.presentationml.slideLayout+xml"/>
  <Override PartName="/ppt/slideLayouts/slideLayout194.xml" ContentType="application/vnd.openxmlformats-officedocument.presentationml.slideLayout+xml"/>
  <Override PartName="/ppt/slideLayouts/slideLayout541.xml" ContentType="application/vnd.openxmlformats-officedocument.presentationml.slideLayout+xml"/>
  <Override PartName="/ppt/slideLayouts/slideLayout872.xml" ContentType="application/vnd.openxmlformats-officedocument.presentationml.slideLayout+xml"/>
  <Override PartName="/ppt/slideLayouts/slideLayout1091.xml" ContentType="application/vnd.openxmlformats-officedocument.presentationml.slideLayout+xml"/>
  <Override PartName="/ppt/slideLayouts/slideLayout47.xml" ContentType="application/vnd.openxmlformats-officedocument.presentationml.slideLayout+xml"/>
  <Override PartName="/ppt/slideLayouts/slideLayout380.xml" ContentType="application/vnd.openxmlformats-officedocument.presentationml.slideLayout+xml"/>
  <Override PartName="/ppt/slideLayouts/slideLayout617.xml" ContentType="application/vnd.openxmlformats-officedocument.presentationml.slideLayout+xml"/>
  <Override PartName="/ppt/slideLayouts/slideLayout803.xml" ContentType="application/vnd.openxmlformats-officedocument.presentationml.slideLayout+xml"/>
  <Override PartName="/ppt/slideLayouts/slideLayout948.xml" ContentType="application/vnd.openxmlformats-officedocument.presentationml.slideLayout+xml"/>
  <Override PartName="/ppt/slideLayouts/slideLayout1167.xml" ContentType="application/vnd.openxmlformats-officedocument.presentationml.slideLayout+xml"/>
  <Override PartName="/ppt/slideLayouts/slideLayout72.xml" ContentType="application/vnd.openxmlformats-officedocument.presentationml.slideLayout+xml"/>
  <Override PartName="/ppt/slideLayouts/slideLayout125.xml" ContentType="application/vnd.openxmlformats-officedocument.presentationml.slideLayout+xml"/>
  <Override PartName="/ppt/slideLayouts/slideLayout311.xml" ContentType="application/vnd.openxmlformats-officedocument.presentationml.slideLayout+xml"/>
  <Override PartName="/ppt/slideLayouts/slideLayout456.xml" ContentType="application/vnd.openxmlformats-officedocument.presentationml.slideLayout+xml"/>
  <Override PartName="/ppt/slideLayouts/slideLayout642.xml" ContentType="application/vnd.openxmlformats-officedocument.presentationml.slideLayout+xml"/>
  <Override PartName="/ppt/slideLayouts/slideLayout787.xml" ContentType="application/vnd.openxmlformats-officedocument.presentationml.slideLayout+xml"/>
  <Override PartName="/ppt/slideLayouts/slideLayout1022.xml" ContentType="application/vnd.openxmlformats-officedocument.presentationml.slideLayout+xml"/>
  <Override PartName="/ppt/slideLayouts/slideLayout150.xml" ContentType="application/vnd.openxmlformats-officedocument.presentationml.slideLayout+xml"/>
  <Override PartName="/ppt/slideLayouts/slideLayout295.xml" ContentType="application/vnd.openxmlformats-officedocument.presentationml.slideLayout+xml"/>
  <Override PartName="/ppt/slideLayouts/slideLayout481.xml" ContentType="application/vnd.openxmlformats-officedocument.presentationml.slideLayout+xml"/>
  <Override PartName="/ppt/slideLayouts/slideLayout973.xml" ContentType="application/vnd.openxmlformats-officedocument.presentationml.slideLayout+xml"/>
  <Override PartName="/ppt/slideLayouts/slideLayout1192.xml" ContentType="application/vnd.openxmlformats-officedocument.presentationml.slideLayout+xml"/>
  <Override PartName="/ppt/slideLayouts/slideLayout226.xml" ContentType="application/vnd.openxmlformats-officedocument.presentationml.slideLayout+xml"/>
  <Override PartName="/ppt/slideLayouts/slideLayout557.xml" ContentType="application/vnd.openxmlformats-officedocument.presentationml.slideLayout+xml"/>
  <Override PartName="/ppt/slideLayouts/slideLayout718.xml" ContentType="application/vnd.openxmlformats-officedocument.presentationml.slideLayout+xml"/>
  <Override PartName="/ppt/slideLayouts/slideLayout904.xml" ContentType="application/vnd.openxmlformats-officedocument.presentationml.slideLayout+xml"/>
  <Override PartName="/ppt/slideLayouts/slideLayout1123.xml" ContentType="application/vnd.openxmlformats-officedocument.presentationml.slideLayout+xml"/>
  <Override PartName="/ppt/slideLayouts/slideLayout1268.xml" ContentType="application/vnd.openxmlformats-officedocument.presentationml.slideLayout+xml"/>
  <Override PartName="/ppt/slideLayouts/slideLayout396.xml" ContentType="application/vnd.openxmlformats-officedocument.presentationml.slideLayout+xml"/>
  <Override PartName="/ppt/slideLayouts/slideLayout412.xml" ContentType="application/vnd.openxmlformats-officedocument.presentationml.slideLayout+xml"/>
  <Override PartName="/ppt/slideLayouts/slideLayout743.xml" ContentType="application/vnd.openxmlformats-officedocument.presentationml.slideLayout+xml"/>
  <Override PartName="/ppt/slideLayouts/slideLayout888.xml" ContentType="application/vnd.openxmlformats-officedocument.presentationml.slideLayout+xml"/>
  <Override PartName="/ppt/slideLayouts/slideLayout251.xml" ContentType="application/vnd.openxmlformats-officedocument.presentationml.slideLayout+xml"/>
  <Override PartName="/ppt/slideLayouts/slideLayout582.xml" ContentType="application/vnd.openxmlformats-officedocument.presentationml.slideLayout+xml"/>
  <Override PartName="/ppt/slideLayouts/slideLayout819.xml" ContentType="application/vnd.openxmlformats-officedocument.presentationml.slideLayout+xml"/>
  <Override PartName="/ppt/slideLayouts/slideLayout1038.xml" ContentType="application/vnd.openxmlformats-officedocument.presentationml.slideLayout+xml"/>
  <Override PartName="/ppt/slideLayouts/slideLayout88.xml" ContentType="application/vnd.openxmlformats-officedocument.presentationml.slideLayout+xml"/>
  <Override PartName="/ppt/slideLayouts/slideLayout327.xml" ContentType="application/vnd.openxmlformats-officedocument.presentationml.slideLayout+xml"/>
  <Override PartName="/ppt/slideLayouts/slideLayout658.xml" ContentType="application/vnd.openxmlformats-officedocument.presentationml.slideLayout+xml"/>
  <Override PartName="/ppt/slideLayouts/slideLayout989.xml" ContentType="application/vnd.openxmlformats-officedocument.presentationml.slideLayout+xml"/>
  <Override PartName="/ppt/slideLayouts/slideLayout1224.xml" ContentType="application/vnd.openxmlformats-officedocument.presentationml.slideLayout+xml"/>
  <Override PartName="/ppt/slideLayouts/slideLayout19.xml" ContentType="application/vnd.openxmlformats-officedocument.presentationml.slideLayout+xml"/>
  <Override PartName="/ppt/slideLayouts/slideLayout166.xml" ContentType="application/vnd.openxmlformats-officedocument.presentationml.slideLayout+xml"/>
  <Override PartName="/ppt/slideLayouts/slideLayout497.xml" ContentType="application/vnd.openxmlformats-officedocument.presentationml.slideLayout+xml"/>
  <Override PartName="/ppt/slideLayouts/slideLayout513.xml" ContentType="application/vnd.openxmlformats-officedocument.presentationml.slideLayout+xml"/>
  <Override PartName="/ppt/slideLayouts/slideLayout844.xml" ContentType="application/vnd.openxmlformats-officedocument.presentationml.slideLayout+xml"/>
  <Override PartName="/ppt/slideLayouts/slideLayout1063.xml" ContentType="application/vnd.openxmlformats-officedocument.presentationml.slideLayout+xml"/>
  <Override PartName="/ppt/slideLayouts/slideLayout352.xml" ContentType="application/vnd.openxmlformats-officedocument.presentationml.slideLayout+xml"/>
  <Override PartName="/ppt/slideLayouts/slideLayout683.xml" ContentType="application/vnd.openxmlformats-officedocument.presentationml.slideLayout+xml"/>
  <Override PartName="/ppt/slideLayouts/slideLayout1139.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191.xml" ContentType="application/vnd.openxmlformats-officedocument.presentationml.slideLayout+xml"/>
  <Override PartName="/ppt/slideLayouts/slideLayout428.xml" ContentType="application/vnd.openxmlformats-officedocument.presentationml.slideLayout+xml"/>
  <Override PartName="/ppt/slideLayouts/slideLayout614.xml" ContentType="application/vnd.openxmlformats-officedocument.presentationml.slideLayout+xml"/>
  <Override PartName="/ppt/slideLayouts/slideLayout759.xml" ContentType="application/vnd.openxmlformats-officedocument.presentationml.slideLayout+xml"/>
  <Override PartName="/ppt/slideLayouts/slideLayout945.xml" ContentType="application/vnd.openxmlformats-officedocument.presentationml.slideLayout+xml"/>
  <Override PartName="/ppt/slideLayouts/slideLayout122.xml" ContentType="application/vnd.openxmlformats-officedocument.presentationml.slideLayout+xml"/>
  <Override PartName="/ppt/slideLayouts/slideLayout267.xml" ContentType="application/vnd.openxmlformats-officedocument.presentationml.slideLayout+xml"/>
  <Override PartName="/ppt/slideLayouts/slideLayout453.xml" ContentType="application/vnd.openxmlformats-officedocument.presentationml.slideLayout+xml"/>
  <Override PartName="/ppt/slideLayouts/slideLayout598.xml" ContentType="application/vnd.openxmlformats-officedocument.presentationml.slideLayout+xml"/>
  <Override PartName="/ppt/slideLayouts/slideLayout784.xml" ContentType="application/vnd.openxmlformats-officedocument.presentationml.slideLayout+xml"/>
  <Override PartName="/ppt/slideLayouts/slideLayout800.xml" ContentType="application/vnd.openxmlformats-officedocument.presentationml.slideLayout+xml"/>
  <Override PartName="/ppt/slideLayouts/slideLayout1164.xml" ContentType="application/vnd.openxmlformats-officedocument.presentationml.slideLayout+xml"/>
  <Override PartName="/ppt/slideLayouts/slideLayout292.xml" ContentType="application/vnd.openxmlformats-officedocument.presentationml.slideLayout+xml"/>
  <Override PartName="/ppt/slideLayouts/slideLayout529.xml" ContentType="application/vnd.openxmlformats-officedocument.presentationml.slideLayout+xml"/>
  <Override PartName="/ppt/slideLayouts/slideLayout970.xml" ContentType="application/vnd.openxmlformats-officedocument.presentationml.slideLayout+xml"/>
  <Override PartName="/ppt/slideLayouts/slideLayout368.xml" ContentType="application/vnd.openxmlformats-officedocument.presentationml.slideLayout+xml"/>
  <Override PartName="/ppt/slideLayouts/slideLayout715.xml" ContentType="application/vnd.openxmlformats-officedocument.presentationml.slideLayout+xml"/>
  <Override PartName="/ppt/slideLayouts/slideLayout901.xml" ContentType="application/vnd.openxmlformats-officedocument.presentationml.slideLayout+xml"/>
  <Override PartName="/ppt/slideLayouts/slideLayout1079.xml" ContentType="application/vnd.openxmlformats-officedocument.presentationml.slideLayout+xml"/>
  <Override PartName="/ppt/slideLayouts/slideLayout1265.xml" ContentType="application/vnd.openxmlformats-officedocument.presentationml.slideLayout+xml"/>
  <Override PartName="/ppt/slideLayouts/slideLayout223.xml" ContentType="application/vnd.openxmlformats-officedocument.presentationml.slideLayout+xml"/>
  <Override PartName="/ppt/slideLayouts/slideLayout554.xml" ContentType="application/vnd.openxmlformats-officedocument.presentationml.slideLayout+xml"/>
  <Override PartName="/ppt/slideLayouts/slideLayout699.xml" ContentType="application/vnd.openxmlformats-officedocument.presentationml.slideLayout+xml"/>
  <Override PartName="/ppt/slideLayouts/slideLayout740.xml" ContentType="application/vnd.openxmlformats-officedocument.presentationml.slideLayout+xml"/>
  <Override PartName="/ppt/slideLayouts/slideLayout885.xml" ContentType="application/vnd.openxmlformats-officedocument.presentationml.slideLayout+xml"/>
  <Override PartName="/ppt/slideLayouts/slideLayout1120.xml" ContentType="application/vnd.openxmlformats-officedocument.presentationml.slideLayout+xml"/>
  <Override PartName="/ppt/slideLayouts/slideLayout393.xml" ContentType="application/vnd.openxmlformats-officedocument.presentationml.slideLayout+xml"/>
  <Override PartName="/ppt/slideLayouts/slideLayout85.xml" ContentType="application/vnd.openxmlformats-officedocument.presentationml.slideLayout+xml"/>
  <Override PartName="/ppt/slideLayouts/slideLayout138.xml" ContentType="application/vnd.openxmlformats-officedocument.presentationml.slideLayout+xml"/>
  <Override PartName="/ppt/slideLayouts/slideLayout324.xml" ContentType="application/vnd.openxmlformats-officedocument.presentationml.slideLayout+xml"/>
  <Override PartName="/ppt/slideLayouts/slideLayout469.xml" ContentType="application/vnd.openxmlformats-officedocument.presentationml.slideLayout+xml"/>
  <Override PartName="/ppt/slideLayouts/slideLayout816.xml" ContentType="application/vnd.openxmlformats-officedocument.presentationml.slideLayout+xml"/>
  <Override PartName="/ppt/slideLayouts/slideLayout1035.xml" ContentType="application/vnd.openxmlformats-officedocument.presentationml.slideLayout+xml"/>
  <Override PartName="/ppt/slideLayouts/slideLayout1221.xml" ContentType="application/vnd.openxmlformats-officedocument.presentationml.slideLayout+xml"/>
  <Override PartName="/ppt/slides/slide17.xml" ContentType="application/vnd.openxmlformats-officedocument.presentationml.slide+xml"/>
  <Override PartName="/ppt/slideLayouts/slideLayout163.xml" ContentType="application/vnd.openxmlformats-officedocument.presentationml.slideLayout+xml"/>
  <Override PartName="/ppt/slideLayouts/slideLayout510.xml" ContentType="application/vnd.openxmlformats-officedocument.presentationml.slideLayout+xml"/>
  <Override PartName="/ppt/slideLayouts/slideLayout655.xml" ContentType="application/vnd.openxmlformats-officedocument.presentationml.slideLayout+xml"/>
  <Override PartName="/ppt/slideLayouts/slideLayout841.xml" ContentType="application/vnd.openxmlformats-officedocument.presentationml.slideLayout+xml"/>
  <Override PartName="/ppt/slideLayouts/slideLayout986.xml" ContentType="application/vnd.openxmlformats-officedocument.presentationml.slideLayout+xml"/>
  <Override PartName="/ppt/slideLayouts/slideLayout1060.xml" ContentType="application/vnd.openxmlformats-officedocument.presentationml.slideLayout+xml"/>
  <Override PartName="/ppt/slideLayouts/slideLayout16.xml" ContentType="application/vnd.openxmlformats-officedocument.presentationml.slideLayout+xml"/>
  <Override PartName="/ppt/slideLayouts/slideLayout494.xml" ContentType="application/vnd.openxmlformats-officedocument.presentationml.slideLayout+xml"/>
  <Override PartName="/ppt/slideLayouts/slideLayout680.xml" ContentType="application/vnd.openxmlformats-officedocument.presentationml.slideLayout+xml"/>
  <Override PartName="/ppt/slideLayouts/slideLayout917.xml" ContentType="application/vnd.openxmlformats-officedocument.presentationml.slideLayout+xml"/>
  <Override PartName="/ppt/slideLayouts/slideLayout41.xml" ContentType="application/vnd.openxmlformats-officedocument.presentationml.slideLayout+xml"/>
  <Override PartName="/ppt/slideLayouts/slideLayout239.xml" ContentType="application/vnd.openxmlformats-officedocument.presentationml.slideLayout+xml"/>
  <Override PartName="/ppt/slideLayouts/slideLayout425.xml" ContentType="application/vnd.openxmlformats-officedocument.presentationml.slideLayout+xml"/>
  <Override PartName="/ppt/slideLayouts/slideLayout756.xml" ContentType="application/vnd.openxmlformats-officedocument.presentationml.slideLayout+xml"/>
  <Override PartName="/ppt/slideLayouts/slideLayout1136.xml" ContentType="application/vnd.openxmlformats-officedocument.presentationml.slideLayout+xml"/>
  <Override PartName="/ppt/slideLayouts/slideLayout264.xml" ContentType="application/vnd.openxmlformats-officedocument.presentationml.slideLayout+xml"/>
  <Override PartName="/ppt/slideLayouts/slideLayout595.xml" ContentType="application/vnd.openxmlformats-officedocument.presentationml.slideLayout+xml"/>
  <Override PartName="/ppt/slideLayouts/slideLayout611.xml" ContentType="application/vnd.openxmlformats-officedocument.presentationml.slideLayout+xml"/>
  <Override PartName="/ppt/slideLayouts/slideLayout942.xml" ContentType="application/vnd.openxmlformats-officedocument.presentationml.slideLayout+xml"/>
  <Override PartName="/ppt/slideLayouts/slideLayout1161.xml" ContentType="application/vnd.openxmlformats-officedocument.presentationml.slideLayout+xml"/>
  <Override PartName="/ppt/slideLayouts/slideLayout450.xml" ContentType="application/vnd.openxmlformats-officedocument.presentationml.slideLayout+xml"/>
  <Override PartName="/ppt/slideLayouts/slideLayout781.xml" ContentType="application/vnd.openxmlformats-officedocument.presentationml.slideLayout+xml"/>
  <Override PartName="/ppt/slideLayouts/slideLayout1237.xml" ContentType="application/vnd.openxmlformats-officedocument.presentationml.slideLayout+xml"/>
  <Override PartName="/ppt/slideLayouts/slideLayout179.xml" ContentType="application/vnd.openxmlformats-officedocument.presentationml.slideLayout+xml"/>
  <Override PartName="/ppt/slideLayouts/slideLayout526.xml" ContentType="application/vnd.openxmlformats-officedocument.presentationml.slideLayout+xml"/>
  <Override PartName="/ppt/slideLayouts/slideLayout712.xml" ContentType="application/vnd.openxmlformats-officedocument.presentationml.slideLayout+xml"/>
  <Override PartName="/ppt/slideLayouts/slideLayout857.xml" ContentType="application/vnd.openxmlformats-officedocument.presentationml.slideLayout+xml"/>
  <Override PartName="/ppt/slideLayouts/slideLayout1076.xml" ContentType="application/vnd.openxmlformats-officedocument.presentationml.slideLayout+xml"/>
  <Override PartName="/ppt/slides/slide8.xml" ContentType="application/vnd.openxmlformats-officedocument.presentationml.slide+xml"/>
  <Override PartName="/ppt/slideLayouts/slideLayout220.xml" ContentType="application/vnd.openxmlformats-officedocument.presentationml.slideLayout+xml"/>
  <Override PartName="/ppt/slideLayouts/slideLayout365.xml" ContentType="application/vnd.openxmlformats-officedocument.presentationml.slideLayout+xml"/>
  <Override PartName="/ppt/slideLayouts/slideLayout551.xml" ContentType="application/vnd.openxmlformats-officedocument.presentationml.slideLayout+xml"/>
  <Override PartName="/ppt/slideLayouts/slideLayout696.xml" ContentType="application/vnd.openxmlformats-officedocument.presentationml.slideLayout+xml"/>
  <Override PartName="/ppt/slideLayouts/slideLayout1262.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390.xml" ContentType="application/vnd.openxmlformats-officedocument.presentationml.slideLayout+xml"/>
  <Override PartName="/ppt/slideLayouts/slideLayout882.xml" ContentType="application/vnd.openxmlformats-officedocument.presentationml.slideLayout+xml"/>
  <Override PartName="/ppt/slideLayouts/slideLayout1007.xml" ContentType="application/vnd.openxmlformats-officedocument.presentationml.slideLayout+xml"/>
  <Override PartName="/ppt/slideLayouts/slideLayout135.xml" ContentType="application/vnd.openxmlformats-officedocument.presentationml.slideLayout+xml"/>
  <Override PartName="/ppt/slideLayouts/slideLayout627.xml" ContentType="application/vnd.openxmlformats-officedocument.presentationml.slideLayout+xml"/>
  <Override PartName="/ppt/slideLayouts/slideLayout813.xml" ContentType="application/vnd.openxmlformats-officedocument.presentationml.slideLayout+xml"/>
  <Override PartName="/ppt/slideLayouts/slideLayout958.xml" ContentType="application/vnd.openxmlformats-officedocument.presentationml.slideLayout+xml"/>
  <Override PartName="/ppt/slideLayouts/slideLayout1032.xml" ContentType="application/vnd.openxmlformats-officedocument.presentationml.slideLayout+xml"/>
  <Override PartName="/ppt/slideLayouts/slideLayout1177.xml" ContentType="application/vnd.openxmlformats-officedocument.presentationml.slideLayout+xml"/>
  <Override PartName="/ppt/slideLayouts/slideLayout82.xml" ContentType="application/vnd.openxmlformats-officedocument.presentationml.slideLayout+xml"/>
  <Override PartName="/ppt/slideLayouts/slideLayout321.xml" ContentType="application/vnd.openxmlformats-officedocument.presentationml.slideLayout+xml"/>
  <Override PartName="/ppt/slideLayouts/slideLayout466.xml" ContentType="application/vnd.openxmlformats-officedocument.presentationml.slideLayout+xml"/>
  <Override PartName="/ppt/slideLayouts/slideLayout652.xml" ContentType="application/vnd.openxmlformats-officedocument.presentationml.slideLayout+xml"/>
  <Override PartName="/ppt/slideLayouts/slideLayout797.xml" ContentType="application/vnd.openxmlformats-officedocument.presentationml.slideLayout+xml"/>
  <Override PartName="/ppt/slideLayouts/slideLayout983.xml" ContentType="application/vnd.openxmlformats-officedocument.presentationml.slideLayout+xml"/>
  <Override PartName="/ppt/slideLayouts/slideLayout1108.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160.xml" ContentType="application/vnd.openxmlformats-officedocument.presentationml.slideLayout+xml"/>
  <Override PartName="/ppt/slideLayouts/slideLayout491.xml" ContentType="application/vnd.openxmlformats-officedocument.presentationml.slideLayout+xml"/>
  <Override PartName="/ppt/slideLayouts/slideLayout728.xml" ContentType="application/vnd.openxmlformats-officedocument.presentationml.slideLayout+xml"/>
  <Override PartName="/ppt/slideLayouts/slideLayout236.xml" ContentType="application/vnd.openxmlformats-officedocument.presentationml.slideLayout+xml"/>
  <Override PartName="/ppt/slideLayouts/slideLayout567.xml" ContentType="application/vnd.openxmlformats-officedocument.presentationml.slideLayout+xml"/>
  <Override PartName="/ppt/slideLayouts/slideLayout898.xml" ContentType="application/vnd.openxmlformats-officedocument.presentationml.slideLayout+xml"/>
  <Override PartName="/ppt/slideLayouts/slideLayout914.xml" ContentType="application/vnd.openxmlformats-officedocument.presentationml.slideLayout+xml"/>
  <Override PartName="/ppt/slideLayouts/slideLayout1133.xml" ContentType="application/vnd.openxmlformats-officedocument.presentationml.slideLayout+xml"/>
  <Override PartName="/ppt/slideLayouts/slideLayout1278.xml" ContentType="application/vnd.openxmlformats-officedocument.presentationml.slideLayout+xml"/>
  <Override PartName="/ppt/slideLayouts/slideLayout422.xml" ContentType="application/vnd.openxmlformats-officedocument.presentationml.slideLayout+xml"/>
  <Override PartName="/ppt/slideLayouts/slideLayout753.xml" ContentType="application/vnd.openxmlformats-officedocument.presentationml.slideLayout+xml"/>
  <Override PartName="/ppt/slideLayouts/slideLayout1209.xml" ContentType="application/vnd.openxmlformats-officedocument.presentationml.slideLayout+xml"/>
  <Override PartName="/ppt/slideLayouts/slideLayout261.xml" ContentType="application/vnd.openxmlformats-officedocument.presentationml.slideLayout+xml"/>
  <Override PartName="/ppt/slideLayouts/slideLayout592.xml" ContentType="application/vnd.openxmlformats-officedocument.presentationml.slideLayout+xml"/>
  <Override PartName="/ppt/slideLayouts/slideLayout829.xml" ContentType="application/vnd.openxmlformats-officedocument.presentationml.slideLayout+xml"/>
  <Override PartName="/ppt/slideLayouts/slideLayout1048.xml" ContentType="application/vnd.openxmlformats-officedocument.presentationml.slideLayout+xml"/>
  <Override PartName="/ppt/slideLayouts/slideLayout98.xml" ContentType="application/vnd.openxmlformats-officedocument.presentationml.slideLayout+xml"/>
  <Override PartName="/ppt/slideLayouts/slideLayout337.xml" ContentType="application/vnd.openxmlformats-officedocument.presentationml.slideLayout+xml"/>
  <Override PartName="/ppt/slideLayouts/slideLayout523.xml" ContentType="application/vnd.openxmlformats-officedocument.presentationml.slideLayout+xml"/>
  <Override PartName="/ppt/slideLayouts/slideLayout668.xml" ContentType="application/vnd.openxmlformats-officedocument.presentationml.slideLayout+xml"/>
  <Override PartName="/ppt/slideLayouts/slideLayout854.xml" ContentType="application/vnd.openxmlformats-officedocument.presentationml.slideLayout+xml"/>
  <Override PartName="/ppt/slideLayouts/slideLayout999.xml" ContentType="application/vnd.openxmlformats-officedocument.presentationml.slideLayout+xml"/>
  <Override PartName="/ppt/slideLayouts/slideLayout1234.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176.xml" ContentType="application/vnd.openxmlformats-officedocument.presentationml.slideLayout+xml"/>
  <Override PartName="/ppt/slideLayouts/slideLayout362.xml" ContentType="application/vnd.openxmlformats-officedocument.presentationml.slideLayout+xml"/>
  <Override PartName="/ppt/slideLayouts/slideLayout693.xml" ContentType="application/vnd.openxmlformats-officedocument.presentationml.slideLayout+xml"/>
  <Override PartName="/ppt/slideLayouts/slideLayout1073.xml" ContentType="application/vnd.openxmlformats-officedocument.presentationml.slideLayout+xml"/>
  <Override PartName="/ppt/slideLayouts/slideLayout107.xml" ContentType="application/vnd.openxmlformats-officedocument.presentationml.slideLayout+xml"/>
  <Override PartName="/ppt/slideLayouts/slideLayout438.xml" ContentType="application/vnd.openxmlformats-officedocument.presentationml.slideLayout+xml"/>
  <Override PartName="/ppt/slideLayouts/slideLayout1004.xml" ContentType="application/vnd.openxmlformats-officedocument.presentationml.slideLayout+xml"/>
  <Override PartName="/ppt/slideLayouts/slideLayout1149.xml" ContentType="application/vnd.openxmlformats-officedocument.presentationml.slideLayout+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slideLayouts/slideLayout624.xml" ContentType="application/vnd.openxmlformats-officedocument.presentationml.slideLayout+xml"/>
  <Override PartName="/ppt/slideLayouts/slideLayout769.xml" ContentType="application/vnd.openxmlformats-officedocument.presentationml.slideLayout+xml"/>
  <Override PartName="/ppt/slideLayouts/slideLayout955.xml" ContentType="application/vnd.openxmlformats-officedocument.presentationml.slideLayout+xml"/>
  <Override PartName="/ppt/slideLayouts/slideLayout1174.xml" ContentType="application/vnd.openxmlformats-officedocument.presentationml.slideLayout+xml"/>
  <Override PartName="/ppt/presentation.xml" ContentType="application/vnd.openxmlformats-officedocument.presentationml.presentation.main+xml"/>
  <Override PartName="/ppt/slideLayouts/slideLayout132.xml" ContentType="application/vnd.openxmlformats-officedocument.presentationml.slideLayout+xml"/>
  <Override PartName="/ppt/slideLayouts/slideLayout463.xml" ContentType="application/vnd.openxmlformats-officedocument.presentationml.slideLayout+xml"/>
  <Override PartName="/ppt/slideLayouts/slideLayout794.xml" ContentType="application/vnd.openxmlformats-officedocument.presentationml.slideLayout+xml"/>
  <Override PartName="/ppt/slideLayouts/slideLayout81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08.xml" ContentType="application/vnd.openxmlformats-officedocument.presentationml.slideLayout+xml"/>
  <Override PartName="/ppt/slideLayouts/slideLayout539.xml" ContentType="application/vnd.openxmlformats-officedocument.presentationml.slideLayout+xml"/>
  <Override PartName="/ppt/slideLayouts/slideLayout980.xml" ContentType="application/vnd.openxmlformats-officedocument.presentationml.slideLayout+xml"/>
  <Override PartName="/ppt/slideLayouts/slideLayout1089.xml" ContentType="application/vnd.openxmlformats-officedocument.presentationml.slideLayout+xml"/>
  <Override PartName="/ppt/slideLayouts/slideLayout1105.xml" ContentType="application/vnd.openxmlformats-officedocument.presentationml.slideLayou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378.xml" ContentType="application/vnd.openxmlformats-officedocument.presentationml.slideLayout+xml"/>
  <Override PartName="/ppt/slideLayouts/slideLayout725.xml" ContentType="application/vnd.openxmlformats-officedocument.presentationml.slideLayout+xml"/>
  <Override PartName="/ppt/slideLayouts/slideLayout911.xml" ContentType="application/vnd.openxmlformats-officedocument.presentationml.slideLayout+xml"/>
  <Override PartName="/ppt/slideLayouts/slideLayout1130.xml" ContentType="application/vnd.openxmlformats-officedocument.presentationml.slideLayout+xml"/>
  <Override PartName="/ppt/slideLayouts/slideLayout1275.xml" ContentType="application/vnd.openxmlformats-officedocument.presentationml.slideLayout+xml"/>
  <Override PartName="/ppt/slideLayouts/slideLayout564.xml" ContentType="application/vnd.openxmlformats-officedocument.presentationml.slideLayout+xml"/>
  <Override PartName="/ppt/slideLayouts/slideLayout750.xml" ContentType="application/vnd.openxmlformats-officedocument.presentationml.slideLayout+xml"/>
  <Override PartName="/ppt/slideLayouts/slideLayout895.xml" ContentType="application/vnd.openxmlformats-officedocument.presentationml.slideLayout+xml"/>
  <Override PartName="/ppt/slideLayouts/slideLayout309.xml" ContentType="application/vnd.openxmlformats-officedocument.presentationml.slideLayout+xml"/>
  <Override PartName="/ppt/slideLayouts/slideLayout826.xml" ContentType="application/vnd.openxmlformats-officedocument.presentationml.slideLayout+xml"/>
  <Override PartName="/ppt/slideLayouts/slideLayout1206.xml" ContentType="application/vnd.openxmlformats-officedocument.presentationml.slideLayout+xml"/>
  <Override PartName="/ppt/slideLayouts/slideLayout95.xml" ContentType="application/vnd.openxmlformats-officedocument.presentationml.slideLayout+xml"/>
  <Override PartName="/ppt/slideLayouts/slideLayout148.xml" ContentType="application/vnd.openxmlformats-officedocument.presentationml.slideLayout+xml"/>
  <Override PartName="/ppt/slideLayouts/slideLayout334.xml" ContentType="application/vnd.openxmlformats-officedocument.presentationml.slideLayout+xml"/>
  <Override PartName="/ppt/slideLayouts/slideLayout479.xml" ContentType="application/vnd.openxmlformats-officedocument.presentationml.slideLayout+xml"/>
  <Override PartName="/ppt/slideLayouts/slideLayout665.xml" ContentType="application/vnd.openxmlformats-officedocument.presentationml.slideLayout+xml"/>
  <Override PartName="/ppt/slideLayouts/slideLayout1045.xml" ContentType="application/vnd.openxmlformats-officedocument.presentationml.slideLayout+xml"/>
  <Override PartName="/ppt/slideLayouts/slideLayout1231.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173.xml" ContentType="application/vnd.openxmlformats-officedocument.presentationml.slideLayout+xml"/>
  <Override PartName="/ppt/slideLayouts/slideLayout520.xml" ContentType="application/vnd.openxmlformats-officedocument.presentationml.slideLayout+xml"/>
  <Override PartName="/ppt/slideLayouts/slideLayout851.xml" ContentType="application/vnd.openxmlformats-officedocument.presentationml.slideLayout+xml"/>
  <Override PartName="/ppt/slideLayouts/slideLayout996.xml" ContentType="application/vnd.openxmlformats-officedocument.presentationml.slideLayout+xml"/>
  <Override PartName="/ppt/slideLayouts/slideLayout1070.xml" ContentType="application/vnd.openxmlformats-officedocument.presentationml.slideLayout+xml"/>
  <Override PartName="/ppt/slides/slide2.xml" ContentType="application/vnd.openxmlformats-officedocument.presentationml.slide+xml"/>
  <Override PartName="/ppt/slideLayouts/slideLayout26.xml" ContentType="application/vnd.openxmlformats-officedocument.presentationml.slideLayout+xml"/>
  <Override PartName="/ppt/slideLayouts/slideLayout249.xml" ContentType="application/vnd.openxmlformats-officedocument.presentationml.slideLayout+xml"/>
  <Override PartName="/ppt/slideLayouts/slideLayout690.xml" ContentType="application/vnd.openxmlformats-officedocument.presentationml.slideLayout+xml"/>
  <Override PartName="/ppt/slideLayouts/slideLayout927.xml" ContentType="application/vnd.openxmlformats-officedocument.presentationml.slideLayout+xml"/>
  <Override PartName="/ppt/slideLayouts/slideLayout1146.xml" ContentType="application/vnd.openxmlformats-officedocument.presentationml.slideLayout+xml"/>
  <Default Extension="wmf" ContentType="image/x-wmf"/>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435.xml" ContentType="application/vnd.openxmlformats-officedocument.presentationml.slideLayout+xml"/>
  <Override PartName="/ppt/slideLayouts/slideLayout621.xml" ContentType="application/vnd.openxmlformats-officedocument.presentationml.slideLayout+xml"/>
  <Override PartName="/ppt/slideLayouts/slideLayout766.xml" ContentType="application/vnd.openxmlformats-officedocument.presentationml.slideLayout+xml"/>
  <Override PartName="/ppt/slideLayouts/slideLayout1001.xml" ContentType="application/vnd.openxmlformats-officedocument.presentationml.slideLayout+xml"/>
  <Override PartName="/ppt/slideLayouts/slideLayout274.xml" ContentType="application/vnd.openxmlformats-officedocument.presentationml.slideLayout+xml"/>
  <Override PartName="/ppt/slideLayouts/slideLayout460.xml" ContentType="application/vnd.openxmlformats-officedocument.presentationml.slideLayout+xml"/>
  <Override PartName="/ppt/slideLayouts/slideLayout952.xml" ContentType="application/vnd.openxmlformats-officedocument.presentationml.slideLayout+xml"/>
  <Override PartName="/ppt/slideLayouts/slideLayout1171.xml" ContentType="application/vnd.openxmlformats-officedocument.presentationml.slideLayout+xml"/>
  <Override PartName="/ppt/slideLayouts/slideLayout205.xml" ContentType="application/vnd.openxmlformats-officedocument.presentationml.slideLayout+xml"/>
  <Override PartName="/ppt/slideLayouts/slideLayout791.xml" ContentType="application/vnd.openxmlformats-officedocument.presentationml.slideLayout+xml"/>
  <Override PartName="/ppt/slideLayouts/slideLayout1102.xml" ContentType="application/vnd.openxmlformats-officedocument.presentationml.slideLayout+xml"/>
  <Override PartName="/ppt/slideLayouts/slideLayout1247.xml" ContentType="application/vnd.openxmlformats-officedocument.presentationml.slideLayout+xml"/>
  <Override PartName="/ppt/notesSlides/notesSlide9.xml" ContentType="application/vnd.openxmlformats-officedocument.presentationml.notesSlide+xml"/>
  <Override PartName="/ppt/slideLayouts/slideLayout189.xml" ContentType="application/vnd.openxmlformats-officedocument.presentationml.slideLayout+xml"/>
  <Override PartName="/ppt/slideLayouts/slideLayout536.xml" ContentType="application/vnd.openxmlformats-officedocument.presentationml.slideLayout+xml"/>
  <Override PartName="/ppt/slideLayouts/slideLayout722.xml" ContentType="application/vnd.openxmlformats-officedocument.presentationml.slideLayout+xml"/>
  <Override PartName="/ppt/slideLayouts/slideLayout867.xml" ContentType="application/vnd.openxmlformats-officedocument.presentationml.slideLayout+xml"/>
  <Override PartName="/ppt/slideLayouts/slideLayout1086.xml" ContentType="application/vnd.openxmlformats-officedocument.presentationml.slideLayout+xml"/>
  <Override PartName="/ppt/slideLayouts/slideLayout1272.xml" ContentType="application/vnd.openxmlformats-officedocument.presentationml.slideLayout+xml"/>
  <Override PartName="/ppt/slideLayouts/slideLayout230.xml" ContentType="application/vnd.openxmlformats-officedocument.presentationml.slideLayout+xml"/>
  <Override PartName="/ppt/slideLayouts/slideLayout375.xml" ContentType="application/vnd.openxmlformats-officedocument.presentationml.slideLayout+xml"/>
  <Override PartName="/ppt/slideLayouts/slideLayout561.xml" ContentType="application/vnd.openxmlformats-officedocument.presentationml.slideLayout+xml"/>
  <Override PartName="/ppt/slideLayouts/slideLayout892.xml" ContentType="application/vnd.openxmlformats-officedocument.presentationml.slideLayout+xml"/>
  <Override PartName="/ppt/slideLayouts/slideLayout1017.xml" ContentType="application/vnd.openxmlformats-officedocument.presentationml.slideLayout+xml"/>
  <Override PartName="/ppt/slideLayouts/slideLayout67.xml" ContentType="application/vnd.openxmlformats-officedocument.presentationml.slideLayout+xml"/>
  <Override PartName="/ppt/slideLayouts/slideLayout306.xml" ContentType="application/vnd.openxmlformats-officedocument.presentationml.slideLayout+xml"/>
  <Override PartName="/ppt/slideLayouts/slideLayout637.xml" ContentType="application/vnd.openxmlformats-officedocument.presentationml.slideLayout+xml"/>
  <Override PartName="/ppt/slideLayouts/slideLayout968.xml" ContentType="application/vnd.openxmlformats-officedocument.presentationml.slideLayout+xml"/>
  <Override PartName="/ppt/slideLayouts/slideLayout1203.xml" ContentType="application/vnd.openxmlformats-officedocument.presentationml.slideLayout+xml"/>
  <Override PartName="/ppt/tags/tag7.xml" ContentType="application/vnd.openxmlformats-officedocument.presentationml.tags+xml"/>
  <Override PartName="/ppt/slideLayouts/slideLayout145.xml" ContentType="application/vnd.openxmlformats-officedocument.presentationml.slideLayout+xml"/>
  <Override PartName="/ppt/slideLayouts/slideLayout476.xml" ContentType="application/vnd.openxmlformats-officedocument.presentationml.slideLayout+xml"/>
  <Override PartName="/ppt/slideLayouts/slideLayout823.xml" ContentType="application/vnd.openxmlformats-officedocument.presentationml.slideLayout+xml"/>
  <Override PartName="/ppt/slideLayouts/slideLayout1042.xml" ContentType="application/vnd.openxmlformats-officedocument.presentationml.slideLayout+xml"/>
  <Override PartName="/ppt/slideLayouts/slideLayout1187.xml" ContentType="application/vnd.openxmlformats-officedocument.presentationml.slideLayout+xml"/>
  <Override PartName="/ppt/slides/slide24.xml" ContentType="application/vnd.openxmlformats-officedocument.presentationml.slide+xml"/>
  <Override PartName="/ppt/slideLayouts/slideLayout92.xml" ContentType="application/vnd.openxmlformats-officedocument.presentationml.slideLayout+xml"/>
  <Override PartName="/ppt/slideLayouts/slideLayout331.xml" ContentType="application/vnd.openxmlformats-officedocument.presentationml.slideLayout+xml"/>
  <Override PartName="/ppt/slideLayouts/slideLayout662.xml" ContentType="application/vnd.openxmlformats-officedocument.presentationml.slideLayout+xml"/>
  <Override PartName="/ppt/slideLayouts/slideLayout993.xml" ContentType="application/vnd.openxmlformats-officedocument.presentationml.slideLayout+xml"/>
  <Override PartName="/ppt/slideLayouts/slideLayout1118.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170.xml" ContentType="application/vnd.openxmlformats-officedocument.presentationml.slideLayout+xml"/>
  <Override PartName="/ppt/slideLayouts/slideLayout407.xml" ContentType="application/vnd.openxmlformats-officedocument.presentationml.slideLayout+xml"/>
  <Override PartName="/ppt/slideLayouts/slideLayout738.xml" ContentType="application/vnd.openxmlformats-officedocument.presentationml.slideLayout+xml"/>
  <Override PartName="/ppt/slideLayouts/slideLayout924.xml" ContentType="application/vnd.openxmlformats-officedocument.presentationml.slideLayout+xml"/>
  <Override PartName="/ppt/notesSlides/notesSlide15.xml" ContentType="application/vnd.openxmlformats-officedocument.presentationml.notesSlide+xml"/>
  <Override PartName="/ppt/slideLayouts/slideLayout101.xml" ContentType="application/vnd.openxmlformats-officedocument.presentationml.slideLayout+xml"/>
  <Override PartName="/ppt/slideLayouts/slideLayout246.xml" ContentType="application/vnd.openxmlformats-officedocument.presentationml.slideLayout+xml"/>
  <Override PartName="/ppt/slideLayouts/slideLayout432.xml" ContentType="application/vnd.openxmlformats-officedocument.presentationml.slideLayout+xml"/>
  <Override PartName="/ppt/slideLayouts/slideLayout577.xml" ContentType="application/vnd.openxmlformats-officedocument.presentationml.slideLayout+xml"/>
  <Override PartName="/ppt/slideLayouts/slideLayout763.xml" ContentType="application/vnd.openxmlformats-officedocument.presentationml.slideLayout+xml"/>
  <Override PartName="/ppt/slideLayouts/slideLayout1143.xml" ContentType="application/vnd.openxmlformats-officedocument.presentationml.slideLayout+xml"/>
  <Override PartName="/ppt/slideLayouts/slideLayout271.xml" ContentType="application/vnd.openxmlformats-officedocument.presentationml.slideLayout+xml"/>
  <Override PartName="/ppt/slideLayouts/slideLayout508.xml" ContentType="application/vnd.openxmlformats-officedocument.presentationml.slideLayout+xml"/>
  <Override PartName="/ppt/slideLayouts/slideLayout1219.xml" ContentType="application/vnd.openxmlformats-officedocument.presentationml.slideLayout+xml"/>
  <Override PartName="/ppt/slideLayouts/slideLayout347.xml" ContentType="application/vnd.openxmlformats-officedocument.presentationml.slideLayout+xml"/>
  <Override PartName="/ppt/slideLayouts/slideLayout839.xml" ContentType="application/vnd.openxmlformats-officedocument.presentationml.slideLayout+xml"/>
  <Override PartName="/ppt/slideLayouts/slideLayout1058.xml" ContentType="application/vnd.openxmlformats-officedocument.presentationml.slideLayout+xml"/>
  <Override PartName="/ppt/slideLayouts/slideLayout1244.xml" ContentType="application/vnd.openxmlformats-officedocument.presentationml.slideLayout+xml"/>
  <Override PartName="/ppt/notesSlides/notesSlide6.xml" ContentType="application/vnd.openxmlformats-officedocument.presentationml.notesSlide+xml"/>
  <Override PartName="/ppt/slideLayouts/slideLayout186.xml" ContentType="application/vnd.openxmlformats-officedocument.presentationml.slideLayout+xml"/>
  <Override PartName="/ppt/slideLayouts/slideLayout202.xml" ContentType="application/vnd.openxmlformats-officedocument.presentationml.slideLayout+xml"/>
  <Override PartName="/ppt/slideLayouts/slideLayout533.xml" ContentType="application/vnd.openxmlformats-officedocument.presentationml.slideLayout+xml"/>
  <Override PartName="/ppt/slideLayouts/slideLayout678.xml" ContentType="application/vnd.openxmlformats-officedocument.presentationml.slideLayout+xml"/>
  <Override PartName="/ppt/slideLayouts/slideLayout864.xml" ContentType="application/vnd.openxmlformats-officedocument.presentationml.slideLayout+xml"/>
  <Override PartName="/ppt/slideLayouts/slideLayout1083.xml" ContentType="application/vnd.openxmlformats-officedocument.presentationml.slideLayout+xml"/>
  <Override PartName="/ppt/slideLayouts/slideLayout39.xml" ContentType="application/vnd.openxmlformats-officedocument.presentationml.slideLayout+xml"/>
  <Override PartName="/ppt/slideLayouts/slideLayout372.xml" ContentType="application/vnd.openxmlformats-officedocument.presentationml.slideLayout+xml"/>
  <Override PartName="/ppt/slideLayouts/slideLayout609.xml" ContentType="application/vnd.openxmlformats-officedocument.presentationml.slideLayout+xml"/>
  <Override PartName="/ppt/slideLayouts/slideLayout64.xml" ContentType="application/vnd.openxmlformats-officedocument.presentationml.slideLayout+xml"/>
  <Override PartName="/ppt/slideLayouts/slideLayout117.xml" ContentType="application/vnd.openxmlformats-officedocument.presentationml.slideLayout+xml"/>
  <Override PartName="/ppt/slideLayouts/slideLayout303.xml" ContentType="application/vnd.openxmlformats-officedocument.presentationml.slideLayout+xml"/>
  <Override PartName="/ppt/slideLayouts/slideLayout448.xml" ContentType="application/vnd.openxmlformats-officedocument.presentationml.slideLayout+xml"/>
  <Override PartName="/ppt/slideLayouts/slideLayout779.xml" ContentType="application/vnd.openxmlformats-officedocument.presentationml.slideLayout+xml"/>
  <Override PartName="/ppt/slideLayouts/slideLayout1014.xml" ContentType="application/vnd.openxmlformats-officedocument.presentationml.slideLayout+xml"/>
  <Override PartName="/ppt/slideLayouts/slideLayout1159.xml" ContentType="application/vnd.openxmlformats-officedocument.presentationml.slideLayout+xml"/>
  <Override PartName="/ppt/slideLayouts/slideLayout1200.xml" ContentType="application/vnd.openxmlformats-officedocument.presentationml.slideLayout+xml"/>
  <Override PartName="/ppt/tags/tag4.xml" ContentType="application/vnd.openxmlformats-officedocument.presentationml.tags+xml"/>
  <Override PartName="/ppt/slideLayouts/slideLayout142.xml" ContentType="application/vnd.openxmlformats-officedocument.presentationml.slideLayout+xml"/>
  <Override PartName="/ppt/slideLayouts/slideLayout287.xml" ContentType="application/vnd.openxmlformats-officedocument.presentationml.slideLayout+xml"/>
  <Override PartName="/ppt/slideLayouts/slideLayout634.xml" ContentType="application/vnd.openxmlformats-officedocument.presentationml.slideLayout+xml"/>
  <Override PartName="/ppt/slideLayouts/slideLayout820.xml" ContentType="application/vnd.openxmlformats-officedocument.presentationml.slideLayout+xml"/>
  <Override PartName="/ppt/slideLayouts/slideLayout965.xml" ContentType="application/vnd.openxmlformats-officedocument.presentationml.slideLayout+xml"/>
  <Override PartName="/ppt/slideLayouts/slideLayout1184.xml" ContentType="application/vnd.openxmlformats-officedocument.presentationml.slideLayout+xml"/>
  <Override PartName="/ppt/slideLayouts/slideLayout473.xml" ContentType="application/vnd.openxmlformats-officedocument.presentationml.slideLayout+xml"/>
  <Override PartName="/ppt/slideLayouts/slideLayout990.xml" ContentType="application/vnd.openxmlformats-officedocument.presentationml.slideLayout+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120.xml" ContentType="application/vnd.openxmlformats-officedocument.presentationml.slideLayout+xml"/>
  <Override PartName="/ppt/slideLayouts/slideLayout218.xml" ContentType="application/vnd.openxmlformats-officedocument.presentationml.slideLayout+xml"/>
  <Override PartName="/ppt/slideLayouts/slideLayout265.xml" ContentType="application/vnd.openxmlformats-officedocument.presentationml.slideLayout+xml"/>
  <Override PartName="/ppt/slideLayouts/slideLayout404.xml" ContentType="application/vnd.openxmlformats-officedocument.presentationml.slideLayout+xml"/>
  <Override PartName="/ppt/slideLayouts/slideLayout451.xml" ContentType="application/vnd.openxmlformats-officedocument.presentationml.slideLayout+xml"/>
  <Override PartName="/ppt/slideLayouts/slideLayout549.xml" ContentType="application/vnd.openxmlformats-officedocument.presentationml.slideLayout+xml"/>
  <Override PartName="/ppt/slideLayouts/slideLayout596.xml" ContentType="application/vnd.openxmlformats-officedocument.presentationml.slideLayout+xml"/>
  <Override PartName="/ppt/slideLayouts/slideLayout735.xml" ContentType="application/vnd.openxmlformats-officedocument.presentationml.slideLayout+xml"/>
  <Override PartName="/ppt/slideLayouts/slideLayout782.xml" ContentType="application/vnd.openxmlformats-officedocument.presentationml.slideLayout+xml"/>
  <Override PartName="/ppt/slideLayouts/slideLayout1099.xml" ContentType="application/vnd.openxmlformats-officedocument.presentationml.slideLayout+xml"/>
  <Override PartName="/ppt/slideLayouts/slideLayout1115.xml" ContentType="application/vnd.openxmlformats-officedocument.presentationml.slideLayout+xml"/>
  <Override PartName="/ppt/slideLayouts/slideLayout1162.xml" ContentType="application/vnd.openxmlformats-officedocument.presentationml.slideLayout+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slideLayouts/slideLayout388.xml" ContentType="application/vnd.openxmlformats-officedocument.presentationml.slideLayout+xml"/>
  <Override PartName="/ppt/slideLayouts/slideLayout527.xml" ContentType="application/vnd.openxmlformats-officedocument.presentationml.slideLayout+xml"/>
  <Override PartName="/ppt/slideLayouts/slideLayout574.xml" ContentType="application/vnd.openxmlformats-officedocument.presentationml.slideLayout+xml"/>
  <Override PartName="/ppt/slideLayouts/slideLayout921.xml" ContentType="application/vnd.openxmlformats-officedocument.presentationml.slideLayout+xml"/>
  <Override PartName="/ppt/slideLayouts/slideLayout1140.xml" ContentType="application/vnd.openxmlformats-officedocument.presentationml.slideLayout+xml"/>
  <Override PartName="/ppt/slideLayouts/slideLayout1238.xml" ContentType="application/vnd.openxmlformats-officedocument.presentationml.slideLayout+xml"/>
  <Override PartName="/ppt/notesSlides/notesSlide12.xml" ContentType="application/vnd.openxmlformats-officedocument.presentationml.notesSlide+xml"/>
  <Override PartName="/ppt/slideLayouts/slideLayout319.xml" ContentType="application/vnd.openxmlformats-officedocument.presentationml.slideLayout+xml"/>
  <Override PartName="/ppt/slideLayouts/slideLayout366.xml" ContentType="application/vnd.openxmlformats-officedocument.presentationml.slideLayout+xml"/>
  <Override PartName="/ppt/slideLayouts/slideLayout713.xml" ContentType="application/vnd.openxmlformats-officedocument.presentationml.slideLayout+xml"/>
  <Override PartName="/ppt/slideLayouts/slideLayout760.xml" ContentType="application/vnd.openxmlformats-officedocument.presentationml.slideLayout+xml"/>
  <Override PartName="/ppt/slideLayouts/slideLayout858.xml" ContentType="application/vnd.openxmlformats-officedocument.presentationml.slideLayout+xml"/>
  <Override PartName="/ppt/slideLayouts/slideLayout1077.xml" ContentType="application/vnd.openxmlformats-officedocument.presentationml.slideLayout+xml"/>
  <Override PartName="/ppt/slideLayouts/slideLayout1216.xml" ContentType="application/vnd.openxmlformats-officedocument.presentationml.slideLayout+xml"/>
  <Override PartName="/ppt/slideLayouts/slideLayout1263.xml" ContentType="application/vnd.openxmlformats-officedocument.presentationml.slideLayout+xml"/>
  <Override PartName="/ppt/slides/slide9.xml" ContentType="application/vnd.openxmlformats-officedocument.presentationml.slide+xml"/>
  <Override PartName="/ppt/viewProps.xml" ContentType="application/vnd.openxmlformats-officedocument.presentationml.viewProps+xml"/>
  <Override PartName="/ppt/slideLayouts/slideLayout158.xml" ContentType="application/vnd.openxmlformats-officedocument.presentationml.slideLayout+xml"/>
  <Override PartName="/ppt/slideLayouts/slideLayout221.xml" ContentType="application/vnd.openxmlformats-officedocument.presentationml.slideLayout+xml"/>
  <Override PartName="/ppt/slideLayouts/slideLayout505.xml" ContentType="application/vnd.openxmlformats-officedocument.presentationml.slideLayout+xml"/>
  <Override PartName="/ppt/slideLayouts/slideLayout552.xml" ContentType="application/vnd.openxmlformats-officedocument.presentationml.slideLayout+xml"/>
  <Override PartName="/ppt/slideLayouts/slideLayout697.xml" ContentType="application/vnd.openxmlformats-officedocument.presentationml.slideLayout+xml"/>
  <Override PartName="/ppt/slideLayouts/slideLayout836.xml" ContentType="application/vnd.openxmlformats-officedocument.presentationml.slideLayout+xml"/>
  <Override PartName="/ppt/slideLayouts/slideLayout883.xml" ContentType="application/vnd.openxmlformats-officedocument.presentationml.slideLayout+xml"/>
  <Override PartName="/ppt/slideLayouts/slideLayout1008.xml" ContentType="application/vnd.openxmlformats-officedocument.presentationml.slideLayout+xml"/>
  <Override PartName="/ppt/slideLayouts/slideLayout1055.xml" ContentType="application/vnd.openxmlformats-officedocument.presentationml.slideLayout+xml"/>
  <Override PartName="/ppt/slideLayouts/slideLayout58.xml" ContentType="application/vnd.openxmlformats-officedocument.presentationml.slideLayout+xml"/>
  <Override PartName="/ppt/slideLayouts/slideLayout344.xml" ContentType="application/vnd.openxmlformats-officedocument.presentationml.slideLayout+xml"/>
  <Override PartName="/ppt/slideLayouts/slideLayout391.xml" ContentType="application/vnd.openxmlformats-officedocument.presentationml.slideLayout+xml"/>
  <Override PartName="/ppt/slideLayouts/slideLayout489.xml" ContentType="application/vnd.openxmlformats-officedocument.presentationml.slideLayout+xml"/>
  <Override PartName="/ppt/slideLayouts/slideLayout530.xml" ContentType="application/vnd.openxmlformats-officedocument.presentationml.slideLayout+xml"/>
  <Override PartName="/ppt/slideLayouts/slideLayout628.xml" ContentType="application/vnd.openxmlformats-officedocument.presentationml.slideLayout+xml"/>
  <Override PartName="/ppt/slideLayouts/slideLayout675.xml" ContentType="application/vnd.openxmlformats-officedocument.presentationml.slideLayout+xml"/>
  <Override PartName="/ppt/slideLayouts/slideLayout959.xml" ContentType="application/vnd.openxmlformats-officedocument.presentationml.slideLayout+xml"/>
  <Override PartName="/ppt/slideLayouts/slideLayout1178.xml" ContentType="application/vnd.openxmlformats-officedocument.presentationml.slideLayout+xml"/>
  <Override PartName="/ppt/slideLayouts/slideLayout1241.xml" ContentType="application/vnd.openxmlformats-officedocument.presentationml.slideLayout+xml"/>
  <Override PartName="/ppt/notesSlides/notesSlide3.xml" ContentType="application/vnd.openxmlformats-officedocument.presentationml.notes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83.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Layouts/slideLayout467.xml" ContentType="application/vnd.openxmlformats-officedocument.presentationml.slideLayout+xml"/>
  <Override PartName="/ppt/slideLayouts/slideLayout798.xml" ContentType="application/vnd.openxmlformats-officedocument.presentationml.slideLayout+xml"/>
  <Override PartName="/ppt/slideLayouts/slideLayout814.xml" ContentType="application/vnd.openxmlformats-officedocument.presentationml.slideLayout+xml"/>
  <Override PartName="/ppt/slideLayouts/slideLayout861.xml" ContentType="application/vnd.openxmlformats-officedocument.presentationml.slideLayout+xml"/>
  <Override PartName="/ppt/slideLayouts/slideLayout1033.xml" ContentType="application/vnd.openxmlformats-officedocument.presentationml.slideLayout+xml"/>
  <Override PartName="/ppt/slideLayouts/slideLayout1080.xml" ContentType="application/vnd.openxmlformats-officedocument.presentationml.slideLayout+xml"/>
  <Override PartName="/ppt/slides/slide15.xml" ContentType="application/vnd.openxmlformats-officedocument.presentationml.slide+xml"/>
  <Override PartName="/ppt/slideLayouts/slideLayout114.xml" ContentType="application/vnd.openxmlformats-officedocument.presentationml.slideLayout+xml"/>
  <Override PartName="/ppt/slideLayouts/slideLayout161.xml" ContentType="application/vnd.openxmlformats-officedocument.presentationml.slideLayout+xml"/>
  <Override PartName="/ppt/slideLayouts/slideLayout259.xml" ContentType="application/vnd.openxmlformats-officedocument.presentationml.slideLayout+xml"/>
  <Override PartName="/ppt/slideLayouts/slideLayout606.xml" ContentType="application/vnd.openxmlformats-officedocument.presentationml.slideLayout+xml"/>
  <Override PartName="/ppt/slideLayouts/slideLayout653.xml" ContentType="application/vnd.openxmlformats-officedocument.presentationml.slideLayout+xml"/>
  <Override PartName="/ppt/slideLayouts/slideLayout937.xml" ContentType="application/vnd.openxmlformats-officedocument.presentationml.slideLayout+xml"/>
  <Override PartName="/ppt/slideLayouts/slideLayout984.xml" ContentType="application/vnd.openxmlformats-officedocument.presentationml.slideLayout+xml"/>
  <Override PartName="/ppt/slideLayouts/slideLayout1011.xml" ContentType="application/vnd.openxmlformats-officedocument.presentationml.slideLayout+xml"/>
  <Override PartName="/ppt/slideLayouts/slideLayout1109.xml" ContentType="application/vnd.openxmlformats-officedocument.presentationml.slideLayout+xml"/>
  <Override PartName="/ppt/slideLayouts/slideLayout1156.xml" ContentType="application/vnd.openxmlformats-officedocument.presentationml.slideLayout+xml"/>
  <Override PartName="/ppt/tags/tag1.xml" ContentType="application/vnd.openxmlformats-officedocument.presentationml.tags+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300.xml" ContentType="application/vnd.openxmlformats-officedocument.presentationml.slideLayout+xml"/>
  <Override PartName="/ppt/slideLayouts/slideLayout445.xml" ContentType="application/vnd.openxmlformats-officedocument.presentationml.slideLayout+xml"/>
  <Override PartName="/ppt/slideLayouts/slideLayout492.xml" ContentType="application/vnd.openxmlformats-officedocument.presentationml.slideLayout+xml"/>
  <Override PartName="/ppt/slideLayouts/slideLayout631.xml" ContentType="application/vnd.openxmlformats-officedocument.presentationml.slideLayout+xml"/>
  <Override PartName="/ppt/slideLayouts/slideLayout729.xml" ContentType="application/vnd.openxmlformats-officedocument.presentationml.slideLayout+xml"/>
  <Override PartName="/ppt/slideLayouts/slideLayout776.xml" ContentType="application/vnd.openxmlformats-officedocument.presentationml.slideLayout+xml"/>
  <Override PartName="/ppt/slideLayouts/slideLayout915.xml" ContentType="application/vnd.openxmlformats-officedocument.presentationml.slideLayout+xml"/>
  <Override PartName="/ppt/slideLayouts/slideLayout962.xml" ContentType="application/vnd.openxmlformats-officedocument.presentationml.slideLayout+xml"/>
  <Override PartName="/ppt/slideLayouts/slideLayout1134.xml" ContentType="application/vnd.openxmlformats-officedocument.presentationml.slideLayout+xml"/>
  <Override PartName="/ppt/slideLayouts/slideLayout1279.xml" ContentType="application/vnd.openxmlformats-officedocument.presentationml.slideLayout+xml"/>
  <Override PartName="/ppt/slideLayouts/slideLayout237.xml" ContentType="application/vnd.openxmlformats-officedocument.presentationml.slideLayout+xml"/>
  <Override PartName="/ppt/slideLayouts/slideLayout284.xml" ContentType="application/vnd.openxmlformats-officedocument.presentationml.slideLayout+xml"/>
  <Override PartName="/ppt/slideLayouts/slideLayout423.xml" ContentType="application/vnd.openxmlformats-officedocument.presentationml.slideLayout+xml"/>
  <Override PartName="/ppt/slideLayouts/slideLayout470.xml" ContentType="application/vnd.openxmlformats-officedocument.presentationml.slideLayout+xml"/>
  <Override PartName="/ppt/slideLayouts/slideLayout568.xml" ContentType="application/vnd.openxmlformats-officedocument.presentationml.slideLayout+xml"/>
  <Override PartName="/ppt/slideLayouts/slideLayout707.xml" ContentType="application/vnd.openxmlformats-officedocument.presentationml.slideLayout+xml"/>
  <Override PartName="/ppt/slideLayouts/slideLayout754.xml" ContentType="application/vnd.openxmlformats-officedocument.presentationml.slideLayout+xml"/>
  <Override PartName="/ppt/slideLayouts/slideLayout899.xml" ContentType="application/vnd.openxmlformats-officedocument.presentationml.slideLayout+xml"/>
  <Override PartName="/ppt/slideLayouts/slideLayout1181.xml" ContentType="application/vnd.openxmlformats-officedocument.presentationml.slideLayout+xml"/>
  <Default Extension="wdp" ContentType="image/vnd.ms-photo"/>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546.xml" ContentType="application/vnd.openxmlformats-officedocument.presentationml.slideLayout+xml"/>
  <Override PartName="/ppt/slideLayouts/slideLayout593.xml" ContentType="application/vnd.openxmlformats-officedocument.presentationml.slideLayout+xml"/>
  <Override PartName="/ppt/slideLayouts/slideLayout877.xml" ContentType="application/vnd.openxmlformats-officedocument.presentationml.slideLayout+xml"/>
  <Override PartName="/ppt/slideLayouts/slideLayout940.xml" ContentType="application/vnd.openxmlformats-officedocument.presentationml.slideLayout+xml"/>
  <Override PartName="/ppt/slideLayouts/slideLayout1112.xml" ContentType="application/vnd.openxmlformats-officedocument.presentationml.slideLayout+xml"/>
  <Override PartName="/ppt/slideLayouts/slideLayout1257.xml" ContentType="application/vnd.openxmlformats-officedocument.presentationml.slideLayout+xml"/>
  <Override PartName="/ppt/slideLayouts/slideLayout99.xml" ContentType="application/vnd.openxmlformats-officedocument.presentationml.slideLayout+xml"/>
  <Override PartName="/ppt/slideLayouts/slideLayout199.xml" ContentType="application/vnd.openxmlformats-officedocument.presentationml.slideLayout+xml"/>
  <Override PartName="/ppt/slideLayouts/slideLayout338.xml" ContentType="application/vnd.openxmlformats-officedocument.presentationml.slideLayout+xml"/>
  <Override PartName="/ppt/slideLayouts/slideLayout385.xml" ContentType="application/vnd.openxmlformats-officedocument.presentationml.slideLayout+xml"/>
  <Override PartName="/ppt/slideLayouts/slideLayout401.xml" ContentType="application/vnd.openxmlformats-officedocument.presentationml.slideLayout+xml"/>
  <Override PartName="/ppt/slideLayouts/slideLayout669.xml" ContentType="application/vnd.openxmlformats-officedocument.presentationml.slideLayout+xml"/>
  <Override PartName="/ppt/slideLayouts/slideLayout732.xml" ContentType="application/vnd.openxmlformats-officedocument.presentationml.slideLayout+xml"/>
  <Override PartName="/ppt/slideLayouts/slideLayout1049.xml" ContentType="application/vnd.openxmlformats-officedocument.presentationml.slideLayout+xml"/>
  <Override PartName="/ppt/slideLayouts/slideLayout1096.xml" ContentType="application/vnd.openxmlformats-officedocument.presentationml.slideLayout+xml"/>
  <Override PartName="/ppt/slideLayouts/slideLayout1235.xml" ContentType="application/vnd.openxmlformats-officedocument.presentationml.slideLayout+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slideLayouts/slideLayout524.xml" ContentType="application/vnd.openxmlformats-officedocument.presentationml.slideLayout+xml"/>
  <Override PartName="/ppt/slideLayouts/slideLayout571.xml" ContentType="application/vnd.openxmlformats-officedocument.presentationml.slideLayout+xml"/>
  <Override PartName="/ppt/slideLayouts/slideLayout710.xml" ContentType="application/vnd.openxmlformats-officedocument.presentationml.slideLayout+xml"/>
  <Override PartName="/ppt/slideLayouts/slideLayout808.xml" ContentType="application/vnd.openxmlformats-officedocument.presentationml.slideLayout+xml"/>
  <Override PartName="/ppt/slideLayouts/slideLayout855.xml" ContentType="application/vnd.openxmlformats-officedocument.presentationml.slideLayout+xml"/>
  <Override PartName="/ppt/slideLayouts/slideLayout1027.xml" ContentType="application/vnd.openxmlformats-officedocument.presentationml.slideLayout+xml"/>
  <Override PartName="/ppt/slideLayouts/slideLayout1074.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77.xml" ContentType="application/vnd.openxmlformats-officedocument.presentationml.slideLayout+xml"/>
  <Override PartName="/ppt/slideLayouts/slideLayout316.xml" ContentType="application/vnd.openxmlformats-officedocument.presentationml.slideLayout+xml"/>
  <Override PartName="/ppt/slideLayouts/slideLayout363.xml" ContentType="application/vnd.openxmlformats-officedocument.presentationml.slideLayout+xml"/>
  <Override PartName="/ppt/slideLayouts/slideLayout502.xml" ContentType="application/vnd.openxmlformats-officedocument.presentationml.slideLayout+xml"/>
  <Override PartName="/ppt/slideLayouts/slideLayout647.xml" ContentType="application/vnd.openxmlformats-officedocument.presentationml.slideLayout+xml"/>
  <Override PartName="/ppt/slideLayouts/slideLayout694.xml" ContentType="application/vnd.openxmlformats-officedocument.presentationml.slideLayout+xml"/>
  <Override PartName="/ppt/slideLayouts/slideLayout978.xml" ContentType="application/vnd.openxmlformats-officedocument.presentationml.slideLayout+xml"/>
  <Override PartName="/ppt/slideLayouts/slideLayout1197.xml" ContentType="application/vnd.openxmlformats-officedocument.presentationml.slideLayout+xml"/>
  <Override PartName="/ppt/slideLayouts/slideLayout1213.xml" ContentType="application/vnd.openxmlformats-officedocument.presentationml.slideLayout+xml"/>
  <Override PartName="/ppt/slideLayouts/slideLayout1260.xml" ContentType="application/vnd.openxmlformats-officedocument.presentationml.slideLayout+xml"/>
  <Override PartName="/ppt/slideMasters/slideMaster1.xml" ContentType="application/vnd.openxmlformats-officedocument.presentationml.slideMaster+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341.xml" ContentType="application/vnd.openxmlformats-officedocument.presentationml.slideLayout+xml"/>
  <Override PartName="/ppt/slideLayouts/slideLayout439.xml" ContentType="application/vnd.openxmlformats-officedocument.presentationml.slideLayout+xml"/>
  <Override PartName="/ppt/slideLayouts/slideLayout486.xml" ContentType="application/vnd.openxmlformats-officedocument.presentationml.slideLayout+xml"/>
  <Override PartName="/ppt/slideLayouts/slideLayout625.xml" ContentType="application/vnd.openxmlformats-officedocument.presentationml.slideLayout+xml"/>
  <Override PartName="/ppt/slideLayouts/slideLayout672.xml" ContentType="application/vnd.openxmlformats-officedocument.presentationml.slideLayout+xml"/>
  <Override PartName="/ppt/slideLayouts/slideLayout833.xml" ContentType="application/vnd.openxmlformats-officedocument.presentationml.slideLayout+xml"/>
  <Override PartName="/ppt/slideLayouts/slideLayout880.xml" ContentType="application/vnd.openxmlformats-officedocument.presentationml.slideLayout+xml"/>
  <Override PartName="/ppt/slideLayouts/slideLayout1005.xml" ContentType="application/vnd.openxmlformats-officedocument.presentationml.slideLayout+xml"/>
  <Override PartName="/ppt/slideLayouts/slideLayout1052.xml" ContentType="application/vnd.openxmlformats-officedocument.presentationml.slideLayout+xml"/>
  <Override PartName="/ppt/slides/slide34.xml" ContentType="application/vnd.openxmlformats-officedocument.presentationml.slide+xml"/>
  <Override PartName="/ppt/slideLayouts/slideLayout133.xml" ContentType="application/vnd.openxmlformats-officedocument.presentationml.slideLayout+xml"/>
  <Override PartName="/ppt/slideLayouts/slideLayout180.xml" ContentType="application/vnd.openxmlformats-officedocument.presentationml.slideLayout+xml"/>
  <Override PartName="/ppt/slideLayouts/slideLayout278.xml" ContentType="application/vnd.openxmlformats-officedocument.presentationml.slideLayout+xml"/>
  <Override PartName="/ppt/slideLayouts/slideLayout417.xml" ContentType="application/vnd.openxmlformats-officedocument.presentationml.slideLayout+xml"/>
  <Override PartName="/ppt/slideLayouts/slideLayout464.xml" ContentType="application/vnd.openxmlformats-officedocument.presentationml.slideLayout+xml"/>
  <Override PartName="/ppt/slideLayouts/slideLayout811.xml" ContentType="application/vnd.openxmlformats-officedocument.presentationml.slideLayout+xml"/>
  <Override PartName="/ppt/slideLayouts/slideLayout909.xml" ContentType="application/vnd.openxmlformats-officedocument.presentationml.slideLayout+xml"/>
  <Override PartName="/ppt/slideLayouts/slideLayout956.xml" ContentType="application/vnd.openxmlformats-officedocument.presentationml.slideLayout+xml"/>
  <Override PartName="/ppt/slideLayouts/slideLayout1030.xml" ContentType="application/vnd.openxmlformats-officedocument.presentationml.slideLayout+xml"/>
  <Override PartName="/ppt/slideLayouts/slideLayout1128.xml" ContentType="application/vnd.openxmlformats-officedocument.presentationml.slideLayout+xml"/>
  <Override PartName="/ppt/slideLayouts/slideLayout1175.xml" ContentType="application/vnd.openxmlformats-officedocument.presentationml.slideLayout+xml"/>
  <Default Extension="rels" ContentType="application/vnd.openxmlformats-package.relationships+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603.xml" ContentType="application/vnd.openxmlformats-officedocument.presentationml.slideLayout+xml"/>
  <Override PartName="/ppt/slideLayouts/slideLayout650.xml" ContentType="application/vnd.openxmlformats-officedocument.presentationml.slideLayout+xml"/>
  <Override PartName="/ppt/slideLayouts/slideLayout748.xml" ContentType="application/vnd.openxmlformats-officedocument.presentationml.slideLayout+xml"/>
  <Override PartName="/ppt/slideLayouts/slideLayout795.xml" ContentType="application/vnd.openxmlformats-officedocument.presentationml.slideLayout+xml"/>
  <Override PartName="/ppt/slideLayouts/slideLayout934.xml" ContentType="application/vnd.openxmlformats-officedocument.presentationml.slideLayout+xml"/>
  <Override PartName="/ppt/slideLayouts/slideLayout981.xml" ContentType="application/vnd.openxmlformats-officedocument.presentationml.slideLayout+xml"/>
  <Override PartName="/ppt/slideLayouts/slideLayout1106.xml" ContentType="application/vnd.openxmlformats-officedocument.presentationml.slideLayout+xml"/>
  <Override PartName="/ppt/slideLayouts/slideLayout1153.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442.xml" ContentType="application/vnd.openxmlformats-officedocument.presentationml.slideLayout+xml"/>
  <Override PartName="/ppt/slideLayouts/slideLayout587.xml" ContentType="application/vnd.openxmlformats-officedocument.presentationml.slideLayout+xml"/>
  <Override PartName="/ppt/slideLayouts/slideLayout726.xml" ContentType="application/vnd.openxmlformats-officedocument.presentationml.slideLayout+xml"/>
  <Override PartName="/ppt/slideLayouts/slideLayout773.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Layouts/slideLayout379.xml" ContentType="application/vnd.openxmlformats-officedocument.presentationml.slideLayout+xml"/>
  <Override PartName="/ppt/slideLayouts/slideLayout518.xml" ContentType="application/vnd.openxmlformats-officedocument.presentationml.slideLayout+xml"/>
  <Override PartName="/ppt/slideLayouts/slideLayout565.xml" ContentType="application/vnd.openxmlformats-officedocument.presentationml.slideLayout+xml"/>
  <Override PartName="/ppt/slideLayouts/slideLayout849.xml" ContentType="application/vnd.openxmlformats-officedocument.presentationml.slideLayout+xml"/>
  <Override PartName="/ppt/slideLayouts/slideLayout896.xml" ContentType="application/vnd.openxmlformats-officedocument.presentationml.slideLayout+xml"/>
  <Override PartName="/ppt/slideLayouts/slideLayout912.xml" ContentType="application/vnd.openxmlformats-officedocument.presentationml.slideLayout+xml"/>
  <Override PartName="/ppt/slideLayouts/slideLayout1131.xml" ContentType="application/vnd.openxmlformats-officedocument.presentationml.slideLayout+xml"/>
  <Override PartName="/ppt/slideLayouts/slideLayout1229.xml" ContentType="application/vnd.openxmlformats-officedocument.presentationml.slideLayout+xml"/>
  <Override PartName="/ppt/slideLayouts/slideLayout1276.xml" ContentType="application/vnd.openxmlformats-officedocument.presentationml.slideLayout+xml"/>
  <Override PartName="/ppt/slideLayouts/slideLayout357.xml" ContentType="application/vnd.openxmlformats-officedocument.presentationml.slideLayout+xml"/>
  <Override PartName="/ppt/slideLayouts/slideLayout420.xml" ContentType="application/vnd.openxmlformats-officedocument.presentationml.slideLayout+xml"/>
  <Override PartName="/ppt/slideLayouts/slideLayout688.xml" ContentType="application/vnd.openxmlformats-officedocument.presentationml.slideLayout+xml"/>
  <Override PartName="/ppt/slideLayouts/slideLayout704.xml" ContentType="application/vnd.openxmlformats-officedocument.presentationml.slideLayout+xml"/>
  <Override PartName="/ppt/slideLayouts/slideLayout751.xml" ContentType="application/vnd.openxmlformats-officedocument.presentationml.slideLayout+xml"/>
  <Override PartName="/ppt/slideLayouts/slideLayout1068.xml" ContentType="application/vnd.openxmlformats-officedocument.presentationml.slideLayout+xml"/>
  <Override PartName="/ppt/slideLayouts/slideLayout1207.xml" ContentType="application/vnd.openxmlformats-officedocument.presentationml.slideLayout+xml"/>
  <Override PartName="/ppt/slideLayouts/slideLayout1254.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12.xml" ContentType="application/vnd.openxmlformats-officedocument.presentationml.slideLayout+xml"/>
  <Override PartName="/ppt/slideLayouts/slideLayout543.xml" ContentType="application/vnd.openxmlformats-officedocument.presentationml.slideLayout+xml"/>
  <Override PartName="/ppt/slideLayouts/slideLayout590.xml" ContentType="application/vnd.openxmlformats-officedocument.presentationml.slideLayout+xml"/>
  <Override PartName="/ppt/slideLayouts/slideLayout827.xml" ContentType="application/vnd.openxmlformats-officedocument.presentationml.slideLayout+xml"/>
  <Override PartName="/ppt/slideLayouts/slideLayout874.xml" ContentType="application/vnd.openxmlformats-officedocument.presentationml.slideLayout+xml"/>
  <Override PartName="/ppt/slideLayouts/slideLayout1046.xml" ContentType="application/vnd.openxmlformats-officedocument.presentationml.slideLayout+xml"/>
  <Override PartName="/ppt/slideLayouts/slideLayout1093.xml" ContentType="application/vnd.openxmlformats-officedocument.presentationml.slideLayout+xml"/>
  <Override PartName="/ppt/slides/slide28.xml" ContentType="application/vnd.openxmlformats-officedocument.presentationml.slide+xml"/>
  <Override PartName="/ppt/slideLayouts/slideLayout49.xml" ContentType="application/vnd.openxmlformats-officedocument.presentationml.slideLayout+xml"/>
  <Override PartName="/ppt/slideLayouts/slideLayout96.xml" ContentType="application/vnd.openxmlformats-officedocument.presentationml.slideLayout+xml"/>
  <Override PartName="/ppt/slideLayouts/slideLayout335.xml" ContentType="application/vnd.openxmlformats-officedocument.presentationml.slideLayout+xml"/>
  <Override PartName="/ppt/slideLayouts/slideLayout382.xml" ContentType="application/vnd.openxmlformats-officedocument.presentationml.slideLayout+xml"/>
  <Override PartName="/ppt/slideLayouts/slideLayout521.xml" ContentType="application/vnd.openxmlformats-officedocument.presentationml.slideLayout+xml"/>
  <Override PartName="/ppt/slideLayouts/slideLayout619.xml" ContentType="application/vnd.openxmlformats-officedocument.presentationml.slideLayout+xml"/>
  <Override PartName="/ppt/slideLayouts/slideLayout666.xml" ContentType="application/vnd.openxmlformats-officedocument.presentationml.slideLayout+xml"/>
  <Override PartName="/ppt/slideLayouts/slideLayout805.xml" ContentType="application/vnd.openxmlformats-officedocument.presentationml.slideLayout+xml"/>
  <Override PartName="/ppt/slideLayouts/slideLayout852.xml" ContentType="application/vnd.openxmlformats-officedocument.presentationml.slideLayout+xml"/>
  <Override PartName="/ppt/slideLayouts/slideLayout997.xml" ContentType="application/vnd.openxmlformats-officedocument.presentationml.slideLayout+xml"/>
  <Override PartName="/ppt/slideLayouts/slideLayout1169.xml" ContentType="application/vnd.openxmlformats-officedocument.presentationml.slideLayout+xml"/>
  <Override PartName="/ppt/slideLayouts/slideLayout1232.xml" ContentType="application/vnd.openxmlformats-officedocument.presentationml.slideLayout+xml"/>
  <Override PartName="/ppt/slides/slide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27.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360.xml" ContentType="application/vnd.openxmlformats-officedocument.presentationml.slideLayout+xml"/>
  <Override PartName="/ppt/slideLayouts/slideLayout458.xml" ContentType="application/vnd.openxmlformats-officedocument.presentationml.slideLayout+xml"/>
  <Override PartName="/ppt/slideLayouts/slideLayout644.xml" ContentType="application/vnd.openxmlformats-officedocument.presentationml.slideLayout+xml"/>
  <Override PartName="/ppt/slideLayouts/slideLayout691.xml" ContentType="application/vnd.openxmlformats-officedocument.presentationml.slideLayout+xml"/>
  <Override PartName="/ppt/slideLayouts/slideLayout789.xml" ContentType="application/vnd.openxmlformats-officedocument.presentationml.slideLayout+xml"/>
  <Override PartName="/ppt/slideLayouts/slideLayout1024.xml" ContentType="application/vnd.openxmlformats-officedocument.presentationml.slideLayout+xml"/>
  <Override PartName="/ppt/slideLayouts/slideLayout1071.xml" ContentType="application/vnd.openxmlformats-officedocument.presentationml.slideLayout+xml"/>
  <Override PartName="/ppt/slideLayouts/slideLayout1210.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436.xml" ContentType="application/vnd.openxmlformats-officedocument.presentationml.slideLayout+xml"/>
  <Override PartName="/ppt/slideLayouts/slideLayout483.xml" ContentType="application/vnd.openxmlformats-officedocument.presentationml.slideLayout+xml"/>
  <Default Extension="jpeg" ContentType="image/jpeg"/>
  <Override PartName="/ppt/slideLayouts/slideLayout830.xml" ContentType="application/vnd.openxmlformats-officedocument.presentationml.slideLayout+xml"/>
  <Override PartName="/ppt/slideLayouts/slideLayout928.xml" ContentType="application/vnd.openxmlformats-officedocument.presentationml.slideLayout+xml"/>
  <Override PartName="/ppt/slideLayouts/slideLayout975.xml" ContentType="application/vnd.openxmlformats-officedocument.presentationml.slideLayout+xml"/>
  <Override PartName="/ppt/slideLayouts/slideLayout1002.xml" ContentType="application/vnd.openxmlformats-officedocument.presentationml.slideLayout+xml"/>
  <Override PartName="/ppt/slideLayouts/slideLayout1147.xml" ContentType="application/vnd.openxmlformats-officedocument.presentationml.slideLayout+xml"/>
  <Override PartName="/ppt/slideLayouts/slideLayout1194.xml" ContentType="application/vnd.openxmlformats-officedocument.presentationml.slideLayout+xml"/>
  <Override PartName="/ppt/slides/slide31.xml" ContentType="application/vnd.openxmlformats-officedocument.presentationml.slide+xml"/>
  <Override PartName="/ppt/slideLayouts/slideLayout52.xml" ContentType="application/vnd.openxmlformats-officedocument.presentationml.slideLayout+xml"/>
  <Override PartName="/ppt/slideLayouts/slideLayout228.xml" ContentType="application/vnd.openxmlformats-officedocument.presentationml.slideLayout+xml"/>
  <Override PartName="/ppt/slideLayouts/slideLayout275.xml" ContentType="application/vnd.openxmlformats-officedocument.presentationml.slideLayout+xml"/>
  <Override PartName="/ppt/slideLayouts/slideLayout622.xml" ContentType="application/vnd.openxmlformats-officedocument.presentationml.slideLayout+xml"/>
  <Override PartName="/ppt/slideLayouts/slideLayout767.xml" ContentType="application/vnd.openxmlformats-officedocument.presentationml.slideLayout+xml"/>
  <Override PartName="/ppt/slideLayouts/slideLayout906.xml" ContentType="application/vnd.openxmlformats-officedocument.presentationml.slideLayout+xml"/>
  <Override PartName="/ppt/slideLayouts/slideLayout953.xml" ContentType="application/vnd.openxmlformats-officedocument.presentationml.slideLayout+xml"/>
  <Override PartName="/ppt/slideLayouts/slideLayout1125.xml" ContentType="application/vnd.openxmlformats-officedocument.presentationml.slideLayout+xml"/>
  <Override PartName="/ppt/slideLayouts/slideLayout1172.xml" ContentType="application/vnd.openxmlformats-officedocument.presentationml.slideLayout+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414.xml" ContentType="application/vnd.openxmlformats-officedocument.presentationml.slideLayout+xml"/>
  <Override PartName="/ppt/slideLayouts/slideLayout461.xml" ContentType="application/vnd.openxmlformats-officedocument.presentationml.slideLayout+xml"/>
  <Override PartName="/ppt/slideLayouts/slideLayout559.xml" ContentType="application/vnd.openxmlformats-officedocument.presentationml.slideLayout+xml"/>
  <Override PartName="/ppt/slideLayouts/slideLayout600.xml" ContentType="application/vnd.openxmlformats-officedocument.presentationml.slideLayout+xml"/>
  <Override PartName="/ppt/slideLayouts/slideLayout745.xml" ContentType="application/vnd.openxmlformats-officedocument.presentationml.slideLayout+xml"/>
  <Override PartName="/ppt/slideLayouts/slideLayout792.xml" ContentType="application/vnd.openxmlformats-officedocument.presentationml.slideLayout+xml"/>
  <Override PartName="/ppt/slideLayouts/slideLayout1248.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398.xml" ContentType="application/vnd.openxmlformats-officedocument.presentationml.slideLayout+xml"/>
  <Override PartName="/ppt/slideLayouts/slideLayout537.xml" ContentType="application/vnd.openxmlformats-officedocument.presentationml.slideLayout+xml"/>
  <Override PartName="/ppt/slideLayouts/slideLayout584.xml" ContentType="application/vnd.openxmlformats-officedocument.presentationml.slideLayout+xml"/>
  <Override PartName="/ppt/slideLayouts/slideLayout868.xml" ContentType="application/vnd.openxmlformats-officedocument.presentationml.slideLayout+xml"/>
  <Override PartName="/ppt/slideLayouts/slideLayout931.xml" ContentType="application/vnd.openxmlformats-officedocument.presentationml.slideLayout+xml"/>
  <Override PartName="/ppt/slideLayouts/slideLayout1087.xml" ContentType="application/vnd.openxmlformats-officedocument.presentationml.slideLayout+xml"/>
  <Override PartName="/ppt/slideLayouts/slideLayout1103.xml" ContentType="application/vnd.openxmlformats-officedocument.presentationml.slideLayout+xml"/>
  <Override PartName="/ppt/slideLayouts/slideLayout1150.xml" ContentType="application/vnd.openxmlformats-officedocument.presentationml.slideLayout+xml"/>
  <Override PartName="/ppt/slideLayouts/slideLayout231.xml" ContentType="application/vnd.openxmlformats-officedocument.presentationml.slideLayout+xml"/>
  <Override PartName="/ppt/slideLayouts/slideLayout329.xml" ContentType="application/vnd.openxmlformats-officedocument.presentationml.slideLayout+xml"/>
  <Override PartName="/ppt/slideLayouts/slideLayout376.xml" ContentType="application/vnd.openxmlformats-officedocument.presentationml.slideLayout+xml"/>
  <Override PartName="/ppt/slideLayouts/slideLayout723.xml" ContentType="application/vnd.openxmlformats-officedocument.presentationml.slideLayout+xml"/>
  <Override PartName="/ppt/slideLayouts/slideLayout770.xml" ContentType="application/vnd.openxmlformats-officedocument.presentationml.slideLayout+xml"/>
  <Override PartName="/ppt/slideLayouts/slideLayout1226.xml" ContentType="application/vnd.openxmlformats-officedocument.presentationml.slideLayout+xml"/>
  <Override PartName="/ppt/slideLayouts/slideLayout1273.xml" ContentType="application/vnd.openxmlformats-officedocument.presentationml.slideLayout+xml"/>
  <Override PartName="/ppt/slideLayouts/slideLayout68.xml" ContentType="application/vnd.openxmlformats-officedocument.presentationml.slideLayout+xml"/>
  <Override PartName="/ppt/slideLayouts/slideLayout168.xml" ContentType="application/vnd.openxmlformats-officedocument.presentationml.slideLayout+xml"/>
  <Override PartName="/ppt/slideLayouts/slideLayout499.xml" ContentType="application/vnd.openxmlformats-officedocument.presentationml.slideLayout+xml"/>
  <Override PartName="/ppt/slideLayouts/slideLayout515.xml" ContentType="application/vnd.openxmlformats-officedocument.presentationml.slideLayout+xml"/>
  <Override PartName="/ppt/slideLayouts/slideLayout562.xml" ContentType="application/vnd.openxmlformats-officedocument.presentationml.slideLayout+xml"/>
  <Override PartName="/ppt/slideLayouts/slideLayout701.xml" ContentType="application/vnd.openxmlformats-officedocument.presentationml.slideLayout+xml"/>
  <Override PartName="/ppt/slideLayouts/slideLayout846.xml" ContentType="application/vnd.openxmlformats-officedocument.presentationml.slideLayout+xml"/>
  <Override PartName="/ppt/slideLayouts/slideLayout893.xml" ContentType="application/vnd.openxmlformats-officedocument.presentationml.slideLayout+xml"/>
  <Override PartName="/ppt/slideLayouts/slideLayout1018.xml" ContentType="application/vnd.openxmlformats-officedocument.presentationml.slideLayout+xml"/>
  <Override PartName="/ppt/slideLayouts/slideLayout1065.xml" ContentType="application/vnd.openxmlformats-officedocument.presentationml.slideLayout+xml"/>
  <Override PartName="/ppt/slideLayouts/slideLayout354.xml" ContentType="application/vnd.openxmlformats-officedocument.presentationml.slideLayout+xml"/>
  <Override PartName="/ppt/slideLayouts/slideLayout540.xml" ContentType="application/vnd.openxmlformats-officedocument.presentationml.slideLayout+xml"/>
  <Override PartName="/ppt/slideLayouts/slideLayout685.xml" ContentType="application/vnd.openxmlformats-officedocument.presentationml.slideLayout+xml"/>
  <Override PartName="/ppt/slideLayouts/slideLayout871.xml" ContentType="application/vnd.openxmlformats-officedocument.presentationml.slideLayout+xml"/>
  <Override PartName="/ppt/slideLayouts/slideLayout1251.xml" ContentType="application/vnd.openxmlformats-officedocument.presentationml.slideLayout+xml"/>
  <Override PartName="/ppt/slideLayouts/slideLayout46.xml" ContentType="application/vnd.openxmlformats-officedocument.presentationml.slideLayout+xml"/>
  <Override PartName="/ppt/slideLayouts/slideLayout193.xml" ContentType="application/vnd.openxmlformats-officedocument.presentationml.slideLayout+xml"/>
  <Override PartName="/ppt/slideLayouts/slideLayout616.xml" ContentType="application/vnd.openxmlformats-officedocument.presentationml.slideLayout+xml"/>
  <Override PartName="/ppt/slideLayouts/slideLayout947.xml" ContentType="application/vnd.openxmlformats-officedocument.presentationml.slideLayout+xml"/>
  <Override PartName="/ppt/slideLayouts/slideLayout1090.xml" ContentType="application/vnd.openxmlformats-officedocument.presentationml.slideLayout+xml"/>
  <Override PartName="/ppt/slideLayouts/slideLayout124.xml" ContentType="application/vnd.openxmlformats-officedocument.presentationml.slideLayout+xml"/>
  <Override PartName="/ppt/slideLayouts/slideLayout269.xml" ContentType="application/vnd.openxmlformats-officedocument.presentationml.slideLayout+xml"/>
  <Override PartName="/ppt/slideLayouts/slideLayout455.xml" ContentType="application/vnd.openxmlformats-officedocument.presentationml.slideLayout+xml"/>
  <Override PartName="/ppt/slideLayouts/slideLayout786.xml" ContentType="application/vnd.openxmlformats-officedocument.presentationml.slideLayout+xml"/>
  <Override PartName="/ppt/slideLayouts/slideLayout802.xml" ContentType="application/vnd.openxmlformats-officedocument.presentationml.slideLayout+xml"/>
  <Override PartName="/ppt/slideLayouts/slideLayout1021.xml" ContentType="application/vnd.openxmlformats-officedocument.presentationml.slideLayout+xml"/>
  <Override PartName="/ppt/slideLayouts/slideLayout1166.xml" ContentType="application/vnd.openxmlformats-officedocument.presentationml.slideLayout+xml"/>
  <Override PartName="/ppt/slideLayouts/slideLayout71.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slideLayouts/slideLayout641.xml" ContentType="application/vnd.openxmlformats-officedocument.presentationml.slideLayout+xml"/>
  <Override PartName="/ppt/slideLayouts/slideLayout972.xml" ContentType="application/vnd.openxmlformats-officedocument.presentationml.slideLayout+xml"/>
  <Override PartName="/ppt/slideLayouts/slideLayout1191.xml" ContentType="application/vnd.openxmlformats-officedocument.presentationml.slideLayout+xml"/>
  <Override PartName="/ppt/slideLayouts/slideLayout480.xml" ContentType="application/vnd.openxmlformats-officedocument.presentationml.slideLayout+xml"/>
  <Override PartName="/ppt/slideLayouts/slideLayout717.xml" ContentType="application/vnd.openxmlformats-officedocument.presentationml.slideLayout+xml"/>
  <Override PartName="/ppt/slideLayouts/slideLayout1267.xml" ContentType="application/vnd.openxmlformats-officedocument.presentationml.slideLayout+xml"/>
  <Override PartName="/ppt/slideLayouts/slideLayout225.xml" ContentType="application/vnd.openxmlformats-officedocument.presentationml.slideLayout+xml"/>
  <Override PartName="/ppt/slideLayouts/slideLayout411.xml" ContentType="application/vnd.openxmlformats-officedocument.presentationml.slideLayout+xml"/>
  <Override PartName="/ppt/slideLayouts/slideLayout556.xml" ContentType="application/vnd.openxmlformats-officedocument.presentationml.slideLayout+xml"/>
  <Override PartName="/ppt/slideLayouts/slideLayout887.xml" ContentType="application/vnd.openxmlformats-officedocument.presentationml.slideLayout+xml"/>
  <Override PartName="/ppt/slideLayouts/slideLayout903.xml" ContentType="application/vnd.openxmlformats-officedocument.presentationml.slideLayout+xml"/>
  <Override PartName="/ppt/slideLayouts/slideLayout1122.xml" ContentType="application/vnd.openxmlformats-officedocument.presentationml.slideLayout+xml"/>
  <Override PartName="/ppt/slideLayouts/slideLayout250.xml" ContentType="application/vnd.openxmlformats-officedocument.presentationml.slideLayout+xml"/>
  <Override PartName="/ppt/slideLayouts/slideLayout395.xml" ContentType="application/vnd.openxmlformats-officedocument.presentationml.slideLayout+xml"/>
  <Override PartName="/ppt/slideLayouts/slideLayout742.xml" ContentType="application/vnd.openxmlformats-officedocument.presentationml.slideLayout+xml"/>
  <Override PartName="/ppt/slideLayouts/slideLayout87.xml" ContentType="application/vnd.openxmlformats-officedocument.presentationml.slideLayout+xml"/>
  <Override PartName="/ppt/slideLayouts/slideLayout326.xml" ContentType="application/vnd.openxmlformats-officedocument.presentationml.slideLayout+xml"/>
  <Override PartName="/ppt/slideLayouts/slideLayout581.xml" ContentType="application/vnd.openxmlformats-officedocument.presentationml.slideLayout+xml"/>
  <Override PartName="/ppt/slideLayouts/slideLayout818.xml" ContentType="application/vnd.openxmlformats-officedocument.presentationml.slideLayout+xml"/>
  <Override PartName="/ppt/slideLayouts/slideLayout1037.xml" ContentType="application/vnd.openxmlformats-officedocument.presentationml.slideLayout+xml"/>
  <Override PartName="/ppt/slideLayouts/slideLayout1223.xml" ContentType="application/vnd.openxmlformats-officedocument.presentationml.slideLayout+xml"/>
  <Override PartName="/ppt/slides/slide19.xml" ContentType="application/vnd.openxmlformats-officedocument.presentationml.slide+xml"/>
  <Override PartName="/ppt/slideLayouts/slideLayout165.xml" ContentType="application/vnd.openxmlformats-officedocument.presentationml.slideLayout+xml"/>
  <Override PartName="/ppt/slideLayouts/slideLayout512.xml" ContentType="application/vnd.openxmlformats-officedocument.presentationml.slideLayout+xml"/>
  <Override PartName="/ppt/slideLayouts/slideLayout657.xml" ContentType="application/vnd.openxmlformats-officedocument.presentationml.slideLayout+xml"/>
  <Override PartName="/ppt/slideLayouts/slideLayout843.xml" ContentType="application/vnd.openxmlformats-officedocument.presentationml.slideLayout+xml"/>
  <Override PartName="/ppt/slideLayouts/slideLayout988.xml" ContentType="application/vnd.openxmlformats-officedocument.presentationml.slideLayout+xml"/>
  <Override PartName="/ppt/slideLayouts/slideLayout1062.xml" ContentType="application/vnd.openxmlformats-officedocument.presentationml.slideLayout+xml"/>
  <Override PartName="/ppt/slideLayouts/slideLayout18.xml" ContentType="application/vnd.openxmlformats-officedocument.presentationml.slideLayout+xml"/>
  <Override PartName="/ppt/slideLayouts/slideLayout351.xml" ContentType="application/vnd.openxmlformats-officedocument.presentationml.slideLayout+xml"/>
  <Override PartName="/ppt/slideLayouts/slideLayout496.xml" ContentType="application/vnd.openxmlformats-officedocument.presentationml.slideLayout+xml"/>
  <Override PartName="/ppt/slideLayouts/slideLayout682.xml" ContentType="application/vnd.openxmlformats-officedocument.presentationml.slideLayout+xml"/>
  <Override PartName="/ppt/slideLayouts/slideLayout919.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190.xml" ContentType="application/vnd.openxmlformats-officedocument.presentationml.slideLayout+xml"/>
  <Override PartName="/ppt/slideLayouts/slideLayout427.xml" ContentType="application/vnd.openxmlformats-officedocument.presentationml.slideLayout+xml"/>
  <Default Extension="emf" ContentType="image/x-emf"/>
  <Override PartName="/ppt/slideLayouts/slideLayout758.xml" ContentType="application/vnd.openxmlformats-officedocument.presentationml.slideLayout+xml"/>
  <Override PartName="/ppt/slideLayouts/slideLayout1138.xml" ContentType="application/vnd.openxmlformats-officedocument.presentationml.slideLayout+xml"/>
  <Override PartName="/ppt/slideLayouts/slideLayout266.xml" ContentType="application/vnd.openxmlformats-officedocument.presentationml.slideLayout+xml"/>
  <Override PartName="/ppt/slideLayouts/slideLayout597.xml" ContentType="application/vnd.openxmlformats-officedocument.presentationml.slideLayout+xml"/>
  <Override PartName="/ppt/slideLayouts/slideLayout613.xml" ContentType="application/vnd.openxmlformats-officedocument.presentationml.slideLayout+xml"/>
  <Override PartName="/ppt/slideLayouts/slideLayout944.xml" ContentType="application/vnd.openxmlformats-officedocument.presentationml.slideLayout+xml"/>
  <Override PartName="/ppt/slideLayouts/slideLayout1163.xml" ContentType="application/vnd.openxmlformats-officedocument.presentationml.slideLayout+xml"/>
  <Override PartName="/ppt/slideLayouts/slideLayout121.xml" ContentType="application/vnd.openxmlformats-officedocument.presentationml.slideLayout+xml"/>
  <Override PartName="/ppt/slideLayouts/slideLayout452.xml" ContentType="application/vnd.openxmlformats-officedocument.presentationml.slideLayout+xml"/>
  <Override PartName="/ppt/slideLayouts/slideLayout783.xml" ContentType="application/vnd.openxmlformats-officedocument.presentationml.slideLayout+xml"/>
  <Override PartName="/ppt/slideLayouts/slideLayout1239.xml" ContentType="application/vnd.openxmlformats-officedocument.presentationml.slideLayout+xml"/>
  <Override PartName="/ppt/slideLayouts/slideLayout291.xml" ContentType="application/vnd.openxmlformats-officedocument.presentationml.slideLayout+xml"/>
  <Override PartName="/ppt/slideLayouts/slideLayout528.xml" ContentType="application/vnd.openxmlformats-officedocument.presentationml.slideLayout+xml"/>
  <Override PartName="/ppt/slideLayouts/slideLayout714.xml" ContentType="application/vnd.openxmlformats-officedocument.presentationml.slideLayout+xml"/>
  <Override PartName="/ppt/slideLayouts/slideLayout859.xml" ContentType="application/vnd.openxmlformats-officedocument.presentationml.slideLayout+xml"/>
  <Override PartName="/ppt/slideLayouts/slideLayout1078.xml" ContentType="application/vnd.openxmlformats-officedocument.presentationml.slideLayout+xml"/>
  <Override PartName="/ppt/slideLayouts/slideLayout222.xml" ContentType="application/vnd.openxmlformats-officedocument.presentationml.slideLayout+xml"/>
  <Override PartName="/ppt/slideLayouts/slideLayout367.xml" ContentType="application/vnd.openxmlformats-officedocument.presentationml.slideLayout+xml"/>
  <Override PartName="/ppt/slideLayouts/slideLayout553.xml" ContentType="application/vnd.openxmlformats-officedocument.presentationml.slideLayout+xml"/>
  <Override PartName="/ppt/slideLayouts/slideLayout698.xml" ContentType="application/vnd.openxmlformats-officedocument.presentationml.slideLayout+xml"/>
  <Override PartName="/ppt/slideLayouts/slideLayout900.xml" ContentType="application/vnd.openxmlformats-officedocument.presentationml.slideLayout+xml"/>
  <Override PartName="/ppt/slideLayouts/slideLayout1264.xml" ContentType="application/vnd.openxmlformats-officedocument.presentationml.slideLayout+xml"/>
  <Override PartName="/ppt/slideLayouts/slideLayout59.xml" ContentType="application/vnd.openxmlformats-officedocument.presentationml.slideLayout+xml"/>
  <Override PartName="/ppt/slideLayouts/slideLayout392.xml" ContentType="application/vnd.openxmlformats-officedocument.presentationml.slideLayout+xml"/>
  <Override PartName="/ppt/slideLayouts/slideLayout884.xml" ContentType="application/vnd.openxmlformats-officedocument.presentationml.slideLayout+xml"/>
  <Override PartName="/ppt/slideLayouts/slideLayout1009.xml" ContentType="application/vnd.openxmlformats-officedocument.presentationml.slideLayout+xml"/>
  <Override PartName="/ppt/slideLayouts/slideLayout137.xml" ContentType="application/vnd.openxmlformats-officedocument.presentationml.slideLayout+xml"/>
  <Override PartName="/ppt/slideLayouts/slideLayout629.xml" ContentType="application/vnd.openxmlformats-officedocument.presentationml.slideLayout+xml"/>
  <Override PartName="/ppt/slideLayouts/slideLayout815.xml" ContentType="application/vnd.openxmlformats-officedocument.presentationml.slideLayout+xml"/>
  <Override PartName="/ppt/slideLayouts/slideLayout1034.xml" ContentType="application/vnd.openxmlformats-officedocument.presentationml.slideLayout+xml"/>
  <Override PartName="/ppt/slideLayouts/slideLayout1179.xml" ContentType="application/vnd.openxmlformats-officedocument.presentationml.slideLayout+xml"/>
  <Override PartName="/ppt/slideLayouts/slideLayout84.xml" ContentType="application/vnd.openxmlformats-officedocument.presentationml.slideLayout+xml"/>
  <Override PartName="/ppt/slideLayouts/slideLayout323.xml" ContentType="application/vnd.openxmlformats-officedocument.presentationml.slideLayout+xml"/>
  <Override PartName="/ppt/slideLayouts/slideLayout468.xml" ContentType="application/vnd.openxmlformats-officedocument.presentationml.slideLayout+xml"/>
  <Override PartName="/ppt/slideLayouts/slideLayout654.xml" ContentType="application/vnd.openxmlformats-officedocument.presentationml.slideLayout+xml"/>
  <Override PartName="/ppt/slideLayouts/slideLayout799.xml" ContentType="application/vnd.openxmlformats-officedocument.presentationml.slideLayout+xml"/>
  <Override PartName="/ppt/slideLayouts/slideLayout985.xml" ContentType="application/vnd.openxmlformats-officedocument.presentationml.slideLayout+xml"/>
  <Override PartName="/ppt/slideLayouts/slideLayout1220.xml" ContentType="application/vnd.openxmlformats-officedocument.presentationml.slideLayout+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162.xml" ContentType="application/vnd.openxmlformats-officedocument.presentationml.slideLayout+xml"/>
  <Override PartName="/ppt/slideLayouts/slideLayout493.xml" ContentType="application/vnd.openxmlformats-officedocument.presentationml.slideLayout+xml"/>
  <Override PartName="/ppt/slideLayouts/slideLayout840.xml" ContentType="application/vnd.openxmlformats-officedocument.presentationml.slideLayout+xml"/>
  <Override PartName="/ppt/slideLayouts/slideLayout238.xml" ContentType="application/vnd.openxmlformats-officedocument.presentationml.slideLayout+xml"/>
  <Override PartName="/ppt/slideLayouts/slideLayout569.xml" ContentType="application/vnd.openxmlformats-officedocument.presentationml.slideLayout+xml"/>
  <Override PartName="/ppt/slideLayouts/slideLayout916.xml" ContentType="application/vnd.openxmlformats-officedocument.presentationml.slideLayout+xml"/>
  <Override PartName="/ppt/slideLayouts/slideLayout1135.xml" ContentType="application/vnd.openxmlformats-officedocument.presentationml.slideLayout+xml"/>
  <Override PartName="/ppt/slideLayouts/slideLayout40.xml" ContentType="application/vnd.openxmlformats-officedocument.presentationml.slideLayout+xml"/>
  <Override PartName="/ppt/slideLayouts/slideLayout424.xml" ContentType="application/vnd.openxmlformats-officedocument.presentationml.slideLayout+xml"/>
  <Override PartName="/ppt/slideLayouts/slideLayout610.xml" ContentType="application/vnd.openxmlformats-officedocument.presentationml.slideLayout+xml"/>
  <Override PartName="/ppt/slideLayouts/slideLayout755.xml" ContentType="application/vnd.openxmlformats-officedocument.presentationml.slideLayout+xml"/>
  <Override PartName="/ppt/slideLayouts/slideLayout941.xml" ContentType="application/vnd.openxmlformats-officedocument.presentationml.slideLayout+xml"/>
  <Override PartName="/ppt/slideLayouts/slideLayout263.xml" ContentType="application/vnd.openxmlformats-officedocument.presentationml.slideLayout+xml"/>
  <Override PartName="/ppt/slideLayouts/slideLayout594.xml" ContentType="application/vnd.openxmlformats-officedocument.presentationml.slideLayout+xml"/>
  <Override PartName="/ppt/slideLayouts/slideLayout780.xml" ContentType="application/vnd.openxmlformats-officedocument.presentationml.slideLayout+xml"/>
  <Override PartName="/ppt/slideLayouts/slideLayout1160.xml" ContentType="application/vnd.openxmlformats-officedocument.presentationml.slideLayout+xml"/>
  <Override PartName="/ppt/slideLayouts/slideLayout339.xml" ContentType="application/vnd.openxmlformats-officedocument.presentationml.slideLayout+xml"/>
  <Override PartName="/ppt/slideLayouts/slideLayout525.xml" ContentType="application/vnd.openxmlformats-officedocument.presentationml.slideLayout+xml"/>
  <Override PartName="/ppt/slideLayouts/slideLayout1236.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178.xml" ContentType="application/vnd.openxmlformats-officedocument.presentationml.slideLayout+xml"/>
  <Override PartName="/ppt/slideLayouts/slideLayout364.xml" ContentType="application/vnd.openxmlformats-officedocument.presentationml.slideLayout+xml"/>
  <Override PartName="/ppt/slideLayouts/slideLayout695.xml" ContentType="application/vnd.openxmlformats-officedocument.presentationml.slideLayout+xml"/>
  <Override PartName="/ppt/slideLayouts/slideLayout711.xml" ContentType="application/vnd.openxmlformats-officedocument.presentationml.slideLayout+xml"/>
  <Override PartName="/ppt/slideLayouts/slideLayout856.xml" ContentType="application/vnd.openxmlformats-officedocument.presentationml.slideLayout+xml"/>
  <Override PartName="/ppt/slideLayouts/slideLayout1075.xml" ContentType="application/vnd.openxmlformats-officedocument.presentationml.slideLayout+xml"/>
  <Override PartName="/ppt/slideLayouts/slideLayout1261.xml" ContentType="application/vnd.openxmlformats-officedocument.presentationml.slideLayout+xml"/>
  <Override PartName="/ppt/slideMasters/slideMaster2.xml" ContentType="application/vnd.openxmlformats-officedocument.presentationml.slideMaster+xml"/>
  <Override PartName="/ppt/slideLayouts/slideLayout109.xml" ContentType="application/vnd.openxmlformats-officedocument.presentationml.slideLayout+xml"/>
  <Override PartName="/ppt/slideLayouts/slideLayout550.xml" ContentType="application/vnd.openxmlformats-officedocument.presentationml.slideLayout+xml"/>
  <Override PartName="/ppt/slideLayouts/slideLayout881.xml" ContentType="application/vnd.openxmlformats-officedocument.presentationml.slideLayout+xml"/>
  <Override PartName="/ppt/slideLayouts/slideLayout1006.xml" ContentType="application/vnd.openxmlformats-officedocument.presentationml.slideLayout+xml"/>
  <Override PartName="/ppt/slideLayouts/slideLayout56.xml" ContentType="application/vnd.openxmlformats-officedocument.presentationml.slideLayout+xml"/>
  <Override PartName="/ppt/slideLayouts/slideLayout279.xml" ContentType="application/vnd.openxmlformats-officedocument.presentationml.slideLayout+xml"/>
  <Override PartName="/ppt/slideLayouts/slideLayout626.xml" ContentType="application/vnd.openxmlformats-officedocument.presentationml.slideLayout+xml"/>
  <Override PartName="/ppt/slideLayouts/slideLayout957.xml" ContentType="application/vnd.openxmlformats-officedocument.presentationml.slideLayout+xml"/>
  <Override PartName="/ppt/slideLayouts/slideLayout1176.xml" ContentType="application/vnd.openxmlformats-officedocument.presentationml.slideLayout+xml"/>
  <Override PartName="/ppt/slideLayouts/slideLayout81.xml" ContentType="application/vnd.openxmlformats-officedocument.presentationml.slideLayout+xml"/>
  <Override PartName="/ppt/slideLayouts/slideLayout134.xml" ContentType="application/vnd.openxmlformats-officedocument.presentationml.slideLayout+xml"/>
  <Override PartName="/ppt/slideLayouts/slideLayout320.xml" ContentType="application/vnd.openxmlformats-officedocument.presentationml.slideLayout+xml"/>
  <Override PartName="/ppt/slideLayouts/slideLayout465.xml" ContentType="application/vnd.openxmlformats-officedocument.presentationml.slideLayout+xml"/>
  <Override PartName="/ppt/slideLayouts/slideLayout796.xml" ContentType="application/vnd.openxmlformats-officedocument.presentationml.slideLayout+xml"/>
  <Override PartName="/ppt/slideLayouts/slideLayout812.xml" ContentType="application/vnd.openxmlformats-officedocument.presentationml.slideLayout+xml"/>
  <Override PartName="/ppt/slideLayouts/slideLayout1031.xml" ContentType="application/vnd.openxmlformats-officedocument.presentationml.slideLayout+xml"/>
  <Override PartName="/ppt/slides/slide13.xml" ContentType="application/vnd.openxmlformats-officedocument.presentationml.slide+xml"/>
  <Override PartName="/ppt/slideLayouts/slideLayout651.xml" ContentType="application/vnd.openxmlformats-officedocument.presentationml.slideLayout+xml"/>
  <Override PartName="/ppt/slideLayouts/slideLayout982.xml" ContentType="application/vnd.openxmlformats-officedocument.presentationml.slideLayout+xml"/>
  <Override PartName="/ppt/slideLayouts/slideLayout1107.xml" ContentType="application/vnd.openxmlformats-officedocument.presentationml.slideLayout+xml"/>
  <Override PartName="/ppt/slideLayouts/slideLayout12.xml" ContentType="application/vnd.openxmlformats-officedocument.presentationml.slideLayout+xml"/>
  <Override PartName="/ppt/slideLayouts/slideLayout235.xml" ContentType="application/vnd.openxmlformats-officedocument.presentationml.slideLayout+xml"/>
  <Override PartName="/ppt/slideLayouts/slideLayout490.xml" ContentType="application/vnd.openxmlformats-officedocument.presentationml.slideLayout+xml"/>
  <Override PartName="/ppt/slideLayouts/slideLayout727.xml" ContentType="application/vnd.openxmlformats-officedocument.presentationml.slideLayout+xml"/>
  <Override PartName="/ppt/slideLayouts/slideLayout913.xml" ContentType="application/vnd.openxmlformats-officedocument.presentationml.slideLayout+xml"/>
  <Override PartName="/ppt/slideLayouts/slideLayout1132.xml" ContentType="application/vnd.openxmlformats-officedocument.presentationml.slideLayout+xml"/>
  <Override PartName="/ppt/slideLayouts/slideLayout1277.xml" ContentType="application/vnd.openxmlformats-officedocument.presentationml.slideLayout+xml"/>
  <Override PartName="/ppt/slideLayouts/slideLayout421.xml" ContentType="application/vnd.openxmlformats-officedocument.presentationml.slideLayout+xml"/>
  <Override PartName="/ppt/slideLayouts/slideLayout566.xml" ContentType="application/vnd.openxmlformats-officedocument.presentationml.slideLayout+xml"/>
  <Override PartName="/ppt/slideLayouts/slideLayout752.xml" ContentType="application/vnd.openxmlformats-officedocument.presentationml.slideLayout+xml"/>
  <Override PartName="/ppt/slideLayouts/slideLayout897.xml" ContentType="application/vnd.openxmlformats-officedocument.presentationml.slideLayout+xml"/>
  <Override PartName="/ppt/slideLayouts/slideLayout260.xml" ContentType="application/vnd.openxmlformats-officedocument.presentationml.slideLayout+xml"/>
  <Override PartName="/ppt/slideLayouts/slideLayout591.xml" ContentType="application/vnd.openxmlformats-officedocument.presentationml.slideLayout+xml"/>
  <Override PartName="/ppt/slideLayouts/slideLayout828.xml" ContentType="application/vnd.openxmlformats-officedocument.presentationml.slideLayout+xml"/>
  <Override PartName="/ppt/slideLayouts/slideLayout1208.xml" ContentType="application/vnd.openxmlformats-officedocument.presentationml.slideLayout+xml"/>
  <Override PartName="/ppt/slideLayouts/slideLayout97.xml" ContentType="application/vnd.openxmlformats-officedocument.presentationml.slideLayout+xml"/>
  <Override PartName="/ppt/slideLayouts/slideLayout336.xml" ContentType="application/vnd.openxmlformats-officedocument.presentationml.slideLayout+xml"/>
  <Override PartName="/ppt/slideLayouts/slideLayout667.xml" ContentType="application/vnd.openxmlformats-officedocument.presentationml.slideLayout+xml"/>
  <Override PartName="/ppt/slideLayouts/slideLayout1047.xml" ContentType="application/vnd.openxmlformats-officedocument.presentationml.slideLayout+xml"/>
  <Override PartName="/ppt/slideLayouts/slideLayout1233.xml" ContentType="application/vnd.openxmlformats-officedocument.presentationml.slideLayout+xml"/>
  <Override PartName="/ppt/slides/slide29.xml" ContentType="application/vnd.openxmlformats-officedocument.presentationml.slide+xml"/>
  <Override PartName="/ppt/slideLayouts/slideLayout175.xml" ContentType="application/vnd.openxmlformats-officedocument.presentationml.slideLayout+xml"/>
  <Override PartName="/ppt/slideLayouts/slideLayout522.xml" ContentType="application/vnd.openxmlformats-officedocument.presentationml.slideLayout+xml"/>
  <Override PartName="/ppt/slideLayouts/slideLayout853.xml" ContentType="application/vnd.openxmlformats-officedocument.presentationml.slideLayout+xml"/>
  <Override PartName="/ppt/slideLayouts/slideLayout998.xml" ContentType="application/vnd.openxmlformats-officedocument.presentationml.slideLayout+xml"/>
  <Override PartName="/ppt/slideLayouts/slideLayout1072.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28.xml" ContentType="application/vnd.openxmlformats-officedocument.presentationml.slideLayout+xml"/>
  <Override PartName="/ppt/slideLayouts/slideLayout361.xml" ContentType="application/vnd.openxmlformats-officedocument.presentationml.slideLayout+xml"/>
  <Override PartName="/ppt/slideLayouts/slideLayout692.xml" ContentType="application/vnd.openxmlformats-officedocument.presentationml.slideLayout+xml"/>
  <Override PartName="/ppt/slideLayouts/slideLayout929.xml" ContentType="application/vnd.openxmlformats-officedocument.presentationml.slideLayout+xml"/>
  <Override PartName="/ppt/slideLayouts/slideLayout1148.xml" ContentType="application/vnd.openxmlformats-officedocument.presentationml.slideLayout+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437.xml" ContentType="application/vnd.openxmlformats-officedocument.presentationml.slideLayout+xml"/>
  <Override PartName="/ppt/slideLayouts/slideLayout623.xml" ContentType="application/vnd.openxmlformats-officedocument.presentationml.slideLayout+xml"/>
  <Override PartName="/ppt/slideLayouts/slideLayout768.xml" ContentType="application/vnd.openxmlformats-officedocument.presentationml.slideLayout+xml"/>
  <Override PartName="/ppt/slideLayouts/slideLayout1003.xml" ContentType="application/vnd.openxmlformats-officedocument.presentationml.slideLayout+xml"/>
  <Override PartName="/ppt/slideLayouts/slideLayout131.xml" ContentType="application/vnd.openxmlformats-officedocument.presentationml.slideLayout+xml"/>
  <Override PartName="/ppt/slideLayouts/slideLayout276.xml" ContentType="application/vnd.openxmlformats-officedocument.presentationml.slideLayout+xml"/>
  <Override PartName="/ppt/slideLayouts/slideLayout462.xml" ContentType="application/vnd.openxmlformats-officedocument.presentationml.slideLayout+xml"/>
  <Override PartName="/ppt/slideLayouts/slideLayout954.xml" ContentType="application/vnd.openxmlformats-officedocument.presentationml.slideLayout+xml"/>
  <Override PartName="/ppt/slideLayouts/slideLayout1173.xml" ContentType="application/vnd.openxmlformats-officedocument.presentationml.slideLayout+xml"/>
  <Override PartName="/ppt/slides/slide10.xml" ContentType="application/vnd.openxmlformats-officedocument.presentationml.slide+xml"/>
  <Override PartName="/ppt/slideLayouts/slideLayout207.xml" ContentType="application/vnd.openxmlformats-officedocument.presentationml.slideLayout+xml"/>
  <Override PartName="/ppt/slideLayouts/slideLayout793.xml" ContentType="application/vnd.openxmlformats-officedocument.presentationml.slideLayout+xml"/>
  <Override PartName="/ppt/slideLayouts/slideLayout1104.xml" ContentType="application/vnd.openxmlformats-officedocument.presentationml.slideLayout+xml"/>
  <Override PartName="/ppt/slideLayouts/slideLayout1249.xml" ContentType="application/vnd.openxmlformats-officedocument.presentationml.slideLayout+xml"/>
  <Override PartName="/ppt/slideLayouts/slideLayout538.xml" ContentType="application/vnd.openxmlformats-officedocument.presentationml.slideLayout+xml"/>
  <Override PartName="/ppt/slideLayouts/slideLayout724.xml" ContentType="application/vnd.openxmlformats-officedocument.presentationml.slideLayout+xml"/>
  <Override PartName="/ppt/slideLayouts/slideLayout869.xml" ContentType="application/vnd.openxmlformats-officedocument.presentationml.slideLayout+xml"/>
  <Override PartName="/ppt/slideLayouts/slideLayout1088.xml" ContentType="application/vnd.openxmlformats-officedocument.presentationml.slideLayout+xml"/>
  <Override PartName="/ppt/slideLayouts/slideLayout232.xml" ContentType="application/vnd.openxmlformats-officedocument.presentationml.slideLayout+xml"/>
  <Override PartName="/ppt/slideLayouts/slideLayout377.xml" ContentType="application/vnd.openxmlformats-officedocument.presentationml.slideLayout+xml"/>
  <Override PartName="/ppt/slideLayouts/slideLayout563.xml" ContentType="application/vnd.openxmlformats-officedocument.presentationml.slideLayout+xml"/>
  <Override PartName="/ppt/slideLayouts/slideLayout894.xml" ContentType="application/vnd.openxmlformats-officedocument.presentationml.slideLayout+xml"/>
  <Override PartName="/ppt/slideLayouts/slideLayout910.xml" ContentType="application/vnd.openxmlformats-officedocument.presentationml.slideLayout+xml"/>
  <Override PartName="/ppt/slideLayouts/slideLayout1019.xml" ContentType="application/vnd.openxmlformats-officedocument.presentationml.slideLayout+xml"/>
  <Override PartName="/ppt/slideLayouts/slideLayout1274.xml" ContentType="application/vnd.openxmlformats-officedocument.presentationml.slideLayout+xml"/>
  <Override PartName="/ppt/slideLayouts/slideLayout69.xml" ContentType="application/vnd.openxmlformats-officedocument.presentationml.slideLayout+xml"/>
  <Override PartName="/ppt/slideLayouts/slideLayout308.xml" ContentType="application/vnd.openxmlformats-officedocument.presentationml.slideLayout+xml"/>
  <Override PartName="/ppt/slideLayouts/slideLayout639.xml" ContentType="application/vnd.openxmlformats-officedocument.presentationml.slideLayout+xml"/>
  <Override PartName="/ppt/slideLayouts/slideLayout1205.xml" ContentType="application/vnd.openxmlformats-officedocument.presentationml.slideLayout+xml"/>
  <Override PartName="/ppt/slideLayouts/slideLayout147.xml" ContentType="application/vnd.openxmlformats-officedocument.presentationml.slideLayout+xml"/>
  <Override PartName="/ppt/slideLayouts/slideLayout478.xml" ContentType="application/vnd.openxmlformats-officedocument.presentationml.slideLayout+xml"/>
  <Override PartName="/ppt/slideLayouts/slideLayout825.xml" ContentType="application/vnd.openxmlformats-officedocument.presentationml.slideLayout+xml"/>
  <Override PartName="/ppt/slideLayouts/slideLayout1044.xml" ContentType="application/vnd.openxmlformats-officedocument.presentationml.slideLayout+xml"/>
  <Override PartName="/ppt/slideLayouts/slideLayout1189.xml" ContentType="application/vnd.openxmlformats-officedocument.presentationml.slideLayout+xml"/>
  <Override PartName="/ppt/slides/slide26.xml" ContentType="application/vnd.openxmlformats-officedocument.presentationml.slide+xml"/>
  <Override PartName="/ppt/slideLayouts/slideLayout94.xml" ContentType="application/vnd.openxmlformats-officedocument.presentationml.slideLayout+xml"/>
  <Override PartName="/ppt/slideLayouts/slideLayout333.xml" ContentType="application/vnd.openxmlformats-officedocument.presentationml.slideLayout+xml"/>
  <Override PartName="/ppt/slideLayouts/slideLayout664.xml" ContentType="application/vnd.openxmlformats-officedocument.presentationml.slideLayout+xml"/>
  <Override PartName="/ppt/slideLayouts/slideLayout850.xml" ContentType="application/vnd.openxmlformats-officedocument.presentationml.slideLayout+xml"/>
  <Override PartName="/ppt/slideLayouts/slideLayout995.xml" ContentType="application/vnd.openxmlformats-officedocument.presentationml.slideLayout+xml"/>
  <Override PartName="/ppt/slideLayouts/slideLayout1230.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172.xml" ContentType="application/vnd.openxmlformats-officedocument.presentationml.slideLayout+xml"/>
  <Override PartName="/ppt/slideLayouts/slideLayout409.xml" ContentType="application/vnd.openxmlformats-officedocument.presentationml.slideLayout+xml"/>
  <Override PartName="/ppt/slideLayouts/slideLayout103.xml" ContentType="application/vnd.openxmlformats-officedocument.presentationml.slideLayout+xml"/>
  <Override PartName="/ppt/slideLayouts/slideLayout248.xml" ContentType="application/vnd.openxmlformats-officedocument.presentationml.slideLayout+xml"/>
  <Override PartName="/ppt/slideLayouts/slideLayout434.xml" ContentType="application/vnd.openxmlformats-officedocument.presentationml.slideLayout+xml"/>
  <Override PartName="/ppt/slideLayouts/slideLayout579.xml" ContentType="application/vnd.openxmlformats-officedocument.presentationml.slideLayout+xml"/>
  <Override PartName="/ppt/slideLayouts/slideLayout926.xml" ContentType="application/vnd.openxmlformats-officedocument.presentationml.slideLayout+xml"/>
  <Override PartName="/ppt/slideLayouts/slideLayout1000.xml" ContentType="application/vnd.openxmlformats-officedocument.presentationml.slideLayout+xml"/>
  <Override PartName="/ppt/slideLayouts/slideLayout1145.xml" ContentType="application/vnd.openxmlformats-officedocument.presentationml.slideLayout+xml"/>
  <Override PartName="/ppt/slideLayouts/slideLayout50.xml" ContentType="application/vnd.openxmlformats-officedocument.presentationml.slideLayout+xml"/>
  <Override PartName="/ppt/slideLayouts/slideLayout273.xml" ContentType="application/vnd.openxmlformats-officedocument.presentationml.slideLayout+xml"/>
  <Override PartName="/ppt/slideLayouts/slideLayout620.xml" ContentType="application/vnd.openxmlformats-officedocument.presentationml.slideLayout+xml"/>
  <Override PartName="/ppt/slideLayouts/slideLayout765.xml" ContentType="application/vnd.openxmlformats-officedocument.presentationml.slideLayout+xml"/>
  <Override PartName="/ppt/slideLayouts/slideLayout951.xml" ContentType="application/vnd.openxmlformats-officedocument.presentationml.slideLayout+xml"/>
  <Override PartName="/ppt/slideLayouts/slideLayout1170.xml" ContentType="application/vnd.openxmlformats-officedocument.presentationml.slideLayout+xml"/>
  <Override PartName="/ppt/slideLayouts/slideLayout349.xml" ContentType="application/vnd.openxmlformats-officedocument.presentationml.slideLayout+xml"/>
  <Override PartName="/ppt/slideLayouts/slideLayout790.xml" ContentType="application/vnd.openxmlformats-officedocument.presentationml.slideLayout+xml"/>
  <Override PartName="/ppt/slideLayouts/slideLayout1246.xml" ContentType="application/vnd.openxmlformats-officedocument.presentationml.slideLayout+xml"/>
  <Default Extension="gif" ContentType="image/gif"/>
  <Override PartName="/ppt/notesSlides/notesSlide8.xml" ContentType="application/vnd.openxmlformats-officedocument.presentationml.notesSlide+xml"/>
  <Override PartName="/ppt/slideLayouts/slideLayout188.xml" ContentType="application/vnd.openxmlformats-officedocument.presentationml.slideLayout+xml"/>
  <Override PartName="/ppt/slideLayouts/slideLayout204.xml" ContentType="application/vnd.openxmlformats-officedocument.presentationml.slideLayout+xml"/>
  <Override PartName="/ppt/slideLayouts/slideLayout535.xml" ContentType="application/vnd.openxmlformats-officedocument.presentationml.slideLayout+xml"/>
  <Override PartName="/ppt/slideLayouts/slideLayout866.xml" ContentType="application/vnd.openxmlformats-officedocument.presentationml.slideLayout+xml"/>
  <Override PartName="/ppt/slideLayouts/slideLayout1085.xml" ContentType="application/vnd.openxmlformats-officedocument.presentationml.slideLayout+xml"/>
  <Override PartName="/ppt/slideLayouts/slideLayout1101.xml" ContentType="application/vnd.openxmlformats-officedocument.presentationml.slideLayout+xml"/>
  <Override PartName="/ppt/slideLayouts/slideLayout374.xml" ContentType="application/vnd.openxmlformats-officedocument.presentationml.slideLayout+xml"/>
  <Override PartName="/ppt/slideLayouts/slideLayout721.xml" ContentType="application/vnd.openxmlformats-officedocument.presentationml.slideLayout+xml"/>
  <Override PartName="/ppt/slideLayouts/slideLayout1271.xml" ContentType="application/vnd.openxmlformats-officedocument.presentationml.slideLayout+xml"/>
  <Override PartName="/ppt/slideLayouts/slideLayout66.xml" ContentType="application/vnd.openxmlformats-officedocument.presentationml.slideLayout+xml"/>
  <Override PartName="/ppt/slideLayouts/slideLayout119.xml" ContentType="application/vnd.openxmlformats-officedocument.presentationml.slideLayout+xml"/>
  <Override PartName="/ppt/slideLayouts/slideLayout560.xml" ContentType="application/vnd.openxmlformats-officedocument.presentationml.slideLayout+xml"/>
  <Override PartName="/ppt/slideLayouts/slideLayout891.xml" ContentType="application/vnd.openxmlformats-officedocument.presentationml.slideLayout+xml"/>
  <Override PartName="/ppt/slideLayouts/slideLayout1016.xml" ContentType="application/vnd.openxmlformats-officedocument.presentationml.slideLayout+xml"/>
  <Override PartName="/ppt/slideLayouts/slideLayout1202.xml" ContentType="application/vnd.openxmlformats-officedocument.presentationml.slideLayout+xml"/>
  <Override PartName="/ppt/tags/tag6.xml" ContentType="application/vnd.openxmlformats-officedocument.presentationml.tags+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Layouts/slideLayout636.xml" ContentType="application/vnd.openxmlformats-officedocument.presentationml.slideLayout+xml"/>
  <Override PartName="/ppt/slideLayouts/slideLayout822.xml" ContentType="application/vnd.openxmlformats-officedocument.presentationml.slideLayout+xml"/>
  <Override PartName="/ppt/slideLayouts/slideLayout967.xml" ContentType="application/vnd.openxmlformats-officedocument.presentationml.slideLayout+xml"/>
  <Override PartName="/ppt/slideLayouts/slideLayout1041.xml" ContentType="application/vnd.openxmlformats-officedocument.presentationml.slideLayout+xml"/>
  <Override PartName="/ppt/slideLayouts/slideLayout1186.xml" ContentType="application/vnd.openxmlformats-officedocument.presentationml.slideLayout+xml"/>
  <Override PartName="/ppt/slideLayouts/slideLayout91.xml" ContentType="application/vnd.openxmlformats-officedocument.presentationml.slideLayout+xml"/>
  <Override PartName="/ppt/slideLayouts/slideLayout144.xml" ContentType="application/vnd.openxmlformats-officedocument.presentationml.slideLayout+xml"/>
  <Override PartName="/ppt/slideLayouts/slideLayout330.xml" ContentType="application/vnd.openxmlformats-officedocument.presentationml.slideLayout+xml"/>
  <Override PartName="/ppt/slideLayouts/slideLayout475.xml" ContentType="application/vnd.openxmlformats-officedocument.presentationml.slideLayout+xml"/>
  <Override PartName="/ppt/slideLayouts/slideLayout661.xml" ContentType="application/vnd.openxmlformats-officedocument.presentationml.slideLayout+xml"/>
  <Override PartName="/ppt/slideLayouts/slideLayout992.xml" ContentType="application/vnd.openxmlformats-officedocument.presentationml.slideLayout+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406.xml" ContentType="application/vnd.openxmlformats-officedocument.presentationml.slideLayout+xml"/>
  <Override PartName="/ppt/slideLayouts/slideLayout737.xml" ContentType="application/vnd.openxmlformats-officedocument.presentationml.slideLayout+xml"/>
  <Override PartName="/ppt/slideLayouts/slideLayout1117.xml" ContentType="application/vnd.openxmlformats-officedocument.presentationml.slideLayout+xml"/>
  <Override PartName="/ppt/slideLayouts/slideLayout245.xml" ContentType="application/vnd.openxmlformats-officedocument.presentationml.slideLayout+xml"/>
  <Override PartName="/ppt/slideLayouts/slideLayout576.xml" ContentType="application/vnd.openxmlformats-officedocument.presentationml.slideLayout+xml"/>
  <Override PartName="/ppt/slideLayouts/slideLayout923.xml" ContentType="application/vnd.openxmlformats-officedocument.presentationml.slideLayout+xml"/>
  <Override PartName="/ppt/slideLayouts/slideLayout1142.xml" ContentType="application/vnd.openxmlformats-officedocument.presentationml.slideLayout+xml"/>
  <Override PartName="/ppt/notesSlides/notesSlide14.xml" ContentType="application/vnd.openxmlformats-officedocument.presentationml.notesSlide+xml"/>
  <Override PartName="/ppt/slideLayouts/slideLayout100.xml" ContentType="application/vnd.openxmlformats-officedocument.presentationml.slideLayout+xml"/>
  <Override PartName="/ppt/slideLayouts/slideLayout431.xml" ContentType="application/vnd.openxmlformats-officedocument.presentationml.slideLayout+xml"/>
  <Override PartName="/ppt/slideLayouts/slideLayout762.xml" ContentType="application/vnd.openxmlformats-officedocument.presentationml.slideLayout+xml"/>
  <Override PartName="/ppt/slideLayouts/slideLayout1218.xml" ContentType="application/vnd.openxmlformats-officedocument.presentationml.slideLayout+xml"/>
  <Override PartName="/ppt/slideLayouts/slideLayout270.xml" ContentType="application/vnd.openxmlformats-officedocument.presentationml.slideLayout+xml"/>
  <Override PartName="/ppt/slideLayouts/slideLayout507.xml" ContentType="application/vnd.openxmlformats-officedocument.presentationml.slideLayout+xml"/>
  <Override PartName="/ppt/slideLayouts/slideLayout838.xml" ContentType="application/vnd.openxmlformats-officedocument.presentationml.slideLayout+xml"/>
  <Override PartName="/ppt/slideLayouts/slideLayout1057.xml" ContentType="application/vnd.openxmlformats-officedocument.presentationml.slideLayout+xml"/>
  <Override PartName="/ppt/slideLayouts/slideLayout201.xml" ContentType="application/vnd.openxmlformats-officedocument.presentationml.slideLayout+xml"/>
  <Override PartName="/ppt/slideLayouts/slideLayout346.xml" ContentType="application/vnd.openxmlformats-officedocument.presentationml.slideLayout+xml"/>
  <Override PartName="/ppt/slideLayouts/slideLayout532.xml" ContentType="application/vnd.openxmlformats-officedocument.presentationml.slideLayout+xml"/>
  <Override PartName="/ppt/slideLayouts/slideLayout677.xml" ContentType="application/vnd.openxmlformats-officedocument.presentationml.slideLayout+xml"/>
  <Override PartName="/ppt/slideLayouts/slideLayout1243.xml" ContentType="application/vnd.openxmlformats-officedocument.presentationml.slideLayout+xml"/>
  <Override PartName="/ppt/notesSlides/notesSlide5.xml" ContentType="application/vnd.openxmlformats-officedocument.presentationml.notesSlide+xml"/>
  <Override PartName="/ppt/slides/slide39.xml" ContentType="application/vnd.openxmlformats-officedocument.presentationml.slide+xml"/>
  <Override PartName="/ppt/slideLayouts/slideLayout38.xml" ContentType="application/vnd.openxmlformats-officedocument.presentationml.slideLayout+xml"/>
  <Override PartName="/ppt/slideLayouts/slideLayout185.xml" ContentType="application/vnd.openxmlformats-officedocument.presentationml.slideLayout+xml"/>
  <Override PartName="/ppt/slideLayouts/slideLayout371.xml" ContentType="application/vnd.openxmlformats-officedocument.presentationml.slideLayout+xml"/>
  <Override PartName="/ppt/slideLayouts/slideLayout863.xml" ContentType="application/vnd.openxmlformats-officedocument.presentationml.slideLayout+xml"/>
  <Override PartName="/ppt/slideLayouts/slideLayout1082.xml" ContentType="application/vnd.openxmlformats-officedocument.presentationml.slideLayout+xml"/>
  <Override PartName="/ppt/slideLayouts/slideLayout116.xml" ContentType="application/vnd.openxmlformats-officedocument.presentationml.slideLayout+xml"/>
  <Override PartName="/ppt/slideLayouts/slideLayout608.xml" ContentType="application/vnd.openxmlformats-officedocument.presentationml.slideLayout+xml"/>
  <Override PartName="/ppt/slideLayouts/slideLayout939.xml" ContentType="application/vnd.openxmlformats-officedocument.presentationml.slideLayout+xml"/>
  <Override PartName="/ppt/slideLayouts/slideLayout1013.xml" ContentType="application/vnd.openxmlformats-officedocument.presentationml.slideLayout+xml"/>
  <Override PartName="/ppt/slideLayouts/slideLayout1158.xml" ContentType="application/vnd.openxmlformats-officedocument.presentationml.slideLayout+xml"/>
  <Override PartName="/ppt/slideLayouts/slideLayout63.xml" ContentType="application/vnd.openxmlformats-officedocument.presentationml.slideLayout+xml"/>
  <Override PartName="/ppt/slideLayouts/slideLayout302.xml" ContentType="application/vnd.openxmlformats-officedocument.presentationml.slideLayout+xml"/>
  <Override PartName="/ppt/slideLayouts/slideLayout447.xml" ContentType="application/vnd.openxmlformats-officedocument.presentationml.slideLayout+xml"/>
  <Override PartName="/ppt/slideLayouts/slideLayout633.xml" ContentType="application/vnd.openxmlformats-officedocument.presentationml.slideLayout+xml"/>
  <Override PartName="/ppt/slideLayouts/slideLayout778.xml" ContentType="application/vnd.openxmlformats-officedocument.presentationml.slideLayout+xml"/>
  <Override PartName="/ppt/slideLayouts/slideLayout964.xml" ContentType="application/vnd.openxmlformats-officedocument.presentationml.slideLayout+xml"/>
  <Override PartName="/ppt/tags/tag3.xml" ContentType="application/vnd.openxmlformats-officedocument.presentationml.tags+xml"/>
  <Override PartName="/ppt/slideLayouts/slideLayout141.xml" ContentType="application/vnd.openxmlformats-officedocument.presentationml.slideLayout+xml"/>
  <Override PartName="/ppt/slideLayouts/slideLayout286.xml" ContentType="application/vnd.openxmlformats-officedocument.presentationml.slideLayout+xml"/>
  <Override PartName="/ppt/slideLayouts/slideLayout472.xml" ContentType="application/vnd.openxmlformats-officedocument.presentationml.slideLayout+xml"/>
  <Override PartName="/ppt/slideLayouts/slideLayout709.xml" ContentType="application/vnd.openxmlformats-officedocument.presentationml.slideLayout+xml"/>
  <Override PartName="/ppt/slideLayouts/slideLayout1183.xml" ContentType="application/vnd.openxmlformats-officedocument.presentationml.slideLayout+xml"/>
  <Override PartName="/ppt/slides/slide20.xml" ContentType="application/vnd.openxmlformats-officedocument.presentationml.slide+xml"/>
  <Override PartName="/ppt/slideLayouts/slideLayout217.xml" ContentType="application/vnd.openxmlformats-officedocument.presentationml.slideLayout+xml"/>
  <Override PartName="/ppt/slideLayouts/slideLayout548.xml" ContentType="application/vnd.openxmlformats-officedocument.presentationml.slideLayout+xml"/>
  <Override PartName="/ppt/slideLayouts/slideLayout1114.xml" ContentType="application/vnd.openxmlformats-officedocument.presentationml.slideLayout+xml"/>
  <Override PartName="/ppt/slideLayouts/slideLayout1259.xml" ContentType="application/vnd.openxmlformats-officedocument.presentationml.slideLayout+xml"/>
  <Override PartName="/ppt/slideLayouts/slideLayout387.xml" ContentType="application/vnd.openxmlformats-officedocument.presentationml.slideLayout+xml"/>
  <Override PartName="/ppt/slideLayouts/slideLayout403.xml" ContentType="application/vnd.openxmlformats-officedocument.presentationml.slideLayout+xml"/>
  <Override PartName="/ppt/slideLayouts/slideLayout734.xml" ContentType="application/vnd.openxmlformats-officedocument.presentationml.slideLayout+xml"/>
  <Override PartName="/ppt/slideLayouts/slideLayout879.xml" ContentType="application/vnd.openxmlformats-officedocument.presentationml.slideLayout+xml"/>
  <Override PartName="/ppt/slideLayouts/slideLayout920.xml" ContentType="application/vnd.openxmlformats-officedocument.presentationml.slideLayout+xml"/>
  <Override PartName="/ppt/slideLayouts/slideLayout1098.xml" ContentType="application/vnd.openxmlformats-officedocument.presentationml.slideLayout+xml"/>
  <Override PartName="/ppt/notesSlides/notesSlide11.xml" ContentType="application/vnd.openxmlformats-officedocument.presentationml.notesSlide+xml"/>
  <Override PartName="/ppt/slideLayouts/slideLayout242.xml" ContentType="application/vnd.openxmlformats-officedocument.presentationml.slideLayout+xml"/>
  <Override PartName="/ppt/slideLayouts/slideLayout573.xml" ContentType="application/vnd.openxmlformats-officedocument.presentationml.slideLayout+xml"/>
  <Override PartName="/ppt/slideLayouts/slideLayout1029.xml" ContentType="application/vnd.openxmlformats-officedocument.presentationml.slideLayout+xml"/>
  <Override PartName="/ppt/slideLayouts/slideLayout79.xml" ContentType="application/vnd.openxmlformats-officedocument.presentationml.slideLayout+xml"/>
  <Override PartName="/ppt/slideLayouts/slideLayout318.xml" ContentType="application/vnd.openxmlformats-officedocument.presentationml.slideLayout+xml"/>
  <Override PartName="/ppt/slideLayouts/slideLayout504.xml" ContentType="application/vnd.openxmlformats-officedocument.presentationml.slideLayout+xml"/>
  <Override PartName="/ppt/slideLayouts/slideLayout649.xml" ContentType="application/vnd.openxmlformats-officedocument.presentationml.slideLayout+xml"/>
  <Override PartName="/ppt/slideLayouts/slideLayout1199.xml" ContentType="application/vnd.openxmlformats-officedocument.presentationml.slideLayout+xml"/>
  <Override PartName="/ppt/slideLayouts/slideLayout1215.xml" ContentType="application/vnd.openxmlformats-officedocument.presentationml.slideLayout+xml"/>
  <Override PartName="/ppt/slideLayouts/slideLayout157.xml" ContentType="application/vnd.openxmlformats-officedocument.presentationml.slideLayout+xml"/>
  <Override PartName="/ppt/slideLayouts/slideLayout343.xml" ContentType="application/vnd.openxmlformats-officedocument.presentationml.slideLayout+xml"/>
  <Override PartName="/ppt/slideLayouts/slideLayout488.xml" ContentType="application/vnd.openxmlformats-officedocument.presentationml.slideLayout+xml"/>
  <Override PartName="/ppt/slideLayouts/slideLayout835.xml" ContentType="application/vnd.openxmlformats-officedocument.presentationml.slideLayout+xml"/>
  <Override PartName="/ppt/slideLayouts/slideLayout1054.xml" ContentType="application/vnd.openxmlformats-officedocument.presentationml.slideLayout+xml"/>
  <Override PartName="/ppt/slideLayouts/slideLayout1240.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182.xml" ContentType="application/vnd.openxmlformats-officedocument.presentationml.slideLayout+xml"/>
  <Override PartName="/ppt/slideLayouts/slideLayout674.xml" ContentType="application/vnd.openxmlformats-officedocument.presentationml.slideLayout+xml"/>
  <Override PartName="/ppt/slideLayouts/slideLayout860.xml" ContentType="application/vnd.openxmlformats-officedocument.presentationml.slideLayout+xml"/>
  <Override PartName="/ppt/slideLayouts/slideLayout35.xml" ContentType="application/vnd.openxmlformats-officedocument.presentationml.slideLayout+xml"/>
  <Override PartName="/ppt/slideLayouts/slideLayout258.xml" ContentType="application/vnd.openxmlformats-officedocument.presentationml.slideLayout+xml"/>
  <Override PartName="/ppt/slideLayouts/slideLayout419.xml" ContentType="application/vnd.openxmlformats-officedocument.presentationml.slideLayout+xml"/>
  <Override PartName="/ppt/slideLayouts/slideLayout605.xml" ContentType="application/vnd.openxmlformats-officedocument.presentationml.slideLayout+xml"/>
  <Override PartName="/ppt/slideLayouts/slideLayout936.xml" ContentType="application/vnd.openxmlformats-officedocument.presentationml.slideLayout+xml"/>
  <Override PartName="/ppt/slideLayouts/slideLayout1155.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444.xml" ContentType="application/vnd.openxmlformats-officedocument.presentationml.slideLayout+xml"/>
  <Override PartName="/ppt/slideLayouts/slideLayout589.xml" ContentType="application/vnd.openxmlformats-officedocument.presentationml.slideLayout+xml"/>
  <Override PartName="/ppt/slideLayouts/slideLayout775.xml" ContentType="application/vnd.openxmlformats-officedocument.presentationml.slideLayout+xml"/>
  <Override PartName="/ppt/slideLayouts/slideLayout1010.xml" ContentType="application/vnd.openxmlformats-officedocument.presentationml.slideLayout+xml"/>
  <Override PartName="/ppt/tableStyles.xml" ContentType="application/vnd.openxmlformats-officedocument.presentationml.tableStyles+xml"/>
  <Override PartName="/ppt/slideLayouts/slideLayout283.xml" ContentType="application/vnd.openxmlformats-officedocument.presentationml.slideLayout+xml"/>
  <Override PartName="/ppt/slideLayouts/slideLayout630.xml" ContentType="application/vnd.openxmlformats-officedocument.presentationml.slideLayout+xml"/>
  <Override PartName="/ppt/slideLayouts/slideLayout961.xml" ContentType="application/vnd.openxmlformats-officedocument.presentationml.slideLayout+xml"/>
  <Override PartName="/ppt/slideLayouts/slideLayout1180.xml" ContentType="application/vnd.openxmlformats-officedocument.presentationml.slideLayout+xml"/>
  <Override PartName="/ppt/slideLayouts/slideLayout359.xml" ContentType="application/vnd.openxmlformats-officedocument.presentationml.slideLayout+xml"/>
  <Override PartName="/ppt/slideLayouts/slideLayout706.xml" ContentType="application/vnd.openxmlformats-officedocument.presentationml.slideLayout+xml"/>
  <Override PartName="/ppt/slideLayouts/slideLayout1111.xml" ContentType="application/vnd.openxmlformats-officedocument.presentationml.slideLayout+xml"/>
  <Override PartName="/ppt/slideLayouts/slideLayout1256.xml" ContentType="application/vnd.openxmlformats-officedocument.presentationml.slideLayout+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slideLayouts/slideLayout400.xml" ContentType="application/vnd.openxmlformats-officedocument.presentationml.slideLayout+xml"/>
  <Override PartName="/ppt/slideLayouts/slideLayout545.xml" ContentType="application/vnd.openxmlformats-officedocument.presentationml.slideLayout+xml"/>
  <Override PartName="/ppt/slideLayouts/slideLayout731.xml" ContentType="application/vnd.openxmlformats-officedocument.presentationml.slideLayout+xml"/>
  <Override PartName="/ppt/slideLayouts/slideLayout876.xml" ContentType="application/vnd.openxmlformats-officedocument.presentationml.slideLayout+xml"/>
  <Override PartName="/ppt/slideLayouts/slideLayout1095.xml" ContentType="application/vnd.openxmlformats-officedocument.presentationml.slideLayout+xml"/>
  <Override PartName="/ppt/slideLayouts/slideLayout384.xml" ContentType="application/vnd.openxmlformats-officedocument.presentationml.slideLayout+xml"/>
  <Override PartName="/ppt/slideLayouts/slideLayout570.xml" ContentType="application/vnd.openxmlformats-officedocument.presentationml.slideLayout+xml"/>
  <Override PartName="/ppt/slideLayouts/slideLayout807.xml" ContentType="application/vnd.openxmlformats-officedocument.presentationml.slideLayout+xml"/>
  <Override PartName="/ppt/slideLayouts/slideLayout1281.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315.xml" ContentType="application/vnd.openxmlformats-officedocument.presentationml.slideLayout+xml"/>
  <Override PartName="/ppt/slideLayouts/slideLayout646.xml" ContentType="application/vnd.openxmlformats-officedocument.presentationml.slideLayout+xml"/>
  <Override PartName="/ppt/slideLayouts/slideLayout1026.xml" ContentType="application/vnd.openxmlformats-officedocument.presentationml.slideLayout+xml"/>
  <Override PartName="/ppt/slideLayouts/slideLayout1212.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485.xml" ContentType="application/vnd.openxmlformats-officedocument.presentationml.slideLayout+xml"/>
  <Override PartName="/ppt/slideLayouts/slideLayout501.xml" ContentType="application/vnd.openxmlformats-officedocument.presentationml.slideLayout+xml"/>
  <Override PartName="/ppt/slideLayouts/slideLayout832.xml" ContentType="application/vnd.openxmlformats-officedocument.presentationml.slideLayout+xml"/>
  <Override PartName="/ppt/slideLayouts/slideLayout977.xml" ContentType="application/vnd.openxmlformats-officedocument.presentationml.slideLayout+xml"/>
  <Override PartName="/ppt/slideLayouts/slideLayout1051.xml" ContentType="application/vnd.openxmlformats-officedocument.presentationml.slideLayout+xml"/>
  <Override PartName="/ppt/slideLayouts/slideLayout1196.xml" ContentType="application/vnd.openxmlformats-officedocument.presentationml.slideLayout+xml"/>
  <Override PartName="/ppt/slides/slide33.xml" ContentType="application/vnd.openxmlformats-officedocument.presentationml.slide+xml"/>
  <Override PartName="/ppt/slideLayouts/slideLayout340.xml" ContentType="application/vnd.openxmlformats-officedocument.presentationml.slideLayout+xml"/>
  <Override PartName="/ppt/slideLayouts/slideLayout671.xml" ContentType="application/vnd.openxmlformats-officedocument.presentationml.slideLayout+xml"/>
  <Override PartName="/ppt/slideLayouts/slideLayout908.xml" ContentType="application/vnd.openxmlformats-officedocument.presentationml.slideLayout+xml"/>
  <Override PartName="/ppt/slideLayouts/slideLayout1127.xml" ContentType="application/vnd.openxmlformats-officedocument.presentationml.slideLayout+xml"/>
  <Override PartName="/ppt/slideLayouts/slideLayout32.xml" ContentType="application/vnd.openxmlformats-officedocument.presentationml.slideLayout+xml"/>
  <Override PartName="/ppt/slideLayouts/slideLayout416.xml" ContentType="application/vnd.openxmlformats-officedocument.presentationml.slideLayout+xml"/>
  <Override PartName="/ppt/slideLayouts/slideLayout602.xml" ContentType="application/vnd.openxmlformats-officedocument.presentationml.slideLayout+xml"/>
  <Override PartName="/ppt/slideLayouts/slideLayout747.xml" ContentType="application/vnd.openxmlformats-officedocument.presentationml.slideLayout+xml"/>
  <Override PartName="/ppt/slideLayouts/slideLayout110.xml" ContentType="application/vnd.openxmlformats-officedocument.presentationml.slideLayout+xml"/>
  <Override PartName="/ppt/slideLayouts/slideLayout255.xml" ContentType="application/vnd.openxmlformats-officedocument.presentationml.slideLayout+xml"/>
  <Override PartName="/ppt/slideLayouts/slideLayout441.xml" ContentType="application/vnd.openxmlformats-officedocument.presentationml.slideLayout+xml"/>
  <Override PartName="/ppt/slideLayouts/slideLayout586.xml" ContentType="application/vnd.openxmlformats-officedocument.presentationml.slideLayout+xml"/>
  <Override PartName="/ppt/slideLayouts/slideLayout933.xml" ContentType="application/vnd.openxmlformats-officedocument.presentationml.slideLayout+xml"/>
  <Override PartName="/ppt/slideLayouts/slideLayout1152.xml" ContentType="application/vnd.openxmlformats-officedocument.presentationml.slideLayout+xml"/>
  <Override PartName="/ppt/slideLayouts/slideLayout280.xml" ContentType="application/vnd.openxmlformats-officedocument.presentationml.slideLayout+xml"/>
  <Override PartName="/ppt/slideLayouts/slideLayout772.xml" ContentType="application/vnd.openxmlformats-officedocument.presentationml.slideLayout+xml"/>
  <Override PartName="/ppt/slideLayouts/slideLayout1228.xml" ContentType="application/vnd.openxmlformats-officedocument.presentationml.slideLayout+xml"/>
  <Override PartName="/ppt/slideLayouts/slideLayout517.xml" ContentType="application/vnd.openxmlformats-officedocument.presentationml.slideLayout+xml"/>
  <Override PartName="/ppt/slideLayouts/slideLayout703.xml" ContentType="application/vnd.openxmlformats-officedocument.presentationml.slideLayout+xml"/>
  <Override PartName="/ppt/slideLayouts/slideLayout848.xml" ContentType="application/vnd.openxmlformats-officedocument.presentationml.slideLayout+xml"/>
  <Override PartName="/ppt/slideLayouts/slideLayout1067.xml" ContentType="application/vnd.openxmlformats-officedocument.presentationml.slideLayout+xml"/>
  <Override PartName="/ppt/slideLayouts/slideLayout211.xml" ContentType="application/vnd.openxmlformats-officedocument.presentationml.slideLayout+xml"/>
  <Override PartName="/ppt/slideLayouts/slideLayout356.xml" ContentType="application/vnd.openxmlformats-officedocument.presentationml.slideLayout+xml"/>
  <Override PartName="/ppt/slideLayouts/slideLayout542.xml" ContentType="application/vnd.openxmlformats-officedocument.presentationml.slideLayout+xml"/>
  <Override PartName="/ppt/slideLayouts/slideLayout687.xml" ContentType="application/vnd.openxmlformats-officedocument.presentationml.slideLayout+xml"/>
  <Override PartName="/ppt/slideLayouts/slideLayout873.xml" ContentType="application/vnd.openxmlformats-officedocument.presentationml.slideLayout+xml"/>
  <Override PartName="/ppt/slideLayouts/slideLayout1253.xml" ContentType="application/vnd.openxmlformats-officedocument.presentationml.slideLayout+xml"/>
  <Override PartName="/ppt/slideLayouts/slideLayout48.xml" ContentType="application/vnd.openxmlformats-officedocument.presentationml.slideLayout+xml"/>
  <Override PartName="/ppt/slideLayouts/slideLayout195.xml" ContentType="application/vnd.openxmlformats-officedocument.presentationml.slideLayout+xml"/>
  <Override PartName="/ppt/slideLayouts/slideLayout381.xml" ContentType="application/vnd.openxmlformats-officedocument.presentationml.slideLayout+xml"/>
  <Override PartName="/ppt/slideLayouts/slideLayout618.xml" ContentType="application/vnd.openxmlformats-officedocument.presentationml.slideLayout+xml"/>
  <Override PartName="/ppt/slideLayouts/slideLayout1092.xml" ContentType="application/vnd.openxmlformats-officedocument.presentationml.slideLayout+xml"/>
  <Override PartName="/ppt/slideLayouts/slideLayout126.xml" ContentType="application/vnd.openxmlformats-officedocument.presentationml.slideLayout+xml"/>
  <Override PartName="/ppt/slideLayouts/slideLayout457.xml" ContentType="application/vnd.openxmlformats-officedocument.presentationml.slideLayout+xml"/>
  <Override PartName="/ppt/slideLayouts/slideLayout804.xml" ContentType="application/vnd.openxmlformats-officedocument.presentationml.slideLayout+xml"/>
  <Override PartName="/ppt/slideLayouts/slideLayout949.xml" ContentType="application/vnd.openxmlformats-officedocument.presentationml.slideLayout+xml"/>
  <Override PartName="/ppt/slideLayouts/slideLayout1023.xml" ContentType="application/vnd.openxmlformats-officedocument.presentationml.slideLayout+xml"/>
  <Override PartName="/ppt/slideLayouts/slideLayout1168.xml" ContentType="application/vnd.openxmlformats-officedocument.presentationml.slideLayout+xml"/>
  <Override PartName="/ppt/slideLayouts/slideLayout73.xml" ContentType="application/vnd.openxmlformats-officedocument.presentationml.slideLayout+xml"/>
  <Override PartName="/ppt/slideLayouts/slideLayout296.xml" ContentType="application/vnd.openxmlformats-officedocument.presentationml.slideLayout+xml"/>
  <Override PartName="/ppt/slideLayouts/slideLayout312.xml" ContentType="application/vnd.openxmlformats-officedocument.presentationml.slideLayout+xml"/>
  <Override PartName="/ppt/slideLayouts/slideLayout643.xml" ContentType="application/vnd.openxmlformats-officedocument.presentationml.slideLayout+xml"/>
  <Override PartName="/ppt/slideLayouts/slideLayout788.xml" ContentType="application/vnd.openxmlformats-officedocument.presentationml.slideLayout+xml"/>
  <Override PartName="/ppt/slideLayouts/slideLayout974.xml" ContentType="application/vnd.openxmlformats-officedocument.presentationml.slideLayout+xml"/>
  <Override PartName="/ppt/slideLayouts/slideLayout1193.xml" ContentType="application/vnd.openxmlformats-officedocument.presentationml.slideLayout+xml"/>
  <Override PartName="/ppt/slideLayouts/slideLayout151.xml" ContentType="application/vnd.openxmlformats-officedocument.presentationml.slideLayout+xml"/>
  <Override PartName="/ppt/slideLayouts/slideLayout482.xml" ContentType="application/vnd.openxmlformats-officedocument.presentationml.slideLayout+xml"/>
  <Override PartName="/ppt/slideLayouts/slideLayout719.xml" ContentType="application/vnd.openxmlformats-officedocument.presentationml.slideLayout+xml"/>
  <Override PartName="/ppt/slideLayouts/slideLayout1269.xml" ContentType="application/vnd.openxmlformats-officedocument.presentationml.slideLayout+xml"/>
  <Override PartName="/ppt/slides/slide30.xml" ContentType="application/vnd.openxmlformats-officedocument.presentationml.slide+xml"/>
  <Override PartName="/ppt/slideLayouts/slideLayout227.xml" ContentType="application/vnd.openxmlformats-officedocument.presentationml.slideLayout+xml"/>
  <Override PartName="/ppt/slideLayouts/slideLayout413.xml" ContentType="application/vnd.openxmlformats-officedocument.presentationml.slideLayout+xml"/>
  <Override PartName="/ppt/slideLayouts/slideLayout558.xml" ContentType="application/vnd.openxmlformats-officedocument.presentationml.slideLayout+xml"/>
  <Override PartName="/ppt/slideLayouts/slideLayout889.xml" ContentType="application/vnd.openxmlformats-officedocument.presentationml.slideLayout+xml"/>
  <Override PartName="/ppt/slideLayouts/slideLayout905.xml" ContentType="application/vnd.openxmlformats-officedocument.presentationml.slideLayout+xml"/>
  <Override PartName="/ppt/slideLayouts/slideLayout1124.xml" ContentType="application/vnd.openxmlformats-officedocument.presentationml.slideLayout+xml"/>
  <Override PartName="/ppt/slideLayouts/slideLayout252.xml" ContentType="application/vnd.openxmlformats-officedocument.presentationml.slideLayout+xml"/>
  <Override PartName="/ppt/slideLayouts/slideLayout397.xml" ContentType="application/vnd.openxmlformats-officedocument.presentationml.slideLayout+xml"/>
  <Override PartName="/ppt/slideLayouts/slideLayout744.xml" ContentType="application/vnd.openxmlformats-officedocument.presentationml.slideLayout+xml"/>
  <Override PartName="/ppt/slideLayouts/slideLayout930.xml" ContentType="application/vnd.openxmlformats-officedocument.presentationml.slideLayout+xml"/>
  <Override PartName="/ppt/slideLayouts/slideLayout89.xml" ContentType="application/vnd.openxmlformats-officedocument.presentationml.slideLayout+xml"/>
  <Override PartName="/ppt/slideLayouts/slideLayout583.xml" ContentType="application/vnd.openxmlformats-officedocument.presentationml.slideLayout+xml"/>
  <Override PartName="/ppt/slideLayouts/slideLayout1039.xml" ContentType="application/vnd.openxmlformats-officedocument.presentationml.slideLayout+xml"/>
  <Override PartName="/ppt/slideLayouts/slideLayout1225.xml" ContentType="application/vnd.openxmlformats-officedocument.presentationml.slideLayout+xml"/>
  <Override PartName="/ppt/slideLayouts/slideLayout328.xml" ContentType="application/vnd.openxmlformats-officedocument.presentationml.slideLayout+xml"/>
  <Override PartName="/ppt/slideLayouts/slideLayout514.xml" ContentType="application/vnd.openxmlformats-officedocument.presentationml.slideLayout+xml"/>
  <Override PartName="/ppt/slideLayouts/slideLayout659.xml" ContentType="application/vnd.openxmlformats-officedocument.presentationml.slideLayout+xml"/>
  <Override PartName="/ppt/slideLayouts/slideLayout845.xml" ContentType="application/vnd.openxmlformats-officedocument.presentationml.slideLayout+xml"/>
  <Override PartName="/ppt/slideLayouts/slideLayout1064.xml" ContentType="application/vnd.openxmlformats-officedocument.presentationml.slideLayout+xml"/>
  <Override PartName="/ppt/slideLayouts/slideLayout167.xml" ContentType="application/vnd.openxmlformats-officedocument.presentationml.slideLayout+xml"/>
  <Override PartName="/ppt/slideLayouts/slideLayout353.xml" ContentType="application/vnd.openxmlformats-officedocument.presentationml.slideLayout+xml"/>
  <Override PartName="/ppt/slideLayouts/slideLayout498.xml" ContentType="application/vnd.openxmlformats-officedocument.presentationml.slideLayout+xml"/>
  <Override PartName="/ppt/slideLayouts/slideLayout684.xml" ContentType="application/vnd.openxmlformats-officedocument.presentationml.slideLayout+xml"/>
  <Override PartName="/ppt/slideLayouts/slideLayout700.xml" ContentType="application/vnd.openxmlformats-officedocument.presentationml.slideLayout+xml"/>
  <Override PartName="/ppt/slideLayouts/slideLayout1250.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192.xml" ContentType="application/vnd.openxmlformats-officedocument.presentationml.slideLayout+xml"/>
  <Override PartName="/ppt/slideLayouts/slideLayout429.xml" ContentType="application/vnd.openxmlformats-officedocument.presentationml.slideLayout+xml"/>
  <Override PartName="/ppt/slideLayouts/slideLayout870.xml" ContentType="application/vnd.openxmlformats-officedocument.presentationml.slideLayout+xml"/>
  <Override PartName="/ppt/slideLayouts/slideLayout268.xml" ContentType="application/vnd.openxmlformats-officedocument.presentationml.slideLayout+xml"/>
  <Override PartName="/ppt/slideLayouts/slideLayout599.xml" ContentType="application/vnd.openxmlformats-officedocument.presentationml.slideLayout+xml"/>
  <Override PartName="/ppt/slideLayouts/slideLayout615.xml" ContentType="application/vnd.openxmlformats-officedocument.presentationml.slideLayout+xml"/>
  <Override PartName="/ppt/slideLayouts/slideLayout801.xml" ContentType="application/vnd.openxmlformats-officedocument.presentationml.slideLayout+xml"/>
  <Override PartName="/ppt/slideLayouts/slideLayout946.xml" ContentType="application/vnd.openxmlformats-officedocument.presentationml.slideLayout+xml"/>
  <Override PartName="/ppt/slideLayouts/slideLayout1165.xml" ContentType="application/vnd.openxmlformats-officedocument.presentationml.slideLayout+xml"/>
  <Override PartName="/ppt/slideLayouts/slideLayout70.xml" ContentType="application/vnd.openxmlformats-officedocument.presentationml.slideLayout+xml"/>
  <Override PartName="/ppt/slideLayouts/slideLayout123.xml" ContentType="application/vnd.openxmlformats-officedocument.presentationml.slideLayout+xml"/>
  <Override PartName="/ppt/slideLayouts/slideLayout454.xml" ContentType="application/vnd.openxmlformats-officedocument.presentationml.slideLayout+xml"/>
  <Override PartName="/ppt/slideLayouts/slideLayout640.xml" ContentType="application/vnd.openxmlformats-officedocument.presentationml.slideLayout+xml"/>
  <Override PartName="/ppt/slideLayouts/slideLayout785.xml" ContentType="application/vnd.openxmlformats-officedocument.presentationml.slideLayout+xml"/>
  <Override PartName="/ppt/slideLayouts/slideLayout1020.xml" ContentType="application/vnd.openxmlformats-officedocument.presentationml.slideLayout+xml"/>
  <Default Extension="wav" ContentType="audio/wav"/>
  <Override PartName="/ppt/slideLayouts/slideLayout293.xml" ContentType="application/vnd.openxmlformats-officedocument.presentationml.slideLayout+xml"/>
  <Override PartName="/ppt/slideLayouts/slideLayout716.xml" ContentType="application/vnd.openxmlformats-officedocument.presentationml.slideLayout+xml"/>
  <Override PartName="/ppt/slideLayouts/slideLayout971.xml" ContentType="application/vnd.openxmlformats-officedocument.presentationml.slideLayout+xml"/>
  <Override PartName="/ppt/slideLayouts/slideLayout1190.xml" ContentType="application/vnd.openxmlformats-officedocument.presentationml.slideLayout+xml"/>
  <Override PartName="/ppt/slideLayouts/slideLayout224.xml" ContentType="application/vnd.openxmlformats-officedocument.presentationml.slideLayout+xml"/>
  <Override PartName="/ppt/slideLayouts/slideLayout369.xml" ContentType="application/vnd.openxmlformats-officedocument.presentationml.slideLayout+xml"/>
  <Override PartName="/ppt/slideLayouts/slideLayout555.xml" ContentType="application/vnd.openxmlformats-officedocument.presentationml.slideLayout+xml"/>
  <Override PartName="/ppt/slideLayouts/slideLayout902.xml" ContentType="application/vnd.openxmlformats-officedocument.presentationml.slideLayout+xml"/>
  <Override PartName="/ppt/slideLayouts/slideLayout1121.xml" ContentType="application/vnd.openxmlformats-officedocument.presentationml.slideLayout+xml"/>
  <Override PartName="/ppt/slideLayouts/slideLayout1266.xml" ContentType="application/vnd.openxmlformats-officedocument.presentationml.slideLayout+xml"/>
  <Override PartName="/ppt/slideLayouts/slideLayout394.xml" ContentType="application/vnd.openxmlformats-officedocument.presentationml.slideLayout+xml"/>
  <Override PartName="/ppt/slideLayouts/slideLayout410.xml" ContentType="application/vnd.openxmlformats-officedocument.presentationml.slideLayout+xml"/>
  <Override PartName="/ppt/slideLayouts/slideLayout741.xml" ContentType="application/vnd.openxmlformats-officedocument.presentationml.slideLayout+xml"/>
  <Override PartName="/ppt/slideLayouts/slideLayout886.xml" ContentType="application/vnd.openxmlformats-officedocument.presentationml.slideLayout+xml"/>
  <Override PartName="/ppt/slideLayouts/slideLayout139.xml" ContentType="application/vnd.openxmlformats-officedocument.presentationml.slideLayout+xml"/>
  <Override PartName="/ppt/slideLayouts/slideLayout580.xml" ContentType="application/vnd.openxmlformats-officedocument.presentationml.slideLayout+xml"/>
  <Override PartName="/ppt/slideLayouts/slideLayout817.xml" ContentType="application/vnd.openxmlformats-officedocument.presentationml.slideLayout+xml"/>
  <Override PartName="/ppt/slideLayouts/slideLayout1036.xml" ContentType="application/vnd.openxmlformats-officedocument.presentationml.slideLayout+xml"/>
  <Override PartName="/ppt/slideLayouts/slideLayout86.xml" ContentType="application/vnd.openxmlformats-officedocument.presentationml.slideLayout+xml"/>
  <Override PartName="/ppt/slideLayouts/slideLayout325.xml" ContentType="application/vnd.openxmlformats-officedocument.presentationml.slideLayout+xml"/>
  <Override PartName="/ppt/slideLayouts/slideLayout656.xml" ContentType="application/vnd.openxmlformats-officedocument.presentationml.slideLayout+xml"/>
  <Override PartName="/ppt/slideLayouts/slideLayout987.xml" ContentType="application/vnd.openxmlformats-officedocument.presentationml.slideLayout+xml"/>
  <Override PartName="/ppt/slideLayouts/slideLayout1222.xml" ContentType="application/vnd.openxmlformats-officedocument.presentationml.slideLayout+xml"/>
  <Override PartName="/ppt/slides/slide18.xml" ContentType="application/vnd.openxmlformats-officedocument.presentationml.slide+xml"/>
  <Override PartName="/ppt/slideLayouts/slideLayout17.xml" ContentType="application/vnd.openxmlformats-officedocument.presentationml.slideLayout+xml"/>
  <Override PartName="/ppt/slideLayouts/slideLayout164.xml" ContentType="application/vnd.openxmlformats-officedocument.presentationml.slideLayout+xml"/>
  <Override PartName="/ppt/slideLayouts/slideLayout350.xml" ContentType="application/vnd.openxmlformats-officedocument.presentationml.slideLayout+xml"/>
  <Override PartName="/ppt/slideLayouts/slideLayout495.xml" ContentType="application/vnd.openxmlformats-officedocument.presentationml.slideLayout+xml"/>
  <Override PartName="/ppt/slideLayouts/slideLayout511.xml" ContentType="application/vnd.openxmlformats-officedocument.presentationml.slideLayout+xml"/>
  <Override PartName="/ppt/slideLayouts/slideLayout842.xml" ContentType="application/vnd.openxmlformats-officedocument.presentationml.slideLayout+xml"/>
  <Override PartName="/ppt/slideLayouts/slideLayout1061.xml" ContentType="application/vnd.openxmlformats-officedocument.presentationml.slideLayout+xml"/>
  <Override PartName="/ppt/theme/theme1.xml" ContentType="application/vnd.openxmlformats-officedocument.theme+xml"/>
  <Override PartName="/ppt/slideLayouts/slideLayout681.xml" ContentType="application/vnd.openxmlformats-officedocument.presentationml.slideLayout+xml"/>
  <Override PartName="/ppt/slideLayouts/slideLayout918.xml" ContentType="application/vnd.openxmlformats-officedocument.presentationml.slideLayout+xml"/>
  <Override PartName="/ppt/slideLayouts/slideLayout1137.xml" ContentType="application/vnd.openxmlformats-officedocument.presentationml.slideLayout+xml"/>
  <Override PartName="/ppt/slideLayouts/slideLayout42.xml" ContentType="application/vnd.openxmlformats-officedocument.presentationml.slideLayout+xml"/>
  <Override PartName="/ppt/slideLayouts/slideLayout426.xml" ContentType="application/vnd.openxmlformats-officedocument.presentationml.slideLayout+xml"/>
  <Override PartName="/ppt/slideLayouts/slideLayout612.xml" ContentType="application/vnd.openxmlformats-officedocument.presentationml.slideLayout+xml"/>
  <Override PartName="/ppt/slideLayouts/slideLayout757.xml" ContentType="application/vnd.openxmlformats-officedocument.presentationml.slideLayout+xml"/>
  <Override PartName="/ppt/slideLayouts/slideLayout94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2" r:id="rId1"/>
    <p:sldMasterId id="2147484176" r:id="rId2"/>
    <p:sldMasterId id="2147485045" r:id="rId3"/>
  </p:sldMasterIdLst>
  <p:notesMasterIdLst>
    <p:notesMasterId r:id="rId43"/>
  </p:notesMasterIdLst>
  <p:sldIdLst>
    <p:sldId id="379" r:id="rId4"/>
    <p:sldId id="471" r:id="rId5"/>
    <p:sldId id="472" r:id="rId6"/>
    <p:sldId id="473" r:id="rId7"/>
    <p:sldId id="474" r:id="rId8"/>
    <p:sldId id="475" r:id="rId9"/>
    <p:sldId id="476" r:id="rId10"/>
    <p:sldId id="477" r:id="rId11"/>
    <p:sldId id="293" r:id="rId12"/>
    <p:sldId id="448" r:id="rId13"/>
    <p:sldId id="412" r:id="rId14"/>
    <p:sldId id="445" r:id="rId15"/>
    <p:sldId id="440" r:id="rId16"/>
    <p:sldId id="442" r:id="rId17"/>
    <p:sldId id="446" r:id="rId18"/>
    <p:sldId id="447" r:id="rId19"/>
    <p:sldId id="453" r:id="rId20"/>
    <p:sldId id="443" r:id="rId21"/>
    <p:sldId id="444" r:id="rId22"/>
    <p:sldId id="416" r:id="rId23"/>
    <p:sldId id="411" r:id="rId24"/>
    <p:sldId id="452" r:id="rId25"/>
    <p:sldId id="461" r:id="rId26"/>
    <p:sldId id="460" r:id="rId27"/>
    <p:sldId id="464" r:id="rId28"/>
    <p:sldId id="456" r:id="rId29"/>
    <p:sldId id="457" r:id="rId30"/>
    <p:sldId id="469" r:id="rId31"/>
    <p:sldId id="470" r:id="rId32"/>
    <p:sldId id="479" r:id="rId33"/>
    <p:sldId id="462" r:id="rId34"/>
    <p:sldId id="413" r:id="rId35"/>
    <p:sldId id="422" r:id="rId36"/>
    <p:sldId id="468" r:id="rId37"/>
    <p:sldId id="478" r:id="rId38"/>
    <p:sldId id="427" r:id="rId39"/>
    <p:sldId id="466" r:id="rId40"/>
    <p:sldId id="433" r:id="rId41"/>
    <p:sldId id="451" r:id="rId42"/>
  </p:sldIdLst>
  <p:sldSz cx="12192000" cy="6858000"/>
  <p:notesSz cx="6858000" cy="9144000"/>
  <p:custDataLst>
    <p:tags r:id="rId4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9A4E4"/>
    <a:srgbClr val="E5FE8A"/>
    <a:srgbClr val="BBF7E7"/>
    <a:srgbClr val="0000FF"/>
    <a:srgbClr val="0BE5CB"/>
    <a:srgbClr val="D3F652"/>
    <a:srgbClr val="CCFFCC"/>
    <a:srgbClr val="E86080"/>
    <a:srgbClr val="8AC59E"/>
    <a:srgbClr val="9F877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992" autoAdjust="0"/>
    <p:restoredTop sz="94660"/>
  </p:normalViewPr>
  <p:slideViewPr>
    <p:cSldViewPr snapToGrid="0">
      <p:cViewPr varScale="1">
        <p:scale>
          <a:sx n="62" d="100"/>
          <a:sy n="62" d="100"/>
        </p:scale>
        <p:origin x="-84" y="-276"/>
      </p:cViewPr>
      <p:guideLst>
        <p:guide orient="horz" pos="2160"/>
        <p:guide pos="3840"/>
      </p:guideLst>
    </p:cSldViewPr>
  </p:slideViewPr>
  <p:notesTextViewPr>
    <p:cViewPr>
      <p:scale>
        <a:sx n="1" d="1"/>
        <a:sy n="1" d="1"/>
      </p:scale>
      <p:origin x="0" y="0"/>
    </p:cViewPr>
  </p:notesTextViewPr>
  <p:sorterViewPr>
    <p:cViewPr>
      <p:scale>
        <a:sx n="33" d="100"/>
        <a:sy n="33"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pPr/>
              <a:t>2021/9/17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pPr/>
              <a:t>‹#›</a:t>
            </a:fld>
            <a:endParaRPr lang="zh-CN" altLang="en-US"/>
          </a:p>
        </p:txBody>
      </p:sp>
    </p:spTree>
    <p:extLst>
      <p:ext uri="{BB962C8B-B14F-4D97-AF65-F5344CB8AC3E}">
        <p14:creationId xmlns:p14="http://schemas.microsoft.com/office/powerpoint/2010/main" xmlns=""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Slide Image Placeholder 1"/>
          <p:cNvSpPr>
            <a:spLocks noGrp="1" noRot="1" noChangeAspect="1" noChangeArrowheads="1" noTextEdit="1"/>
          </p:cNvSpPr>
          <p:nvPr>
            <p:ph type="sldImg"/>
          </p:nvPr>
        </p:nvSpPr>
        <p:spPr>
          <a:ln/>
        </p:spPr>
      </p:sp>
      <p:sp>
        <p:nvSpPr>
          <p:cNvPr id="339971" name="Notes Placeholder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vi-VN" altLang="vi-VN" smtClean="0">
              <a:latin typeface="Arial" panose="020B0604020202020204" pitchFamily="34" charset="0"/>
              <a:cs typeface="Arial" panose="020B0604020202020204" pitchFamily="34" charset="0"/>
            </a:endParaRPr>
          </a:p>
        </p:txBody>
      </p:sp>
      <p:sp>
        <p:nvSpPr>
          <p:cNvPr id="339972" name="Slide Number Placeholder 3"/>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eaLnBrk="1" hangingPunct="1"/>
            <a:fld id="{5E42BC4A-1EBF-45EA-AF8C-2ABDDC30BA19}" type="slidenum">
              <a:rPr lang="en-US" altLang="vi-VN" sz="1200" b="0">
                <a:solidFill>
                  <a:srgbClr val="000000"/>
                </a:solidFill>
                <a:latin typeface="Calibri" panose="020F0502020204030204" pitchFamily="34" charset="0"/>
              </a:rPr>
              <a:pPr eaLnBrk="1" hangingPunct="1"/>
              <a:t>1</a:t>
            </a:fld>
            <a:endParaRPr lang="en-US" altLang="vi-VN" sz="1200" b="0">
              <a:solidFill>
                <a:srgbClr val="000000"/>
              </a:solidFill>
              <a:latin typeface="Calibri" panose="020F0502020204030204" pitchFamily="34" charset="0"/>
            </a:endParaRPr>
          </a:p>
        </p:txBody>
      </p:sp>
    </p:spTree>
    <p:extLst>
      <p:ext uri="{BB962C8B-B14F-4D97-AF65-F5344CB8AC3E}">
        <p14:creationId xmlns:p14="http://schemas.microsoft.com/office/powerpoint/2010/main" xmlns="" val="3221307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a2edad2e1b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a2edad2e1b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 xmlns:p14="http://schemas.microsoft.com/office/powerpoint/2010/main" val="3039215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32</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xmlns="" val="3937858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74FD26-1D2B-4AEF-B8E8-C25574CF139E}" type="slidenum">
              <a:rPr lang="en-US" altLang="en-US">
                <a:solidFill>
                  <a:srgbClr val="000000"/>
                </a:solidFill>
              </a:rPr>
              <a:pPr/>
              <a:t>34</a:t>
            </a:fld>
            <a:endParaRPr lang="en-US" altLang="en-US">
              <a:solidFill>
                <a:srgbClr val="000000"/>
              </a:solidFill>
            </a:endParaRPr>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20199290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ad51f86d38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ad51f86d3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ChangeArrowheads="1" noTextEdit="1"/>
          </p:cNvSpPr>
          <p:nvPr>
            <p:ph type="sldImg"/>
          </p:nvPr>
        </p:nvSpPr>
        <p:spPr>
          <a:xfrm>
            <a:off x="381000" y="685800"/>
            <a:ext cx="6096000" cy="3429000"/>
          </a:xfrm>
          <a:ln/>
        </p:spPr>
      </p:sp>
      <p:sp>
        <p:nvSpPr>
          <p:cNvPr id="3481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vi-VN" altLang="vi-VN" smtClean="0">
              <a:latin typeface="Arial" panose="020B0604020202020204" pitchFamily="34"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F912702-6AC6-46D6-870E-5644F24A306F}" type="slidenum">
              <a:rPr lang="en-US" altLang="vi-VN">
                <a:solidFill>
                  <a:srgbClr val="000000"/>
                </a:solidFill>
              </a:rPr>
              <a:pPr/>
              <a:t>36</a:t>
            </a:fld>
            <a:endParaRPr lang="en-US" altLang="vi-VN">
              <a:solidFill>
                <a:srgbClr val="000000"/>
              </a:solidFill>
            </a:endParaRPr>
          </a:p>
        </p:txBody>
      </p:sp>
    </p:spTree>
    <p:extLst>
      <p:ext uri="{BB962C8B-B14F-4D97-AF65-F5344CB8AC3E}">
        <p14:creationId xmlns:p14="http://schemas.microsoft.com/office/powerpoint/2010/main" xmlns="" val="4175953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B4B6C7-686E-40EC-9F6D-64FEA45B2C1F}" type="slidenum">
              <a:rPr lang="en-US" altLang="en-US">
                <a:solidFill>
                  <a:srgbClr val="000000"/>
                </a:solidFill>
              </a:rPr>
              <a:pPr/>
              <a:t>37</a:t>
            </a:fld>
            <a:endParaRPr lang="en-US" altLang="en-US">
              <a:solidFill>
                <a:srgbClr val="000000"/>
              </a:solidFill>
            </a:endParaRP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812261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11EB2D-06B8-42D9-8524-FA694AE09160}" type="slidenum">
              <a:rPr lang="en-US" smtClean="0">
                <a:solidFill>
                  <a:prstClr val="black"/>
                </a:solidFill>
                <a:latin typeface="Calibri" panose="020F0502020204030204"/>
              </a: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xmlns="" val="1259193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11</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xmlns="" val="3468853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12</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xmlns="" val="4039726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15</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xmlns="" val="1030108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a:ln/>
        </p:spPr>
      </p:sp>
      <p:sp>
        <p:nvSpPr>
          <p:cNvPr id="69635" name="备注占位符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69636" name="灯片编号占位符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43654C7F-D45B-410B-A726-0E75681632B5}" type="slidenum">
              <a:rPr lang="zh-CN" altLang="en-US" smtClean="0">
                <a:solidFill>
                  <a:srgbClr val="000000"/>
                </a:solidFill>
                <a:latin typeface="Arial" panose="020B0604020202020204" pitchFamily="34" charset="0"/>
                <a:ea typeface="宋体" panose="02010600030101010101" pitchFamily="2" charset="-122"/>
              </a:rPr>
              <a:pPr/>
              <a:t>17</a:t>
            </a:fld>
            <a:endParaRPr lang="zh-CN" altLang="en-US"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xmlns="" val="2464142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21</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xmlns="" val="2778677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BE9A9E-7AA8-4D94-B7FD-513C1652B7B7}" type="slidenum">
              <a:rPr lang="zh-CN" altLang="en-US" smtClean="0">
                <a:solidFill>
                  <a:prstClr val="black"/>
                </a:solidFill>
                <a:latin typeface="Calibri"/>
                <a:ea typeface="宋体" panose="02010600030101010101" pitchFamily="2" charset="-122"/>
              </a:rPr>
              <a:pPr/>
              <a:t>22</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xmlns="" val="1256773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BE9A9E-7AA8-4D94-B7FD-513C1652B7B7}" type="slidenum">
              <a:rPr lang="zh-CN" altLang="en-US" smtClean="0">
                <a:solidFill>
                  <a:prstClr val="black"/>
                </a:solidFill>
                <a:latin typeface="Calibri"/>
                <a:ea typeface="宋体" panose="02010600030101010101" pitchFamily="2" charset="-122"/>
              </a:rPr>
              <a:pPr/>
              <a:t>29</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xmlns="" val="3898438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0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0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6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6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7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1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15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16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16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16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16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16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16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1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2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2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6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6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6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58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8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58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9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9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59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59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59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6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65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70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70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6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86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7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87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7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7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87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88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88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8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4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94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9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9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99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9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778075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8543922"/>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694665173"/>
      </p:ext>
    </p:extLst>
  </p:cSld>
  <p:clrMapOvr>
    <a:masterClrMapping/>
  </p:clrMapOvr>
  <p:timing>
    <p:tnLst>
      <p:par>
        <p:cTn id="1" dur="indefinite" restart="never" nodeType="tmRoot"/>
      </p:par>
    </p:tnLst>
  </p:timing>
</p:sldLayout>
</file>

<file path=ppt/slideLayouts/slideLayout1000.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defRPr>
            </a:lvl1pPr>
          </a:lstStyle>
          <a:p>
            <a:pPr defTabSz="1218072">
              <a:defRPr/>
            </a:pPr>
            <a:fld id="{233108B3-3C5F-434E-B7C6-124BB30C5988}"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0FCC38CE-CFED-41E2-93E2-A213294AFB8B}" type="slidenum">
              <a:rPr lang="zh-CN" altLang="en-US" smtClean="0"/>
              <a:pPr defTabSz="1218072">
                <a:defRPr/>
              </a:pPr>
              <a:t>‹#›</a:t>
            </a:fld>
            <a:endParaRPr lang="zh-CN" altLang="en-US"/>
          </a:p>
        </p:txBody>
      </p:sp>
    </p:spTree>
    <p:extLst>
      <p:ext uri="{BB962C8B-B14F-4D97-AF65-F5344CB8AC3E}">
        <p14:creationId xmlns:p14="http://schemas.microsoft.com/office/powerpoint/2010/main" xmlns="" val="2884961469"/>
      </p:ext>
    </p:extLst>
  </p:cSld>
  <p:clrMapOvr>
    <a:masterClrMapping/>
  </p:clrMapOvr>
</p:sldLayout>
</file>

<file path=ppt/slideLayouts/slideLayout1001.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04647565"/>
      </p:ext>
    </p:extLst>
  </p:cSld>
  <p:clrMapOvr>
    <a:masterClrMapping/>
  </p:clrMapOvr>
</p:sldLayout>
</file>

<file path=ppt/slideLayouts/slideLayout1002.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1071635635"/>
      </p:ext>
    </p:extLst>
  </p:cSld>
  <p:clrMapOvr>
    <a:masterClrMapping/>
  </p:clrMapOvr>
</p:sldLayout>
</file>

<file path=ppt/slideLayouts/slideLayout1003.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1674154339"/>
      </p:ext>
    </p:extLst>
  </p:cSld>
  <p:clrMapOvr>
    <a:masterClrMapping/>
  </p:clrMapOvr>
</p:sldLayout>
</file>

<file path=ppt/slideLayouts/slideLayout1004.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2702001351"/>
      </p:ext>
    </p:extLst>
  </p:cSld>
  <p:clrMapOvr>
    <a:masterClrMapping/>
  </p:clrMapOvr>
</p:sldLayout>
</file>

<file path=ppt/slideLayouts/slideLayout1005.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1914335417"/>
      </p:ext>
    </p:extLst>
  </p:cSld>
  <p:clrMapOvr>
    <a:masterClrMapping/>
  </p:clrMapOvr>
</p:sldLayout>
</file>

<file path=ppt/slideLayouts/slideLayout1006.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3185564785"/>
      </p:ext>
    </p:extLst>
  </p:cSld>
  <p:clrMapOvr>
    <a:masterClrMapping/>
  </p:clrMapOvr>
</p:sldLayout>
</file>

<file path=ppt/slideLayouts/slideLayout1007.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2049057539"/>
      </p:ext>
    </p:extLst>
  </p:cSld>
  <p:clrMapOvr>
    <a:masterClrMapping/>
  </p:clrMapOvr>
</p:sldLayout>
</file>

<file path=ppt/slideLayouts/slideLayout1008.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1F66C1E-8BBB-45D9-B05F-5B47EA3C5016}"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DB09E1-0499-4349-A5DD-6FC4457040E5}" type="slidenum">
              <a:rPr lang="zh-CN" altLang="en-US"/>
              <a:pPr>
                <a:defRPr/>
              </a:pPr>
              <a:t>‹#›</a:t>
            </a:fld>
            <a:endParaRPr lang="zh-CN" altLang="en-US"/>
          </a:p>
        </p:txBody>
      </p:sp>
    </p:spTree>
    <p:extLst>
      <p:ext uri="{BB962C8B-B14F-4D97-AF65-F5344CB8AC3E}">
        <p14:creationId xmlns:p14="http://schemas.microsoft.com/office/powerpoint/2010/main" xmlns="" val="2010762426"/>
      </p:ext>
    </p:extLst>
  </p:cSld>
  <p:clrMapOvr>
    <a:masterClrMapping/>
  </p:clrMapOvr>
</p:sldLayout>
</file>

<file path=ppt/slideLayouts/slideLayout1009.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9601582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098767767"/>
      </p:ext>
    </p:extLst>
  </p:cSld>
  <p:clrMapOvr>
    <a:masterClrMapping/>
  </p:clrMapOvr>
  <p:timing>
    <p:tnLst>
      <p:par>
        <p:cTn id="1" dur="indefinite" restart="never" nodeType="tmRoot"/>
      </p:par>
    </p:tnLst>
  </p:timing>
</p:sldLayout>
</file>

<file path=ppt/slideLayouts/slideLayout1010.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23436DF-DB2A-4038-BAF1-07AEEF958347}"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A850D65F-1DA4-4CEC-8718-30D142268E5E}" type="slidenum">
              <a:rPr lang="zh-CN" altLang="en-US"/>
              <a:pPr>
                <a:defRPr/>
              </a:pPr>
              <a:t>‹#›</a:t>
            </a:fld>
            <a:endParaRPr lang="zh-CN" altLang="en-US"/>
          </a:p>
        </p:txBody>
      </p:sp>
    </p:spTree>
    <p:extLst>
      <p:ext uri="{BB962C8B-B14F-4D97-AF65-F5344CB8AC3E}">
        <p14:creationId xmlns:p14="http://schemas.microsoft.com/office/powerpoint/2010/main" xmlns="" val="1351438165"/>
      </p:ext>
    </p:extLst>
  </p:cSld>
  <p:clrMapOvr>
    <a:masterClrMapping/>
  </p:clrMapOvr>
</p:sldLayout>
</file>

<file path=ppt/slideLayouts/slideLayout1011.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8136006"/>
      </p:ext>
    </p:extLst>
  </p:cSld>
  <p:clrMapOvr>
    <a:masterClrMapping/>
  </p:clrMapOvr>
</p:sldLayout>
</file>

<file path=ppt/slideLayouts/slideLayout1012.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4D4B0954-0789-48CC-A8F5-C9137E3E9F72}"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95401FC-AD89-4F99-8D99-AF2DF0E49340}" type="slidenum">
              <a:rPr lang="zh-CN" altLang="en-US"/>
              <a:pPr>
                <a:defRPr/>
              </a:pPr>
              <a:t>‹#›</a:t>
            </a:fld>
            <a:endParaRPr lang="zh-CN" altLang="en-US"/>
          </a:p>
        </p:txBody>
      </p:sp>
    </p:spTree>
    <p:extLst>
      <p:ext uri="{BB962C8B-B14F-4D97-AF65-F5344CB8AC3E}">
        <p14:creationId xmlns:p14="http://schemas.microsoft.com/office/powerpoint/2010/main" xmlns="" val="3164547458"/>
      </p:ext>
    </p:extLst>
  </p:cSld>
  <p:clrMapOvr>
    <a:masterClrMapping/>
  </p:clrMapOvr>
</p:sldLayout>
</file>

<file path=ppt/slideLayouts/slideLayout1013.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68181716"/>
      </p:ext>
    </p:extLst>
  </p:cSld>
  <p:clrMapOvr>
    <a:masterClrMapping/>
  </p:clrMapOvr>
</p:sldLayout>
</file>

<file path=ppt/slideLayouts/slideLayout1014.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8F4EFA5-8EC9-4DB3-BA74-4C5EF3B66203}"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C26F04-D23C-4AB1-9E4D-52FD3B524F6C}" type="slidenum">
              <a:rPr lang="zh-CN" altLang="en-US"/>
              <a:pPr>
                <a:defRPr/>
              </a:pPr>
              <a:t>‹#›</a:t>
            </a:fld>
            <a:endParaRPr lang="zh-CN" altLang="en-US"/>
          </a:p>
        </p:txBody>
      </p:sp>
    </p:spTree>
    <p:extLst>
      <p:ext uri="{BB962C8B-B14F-4D97-AF65-F5344CB8AC3E}">
        <p14:creationId xmlns:p14="http://schemas.microsoft.com/office/powerpoint/2010/main" xmlns="" val="3055952002"/>
      </p:ext>
    </p:extLst>
  </p:cSld>
  <p:clrMapOvr>
    <a:masterClrMapping/>
  </p:clrMapOvr>
</p:sldLayout>
</file>

<file path=ppt/slideLayouts/slideLayout1015.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80921685"/>
      </p:ext>
    </p:extLst>
  </p:cSld>
  <p:clrMapOvr>
    <a:masterClrMapping/>
  </p:clrMapOvr>
</p:sldLayout>
</file>

<file path=ppt/slideLayouts/slideLayout1016.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AA93B39-59D5-422D-80B2-577FE3B49427}"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E3569EF3-805F-43FF-BCD0-19E904F0BA76}" type="slidenum">
              <a:rPr lang="zh-CN" altLang="en-US"/>
              <a:pPr>
                <a:defRPr/>
              </a:pPr>
              <a:t>‹#›</a:t>
            </a:fld>
            <a:endParaRPr lang="zh-CN" altLang="en-US"/>
          </a:p>
        </p:txBody>
      </p:sp>
    </p:spTree>
    <p:extLst>
      <p:ext uri="{BB962C8B-B14F-4D97-AF65-F5344CB8AC3E}">
        <p14:creationId xmlns:p14="http://schemas.microsoft.com/office/powerpoint/2010/main" xmlns="" val="704712964"/>
      </p:ext>
    </p:extLst>
  </p:cSld>
  <p:clrMapOvr>
    <a:masterClrMapping/>
  </p:clrMapOvr>
</p:sldLayout>
</file>

<file path=ppt/slideLayouts/slideLayout1017.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14474238"/>
      </p:ext>
    </p:extLst>
  </p:cSld>
  <p:clrMapOvr>
    <a:masterClrMapping/>
  </p:clrMapOvr>
</p:sldLayout>
</file>

<file path=ppt/slideLayouts/slideLayout1018.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28551622"/>
      </p:ext>
    </p:extLst>
  </p:cSld>
  <p:clrMapOvr>
    <a:masterClrMapping/>
  </p:clrMapOvr>
</p:sldLayout>
</file>

<file path=ppt/slideLayouts/slideLayout1019.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48141447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888137923"/>
      </p:ext>
    </p:extLst>
  </p:cSld>
  <p:clrMapOvr>
    <a:masterClrMapping/>
  </p:clrMapOvr>
  <p:timing>
    <p:tnLst>
      <p:par>
        <p:cTn id="1" dur="indefinite" restart="never" nodeType="tmRoot"/>
      </p:par>
    </p:tnLst>
  </p:timing>
</p:sldLayout>
</file>

<file path=ppt/slideLayouts/slideLayout1020.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2020816248"/>
      </p:ext>
    </p:extLst>
  </p:cSld>
  <p:clrMapOvr>
    <a:masterClrMapping/>
  </p:clrMapOvr>
</p:sldLayout>
</file>

<file path=ppt/slideLayouts/slideLayout1021.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3148988944"/>
      </p:ext>
    </p:extLst>
  </p:cSld>
  <p:clrMapOvr>
    <a:masterClrMapping/>
  </p:clrMapOvr>
</p:sldLayout>
</file>

<file path=ppt/slideLayouts/slideLayout1022.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195606068"/>
      </p:ext>
    </p:extLst>
  </p:cSld>
  <p:clrMapOvr>
    <a:masterClrMapping/>
  </p:clrMapOvr>
</p:sldLayout>
</file>

<file path=ppt/slideLayouts/slideLayout1023.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412427804"/>
      </p:ext>
    </p:extLst>
  </p:cSld>
  <p:clrMapOvr>
    <a:masterClrMapping/>
  </p:clrMapOvr>
</p:sldLayout>
</file>

<file path=ppt/slideLayouts/slideLayout1024.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2592092372"/>
      </p:ext>
    </p:extLst>
  </p:cSld>
  <p:clrMapOvr>
    <a:masterClrMapping/>
  </p:clrMapOvr>
</p:sldLayout>
</file>

<file path=ppt/slideLayouts/slideLayout1025.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D460D46-B0D5-4132-AD8F-813461EA5BD1}"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01E04C3-982C-4A01-A444-B2D0CD51FADC}" type="slidenum">
              <a:rPr lang="zh-CN" altLang="en-US"/>
              <a:pPr>
                <a:defRPr/>
              </a:pPr>
              <a:t>‹#›</a:t>
            </a:fld>
            <a:endParaRPr lang="zh-CN" altLang="en-US"/>
          </a:p>
        </p:txBody>
      </p:sp>
    </p:spTree>
    <p:extLst>
      <p:ext uri="{BB962C8B-B14F-4D97-AF65-F5344CB8AC3E}">
        <p14:creationId xmlns:p14="http://schemas.microsoft.com/office/powerpoint/2010/main" xmlns="" val="3399474024"/>
      </p:ext>
    </p:extLst>
  </p:cSld>
  <p:clrMapOvr>
    <a:masterClrMapping/>
  </p:clrMapOvr>
</p:sldLayout>
</file>

<file path=ppt/slideLayouts/slideLayout1026.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09062522"/>
      </p:ext>
    </p:extLst>
  </p:cSld>
  <p:clrMapOvr>
    <a:masterClrMapping/>
  </p:clrMapOvr>
</p:sldLayout>
</file>

<file path=ppt/slideLayouts/slideLayout1027.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8612B-1752-4BC5-A899-04E84A0BBC3C}"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F8F55A5-3625-4D47-825D-3C297B1BD580}" type="slidenum">
              <a:rPr lang="zh-CN" altLang="en-US"/>
              <a:pPr>
                <a:defRPr/>
              </a:pPr>
              <a:t>‹#›</a:t>
            </a:fld>
            <a:endParaRPr lang="zh-CN" altLang="en-US"/>
          </a:p>
        </p:txBody>
      </p:sp>
    </p:spTree>
    <p:extLst>
      <p:ext uri="{BB962C8B-B14F-4D97-AF65-F5344CB8AC3E}">
        <p14:creationId xmlns:p14="http://schemas.microsoft.com/office/powerpoint/2010/main" xmlns="" val="3678016982"/>
      </p:ext>
    </p:extLst>
  </p:cSld>
  <p:clrMapOvr>
    <a:masterClrMapping/>
  </p:clrMapOvr>
</p:sldLayout>
</file>

<file path=ppt/slideLayouts/slideLayout1028.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02231347"/>
      </p:ext>
    </p:extLst>
  </p:cSld>
  <p:clrMapOvr>
    <a:masterClrMapping/>
  </p:clrMapOvr>
</p:sldLayout>
</file>

<file path=ppt/slideLayouts/slideLayout1029.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774ED04-9A4D-4F58-89B4-8A0565C5482E}"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0D1C31C-F7F5-4C6A-AAAE-B87954A02004}" type="slidenum">
              <a:rPr lang="zh-CN" altLang="en-US"/>
              <a:pPr>
                <a:defRPr/>
              </a:pPr>
              <a:t>‹#›</a:t>
            </a:fld>
            <a:endParaRPr lang="zh-CN" altLang="en-US"/>
          </a:p>
        </p:txBody>
      </p:sp>
    </p:spTree>
    <p:extLst>
      <p:ext uri="{BB962C8B-B14F-4D97-AF65-F5344CB8AC3E}">
        <p14:creationId xmlns:p14="http://schemas.microsoft.com/office/powerpoint/2010/main" xmlns="" val="163611209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436153271"/>
      </p:ext>
    </p:extLst>
  </p:cSld>
  <p:clrMapOvr>
    <a:masterClrMapping/>
  </p:clrMapOvr>
  <p:timing>
    <p:tnLst>
      <p:par>
        <p:cTn id="1" dur="indefinite" restart="never" nodeType="tmRoot"/>
      </p:par>
    </p:tnLst>
  </p:timing>
</p:sldLayout>
</file>

<file path=ppt/slideLayouts/slideLayout1030.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55072367"/>
      </p:ext>
    </p:extLst>
  </p:cSld>
  <p:clrMapOvr>
    <a:masterClrMapping/>
  </p:clrMapOvr>
</p:sldLayout>
</file>

<file path=ppt/slideLayouts/slideLayout1031.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B37FBE6-EE01-4622-8875-2B5DE15A8039}"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E2A17-A3A5-4E41-8788-DE56708CDC9A}" type="slidenum">
              <a:rPr lang="zh-CN" altLang="en-US"/>
              <a:pPr>
                <a:defRPr/>
              </a:pPr>
              <a:t>‹#›</a:t>
            </a:fld>
            <a:endParaRPr lang="zh-CN" altLang="en-US"/>
          </a:p>
        </p:txBody>
      </p:sp>
    </p:spTree>
    <p:extLst>
      <p:ext uri="{BB962C8B-B14F-4D97-AF65-F5344CB8AC3E}">
        <p14:creationId xmlns:p14="http://schemas.microsoft.com/office/powerpoint/2010/main" xmlns="" val="1904378925"/>
      </p:ext>
    </p:extLst>
  </p:cSld>
  <p:clrMapOvr>
    <a:masterClrMapping/>
  </p:clrMapOvr>
</p:sldLayout>
</file>

<file path=ppt/slideLayouts/slideLayout1032.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73182581"/>
      </p:ext>
    </p:extLst>
  </p:cSld>
  <p:clrMapOvr>
    <a:masterClrMapping/>
  </p:clrMapOvr>
</p:sldLayout>
</file>

<file path=ppt/slideLayouts/slideLayout1033.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E799BA9-C7FD-4E54-8B5F-43A743A1BC4C}"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C6EBAE5-6302-4B97-B4E9-AE8ECA6DDFB3}" type="slidenum">
              <a:rPr lang="zh-CN" altLang="en-US"/>
              <a:pPr>
                <a:defRPr/>
              </a:pPr>
              <a:t>‹#›</a:t>
            </a:fld>
            <a:endParaRPr lang="zh-CN" altLang="en-US"/>
          </a:p>
        </p:txBody>
      </p:sp>
    </p:spTree>
    <p:extLst>
      <p:ext uri="{BB962C8B-B14F-4D97-AF65-F5344CB8AC3E}">
        <p14:creationId xmlns:p14="http://schemas.microsoft.com/office/powerpoint/2010/main" xmlns="" val="1457631561"/>
      </p:ext>
    </p:extLst>
  </p:cSld>
  <p:clrMapOvr>
    <a:masterClrMapping/>
  </p:clrMapOvr>
</p:sldLayout>
</file>

<file path=ppt/slideLayouts/slideLayout1034.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13607339"/>
      </p:ext>
    </p:extLst>
  </p:cSld>
  <p:clrMapOvr>
    <a:masterClrMapping/>
  </p:clrMapOvr>
</p:sldLayout>
</file>

<file path=ppt/slideLayouts/slideLayout1035.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44EC6E1-C519-4DBB-81AA-AE32E6245E22}" type="datetimeFigureOut">
              <a:rPr lang="zh-CN" altLang="en-US">
                <a:solidFill>
                  <a:srgbClr val="5F5F5F"/>
                </a:solidFill>
              </a:rPr>
              <a:pPr>
                <a:defRPr/>
              </a:pPr>
              <a:t>2021/9/17</a:t>
            </a:fld>
            <a:endParaRPr lang="zh-CN" altLang="en-US">
              <a:solidFill>
                <a:srgbClr val="5F5F5F"/>
              </a:solidFill>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zh-CN" altLang="en-US">
              <a:solidFill>
                <a:srgbClr val="5F5F5F"/>
              </a:solidFill>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0CE6E8A-E724-4305-BC68-4C5C9379D97B}" type="slidenum">
              <a:rPr lang="zh-CN" altLang="en-US">
                <a:solidFill>
                  <a:srgbClr val="5F5F5F"/>
                </a:solidFill>
              </a:rPr>
              <a:pPr>
                <a:defRPr/>
              </a:pPr>
              <a:t>‹#›</a:t>
            </a:fld>
            <a:endParaRPr lang="zh-CN" altLang="en-US">
              <a:solidFill>
                <a:srgbClr val="5F5F5F"/>
              </a:solidFill>
            </a:endParaRPr>
          </a:p>
        </p:txBody>
      </p:sp>
    </p:spTree>
    <p:extLst>
      <p:ext uri="{BB962C8B-B14F-4D97-AF65-F5344CB8AC3E}">
        <p14:creationId xmlns:p14="http://schemas.microsoft.com/office/powerpoint/2010/main" xmlns="" val="3839568538"/>
      </p:ext>
    </p:extLst>
  </p:cSld>
  <p:clrMapOvr>
    <a:masterClrMapping/>
  </p:clrMapOvr>
</p:sldLayout>
</file>

<file path=ppt/slideLayouts/slideLayout1036.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7C80CA46-1D22-462F-922F-367BD8090FC2}"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9220B2E4-E6C1-4709-8A7F-068D425CE2F3}" type="slidenum">
              <a:rPr lang="zh-CN" altLang="en-US"/>
              <a:pPr>
                <a:defRPr/>
              </a:pPr>
              <a:t>‹#›</a:t>
            </a:fld>
            <a:endParaRPr lang="zh-CN" altLang="en-US"/>
          </a:p>
        </p:txBody>
      </p:sp>
    </p:spTree>
    <p:extLst>
      <p:ext uri="{BB962C8B-B14F-4D97-AF65-F5344CB8AC3E}">
        <p14:creationId xmlns:p14="http://schemas.microsoft.com/office/powerpoint/2010/main" xmlns="" val="3844186577"/>
      </p:ext>
    </p:extLst>
  </p:cSld>
  <p:clrMapOvr>
    <a:masterClrMapping/>
  </p:clrMapOvr>
</p:sldLayout>
</file>

<file path=ppt/slideLayouts/slideLayout1037.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234950" y="1"/>
            <a:ext cx="126619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29937250"/>
      </p:ext>
    </p:extLst>
  </p:cSld>
  <p:clrMapOvr>
    <a:masterClrMapping/>
  </p:clrMapOvr>
</p:sldLayout>
</file>

<file path=ppt/slideLayouts/slideLayout1038.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6268971"/>
      </p:ext>
    </p:extLst>
  </p:cSld>
  <p:clrMapOvr>
    <a:masterClrMapping/>
  </p:clrMapOvr>
</p:sldLayout>
</file>

<file path=ppt/slideLayouts/slideLayout1039.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1074738"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469808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1852469522"/>
      </p:ext>
    </p:extLst>
  </p:cSld>
  <p:clrMapOvr>
    <a:masterClrMapping/>
  </p:clrMapOvr>
</p:sldLayout>
</file>

<file path=ppt/slideLayouts/slideLayout1040.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3454FFD-B089-4CE3-A8DA-EF486325D05D}"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D04EE65B-E6C4-4E6E-9F1A-3BD6FA8AB0CE}" type="slidenum">
              <a:rPr lang="zh-CN" altLang="en-US"/>
              <a:pPr>
                <a:defRPr/>
              </a:pPr>
              <a:t>‹#›</a:t>
            </a:fld>
            <a:endParaRPr lang="zh-CN" altLang="en-US"/>
          </a:p>
        </p:txBody>
      </p:sp>
    </p:spTree>
    <p:extLst>
      <p:ext uri="{BB962C8B-B14F-4D97-AF65-F5344CB8AC3E}">
        <p14:creationId xmlns:p14="http://schemas.microsoft.com/office/powerpoint/2010/main" xmlns="" val="4006126452"/>
      </p:ext>
    </p:extLst>
  </p:cSld>
  <p:clrMapOvr>
    <a:masterClrMapping/>
  </p:clrMapOvr>
</p:sldLayout>
</file>

<file path=ppt/slideLayouts/slideLayout1041.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CB60C95-F0FB-4A4C-97A2-4B7D26577555}"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456159D-9635-46A2-BFDC-CF1E90E64D52}" type="slidenum">
              <a:rPr lang="zh-CN" altLang="en-US"/>
              <a:pPr>
                <a:defRPr/>
              </a:pPr>
              <a:t>‹#›</a:t>
            </a:fld>
            <a:endParaRPr lang="zh-CN" altLang="en-US"/>
          </a:p>
        </p:txBody>
      </p:sp>
    </p:spTree>
    <p:extLst>
      <p:ext uri="{BB962C8B-B14F-4D97-AF65-F5344CB8AC3E}">
        <p14:creationId xmlns:p14="http://schemas.microsoft.com/office/powerpoint/2010/main" xmlns="" val="3262219116"/>
      </p:ext>
    </p:extLst>
  </p:cSld>
  <p:clrMapOvr>
    <a:masterClrMapping/>
  </p:clrMapOvr>
</p:sldLayout>
</file>

<file path=ppt/slideLayouts/slideLayout1042.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01833083"/>
      </p:ext>
    </p:extLst>
  </p:cSld>
  <p:clrMapOvr>
    <a:masterClrMapping/>
  </p:clrMapOvr>
  <p:transition spd="slow" advClick="0" advTm="0">
    <p:random/>
  </p:transition>
</p:sldLayout>
</file>

<file path=ppt/slideLayouts/slideLayout1043.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87805AC1-D4A9-4F68-86E2-6E97848130C7}"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355443B7-D7C5-44C2-9C7C-5E40BAA06C09}" type="slidenum">
              <a:rPr lang="zh-CN" altLang="en-US"/>
              <a:pPr>
                <a:defRPr/>
              </a:pPr>
              <a:t>‹#›</a:t>
            </a:fld>
            <a:endParaRPr lang="zh-CN" altLang="en-US"/>
          </a:p>
        </p:txBody>
      </p:sp>
    </p:spTree>
    <p:extLst>
      <p:ext uri="{BB962C8B-B14F-4D97-AF65-F5344CB8AC3E}">
        <p14:creationId xmlns:p14="http://schemas.microsoft.com/office/powerpoint/2010/main" xmlns="" val="3432807041"/>
      </p:ext>
    </p:extLst>
  </p:cSld>
  <p:clrMapOvr>
    <a:masterClrMapping/>
  </p:clrMapOvr>
</p:sldLayout>
</file>

<file path=ppt/slideLayouts/slideLayout1044.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07393874"/>
      </p:ext>
    </p:extLst>
  </p:cSld>
  <p:clrMapOvr>
    <a:masterClrMapping/>
  </p:clrMapOvr>
  <mc:AlternateContent xmlns:mc="http://schemas.openxmlformats.org/markup-compatibility/2006">
    <mc:Choice xmlns:p14="http://schemas.microsoft.com/office/powerpoint/2010/main" xmlns="" Requires="p14">
      <p:transition spd="slow" p14:dur="1500" advTm="1000">
        <p:split orient="vert"/>
      </p:transition>
    </mc:Choice>
    <mc:Fallback>
      <p:transition spd="slow" advTm="1000">
        <p:split orient="vert"/>
      </p:transition>
    </mc:Fallback>
  </mc:AlternateContent>
</p:sldLayout>
</file>

<file path=ppt/slideLayouts/slideLayout1045.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09600" y="6245225"/>
            <a:ext cx="2844800" cy="476250"/>
          </a:xfrm>
          <a:prstGeom prst="rect">
            <a:avLst/>
          </a:prstGeom>
        </p:spPr>
        <p:txBody>
          <a:bodyPr/>
          <a:lstStyle>
            <a:lvl1pPr>
              <a:defRPr>
                <a:solidFill>
                  <a:prstClr val="black">
                    <a:tint val="75000"/>
                  </a:prstClr>
                </a:solidFill>
              </a:defRPr>
            </a:lvl1pPr>
          </a:lstStyle>
          <a:p>
            <a:pPr>
              <a:defRPr/>
            </a:pPr>
            <a:fld id="{88F34C8F-72E3-4972-B8B1-DEDD989F7B1D}" type="datetimeFigureOut">
              <a:rPr lang="zh-CN" altLang="en-US"/>
              <a:pPr>
                <a:defRPr/>
              </a:pPr>
              <a:t>2021/9/17</a:t>
            </a:fld>
            <a:endParaRPr lang="zh-CN" altLang="en-US"/>
          </a:p>
        </p:txBody>
      </p:sp>
      <p:sp>
        <p:nvSpPr>
          <p:cNvPr id="3" name="页脚占位符 3"/>
          <p:cNvSpPr>
            <a:spLocks noGrp="1"/>
          </p:cNvSpPr>
          <p:nvPr>
            <p:ph type="ftr" sz="quarter" idx="11"/>
          </p:nvPr>
        </p:nvSpPr>
        <p:spPr>
          <a:xfrm>
            <a:off x="4165600" y="6245225"/>
            <a:ext cx="3860800" cy="476250"/>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737600" y="6245225"/>
            <a:ext cx="2844800" cy="476250"/>
          </a:xfrm>
          <a:prstGeom prst="rect">
            <a:avLst/>
          </a:prstGeom>
        </p:spPr>
        <p:txBody>
          <a:bodyPr/>
          <a:lstStyle>
            <a:lvl1pPr>
              <a:defRPr>
                <a:solidFill>
                  <a:prstClr val="black">
                    <a:tint val="75000"/>
                  </a:prstClr>
                </a:solidFill>
              </a:defRPr>
            </a:lvl1pPr>
          </a:lstStyle>
          <a:p>
            <a:pPr>
              <a:defRPr/>
            </a:pPr>
            <a:fld id="{70469CD0-C520-4E49-85BC-EE4F185405EA}" type="slidenum">
              <a:rPr lang="zh-CN" altLang="en-US"/>
              <a:pPr>
                <a:defRPr/>
              </a:pPr>
              <a:t>‹#›</a:t>
            </a:fld>
            <a:endParaRPr lang="zh-CN" altLang="en-US"/>
          </a:p>
        </p:txBody>
      </p:sp>
    </p:spTree>
    <p:extLst>
      <p:ext uri="{BB962C8B-B14F-4D97-AF65-F5344CB8AC3E}">
        <p14:creationId xmlns:p14="http://schemas.microsoft.com/office/powerpoint/2010/main" xmlns="" val="384557473"/>
      </p:ext>
    </p:extLst>
  </p:cSld>
  <p:clrMapOvr>
    <a:masterClrMapping/>
  </p:clrMapOvr>
</p:sldLayout>
</file>

<file path=ppt/slideLayouts/slideLayout1046.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42272403"/>
      </p:ext>
    </p:extLst>
  </p:cSld>
  <p:clrMapOvr>
    <a:masterClrMapping/>
  </p:clrMapOvr>
  <p:transition spd="slow" advTm="3000"/>
</p:sldLayout>
</file>

<file path=ppt/slideLayouts/slideLayout1047.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26343671"/>
      </p:ext>
    </p:extLst>
  </p:cSld>
  <p:clrMapOvr>
    <a:masterClrMapping/>
  </p:clrMapOvr>
  <p:transition spd="slow" advTm="3000"/>
</p:sldLayout>
</file>

<file path=ppt/slideLayouts/slideLayout1048.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819839650"/>
      </p:ext>
    </p:extLst>
  </p:cSld>
  <p:clrMapOvr>
    <a:masterClrMapping/>
  </p:clrMapOvr>
  <p:transition spd="slow" advTm="3000"/>
</p:sldLayout>
</file>

<file path=ppt/slideLayouts/slideLayout1049.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8409072"/>
      </p:ext>
    </p:extLst>
  </p:cSld>
  <p:clrMapOvr>
    <a:masterClrMapping/>
  </p:clrMapOvr>
  <p:transition spd="slow" advTm="300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79639188"/>
      </p:ext>
    </p:extLst>
  </p:cSld>
  <p:clrMapOvr>
    <a:masterClrMapping/>
  </p:clrMapOvr>
  <p:timing>
    <p:tnLst>
      <p:par>
        <p:cTn id="1" dur="indefinite" restart="never" nodeType="tmRoot"/>
      </p:par>
    </p:tnLst>
  </p:timing>
</p:sldLayout>
</file>

<file path=ppt/slideLayouts/slideLayout1050.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A555B3B3-C94B-4900-8A1F-220359EE6AAD}" type="datetimeFigureOut">
              <a:rPr lang="zh-CN" altLang="en-US"/>
              <a:pPr>
                <a:defRPr/>
              </a:pPr>
              <a:t>2021/9/17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72B3403-94C5-4D26-BB59-AC8DAC884A2C}" type="slidenum">
              <a:rPr lang="zh-CN" altLang="en-US"/>
              <a:pPr>
                <a:defRPr/>
              </a:pPr>
              <a:t>‹#›</a:t>
            </a:fld>
            <a:endParaRPr lang="zh-CN" altLang="en-US"/>
          </a:p>
        </p:txBody>
      </p:sp>
    </p:spTree>
    <p:extLst>
      <p:ext uri="{BB962C8B-B14F-4D97-AF65-F5344CB8AC3E}">
        <p14:creationId xmlns:p14="http://schemas.microsoft.com/office/powerpoint/2010/main" xmlns="" val="3689871911"/>
      </p:ext>
    </p:extLst>
  </p:cSld>
  <p:clrMapOvr>
    <a:masterClrMapping/>
  </p:clrMapOvr>
</p:sldLayout>
</file>

<file path=ppt/slideLayouts/slideLayout1051.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48214385"/>
      </p:ext>
    </p:extLst>
  </p:cSld>
  <p:clrMapOvr>
    <a:masterClrMapping/>
  </p:clrMapOvr>
  <p:transition spd="slow" advTm="3000"/>
</p:sldLayout>
</file>

<file path=ppt/slideLayouts/slideLayout1052.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694695039"/>
      </p:ext>
    </p:extLst>
  </p:cSld>
  <p:clrMapOvr>
    <a:masterClrMapping/>
  </p:clrMapOvr>
  <p:transition spd="slow" advTm="3000"/>
</p:sldLayout>
</file>

<file path=ppt/slideLayouts/slideLayout1053.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74396029"/>
      </p:ext>
    </p:extLst>
  </p:cSld>
  <p:clrMapOvr>
    <a:masterClrMapping/>
  </p:clrMapOvr>
  <p:transition spd="slow" advTm="3000"/>
</p:sldLayout>
</file>

<file path=ppt/slideLayouts/slideLayout1054.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D3651C4A-636C-43D5-8F45-9B7FA68B1021}" type="datetimeFigureOut">
              <a:rPr lang="zh-CN" altLang="en-US"/>
              <a:pPr>
                <a:defRPr/>
              </a:pPr>
              <a:t>2021/9/17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0CB755A3-A002-406D-A30A-EA229C631C3C}" type="slidenum">
              <a:rPr lang="zh-CN" altLang="en-US"/>
              <a:pPr>
                <a:defRPr/>
              </a:pPr>
              <a:t>‹#›</a:t>
            </a:fld>
            <a:endParaRPr lang="zh-CN" altLang="en-US"/>
          </a:p>
        </p:txBody>
      </p:sp>
    </p:spTree>
    <p:extLst>
      <p:ext uri="{BB962C8B-B14F-4D97-AF65-F5344CB8AC3E}">
        <p14:creationId xmlns:p14="http://schemas.microsoft.com/office/powerpoint/2010/main" xmlns="" val="3000823554"/>
      </p:ext>
    </p:extLst>
  </p:cSld>
  <p:clrMapOvr>
    <a:masterClrMapping/>
  </p:clrMapOvr>
</p:sldLayout>
</file>

<file path=ppt/slideLayouts/slideLayout1055.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422852A1-82BC-420A-A8F1-ADF75FD23FF1}" type="datetimeFigureOut">
              <a:rPr lang="zh-CN" altLang="en-US"/>
              <a:pPr>
                <a:defRPr/>
              </a:pPr>
              <a:t>2021/9/17</a:t>
            </a:fld>
            <a:endParaRPr lang="zh-CN" altLang="en-US"/>
          </a:p>
        </p:txBody>
      </p:sp>
      <p:sp>
        <p:nvSpPr>
          <p:cNvPr id="3" name="页脚占位符 4">
            <a:extLst/>
          </p:cNvPr>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5">
            <a:extLst/>
          </p:cNvPr>
          <p:cNvSpPr>
            <a:spLocks noGrp="1"/>
          </p:cNvSpPr>
          <p:nvPr>
            <p:ph type="sldNum" sz="quarter" idx="12"/>
          </p:nvPr>
        </p:nvSpPr>
        <p:spPr>
          <a:xfrm>
            <a:off x="531813" y="787400"/>
            <a:ext cx="779462" cy="365125"/>
          </a:xfrm>
          <a:prstGeom prst="rect">
            <a:avLst/>
          </a:prstGeom>
        </p:spPr>
        <p:txBody>
          <a:bodyPr/>
          <a:lstStyle>
            <a:lvl1pPr>
              <a:defRPr>
                <a:solidFill>
                  <a:srgbClr val="5FCBEF"/>
                </a:solidFill>
              </a:defRPr>
            </a:lvl1pPr>
          </a:lstStyle>
          <a:p>
            <a:pPr>
              <a:defRPr/>
            </a:pPr>
            <a:fld id="{8DEF1F46-8D2F-4052-9F6A-08F3809E54A5}" type="slidenum">
              <a:rPr lang="zh-CN" altLang="en-US"/>
              <a:pPr>
                <a:defRPr/>
              </a:pPr>
              <a:t>‹#›</a:t>
            </a:fld>
            <a:endParaRPr lang="zh-CN" altLang="en-US"/>
          </a:p>
        </p:txBody>
      </p:sp>
    </p:spTree>
    <p:extLst>
      <p:ext uri="{BB962C8B-B14F-4D97-AF65-F5344CB8AC3E}">
        <p14:creationId xmlns:p14="http://schemas.microsoft.com/office/powerpoint/2010/main" xmlns="" val="2829003701"/>
      </p:ext>
    </p:extLst>
  </p:cSld>
  <p:clrMapOvr>
    <a:masterClrMapping/>
  </p:clrMapOvr>
  <p:transition spd="slow" advTm="3000">
    <p:random/>
  </p:transition>
</p:sldLayout>
</file>

<file path=ppt/slideLayouts/slideLayout1056.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38053687"/>
      </p:ext>
    </p:extLst>
  </p:cSld>
  <p:clrMapOvr>
    <a:masterClrMapping/>
  </p:clrMapOvr>
</p:sldLayout>
</file>

<file path=ppt/slideLayouts/slideLayout1057.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6745332"/>
      </p:ext>
    </p:extLst>
  </p:cSld>
  <p:clrMapOvr>
    <a:masterClrMapping/>
  </p:clrMapOvr>
</p:sldLayout>
</file>

<file path=ppt/slideLayouts/slideLayout1058.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48716267"/>
      </p:ext>
    </p:extLst>
  </p:cSld>
  <p:clrMapOvr>
    <a:masterClrMapping/>
  </p:clrMapOvr>
</p:sldLayout>
</file>

<file path=ppt/slideLayouts/slideLayout1059.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0963755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3152627200"/>
      </p:ext>
    </p:extLst>
  </p:cSld>
  <p:clrMapOvr>
    <a:masterClrMapping/>
  </p:clrMapOvr>
</p:sldLayout>
</file>

<file path=ppt/slideLayouts/slideLayout1060.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19697632"/>
      </p:ext>
    </p:extLst>
  </p:cSld>
  <p:clrMapOvr>
    <a:masterClrMapping/>
  </p:clrMapOvr>
</p:sldLayout>
</file>

<file path=ppt/slideLayouts/slideLayout1061.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49316298"/>
      </p:ext>
    </p:extLst>
  </p:cSld>
  <p:clrMapOvr>
    <a:masterClrMapping/>
  </p:clrMapOvr>
</p:sldLayout>
</file>

<file path=ppt/slideLayouts/slideLayout1062.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58765108"/>
      </p:ext>
    </p:extLst>
  </p:cSld>
  <p:clrMapOvr>
    <a:masterClrMapping/>
  </p:clrMapOvr>
</p:sldLayout>
</file>

<file path=ppt/slideLayouts/slideLayout1063.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56008905"/>
      </p:ext>
    </p:extLst>
  </p:cSld>
  <p:clrMapOvr>
    <a:masterClrMapping/>
  </p:clrMapOvr>
</p:sldLayout>
</file>

<file path=ppt/slideLayouts/slideLayout1064.xml><?xml version="1.0" encoding="utf-8"?>
<p:sldLayout xmlns:a="http://schemas.openxmlformats.org/drawingml/2006/main" xmlns:r="http://schemas.openxmlformats.org/officeDocument/2006/relationships" xmlns:p="http://schemas.openxmlformats.org/presentationml/2006/main" userDrawn="1">
  <p:cSld name="2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9F37422E-C080-45AE-A171-86F1DA5412CB}" type="datetimeFigureOut">
              <a:rPr lang="zh-CN" altLang="en-US"/>
              <a:pPr>
                <a:defRPr/>
              </a:pPr>
              <a:t>2021/9/17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C6813B9-9666-40E6-9203-AE5DBA65578F}" type="slidenum">
              <a:rPr lang="zh-CN" altLang="en-US"/>
              <a:pPr>
                <a:defRPr/>
              </a:pPr>
              <a:t>‹#›</a:t>
            </a:fld>
            <a:endParaRPr lang="zh-CN" altLang="en-US"/>
          </a:p>
        </p:txBody>
      </p:sp>
    </p:spTree>
    <p:extLst>
      <p:ext uri="{BB962C8B-B14F-4D97-AF65-F5344CB8AC3E}">
        <p14:creationId xmlns:p14="http://schemas.microsoft.com/office/powerpoint/2010/main" xmlns="" val="1488065217"/>
      </p:ext>
    </p:extLst>
  </p:cSld>
  <p:clrMapOvr>
    <a:masterClrMapping/>
  </p:clrMapOvr>
</p:sldLayout>
</file>

<file path=ppt/slideLayouts/slideLayout1065.xml><?xml version="1.0" encoding="utf-8"?>
<p:sldLayout xmlns:a="http://schemas.openxmlformats.org/drawingml/2006/main" xmlns:r="http://schemas.openxmlformats.org/officeDocument/2006/relationships" xmlns:p="http://schemas.openxmlformats.org/presentationml/2006/main" userDrawn="1">
  <p:cSld name="40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83641696"/>
      </p:ext>
    </p:extLst>
  </p:cSld>
  <p:clrMapOvr>
    <a:masterClrMapping/>
  </p:clrMapOvr>
  <p:transition spd="slow" advTm="3000"/>
</p:sldLayout>
</file>

<file path=ppt/slideLayouts/slideLayout1066.xml><?xml version="1.0" encoding="utf-8"?>
<p:sldLayout xmlns:a="http://schemas.openxmlformats.org/drawingml/2006/main" xmlns:r="http://schemas.openxmlformats.org/officeDocument/2006/relationships" xmlns:p="http://schemas.openxmlformats.org/presentationml/2006/main" userDrawn="1">
  <p:cSld name="41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13527771"/>
      </p:ext>
    </p:extLst>
  </p:cSld>
  <p:clrMapOvr>
    <a:masterClrMapping/>
  </p:clrMapOvr>
  <p:transition spd="slow" advTm="3000"/>
</p:sldLayout>
</file>

<file path=ppt/slideLayouts/slideLayout1067.xml><?xml version="1.0" encoding="utf-8"?>
<p:sldLayout xmlns:a="http://schemas.openxmlformats.org/drawingml/2006/main" xmlns:r="http://schemas.openxmlformats.org/officeDocument/2006/relationships" xmlns:p="http://schemas.openxmlformats.org/presentationml/2006/main" userDrawn="1">
  <p:cSld name="4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88651533"/>
      </p:ext>
    </p:extLst>
  </p:cSld>
  <p:clrMapOvr>
    <a:masterClrMapping/>
  </p:clrMapOvr>
  <p:transition spd="slow" advTm="3000"/>
</p:sldLayout>
</file>

<file path=ppt/slideLayouts/slideLayout1068.xml><?xml version="1.0" encoding="utf-8"?>
<p:sldLayout xmlns:a="http://schemas.openxmlformats.org/drawingml/2006/main" xmlns:r="http://schemas.openxmlformats.org/officeDocument/2006/relationships" xmlns:p="http://schemas.openxmlformats.org/presentationml/2006/main" userDrawn="1">
  <p:cSld name="4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746335344"/>
      </p:ext>
    </p:extLst>
  </p:cSld>
  <p:clrMapOvr>
    <a:masterClrMapping/>
  </p:clrMapOvr>
  <p:transition spd="slow" advTm="3000"/>
</p:sldLayout>
</file>

<file path=ppt/slideLayouts/slideLayout1069.xml><?xml version="1.0" encoding="utf-8"?>
<p:sldLayout xmlns:a="http://schemas.openxmlformats.org/drawingml/2006/main" xmlns:r="http://schemas.openxmlformats.org/officeDocument/2006/relationships" xmlns:p="http://schemas.openxmlformats.org/presentationml/2006/main" userDrawn="1">
  <p:cSld name="2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A555B3B3-C94B-4900-8A1F-220359EE6AAD}" type="datetimeFigureOut">
              <a:rPr lang="zh-CN" altLang="en-US"/>
              <a:pPr>
                <a:defRPr/>
              </a:pPr>
              <a:t>2021/9/17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72B3403-94C5-4D26-BB59-AC8DAC884A2C}" type="slidenum">
              <a:rPr lang="zh-CN" altLang="en-US"/>
              <a:pPr>
                <a:defRPr/>
              </a:pPr>
              <a:t>‹#›</a:t>
            </a:fld>
            <a:endParaRPr lang="zh-CN" altLang="en-US"/>
          </a:p>
        </p:txBody>
      </p:sp>
    </p:spTree>
    <p:extLst>
      <p:ext uri="{BB962C8B-B14F-4D97-AF65-F5344CB8AC3E}">
        <p14:creationId xmlns:p14="http://schemas.microsoft.com/office/powerpoint/2010/main" xmlns="" val="40219057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2013704"/>
      </p:ext>
    </p:extLst>
  </p:cSld>
  <p:clrMapOvr>
    <a:masterClrMapping/>
  </p:clrMapOvr>
  <p:timing>
    <p:tnLst>
      <p:par>
        <p:cTn id="1" dur="indefinite" restart="never" nodeType="tmRoot"/>
      </p:par>
    </p:tnLst>
  </p:timing>
</p:sldLayout>
</file>

<file path=ppt/slideLayouts/slideLayout1070.xml><?xml version="1.0" encoding="utf-8"?>
<p:sldLayout xmlns:a="http://schemas.openxmlformats.org/drawingml/2006/main" xmlns:r="http://schemas.openxmlformats.org/officeDocument/2006/relationships" xmlns:p="http://schemas.openxmlformats.org/presentationml/2006/main" userDrawn="1">
  <p:cSld name="4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06641806"/>
      </p:ext>
    </p:extLst>
  </p:cSld>
  <p:clrMapOvr>
    <a:masterClrMapping/>
  </p:clrMapOvr>
  <p:transition spd="slow" advTm="3000"/>
</p:sldLayout>
</file>

<file path=ppt/slideLayouts/slideLayout1071.xml><?xml version="1.0" encoding="utf-8"?>
<p:sldLayout xmlns:a="http://schemas.openxmlformats.org/drawingml/2006/main" xmlns:r="http://schemas.openxmlformats.org/officeDocument/2006/relationships" xmlns:p="http://schemas.openxmlformats.org/presentationml/2006/main" userDrawn="1">
  <p:cSld name="4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441757469"/>
      </p:ext>
    </p:extLst>
  </p:cSld>
  <p:clrMapOvr>
    <a:masterClrMapping/>
  </p:clrMapOvr>
  <p:transition spd="slow" advTm="3000"/>
</p:sldLayout>
</file>

<file path=ppt/slideLayouts/slideLayout1072.xml><?xml version="1.0" encoding="utf-8"?>
<p:sldLayout xmlns:a="http://schemas.openxmlformats.org/drawingml/2006/main" xmlns:r="http://schemas.openxmlformats.org/officeDocument/2006/relationships" xmlns:p="http://schemas.openxmlformats.org/presentationml/2006/main" userDrawn="1">
  <p:cSld name="4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816420979"/>
      </p:ext>
    </p:extLst>
  </p:cSld>
  <p:clrMapOvr>
    <a:masterClrMapping/>
  </p:clrMapOvr>
  <p:transition spd="slow" advTm="3000"/>
</p:sldLayout>
</file>

<file path=ppt/slideLayouts/slideLayout1073.xml><?xml version="1.0" encoding="utf-8"?>
<p:sldLayout xmlns:a="http://schemas.openxmlformats.org/drawingml/2006/main" xmlns:r="http://schemas.openxmlformats.org/officeDocument/2006/relationships" xmlns:p="http://schemas.openxmlformats.org/presentationml/2006/main" userDrawn="1">
  <p:cSld name="2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D3651C4A-636C-43D5-8F45-9B7FA68B1021}" type="datetimeFigureOut">
              <a:rPr lang="zh-CN" altLang="en-US"/>
              <a:pPr>
                <a:defRPr/>
              </a:pPr>
              <a:t>2021/9/17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0CB755A3-A002-406D-A30A-EA229C631C3C}" type="slidenum">
              <a:rPr lang="zh-CN" altLang="en-US"/>
              <a:pPr>
                <a:defRPr/>
              </a:pPr>
              <a:t>‹#›</a:t>
            </a:fld>
            <a:endParaRPr lang="zh-CN" altLang="en-US"/>
          </a:p>
        </p:txBody>
      </p:sp>
    </p:spTree>
    <p:extLst>
      <p:ext uri="{BB962C8B-B14F-4D97-AF65-F5344CB8AC3E}">
        <p14:creationId xmlns:p14="http://schemas.microsoft.com/office/powerpoint/2010/main" xmlns="" val="2045522876"/>
      </p:ext>
    </p:extLst>
  </p:cSld>
  <p:clrMapOvr>
    <a:masterClrMapping/>
  </p:clrMapOvr>
</p:sldLayout>
</file>

<file path=ppt/slideLayouts/slideLayout1074.xml><?xml version="1.0" encoding="utf-8"?>
<p:sldLayout xmlns:a="http://schemas.openxmlformats.org/drawingml/2006/main" xmlns:r="http://schemas.openxmlformats.org/officeDocument/2006/relationships" xmlns:p="http://schemas.openxmlformats.org/presentationml/2006/main" userDrawn="1">
  <p:cSld name="47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422852A1-82BC-420A-A8F1-ADF75FD23FF1}" type="datetimeFigureOut">
              <a:rPr lang="zh-CN" altLang="en-US"/>
              <a:pPr>
                <a:defRPr/>
              </a:pPr>
              <a:t>2021/9/17</a:t>
            </a:fld>
            <a:endParaRPr lang="zh-CN" altLang="en-US"/>
          </a:p>
        </p:txBody>
      </p:sp>
      <p:sp>
        <p:nvSpPr>
          <p:cNvPr id="3" name="页脚占位符 4">
            <a:extLst/>
          </p:cNvPr>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5">
            <a:extLst/>
          </p:cNvPr>
          <p:cNvSpPr>
            <a:spLocks noGrp="1"/>
          </p:cNvSpPr>
          <p:nvPr>
            <p:ph type="sldNum" sz="quarter" idx="12"/>
          </p:nvPr>
        </p:nvSpPr>
        <p:spPr>
          <a:xfrm>
            <a:off x="531813" y="787400"/>
            <a:ext cx="779462" cy="365125"/>
          </a:xfrm>
          <a:prstGeom prst="rect">
            <a:avLst/>
          </a:prstGeom>
        </p:spPr>
        <p:txBody>
          <a:bodyPr/>
          <a:lstStyle>
            <a:lvl1pPr>
              <a:defRPr>
                <a:solidFill>
                  <a:srgbClr val="5FCBEF"/>
                </a:solidFill>
              </a:defRPr>
            </a:lvl1pPr>
          </a:lstStyle>
          <a:p>
            <a:pPr>
              <a:defRPr/>
            </a:pPr>
            <a:fld id="{8DEF1F46-8D2F-4052-9F6A-08F3809E54A5}" type="slidenum">
              <a:rPr lang="zh-CN" altLang="en-US"/>
              <a:pPr>
                <a:defRPr/>
              </a:pPr>
              <a:t>‹#›</a:t>
            </a:fld>
            <a:endParaRPr lang="zh-CN" altLang="en-US"/>
          </a:p>
        </p:txBody>
      </p:sp>
    </p:spTree>
    <p:extLst>
      <p:ext uri="{BB962C8B-B14F-4D97-AF65-F5344CB8AC3E}">
        <p14:creationId xmlns:p14="http://schemas.microsoft.com/office/powerpoint/2010/main" xmlns="" val="2979255234"/>
      </p:ext>
    </p:extLst>
  </p:cSld>
  <p:clrMapOvr>
    <a:masterClrMapping/>
  </p:clrMapOvr>
  <p:transition spd="slow" advTm="3000">
    <p:random/>
  </p:transition>
</p:sldLayout>
</file>

<file path=ppt/slideLayouts/slideLayout1075.xml><?xml version="1.0" encoding="utf-8"?>
<p:sldLayout xmlns:a="http://schemas.openxmlformats.org/drawingml/2006/main" xmlns:r="http://schemas.openxmlformats.org/officeDocument/2006/relationships" xmlns:p="http://schemas.openxmlformats.org/presentationml/2006/main" userDrawn="1">
  <p:cSld name="1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55384534"/>
      </p:ext>
    </p:extLst>
  </p:cSld>
  <p:clrMapOvr>
    <a:masterClrMapping/>
  </p:clrMapOvr>
</p:sldLayout>
</file>

<file path=ppt/slideLayouts/slideLayout1076.xml><?xml version="1.0" encoding="utf-8"?>
<p:sldLayout xmlns:a="http://schemas.openxmlformats.org/drawingml/2006/main" xmlns:r="http://schemas.openxmlformats.org/officeDocument/2006/relationships" xmlns:p="http://schemas.openxmlformats.org/presentationml/2006/main" userDrawn="1">
  <p:cSld name="1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74287264"/>
      </p:ext>
    </p:extLst>
  </p:cSld>
  <p:clrMapOvr>
    <a:masterClrMapping/>
  </p:clrMapOvr>
</p:sldLayout>
</file>

<file path=ppt/slideLayouts/slideLayout1077.xml><?xml version="1.0" encoding="utf-8"?>
<p:sldLayout xmlns:a="http://schemas.openxmlformats.org/drawingml/2006/main" xmlns:r="http://schemas.openxmlformats.org/officeDocument/2006/relationships" xmlns:p="http://schemas.openxmlformats.org/presentationml/2006/main" userDrawn="1">
  <p:cSld name="1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25946877"/>
      </p:ext>
    </p:extLst>
  </p:cSld>
  <p:clrMapOvr>
    <a:masterClrMapping/>
  </p:clrMapOvr>
</p:sldLayout>
</file>

<file path=ppt/slideLayouts/slideLayout1078.xml><?xml version="1.0" encoding="utf-8"?>
<p:sldLayout xmlns:a="http://schemas.openxmlformats.org/drawingml/2006/main" xmlns:r="http://schemas.openxmlformats.org/officeDocument/2006/relationships" xmlns:p="http://schemas.openxmlformats.org/presentationml/2006/main" userDrawn="1">
  <p:cSld name="1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82711819"/>
      </p:ext>
    </p:extLst>
  </p:cSld>
  <p:clrMapOvr>
    <a:masterClrMapping/>
  </p:clrMapOvr>
</p:sldLayout>
</file>

<file path=ppt/slideLayouts/slideLayout1079.xml><?xml version="1.0" encoding="utf-8"?>
<p:sldLayout xmlns:a="http://schemas.openxmlformats.org/drawingml/2006/main" xmlns:r="http://schemas.openxmlformats.org/officeDocument/2006/relationships" xmlns:p="http://schemas.openxmlformats.org/presentationml/2006/main" userDrawn="1">
  <p:cSld name="1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9573536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4021536391"/>
      </p:ext>
    </p:extLst>
  </p:cSld>
  <p:clrMapOvr>
    <a:masterClrMapping/>
  </p:clrMapOvr>
</p:sldLayout>
</file>

<file path=ppt/slideLayouts/slideLayout1080.xml><?xml version="1.0" encoding="utf-8"?>
<p:sldLayout xmlns:a="http://schemas.openxmlformats.org/drawingml/2006/main" xmlns:r="http://schemas.openxmlformats.org/officeDocument/2006/relationships" xmlns:p="http://schemas.openxmlformats.org/presentationml/2006/main" userDrawn="1">
  <p:cSld name="1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76106994"/>
      </p:ext>
    </p:extLst>
  </p:cSld>
  <p:clrMapOvr>
    <a:masterClrMapping/>
  </p:clrMapOvr>
</p:sldLayout>
</file>

<file path=ppt/slideLayouts/slideLayout1081.xml><?xml version="1.0" encoding="utf-8"?>
<p:sldLayout xmlns:a="http://schemas.openxmlformats.org/drawingml/2006/main" xmlns:r="http://schemas.openxmlformats.org/officeDocument/2006/relationships" xmlns:p="http://schemas.openxmlformats.org/presentationml/2006/main" userDrawn="1">
  <p:cSld name="1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98520457"/>
      </p:ext>
    </p:extLst>
  </p:cSld>
  <p:clrMapOvr>
    <a:masterClrMapping/>
  </p:clrMapOvr>
</p:sldLayout>
</file>

<file path=ppt/slideLayouts/slideLayout1082.xml><?xml version="1.0" encoding="utf-8"?>
<p:sldLayout xmlns:a="http://schemas.openxmlformats.org/drawingml/2006/main" xmlns:r="http://schemas.openxmlformats.org/officeDocument/2006/relationships" xmlns:p="http://schemas.openxmlformats.org/presentationml/2006/main" userDrawn="1">
  <p:cSld name="1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98695338"/>
      </p:ext>
    </p:extLst>
  </p:cSld>
  <p:clrMapOvr>
    <a:masterClrMapping/>
  </p:clrMapOvr>
</p:sldLayout>
</file>

<file path=ppt/slideLayouts/slideLayout1083.xml><?xml version="1.0" encoding="utf-8"?>
<p:sldLayout xmlns:a="http://schemas.openxmlformats.org/drawingml/2006/main" xmlns:r="http://schemas.openxmlformats.org/officeDocument/2006/relationships" xmlns:p="http://schemas.openxmlformats.org/presentationml/2006/main" userDrawn="1">
  <p:cSld name="2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9F37422E-C080-45AE-A171-86F1DA5412CB}" type="datetimeFigureOut">
              <a:rPr lang="zh-CN" altLang="en-US"/>
              <a:pPr>
                <a:defRPr/>
              </a:pPr>
              <a:t>2021/9/17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C6813B9-9666-40E6-9203-AE5DBA65578F}" type="slidenum">
              <a:rPr lang="zh-CN" altLang="en-US"/>
              <a:pPr>
                <a:defRPr/>
              </a:pPr>
              <a:t>‹#›</a:t>
            </a:fld>
            <a:endParaRPr lang="zh-CN" altLang="en-US"/>
          </a:p>
        </p:txBody>
      </p:sp>
    </p:spTree>
    <p:extLst>
      <p:ext uri="{BB962C8B-B14F-4D97-AF65-F5344CB8AC3E}">
        <p14:creationId xmlns:p14="http://schemas.microsoft.com/office/powerpoint/2010/main" xmlns="" val="3550686386"/>
      </p:ext>
    </p:extLst>
  </p:cSld>
  <p:clrMapOvr>
    <a:masterClrMapping/>
  </p:clrMapOvr>
</p:sldLayout>
</file>

<file path=ppt/slideLayouts/slideLayout10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9/17/2021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128717064"/>
      </p:ext>
    </p:extLst>
  </p:cSld>
  <p:clrMapOvr>
    <a:masterClrMapping/>
  </p:clrMapOvr>
</p:sldLayout>
</file>

<file path=ppt/slideLayouts/slideLayout10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9/17/2021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387585105"/>
      </p:ext>
    </p:extLst>
  </p:cSld>
  <p:clrMapOvr>
    <a:masterClrMapping/>
  </p:clrMapOvr>
</p:sldLayout>
</file>

<file path=ppt/slideLayouts/slideLayout10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9/17/2021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560328408"/>
      </p:ext>
    </p:extLst>
  </p:cSld>
  <p:clrMapOvr>
    <a:masterClrMapping/>
  </p:clrMapOvr>
</p:sldLayout>
</file>

<file path=ppt/slideLayouts/slideLayout10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1CDCFDC-60C0-4D57-B86D-21C7416023F3}" type="datetimeFigureOut">
              <a:rPr lang="en-US" smtClean="0">
                <a:solidFill>
                  <a:prstClr val="black">
                    <a:tint val="75000"/>
                  </a:prstClr>
                </a:solidFill>
              </a:rPr>
              <a:pPr/>
              <a:t>9/17/2021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68771607"/>
      </p:ext>
    </p:extLst>
  </p:cSld>
  <p:clrMapOvr>
    <a:masterClrMapping/>
  </p:clrMapOvr>
</p:sldLayout>
</file>

<file path=ppt/slideLayouts/slideLayout10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CDCFDC-60C0-4D57-B86D-21C7416023F3}" type="datetimeFigureOut">
              <a:rPr lang="en-US" smtClean="0">
                <a:solidFill>
                  <a:prstClr val="black">
                    <a:tint val="75000"/>
                  </a:prstClr>
                </a:solidFill>
              </a:rPr>
              <a:pPr/>
              <a:t>9/17/2021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516482989"/>
      </p:ext>
    </p:extLst>
  </p:cSld>
  <p:clrMapOvr>
    <a:masterClrMapping/>
  </p:clrMapOvr>
</p:sldLayout>
</file>

<file path=ppt/slideLayouts/slideLayout10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1CDCFDC-60C0-4D57-B86D-21C7416023F3}" type="datetimeFigureOut">
              <a:rPr lang="en-US" smtClean="0">
                <a:solidFill>
                  <a:prstClr val="black">
                    <a:tint val="75000"/>
                  </a:prstClr>
                </a:solidFill>
              </a:rPr>
              <a:pPr/>
              <a:t>9/17/2021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26520056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84395936"/>
      </p:ext>
    </p:extLst>
  </p:cSld>
  <p:clrMapOvr>
    <a:masterClrMapping/>
  </p:clrMapOvr>
  <p:timing>
    <p:tnLst>
      <p:par>
        <p:cTn id="1" dur="indefinite" restart="never" nodeType="tmRoot"/>
      </p:par>
    </p:tnLst>
  </p:timing>
</p:sldLayout>
</file>

<file path=ppt/slideLayouts/slideLayout10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CDCFDC-60C0-4D57-B86D-21C7416023F3}" type="datetimeFigureOut">
              <a:rPr lang="en-US" smtClean="0">
                <a:solidFill>
                  <a:prstClr val="black">
                    <a:tint val="75000"/>
                  </a:prstClr>
                </a:solidFill>
              </a:rPr>
              <a:pPr/>
              <a:t>9/17/2021</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539804979"/>
      </p:ext>
    </p:extLst>
  </p:cSld>
  <p:clrMapOvr>
    <a:masterClrMapping/>
  </p:clrMapOvr>
</p:sldLayout>
</file>

<file path=ppt/slideLayouts/slideLayout10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1CDCFDC-60C0-4D57-B86D-21C7416023F3}" type="datetimeFigureOut">
              <a:rPr lang="en-US" smtClean="0">
                <a:solidFill>
                  <a:prstClr val="black">
                    <a:tint val="75000"/>
                  </a:prstClr>
                </a:solidFill>
              </a:rPr>
              <a:pPr/>
              <a:t>9/17/2021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884159423"/>
      </p:ext>
    </p:extLst>
  </p:cSld>
  <p:clrMapOvr>
    <a:masterClrMapping/>
  </p:clrMapOvr>
</p:sldLayout>
</file>

<file path=ppt/slideLayouts/slideLayout10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1CDCFDC-60C0-4D57-B86D-21C7416023F3}" type="datetimeFigureOut">
              <a:rPr lang="en-US" smtClean="0">
                <a:solidFill>
                  <a:prstClr val="black">
                    <a:tint val="75000"/>
                  </a:prstClr>
                </a:solidFill>
              </a:rPr>
              <a:pPr/>
              <a:t>9/17/2021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969769799"/>
      </p:ext>
    </p:extLst>
  </p:cSld>
  <p:clrMapOvr>
    <a:masterClrMapping/>
  </p:clrMapOvr>
</p:sldLayout>
</file>

<file path=ppt/slideLayouts/slideLayout10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9/17/2021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924946416"/>
      </p:ext>
    </p:extLst>
  </p:cSld>
  <p:clrMapOvr>
    <a:masterClrMapping/>
  </p:clrMapOvr>
</p:sldLayout>
</file>

<file path=ppt/slideLayouts/slideLayout10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9/17/2021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809951485"/>
      </p:ext>
    </p:extLst>
  </p:cSld>
  <p:clrMapOvr>
    <a:masterClrMapping/>
  </p:clrMapOvr>
</p:sldLayout>
</file>

<file path=ppt/slideLayouts/slideLayout1095.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2"/>
        <p:cNvGrpSpPr/>
        <p:nvPr/>
      </p:nvGrpSpPr>
      <p:grpSpPr>
        <a:xfrm>
          <a:off x="0" y="0"/>
          <a:ext cx="0" cy="0"/>
          <a:chOff x="0" y="0"/>
          <a:chExt cx="0" cy="0"/>
        </a:xfrm>
      </p:grpSpPr>
      <p:sp>
        <p:nvSpPr>
          <p:cNvPr id="14" name="Google Shape;14;p3"/>
          <p:cNvSpPr txBox="1">
            <a:spLocks noGrp="1"/>
          </p:cNvSpPr>
          <p:nvPr>
            <p:ph type="title"/>
          </p:nvPr>
        </p:nvSpPr>
        <p:spPr>
          <a:xfrm>
            <a:off x="4569600" y="3111533"/>
            <a:ext cx="6037200" cy="2526800"/>
          </a:xfrm>
          <a:prstGeom prst="rect">
            <a:avLst/>
          </a:prstGeom>
        </p:spPr>
        <p:txBody>
          <a:bodyPr spcFirstLastPara="1" wrap="square" lIns="121897" tIns="121897" rIns="121897" bIns="121897" anchor="ctr" anchorCtr="0">
            <a:noAutofit/>
          </a:bodyPr>
          <a:lstStyle>
            <a:lvl1pPr lvl="0" algn="ctr">
              <a:spcBef>
                <a:spcPts val="0"/>
              </a:spcBef>
              <a:spcAft>
                <a:spcPts val="0"/>
              </a:spcAft>
              <a:buSzPts val="4800"/>
              <a:buNone/>
              <a:defRPr sz="64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title" idx="2" hasCustomPrompt="1"/>
          </p:nvPr>
        </p:nvSpPr>
        <p:spPr>
          <a:xfrm>
            <a:off x="4569567" y="1692800"/>
            <a:ext cx="6037200" cy="1427200"/>
          </a:xfrm>
          <a:prstGeom prst="rect">
            <a:avLst/>
          </a:prstGeom>
        </p:spPr>
        <p:txBody>
          <a:bodyPr spcFirstLastPara="1" wrap="square" lIns="121897" tIns="121897" rIns="121897" bIns="121897" anchor="ctr" anchorCtr="0">
            <a:noAutofit/>
          </a:bodyPr>
          <a:lstStyle>
            <a:lvl1pPr lvl="0" algn="ctr" rtl="0">
              <a:spcBef>
                <a:spcPts val="0"/>
              </a:spcBef>
              <a:spcAft>
                <a:spcPts val="0"/>
              </a:spcAft>
              <a:buSzPts val="4800"/>
              <a:buNone/>
              <a:defRPr sz="6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cSld>
  <p:clrMapOvr>
    <a:masterClrMapping/>
  </p:clrMapOvr>
</p:sldLayout>
</file>

<file path=ppt/slideLayouts/slideLayout1096.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121"/>
        <p:cNvGrpSpPr/>
        <p:nvPr/>
      </p:nvGrpSpPr>
      <p:grpSpPr>
        <a:xfrm>
          <a:off x="0" y="0"/>
          <a:ext cx="0" cy="0"/>
          <a:chOff x="0" y="0"/>
          <a:chExt cx="0" cy="0"/>
        </a:xfrm>
      </p:grpSpPr>
      <p:sp>
        <p:nvSpPr>
          <p:cNvPr id="123" name="Google Shape;123;p22"/>
          <p:cNvSpPr txBox="1">
            <a:spLocks noGrp="1"/>
          </p:cNvSpPr>
          <p:nvPr>
            <p:ph type="body" idx="1"/>
          </p:nvPr>
        </p:nvSpPr>
        <p:spPr>
          <a:xfrm>
            <a:off x="5968400" y="2607200"/>
            <a:ext cx="5248000" cy="2414400"/>
          </a:xfrm>
          <a:prstGeom prst="rect">
            <a:avLst/>
          </a:prstGeom>
        </p:spPr>
        <p:txBody>
          <a:bodyPr spcFirstLastPara="1" wrap="square" lIns="121897" tIns="121897" rIns="121897" bIns="121897" anchor="ctr" anchorCtr="0">
            <a:noAutofit/>
          </a:bodyPr>
          <a:lstStyle>
            <a:lvl1pPr marL="609585" lvl="0" indent="-423323" rtl="0">
              <a:lnSpc>
                <a:spcPct val="100000"/>
              </a:lnSpc>
              <a:spcBef>
                <a:spcPts val="0"/>
              </a:spcBef>
              <a:spcAft>
                <a:spcPts val="0"/>
              </a:spcAft>
              <a:buSzPts val="1400"/>
              <a:buChar char="●"/>
              <a:defRPr sz="1900"/>
            </a:lvl1pPr>
            <a:lvl2pPr marL="1219170" lvl="1" indent="-423323" rtl="0">
              <a:lnSpc>
                <a:spcPct val="100000"/>
              </a:lnSpc>
              <a:spcBef>
                <a:spcPts val="0"/>
              </a:spcBef>
              <a:spcAft>
                <a:spcPts val="0"/>
              </a:spcAft>
              <a:buSzPts val="1400"/>
              <a:buChar char="○"/>
              <a:defRPr/>
            </a:lvl2pPr>
            <a:lvl3pPr marL="1828754" lvl="2" indent="-423323" rtl="0">
              <a:lnSpc>
                <a:spcPct val="100000"/>
              </a:lnSpc>
              <a:spcBef>
                <a:spcPts val="0"/>
              </a:spcBef>
              <a:spcAft>
                <a:spcPts val="0"/>
              </a:spcAft>
              <a:buSzPts val="1400"/>
              <a:buChar char="■"/>
              <a:defRPr/>
            </a:lvl3pPr>
            <a:lvl4pPr marL="2438339" lvl="3" indent="-423323" rtl="0">
              <a:lnSpc>
                <a:spcPct val="100000"/>
              </a:lnSpc>
              <a:spcBef>
                <a:spcPts val="0"/>
              </a:spcBef>
              <a:spcAft>
                <a:spcPts val="0"/>
              </a:spcAft>
              <a:buSzPts val="1400"/>
              <a:buChar char="●"/>
              <a:defRPr/>
            </a:lvl4pPr>
            <a:lvl5pPr marL="3047924" lvl="4" indent="-423323" rtl="0">
              <a:lnSpc>
                <a:spcPct val="100000"/>
              </a:lnSpc>
              <a:spcBef>
                <a:spcPts val="0"/>
              </a:spcBef>
              <a:spcAft>
                <a:spcPts val="0"/>
              </a:spcAft>
              <a:buSzPts val="1400"/>
              <a:buChar char="○"/>
              <a:defRPr/>
            </a:lvl5pPr>
            <a:lvl6pPr marL="3657509" lvl="5" indent="-423323" rtl="0">
              <a:lnSpc>
                <a:spcPct val="100000"/>
              </a:lnSpc>
              <a:spcBef>
                <a:spcPts val="0"/>
              </a:spcBef>
              <a:spcAft>
                <a:spcPts val="0"/>
              </a:spcAft>
              <a:buSzPts val="1400"/>
              <a:buChar char="■"/>
              <a:defRPr/>
            </a:lvl6pPr>
            <a:lvl7pPr marL="4267093" lvl="6" indent="-423323" rtl="0">
              <a:lnSpc>
                <a:spcPct val="100000"/>
              </a:lnSpc>
              <a:spcBef>
                <a:spcPts val="0"/>
              </a:spcBef>
              <a:spcAft>
                <a:spcPts val="0"/>
              </a:spcAft>
              <a:buSzPts val="1400"/>
              <a:buChar char="●"/>
              <a:defRPr/>
            </a:lvl7pPr>
            <a:lvl8pPr marL="4876678" lvl="7" indent="-423323" rtl="0">
              <a:lnSpc>
                <a:spcPct val="100000"/>
              </a:lnSpc>
              <a:spcBef>
                <a:spcPts val="0"/>
              </a:spcBef>
              <a:spcAft>
                <a:spcPts val="0"/>
              </a:spcAft>
              <a:buSzPts val="1400"/>
              <a:buChar char="○"/>
              <a:defRPr/>
            </a:lvl8pPr>
            <a:lvl9pPr marL="5486263" lvl="8" indent="-423323" rtl="0">
              <a:lnSpc>
                <a:spcPct val="100000"/>
              </a:lnSpc>
              <a:spcBef>
                <a:spcPts val="0"/>
              </a:spcBef>
              <a:spcAft>
                <a:spcPts val="0"/>
              </a:spcAft>
              <a:buSzPts val="1400"/>
              <a:buChar char="■"/>
              <a:defRPr/>
            </a:lvl9pPr>
          </a:lstStyle>
          <a:p>
            <a:endParaRPr/>
          </a:p>
        </p:txBody>
      </p:sp>
      <p:sp>
        <p:nvSpPr>
          <p:cNvPr id="124" name="Google Shape;124;p22"/>
          <p:cNvSpPr txBox="1">
            <a:spLocks noGrp="1"/>
          </p:cNvSpPr>
          <p:nvPr>
            <p:ph type="title"/>
          </p:nvPr>
        </p:nvSpPr>
        <p:spPr>
          <a:xfrm>
            <a:off x="5968467" y="762000"/>
            <a:ext cx="5248000" cy="1845200"/>
          </a:xfrm>
          <a:prstGeom prst="rect">
            <a:avLst/>
          </a:prstGeom>
        </p:spPr>
        <p:txBody>
          <a:bodyPr spcFirstLastPara="1" wrap="square" lIns="121897" tIns="121897" rIns="121897" bIns="121897"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09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53935220"/>
      </p:ext>
    </p:extLst>
  </p:cSld>
  <p:clrMapOvr>
    <a:masterClrMapping/>
  </p:clrMapOvr>
  <p:timing>
    <p:tnLst>
      <p:par>
        <p:cTn id="1" dur="indefinite" restart="never" nodeType="tmRoot"/>
      </p:par>
    </p:tnLst>
  </p:timing>
</p:sldLayout>
</file>

<file path=ppt/slideLayouts/slideLayout109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78877886"/>
      </p:ext>
    </p:extLst>
  </p:cSld>
  <p:clrMapOvr>
    <a:masterClrMapping/>
  </p:clrMapOvr>
  <p:timing>
    <p:tnLst>
      <p:par>
        <p:cTn id="1" dur="indefinite" restart="never" nodeType="tmRoot"/>
      </p:par>
    </p:tnLst>
  </p:timing>
</p:sldLayout>
</file>

<file path=ppt/slideLayouts/slideLayout109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6606836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58619149"/>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2313226750"/>
      </p:ext>
    </p:extLst>
  </p:cSld>
  <p:clrMapOvr>
    <a:masterClrMapping/>
  </p:clrMapOvr>
</p:sldLayout>
</file>

<file path=ppt/slideLayouts/slideLayout110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52993669"/>
      </p:ext>
    </p:extLst>
  </p:cSld>
  <p:clrMapOvr>
    <a:masterClrMapping/>
  </p:clrMapOvr>
  <p:timing>
    <p:tnLst>
      <p:par>
        <p:cTn id="1" dur="indefinite" restart="never" nodeType="tmRoot"/>
      </p:par>
    </p:tnLst>
  </p:timing>
</p:sldLayout>
</file>

<file path=ppt/slideLayouts/slideLayout110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66148622"/>
      </p:ext>
    </p:extLst>
  </p:cSld>
  <p:clrMapOvr>
    <a:masterClrMapping/>
  </p:clrMapOvr>
  <p:timing>
    <p:tnLst>
      <p:par>
        <p:cTn id="1" dur="indefinite" restart="never" nodeType="tmRoot"/>
      </p:par>
    </p:tnLst>
  </p:timing>
</p:sldLayout>
</file>

<file path=ppt/slideLayouts/slideLayout110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42600990"/>
      </p:ext>
    </p:extLst>
  </p:cSld>
  <p:clrMapOvr>
    <a:masterClrMapping/>
  </p:clrMapOvr>
  <p:timing>
    <p:tnLst>
      <p:par>
        <p:cTn id="1" dur="indefinite" restart="never" nodeType="tmRoot"/>
      </p:par>
    </p:tnLst>
  </p:timing>
</p:sldLayout>
</file>

<file path=ppt/slideLayouts/slideLayout110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01381897"/>
      </p:ext>
    </p:extLst>
  </p:cSld>
  <p:clrMapOvr>
    <a:masterClrMapping/>
  </p:clrMapOvr>
  <p:timing>
    <p:tnLst>
      <p:par>
        <p:cTn id="1" dur="indefinite" restart="never" nodeType="tmRoot"/>
      </p:par>
    </p:tnLst>
  </p:timing>
</p:sldLayout>
</file>

<file path=ppt/slideLayouts/slideLayout110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5609834"/>
      </p:ext>
    </p:extLst>
  </p:cSld>
  <p:clrMapOvr>
    <a:masterClrMapping/>
  </p:clrMapOvr>
  <p:timing>
    <p:tnLst>
      <p:par>
        <p:cTn id="1" dur="indefinite" restart="never" nodeType="tmRoot"/>
      </p:par>
    </p:tnLst>
  </p:timing>
</p:sldLayout>
</file>

<file path=ppt/slideLayouts/slideLayout110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45040013"/>
      </p:ext>
    </p:extLst>
  </p:cSld>
  <p:clrMapOvr>
    <a:masterClrMapping/>
  </p:clrMapOvr>
  <p:timing>
    <p:tnLst>
      <p:par>
        <p:cTn id="1" dur="indefinite" restart="never" nodeType="tmRoot"/>
      </p:par>
    </p:tnLst>
  </p:timing>
</p:sldLayout>
</file>

<file path=ppt/slideLayouts/slideLayout110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96944783"/>
      </p:ext>
    </p:extLst>
  </p:cSld>
  <p:clrMapOvr>
    <a:masterClrMapping/>
  </p:clrMapOvr>
  <p:timing>
    <p:tnLst>
      <p:par>
        <p:cTn id="1" dur="indefinite" restart="never" nodeType="tmRoot"/>
      </p:par>
    </p:tnLst>
  </p:timing>
</p:sldLayout>
</file>

<file path=ppt/slideLayouts/slideLayout110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66779733"/>
      </p:ext>
    </p:extLst>
  </p:cSld>
  <p:clrMapOvr>
    <a:masterClrMapping/>
  </p:clrMapOvr>
  <p:timing>
    <p:tnLst>
      <p:par>
        <p:cTn id="1" dur="indefinite" restart="never" nodeType="tmRoot"/>
      </p:par>
    </p:tnLst>
  </p:timing>
</p:sldLayout>
</file>

<file path=ppt/slideLayouts/slideLayout110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6243745"/>
      </p:ext>
    </p:extLst>
  </p:cSld>
  <p:clrMapOvr>
    <a:masterClrMapping/>
  </p:clrMapOvr>
  <p:timing>
    <p:tnLst>
      <p:par>
        <p:cTn id="1" dur="indefinite" restart="never" nodeType="tmRoot"/>
      </p:par>
    </p:tnLst>
  </p:timing>
</p:sldLayout>
</file>

<file path=ppt/slideLayouts/slideLayout1109.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96829171"/>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16192205"/>
      </p:ext>
    </p:extLst>
  </p:cSld>
  <p:clrMapOvr>
    <a:masterClrMapping/>
  </p:clrMapOvr>
  <p:timing>
    <p:tnLst>
      <p:par>
        <p:cTn id="1" dur="indefinite" restart="never" nodeType="tmRoot"/>
      </p:par>
    </p:tnLst>
  </p:timing>
</p:sldLayout>
</file>

<file path=ppt/slideLayouts/slideLayout1110.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52852381"/>
      </p:ext>
    </p:extLst>
  </p:cSld>
  <p:clrMapOvr>
    <a:masterClrMapping/>
  </p:clrMapOvr>
  <p:timing>
    <p:tnLst>
      <p:par>
        <p:cTn id="1" dur="indefinite" restart="never" nodeType="tmRoot"/>
      </p:par>
    </p:tnLst>
  </p:timing>
</p:sldLayout>
</file>

<file path=ppt/slideLayouts/slideLayout1111.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37727672"/>
      </p:ext>
    </p:extLst>
  </p:cSld>
  <p:clrMapOvr>
    <a:masterClrMapping/>
  </p:clrMapOvr>
  <p:timing>
    <p:tnLst>
      <p:par>
        <p:cTn id="1" dur="indefinite" restart="never" nodeType="tmRoot"/>
      </p:par>
    </p:tnLst>
  </p:timing>
</p:sldLayout>
</file>

<file path=ppt/slideLayouts/slideLayout1112.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41243702"/>
      </p:ext>
    </p:extLst>
  </p:cSld>
  <p:clrMapOvr>
    <a:masterClrMapping/>
  </p:clrMapOvr>
  <p:timing>
    <p:tnLst>
      <p:par>
        <p:cTn id="1" dur="indefinite" restart="never" nodeType="tmRoot"/>
      </p:par>
    </p:tnLst>
  </p:timing>
</p:sldLayout>
</file>

<file path=ppt/slideLayouts/slideLayout1113.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72961425"/>
      </p:ext>
    </p:extLst>
  </p:cSld>
  <p:clrMapOvr>
    <a:masterClrMapping/>
  </p:clrMapOvr>
  <p:timing>
    <p:tnLst>
      <p:par>
        <p:cTn id="1" dur="indefinite" restart="never" nodeType="tmRoot"/>
      </p:par>
    </p:tnLst>
  </p:timing>
</p:sldLayout>
</file>

<file path=ppt/slideLayouts/slideLayout1114.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9399798"/>
      </p:ext>
    </p:extLst>
  </p:cSld>
  <p:clrMapOvr>
    <a:masterClrMapping/>
  </p:clrMapOvr>
  <p:timing>
    <p:tnLst>
      <p:par>
        <p:cTn id="1" dur="indefinite" restart="never" nodeType="tmRoot"/>
      </p:par>
    </p:tnLst>
  </p:timing>
</p:sldLayout>
</file>

<file path=ppt/slideLayouts/slideLayout1115.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86845541"/>
      </p:ext>
    </p:extLst>
  </p:cSld>
  <p:clrMapOvr>
    <a:masterClrMapping/>
  </p:clrMapOvr>
  <p:timing>
    <p:tnLst>
      <p:par>
        <p:cTn id="1" dur="indefinite" restart="never" nodeType="tmRoot"/>
      </p:par>
    </p:tnLst>
  </p:timing>
</p:sldLayout>
</file>

<file path=ppt/slideLayouts/slideLayout1116.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4256704"/>
      </p:ext>
    </p:extLst>
  </p:cSld>
  <p:clrMapOvr>
    <a:masterClrMapping/>
  </p:clrMapOvr>
  <p:timing>
    <p:tnLst>
      <p:par>
        <p:cTn id="1" dur="indefinite" restart="never" nodeType="tmRoot"/>
      </p:par>
    </p:tnLst>
  </p:timing>
</p:sldLayout>
</file>

<file path=ppt/slideLayouts/slideLayout1117.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96906406"/>
      </p:ext>
    </p:extLst>
  </p:cSld>
  <p:clrMapOvr>
    <a:masterClrMapping/>
  </p:clrMapOvr>
  <p:timing>
    <p:tnLst>
      <p:par>
        <p:cTn id="1" dur="indefinite" restart="never" nodeType="tmRoot"/>
      </p:par>
    </p:tnLst>
  </p:timing>
</p:sldLayout>
</file>

<file path=ppt/slideLayouts/slideLayout1118.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699987797"/>
      </p:ext>
    </p:extLst>
  </p:cSld>
  <p:clrMapOvr>
    <a:masterClrMapping/>
  </p:clrMapOvr>
  <p:timing>
    <p:tnLst>
      <p:par>
        <p:cTn id="1" dur="indefinite" restart="never" nodeType="tmRoot"/>
      </p:par>
    </p:tnLst>
  </p:timing>
</p:sldLayout>
</file>

<file path=ppt/slideLayouts/slideLayout1119.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725524788"/>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2344593557"/>
      </p:ext>
    </p:extLst>
  </p:cSld>
  <p:clrMapOvr>
    <a:masterClrMapping/>
  </p:clrMapOvr>
</p:sldLayout>
</file>

<file path=ppt/slideLayouts/slideLayout1120.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441037851"/>
      </p:ext>
    </p:extLst>
  </p:cSld>
  <p:clrMapOvr>
    <a:masterClrMapping/>
  </p:clrMapOvr>
  <p:timing>
    <p:tnLst>
      <p:par>
        <p:cTn id="1" dur="indefinite" restart="never" nodeType="tmRoot"/>
      </p:par>
    </p:tnLst>
  </p:timing>
</p:sldLayout>
</file>

<file path=ppt/slideLayouts/slideLayout1121.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626904578"/>
      </p:ext>
    </p:extLst>
  </p:cSld>
  <p:clrMapOvr>
    <a:masterClrMapping/>
  </p:clrMapOvr>
  <p:timing>
    <p:tnLst>
      <p:par>
        <p:cTn id="1" dur="indefinite" restart="never" nodeType="tmRoot"/>
      </p:par>
    </p:tnLst>
  </p:timing>
</p:sldLayout>
</file>

<file path=ppt/slideLayouts/slideLayout112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53118325"/>
      </p:ext>
    </p:extLst>
  </p:cSld>
  <p:clrMapOvr>
    <a:masterClrMapping/>
  </p:clrMapOvr>
  <p:timing>
    <p:tnLst>
      <p:par>
        <p:cTn id="1" dur="indefinite" restart="never" nodeType="tmRoot"/>
      </p:par>
    </p:tnLst>
  </p:timing>
</p:sldLayout>
</file>

<file path=ppt/slideLayouts/slideLayout112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060489202"/>
      </p:ext>
    </p:extLst>
  </p:cSld>
  <p:clrMapOvr>
    <a:masterClrMapping/>
  </p:clrMapOvr>
  <p:timing>
    <p:tnLst>
      <p:par>
        <p:cTn id="1" dur="indefinite" restart="never" nodeType="tmRoot"/>
      </p:par>
    </p:tnLst>
  </p:timing>
</p:sldLayout>
</file>

<file path=ppt/slideLayouts/slideLayout1124.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889518765"/>
      </p:ext>
    </p:extLst>
  </p:cSld>
  <p:clrMapOvr>
    <a:masterClrMapping/>
  </p:clrMapOvr>
</p:sldLayout>
</file>

<file path=ppt/slideLayouts/slideLayout1125.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8184889"/>
      </p:ext>
    </p:extLst>
  </p:cSld>
  <p:clrMapOvr>
    <a:masterClrMapping/>
  </p:clrMapOvr>
  <p:timing>
    <p:tnLst>
      <p:par>
        <p:cTn id="1" dur="indefinite" restart="never" nodeType="tmRoot"/>
      </p:par>
    </p:tnLst>
  </p:timing>
</p:sldLayout>
</file>

<file path=ppt/slideLayouts/slideLayout1126.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477976185"/>
      </p:ext>
    </p:extLst>
  </p:cSld>
  <p:clrMapOvr>
    <a:masterClrMapping/>
  </p:clrMapOvr>
</p:sldLayout>
</file>

<file path=ppt/slideLayouts/slideLayout1127.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26996347"/>
      </p:ext>
    </p:extLst>
  </p:cSld>
  <p:clrMapOvr>
    <a:masterClrMapping/>
  </p:clrMapOvr>
  <p:timing>
    <p:tnLst>
      <p:par>
        <p:cTn id="1" dur="indefinite" restart="never" nodeType="tmRoot"/>
      </p:par>
    </p:tnLst>
  </p:timing>
</p:sldLayout>
</file>

<file path=ppt/slideLayouts/slideLayout1128.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869675144"/>
      </p:ext>
    </p:extLst>
  </p:cSld>
  <p:clrMapOvr>
    <a:masterClrMapping/>
  </p:clrMapOvr>
</p:sldLayout>
</file>

<file path=ppt/slideLayouts/slideLayout1129.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9731397"/>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3769932"/>
      </p:ext>
    </p:extLst>
  </p:cSld>
  <p:clrMapOvr>
    <a:masterClrMapping/>
  </p:clrMapOvr>
  <p:timing>
    <p:tnLst>
      <p:par>
        <p:cTn id="1" dur="indefinite" restart="never" nodeType="tmRoot"/>
      </p:par>
    </p:tnLst>
  </p:timing>
</p:sldLayout>
</file>

<file path=ppt/slideLayouts/slideLayout1130.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07206400"/>
      </p:ext>
    </p:extLst>
  </p:cSld>
  <p:clrMapOvr>
    <a:masterClrMapping/>
  </p:clrMapOvr>
</p:sldLayout>
</file>

<file path=ppt/slideLayouts/slideLayout1131.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84557161"/>
      </p:ext>
    </p:extLst>
  </p:cSld>
  <p:clrMapOvr>
    <a:masterClrMapping/>
  </p:clrMapOvr>
  <p:timing>
    <p:tnLst>
      <p:par>
        <p:cTn id="1" dur="indefinite" restart="never" nodeType="tmRoot"/>
      </p:par>
    </p:tnLst>
  </p:timing>
</p:sldLayout>
</file>

<file path=ppt/slideLayouts/slideLayout1132.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666616501"/>
      </p:ext>
    </p:extLst>
  </p:cSld>
  <p:clrMapOvr>
    <a:masterClrMapping/>
  </p:clrMapOvr>
</p:sldLayout>
</file>

<file path=ppt/slideLayouts/slideLayout1133.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35872699"/>
      </p:ext>
    </p:extLst>
  </p:cSld>
  <p:clrMapOvr>
    <a:masterClrMapping/>
  </p:clrMapOvr>
  <p:timing>
    <p:tnLst>
      <p:par>
        <p:cTn id="1" dur="indefinite" restart="never" nodeType="tmRoot"/>
      </p:par>
    </p:tnLst>
  </p:timing>
</p:sldLayout>
</file>

<file path=ppt/slideLayouts/slideLayout1134.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40942188"/>
      </p:ext>
    </p:extLst>
  </p:cSld>
  <p:clrMapOvr>
    <a:masterClrMapping/>
  </p:clrMapOvr>
  <p:timing>
    <p:tnLst>
      <p:par>
        <p:cTn id="1" dur="indefinite" restart="never" nodeType="tmRoot"/>
      </p:par>
    </p:tnLst>
  </p:timing>
</p:sldLayout>
</file>

<file path=ppt/slideLayouts/slideLayout1135.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956626630"/>
      </p:ext>
    </p:extLst>
  </p:cSld>
  <p:clrMapOvr>
    <a:masterClrMapping/>
  </p:clrMapOvr>
  <p:timing>
    <p:tnLst>
      <p:par>
        <p:cTn id="1" dur="indefinite" restart="never" nodeType="tmRoot"/>
      </p:par>
    </p:tnLst>
  </p:timing>
</p:sldLayout>
</file>

<file path=ppt/slideLayouts/slideLayout1136.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445210330"/>
      </p:ext>
    </p:extLst>
  </p:cSld>
  <p:clrMapOvr>
    <a:masterClrMapping/>
  </p:clrMapOvr>
  <p:timing>
    <p:tnLst>
      <p:par>
        <p:cTn id="1" dur="indefinite" restart="never" nodeType="tmRoot"/>
      </p:par>
    </p:tnLst>
  </p:timing>
</p:sldLayout>
</file>

<file path=ppt/slideLayouts/slideLayout1137.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534010874"/>
      </p:ext>
    </p:extLst>
  </p:cSld>
  <p:clrMapOvr>
    <a:masterClrMapping/>
  </p:clrMapOvr>
  <p:timing>
    <p:tnLst>
      <p:par>
        <p:cTn id="1" dur="indefinite" restart="never" nodeType="tmRoot"/>
      </p:par>
    </p:tnLst>
  </p:timing>
</p:sldLayout>
</file>

<file path=ppt/slideLayouts/slideLayout1138.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776178743"/>
      </p:ext>
    </p:extLst>
  </p:cSld>
  <p:clrMapOvr>
    <a:masterClrMapping/>
  </p:clrMapOvr>
  <p:timing>
    <p:tnLst>
      <p:par>
        <p:cTn id="1" dur="indefinite" restart="never" nodeType="tmRoot"/>
      </p:par>
    </p:tnLst>
  </p:timing>
</p:sldLayout>
</file>

<file path=ppt/slideLayouts/slideLayout1139.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231870447"/>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60910041"/>
      </p:ext>
    </p:extLst>
  </p:cSld>
  <p:clrMapOvr>
    <a:masterClrMapping/>
  </p:clrMapOvr>
  <p:timing>
    <p:tnLst>
      <p:par>
        <p:cTn id="1" dur="indefinite" restart="never" nodeType="tmRoot"/>
      </p:par>
    </p:tnLst>
  </p:timing>
</p:sldLayout>
</file>

<file path=ppt/slideLayouts/slideLayout1140.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794186173"/>
      </p:ext>
    </p:extLst>
  </p:cSld>
  <p:clrMapOvr>
    <a:masterClrMapping/>
  </p:clrMapOvr>
  <p:timing>
    <p:tnLst>
      <p:par>
        <p:cTn id="1" dur="indefinite" restart="never" nodeType="tmRoot"/>
      </p:par>
    </p:tnLst>
  </p:timing>
</p:sldLayout>
</file>

<file path=ppt/slideLayouts/slideLayout1141.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200720680"/>
      </p:ext>
    </p:extLst>
  </p:cSld>
  <p:clrMapOvr>
    <a:masterClrMapping/>
  </p:clrMapOvr>
</p:sldLayout>
</file>

<file path=ppt/slideLayouts/slideLayout1142.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31723729"/>
      </p:ext>
    </p:extLst>
  </p:cSld>
  <p:clrMapOvr>
    <a:masterClrMapping/>
  </p:clrMapOvr>
  <p:timing>
    <p:tnLst>
      <p:par>
        <p:cTn id="1" dur="indefinite" restart="never" nodeType="tmRoot"/>
      </p:par>
    </p:tnLst>
  </p:timing>
</p:sldLayout>
</file>

<file path=ppt/slideLayouts/slideLayout1143.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713524875"/>
      </p:ext>
    </p:extLst>
  </p:cSld>
  <p:clrMapOvr>
    <a:masterClrMapping/>
  </p:clrMapOvr>
</p:sldLayout>
</file>

<file path=ppt/slideLayouts/slideLayout1144.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48863668"/>
      </p:ext>
    </p:extLst>
  </p:cSld>
  <p:clrMapOvr>
    <a:masterClrMapping/>
  </p:clrMapOvr>
  <p:timing>
    <p:tnLst>
      <p:par>
        <p:cTn id="1" dur="indefinite" restart="never" nodeType="tmRoot"/>
      </p:par>
    </p:tnLst>
  </p:timing>
</p:sldLayout>
</file>

<file path=ppt/slideLayouts/slideLayout1145.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4280718237"/>
      </p:ext>
    </p:extLst>
  </p:cSld>
  <p:clrMapOvr>
    <a:masterClrMapping/>
  </p:clrMapOvr>
</p:sldLayout>
</file>

<file path=ppt/slideLayouts/slideLayout1146.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3124735"/>
      </p:ext>
    </p:extLst>
  </p:cSld>
  <p:clrMapOvr>
    <a:masterClrMapping/>
  </p:clrMapOvr>
  <p:timing>
    <p:tnLst>
      <p:par>
        <p:cTn id="1" dur="indefinite" restart="never" nodeType="tmRoot"/>
      </p:par>
    </p:tnLst>
  </p:timing>
</p:sldLayout>
</file>

<file path=ppt/slideLayouts/slideLayout1147.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057949951"/>
      </p:ext>
    </p:extLst>
  </p:cSld>
  <p:clrMapOvr>
    <a:masterClrMapping/>
  </p:clrMapOvr>
</p:sldLayout>
</file>

<file path=ppt/slideLayouts/slideLayout1148.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95837226"/>
      </p:ext>
    </p:extLst>
  </p:cSld>
  <p:clrMapOvr>
    <a:masterClrMapping/>
  </p:clrMapOvr>
  <p:timing>
    <p:tnLst>
      <p:par>
        <p:cTn id="1" dur="indefinite" restart="never" nodeType="tmRoot"/>
      </p:par>
    </p:tnLst>
  </p:timing>
</p:sldLayout>
</file>

<file path=ppt/slideLayouts/slideLayout1149.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87619952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009100336"/>
      </p:ext>
    </p:extLst>
  </p:cSld>
  <p:clrMapOvr>
    <a:masterClrMapping/>
  </p:clrMapOvr>
  <p:timing>
    <p:tnLst>
      <p:par>
        <p:cTn id="1" dur="indefinite" restart="never" nodeType="tmRoot"/>
      </p:par>
    </p:tnLst>
  </p:timing>
</p:sldLayout>
</file>

<file path=ppt/slideLayouts/slideLayout1150.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69008432"/>
      </p:ext>
    </p:extLst>
  </p:cSld>
  <p:clrMapOvr>
    <a:masterClrMapping/>
  </p:clrMapOvr>
  <p:timing>
    <p:tnLst>
      <p:par>
        <p:cTn id="1" dur="indefinite" restart="never" nodeType="tmRoot"/>
      </p:par>
    </p:tnLst>
  </p:timing>
</p:sldLayout>
</file>

<file path=ppt/slideLayouts/slideLayout1151.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2021/9/17</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xmlns="" val="3680459994"/>
      </p:ext>
    </p:extLst>
  </p:cSld>
  <p:clrMapOvr>
    <a:masterClrMapping/>
  </p:clrMapOvr>
  <p:timing>
    <p:tnLst>
      <p:par>
        <p:cTn id="1" dur="indefinite" restart="never" nodeType="tmRoot"/>
      </p:par>
    </p:tnLst>
  </p:timing>
</p:sldLayout>
</file>

<file path=ppt/slideLayouts/slideLayout1152.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2798741864"/>
      </p:ext>
    </p:extLst>
  </p:cSld>
  <p:clrMapOvr>
    <a:masterClrMapping/>
  </p:clrMapOvr>
</p:sldLayout>
</file>

<file path=ppt/slideLayouts/slideLayout115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898621118"/>
      </p:ext>
    </p:extLst>
  </p:cSld>
  <p:clrMapOvr>
    <a:masterClrMapping/>
  </p:clrMapOvr>
</p:sldLayout>
</file>

<file path=ppt/slideLayouts/slideLayout1154.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77220420"/>
      </p:ext>
    </p:extLst>
  </p:cSld>
  <p:clrMapOvr>
    <a:masterClrMapping/>
  </p:clrMapOvr>
</p:sldLayout>
</file>

<file path=ppt/slideLayouts/slideLayout1155.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81599500"/>
      </p:ext>
    </p:extLst>
  </p:cSld>
  <p:clrMapOvr>
    <a:masterClrMapping/>
  </p:clrMapOvr>
</p:sldLayout>
</file>

<file path=ppt/slideLayouts/slideLayout1156.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2265047290"/>
      </p:ext>
    </p:extLst>
  </p:cSld>
  <p:clrMapOvr>
    <a:masterClrMapping/>
  </p:clrMapOvr>
</p:sldLayout>
</file>

<file path=ppt/slideLayouts/slideLayout1157.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2946649691"/>
      </p:ext>
    </p:extLst>
  </p:cSld>
  <p:clrMapOvr>
    <a:masterClrMapping/>
  </p:clrMapOvr>
</p:sldLayout>
</file>

<file path=ppt/slideLayouts/slideLayout1158.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97819564"/>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1159.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414419693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419415613"/>
      </p:ext>
    </p:extLst>
  </p:cSld>
  <p:clrMapOvr>
    <a:masterClrMapping/>
  </p:clrMapOvr>
  <p:timing>
    <p:tnLst>
      <p:par>
        <p:cTn id="1" dur="indefinite" restart="never" nodeType="tmRoot"/>
      </p:par>
    </p:tnLst>
  </p:timing>
</p:sldLayout>
</file>

<file path=ppt/slideLayouts/slideLayout1160.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22067623"/>
      </p:ext>
    </p:extLst>
  </p:cSld>
  <p:clrMapOvr>
    <a:masterClrMapping/>
  </p:clrMapOvr>
</p:sldLayout>
</file>

<file path=ppt/slideLayouts/slideLayout1161.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28830809"/>
      </p:ext>
    </p:extLst>
  </p:cSld>
  <p:clrMapOvr>
    <a:masterClrMapping/>
  </p:clrMapOvr>
</p:sldLayout>
</file>

<file path=ppt/slideLayouts/slideLayout1162.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59810554"/>
      </p:ext>
    </p:extLst>
  </p:cSld>
  <p:clrMapOvr>
    <a:masterClrMapping/>
  </p:clrMapOvr>
</p:sldLayout>
</file>

<file path=ppt/slideLayouts/slideLayout1163.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465242040"/>
      </p:ext>
    </p:extLst>
  </p:cSld>
  <p:clrMapOvr>
    <a:masterClrMapping/>
  </p:clrMapOvr>
</p:sldLayout>
</file>

<file path=ppt/slideLayouts/slideLayout1164.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04703547"/>
      </p:ext>
    </p:extLst>
  </p:cSld>
  <p:clrMapOvr>
    <a:masterClrMapping/>
  </p:clrMapOvr>
</p:sldLayout>
</file>

<file path=ppt/slideLayouts/slideLayout1165.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810038823"/>
      </p:ext>
    </p:extLst>
  </p:cSld>
  <p:clrMapOvr>
    <a:masterClrMapping/>
  </p:clrMapOvr>
</p:sldLayout>
</file>

<file path=ppt/slideLayouts/slideLayout1166.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DD22C65B-FAC9-421A-9391-569306C0644A}"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BEBC0E72-BF06-4A19-B2CD-574FB1E7DA1E}" type="slidenum">
              <a:rPr lang="zh-CN" altLang="en-US"/>
              <a:pPr defTabSz="914400">
                <a:defRPr/>
              </a:pPr>
              <a:t>‹#›</a:t>
            </a:fld>
            <a:endParaRPr lang="zh-CN" altLang="en-US"/>
          </a:p>
        </p:txBody>
      </p:sp>
    </p:spTree>
    <p:extLst>
      <p:ext uri="{BB962C8B-B14F-4D97-AF65-F5344CB8AC3E}">
        <p14:creationId xmlns:p14="http://schemas.microsoft.com/office/powerpoint/2010/main" xmlns="" val="1861055106"/>
      </p:ext>
    </p:extLst>
  </p:cSld>
  <p:clrMapOvr>
    <a:masterClrMapping/>
  </p:clrMapOvr>
</p:sldLayout>
</file>

<file path=ppt/slideLayouts/slideLayout1167.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60329089-014F-40B7-AF9F-C11F97BF94C2}"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C06FD32C-10E6-4306-A8A9-F7761EEB30E2}" type="slidenum">
              <a:rPr lang="zh-CN" altLang="en-US"/>
              <a:pPr defTabSz="914400">
                <a:defRPr/>
              </a:pPr>
              <a:t>‹#›</a:t>
            </a:fld>
            <a:endParaRPr lang="zh-CN" altLang="en-US"/>
          </a:p>
        </p:txBody>
      </p:sp>
    </p:spTree>
    <p:extLst>
      <p:ext uri="{BB962C8B-B14F-4D97-AF65-F5344CB8AC3E}">
        <p14:creationId xmlns:p14="http://schemas.microsoft.com/office/powerpoint/2010/main" xmlns="" val="419618239"/>
      </p:ext>
    </p:extLst>
  </p:cSld>
  <p:clrMapOvr>
    <a:masterClrMapping/>
  </p:clrMapOvr>
</p:sldLayout>
</file>

<file path=ppt/slideLayouts/slideLayout1168.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377747358"/>
      </p:ext>
    </p:extLst>
  </p:cSld>
  <p:clrMapOvr>
    <a:masterClrMapping/>
  </p:clrMapOvr>
</p:sldLayout>
</file>

<file path=ppt/slideLayouts/slideLayout1169.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56757774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456830534"/>
      </p:ext>
    </p:extLst>
  </p:cSld>
  <p:clrMapOvr>
    <a:masterClrMapping/>
  </p:clrMapOvr>
  <p:timing>
    <p:tnLst>
      <p:par>
        <p:cTn id="1" dur="indefinite" restart="never" nodeType="tmRoot"/>
      </p:par>
    </p:tnLst>
  </p:timing>
</p:sldLayout>
</file>

<file path=ppt/slideLayouts/slideLayout1170.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48905729"/>
      </p:ext>
    </p:extLst>
  </p:cSld>
  <p:clrMapOvr>
    <a:masterClrMapping/>
  </p:clrMapOvr>
</p:sldLayout>
</file>

<file path=ppt/slideLayouts/slideLayout117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08137665"/>
      </p:ext>
    </p:extLst>
  </p:cSld>
  <p:clrMapOvr>
    <a:masterClrMapping/>
  </p:clrMapOvr>
  <p:timing>
    <p:tnLst>
      <p:par>
        <p:cTn id="1" dur="indefinite" restart="never" nodeType="tmRoot"/>
      </p:par>
    </p:tnLst>
  </p:timing>
</p:sldLayout>
</file>

<file path=ppt/slideLayouts/slideLayout117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88502375"/>
      </p:ext>
    </p:extLst>
  </p:cSld>
  <p:clrMapOvr>
    <a:masterClrMapping/>
  </p:clrMapOvr>
  <p:timing>
    <p:tnLst>
      <p:par>
        <p:cTn id="1" dur="indefinite" restart="never" nodeType="tmRoot"/>
      </p:par>
    </p:tnLst>
  </p:timing>
</p:sldLayout>
</file>

<file path=ppt/slideLayouts/slideLayout1173.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5845706"/>
      </p:ext>
    </p:extLst>
  </p:cSld>
  <p:clrMapOvr>
    <a:masterClrMapping/>
  </p:clrMapOvr>
  <p:timing>
    <p:tnLst>
      <p:par>
        <p:cTn id="1" dur="indefinite" restart="never" nodeType="tmRoot"/>
      </p:par>
    </p:tnLst>
  </p:timing>
</p:sldLayout>
</file>

<file path=ppt/slideLayouts/slideLayout117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10851085"/>
      </p:ext>
    </p:extLst>
  </p:cSld>
  <p:clrMapOvr>
    <a:masterClrMapping/>
  </p:clrMapOvr>
  <p:timing>
    <p:tnLst>
      <p:par>
        <p:cTn id="1" dur="indefinite" restart="never" nodeType="tmRoot"/>
      </p:par>
    </p:tnLst>
  </p:timing>
</p:sldLayout>
</file>

<file path=ppt/slideLayouts/slideLayout1175.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38511453"/>
      </p:ext>
    </p:extLst>
  </p:cSld>
  <p:clrMapOvr>
    <a:masterClrMapping/>
  </p:clrMapOvr>
  <p:timing>
    <p:tnLst>
      <p:par>
        <p:cTn id="1" dur="indefinite" restart="never" nodeType="tmRoot"/>
      </p:par>
    </p:tnLst>
  </p:timing>
</p:sldLayout>
</file>

<file path=ppt/slideLayouts/slideLayout117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04903636"/>
      </p:ext>
    </p:extLst>
  </p:cSld>
  <p:clrMapOvr>
    <a:masterClrMapping/>
  </p:clrMapOvr>
  <p:timing>
    <p:tnLst>
      <p:par>
        <p:cTn id="1" dur="indefinite" restart="never" nodeType="tmRoot"/>
      </p:par>
    </p:tnLst>
  </p:timing>
</p:sldLayout>
</file>

<file path=ppt/slideLayouts/slideLayout117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01612432"/>
      </p:ext>
    </p:extLst>
  </p:cSld>
  <p:clrMapOvr>
    <a:masterClrMapping/>
  </p:clrMapOvr>
  <p:timing>
    <p:tnLst>
      <p:par>
        <p:cTn id="1" dur="indefinite" restart="never" nodeType="tmRoot"/>
      </p:par>
    </p:tnLst>
  </p:timing>
</p:sldLayout>
</file>

<file path=ppt/slideLayouts/slideLayout117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75794407"/>
      </p:ext>
    </p:extLst>
  </p:cSld>
  <p:clrMapOvr>
    <a:masterClrMapping/>
  </p:clrMapOvr>
  <p:timing>
    <p:tnLst>
      <p:par>
        <p:cTn id="1" dur="indefinite" restart="never" nodeType="tmRoot"/>
      </p:par>
    </p:tnLst>
  </p:timing>
</p:sldLayout>
</file>

<file path=ppt/slideLayouts/slideLayout1179.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81651230"/>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744895204"/>
      </p:ext>
    </p:extLst>
  </p:cSld>
  <p:clrMapOvr>
    <a:masterClrMapping/>
  </p:clrMapOvr>
  <p:timing>
    <p:tnLst>
      <p:par>
        <p:cTn id="1" dur="indefinite" restart="never" nodeType="tmRoot"/>
      </p:par>
    </p:tnLst>
  </p:timing>
</p:sldLayout>
</file>

<file path=ppt/slideLayouts/slideLayout1180.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33672447"/>
      </p:ext>
    </p:extLst>
  </p:cSld>
  <p:clrMapOvr>
    <a:masterClrMapping/>
  </p:clrMapOvr>
  <p:timing>
    <p:tnLst>
      <p:par>
        <p:cTn id="1" dur="indefinite" restart="never" nodeType="tmRoot"/>
      </p:par>
    </p:tnLst>
  </p:timing>
</p:sldLayout>
</file>

<file path=ppt/slideLayouts/slideLayout1181.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50347997"/>
      </p:ext>
    </p:extLst>
  </p:cSld>
  <p:clrMapOvr>
    <a:masterClrMapping/>
  </p:clrMapOvr>
  <p:timing>
    <p:tnLst>
      <p:par>
        <p:cTn id="1" dur="indefinite" restart="never" nodeType="tmRoot"/>
      </p:par>
    </p:tnLst>
  </p:timing>
</p:sldLayout>
</file>

<file path=ppt/slideLayouts/slideLayout1182.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36316483"/>
      </p:ext>
    </p:extLst>
  </p:cSld>
  <p:clrMapOvr>
    <a:masterClrMapping/>
  </p:clrMapOvr>
  <p:timing>
    <p:tnLst>
      <p:par>
        <p:cTn id="1" dur="indefinite" restart="never" nodeType="tmRoot"/>
      </p:par>
    </p:tnLst>
  </p:timing>
</p:sldLayout>
</file>

<file path=ppt/slideLayouts/slideLayout1183.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0074979"/>
      </p:ext>
    </p:extLst>
  </p:cSld>
  <p:clrMapOvr>
    <a:masterClrMapping/>
  </p:clrMapOvr>
  <p:timing>
    <p:tnLst>
      <p:par>
        <p:cTn id="1" dur="indefinite" restart="never" nodeType="tmRoot"/>
      </p:par>
    </p:tnLst>
  </p:timing>
</p:sldLayout>
</file>

<file path=ppt/slideLayouts/slideLayout1184.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30655398"/>
      </p:ext>
    </p:extLst>
  </p:cSld>
  <p:clrMapOvr>
    <a:masterClrMapping/>
  </p:clrMapOvr>
  <p:timing>
    <p:tnLst>
      <p:par>
        <p:cTn id="1" dur="indefinite" restart="never" nodeType="tmRoot"/>
      </p:par>
    </p:tnLst>
  </p:timing>
</p:sldLayout>
</file>

<file path=ppt/slideLayouts/slideLayout1185.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00008045"/>
      </p:ext>
    </p:extLst>
  </p:cSld>
  <p:clrMapOvr>
    <a:masterClrMapping/>
  </p:clrMapOvr>
  <p:timing>
    <p:tnLst>
      <p:par>
        <p:cTn id="1" dur="indefinite" restart="never" nodeType="tmRoot"/>
      </p:par>
    </p:tnLst>
  </p:timing>
</p:sldLayout>
</file>

<file path=ppt/slideLayouts/slideLayout1186.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74480044"/>
      </p:ext>
    </p:extLst>
  </p:cSld>
  <p:clrMapOvr>
    <a:masterClrMapping/>
  </p:clrMapOvr>
  <p:timing>
    <p:tnLst>
      <p:par>
        <p:cTn id="1" dur="indefinite" restart="never" nodeType="tmRoot"/>
      </p:par>
    </p:tnLst>
  </p:timing>
</p:sldLayout>
</file>

<file path=ppt/slideLayouts/slideLayout1187.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5276789"/>
      </p:ext>
    </p:extLst>
  </p:cSld>
  <p:clrMapOvr>
    <a:masterClrMapping/>
  </p:clrMapOvr>
  <p:timing>
    <p:tnLst>
      <p:par>
        <p:cTn id="1" dur="indefinite" restart="never" nodeType="tmRoot"/>
      </p:par>
    </p:tnLst>
  </p:timing>
</p:sldLayout>
</file>

<file path=ppt/slideLayouts/slideLayout1188.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2635870"/>
      </p:ext>
    </p:extLst>
  </p:cSld>
  <p:clrMapOvr>
    <a:masterClrMapping/>
  </p:clrMapOvr>
  <p:timing>
    <p:tnLst>
      <p:par>
        <p:cTn id="1" dur="indefinite" restart="never" nodeType="tmRoot"/>
      </p:par>
    </p:tnLst>
  </p:timing>
</p:sldLayout>
</file>

<file path=ppt/slideLayouts/slideLayout1189.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50117783"/>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02159150"/>
      </p:ext>
    </p:extLst>
  </p:cSld>
  <p:clrMapOvr>
    <a:masterClrMapping/>
  </p:clrMapOvr>
  <p:timing>
    <p:tnLst>
      <p:par>
        <p:cTn id="1" dur="indefinite" restart="never" nodeType="tmRoot"/>
      </p:par>
    </p:tnLst>
  </p:timing>
</p:sldLayout>
</file>

<file path=ppt/slideLayouts/slideLayout1190.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32568941"/>
      </p:ext>
    </p:extLst>
  </p:cSld>
  <p:clrMapOvr>
    <a:masterClrMapping/>
  </p:clrMapOvr>
  <p:timing>
    <p:tnLst>
      <p:par>
        <p:cTn id="1" dur="indefinite" restart="never" nodeType="tmRoot"/>
      </p:par>
    </p:tnLst>
  </p:timing>
</p:sldLayout>
</file>

<file path=ppt/slideLayouts/slideLayout1191.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50676070"/>
      </p:ext>
    </p:extLst>
  </p:cSld>
  <p:clrMapOvr>
    <a:masterClrMapping/>
  </p:clrMapOvr>
  <p:timing>
    <p:tnLst>
      <p:par>
        <p:cTn id="1" dur="indefinite" restart="never" nodeType="tmRoot"/>
      </p:par>
    </p:tnLst>
  </p:timing>
</p:sldLayout>
</file>

<file path=ppt/slideLayouts/slideLayout1192.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945899097"/>
      </p:ext>
    </p:extLst>
  </p:cSld>
  <p:clrMapOvr>
    <a:masterClrMapping/>
  </p:clrMapOvr>
  <p:timing>
    <p:tnLst>
      <p:par>
        <p:cTn id="1" dur="indefinite" restart="never" nodeType="tmRoot"/>
      </p:par>
    </p:tnLst>
  </p:timing>
</p:sldLayout>
</file>

<file path=ppt/slideLayouts/slideLayout1193.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471261203"/>
      </p:ext>
    </p:extLst>
  </p:cSld>
  <p:clrMapOvr>
    <a:masterClrMapping/>
  </p:clrMapOvr>
  <p:timing>
    <p:tnLst>
      <p:par>
        <p:cTn id="1" dur="indefinite" restart="never" nodeType="tmRoot"/>
      </p:par>
    </p:tnLst>
  </p:timing>
</p:sldLayout>
</file>

<file path=ppt/slideLayouts/slideLayout1194.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898485138"/>
      </p:ext>
    </p:extLst>
  </p:cSld>
  <p:clrMapOvr>
    <a:masterClrMapping/>
  </p:clrMapOvr>
  <p:timing>
    <p:tnLst>
      <p:par>
        <p:cTn id="1" dur="indefinite" restart="never" nodeType="tmRoot"/>
      </p:par>
    </p:tnLst>
  </p:timing>
</p:sldLayout>
</file>

<file path=ppt/slideLayouts/slideLayout1195.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450874449"/>
      </p:ext>
    </p:extLst>
  </p:cSld>
  <p:clrMapOvr>
    <a:masterClrMapping/>
  </p:clrMapOvr>
  <p:timing>
    <p:tnLst>
      <p:par>
        <p:cTn id="1" dur="indefinite" restart="never" nodeType="tmRoot"/>
      </p:par>
    </p:tnLst>
  </p:timing>
</p:sldLayout>
</file>

<file path=ppt/slideLayouts/slideLayout1196.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748295610"/>
      </p:ext>
    </p:extLst>
  </p:cSld>
  <p:clrMapOvr>
    <a:masterClrMapping/>
  </p:clrMapOvr>
  <p:timing>
    <p:tnLst>
      <p:par>
        <p:cTn id="1" dur="indefinite" restart="never" nodeType="tmRoot"/>
      </p:par>
    </p:tnLst>
  </p:timing>
</p:sldLayout>
</file>

<file path=ppt/slideLayouts/slideLayout1197.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842429498"/>
      </p:ext>
    </p:extLst>
  </p:cSld>
  <p:clrMapOvr>
    <a:masterClrMapping/>
  </p:clrMapOvr>
  <p:timing>
    <p:tnLst>
      <p:par>
        <p:cTn id="1" dur="indefinite" restart="never" nodeType="tmRoot"/>
      </p:par>
    </p:tnLst>
  </p:timing>
</p:sldLayout>
</file>

<file path=ppt/slideLayouts/slideLayout1198.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290862866"/>
      </p:ext>
    </p:extLst>
  </p:cSld>
  <p:clrMapOvr>
    <a:masterClrMapping/>
  </p:clrMapOvr>
</p:sldLayout>
</file>

<file path=ppt/slideLayouts/slideLayout1199.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8430131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00758950"/>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234475124"/>
      </p:ext>
    </p:extLst>
  </p:cSld>
  <p:clrMapOvr>
    <a:masterClrMapping/>
  </p:clrMapOvr>
  <p:timing>
    <p:tnLst>
      <p:par>
        <p:cTn id="1" dur="indefinite" restart="never" nodeType="tmRoot"/>
      </p:par>
    </p:tnLst>
  </p:timing>
</p:sldLayout>
</file>

<file path=ppt/slideLayouts/slideLayout1200.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762918762"/>
      </p:ext>
    </p:extLst>
  </p:cSld>
  <p:clrMapOvr>
    <a:masterClrMapping/>
  </p:clrMapOvr>
</p:sldLayout>
</file>

<file path=ppt/slideLayouts/slideLayout1201.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15521395"/>
      </p:ext>
    </p:extLst>
  </p:cSld>
  <p:clrMapOvr>
    <a:masterClrMapping/>
  </p:clrMapOvr>
  <p:timing>
    <p:tnLst>
      <p:par>
        <p:cTn id="1" dur="indefinite" restart="never" nodeType="tmRoot"/>
      </p:par>
    </p:tnLst>
  </p:timing>
</p:sldLayout>
</file>

<file path=ppt/slideLayouts/slideLayout1202.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459774204"/>
      </p:ext>
    </p:extLst>
  </p:cSld>
  <p:clrMapOvr>
    <a:masterClrMapping/>
  </p:clrMapOvr>
</p:sldLayout>
</file>

<file path=ppt/slideLayouts/slideLayout1203.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73044695"/>
      </p:ext>
    </p:extLst>
  </p:cSld>
  <p:clrMapOvr>
    <a:masterClrMapping/>
  </p:clrMapOvr>
  <p:timing>
    <p:tnLst>
      <p:par>
        <p:cTn id="1" dur="indefinite" restart="never" nodeType="tmRoot"/>
      </p:par>
    </p:tnLst>
  </p:timing>
</p:sldLayout>
</file>

<file path=ppt/slideLayouts/slideLayout1204.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949590023"/>
      </p:ext>
    </p:extLst>
  </p:cSld>
  <p:clrMapOvr>
    <a:masterClrMapping/>
  </p:clrMapOvr>
</p:sldLayout>
</file>

<file path=ppt/slideLayouts/slideLayout1205.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30011517"/>
      </p:ext>
    </p:extLst>
  </p:cSld>
  <p:clrMapOvr>
    <a:masterClrMapping/>
  </p:clrMapOvr>
  <p:timing>
    <p:tnLst>
      <p:par>
        <p:cTn id="1" dur="indefinite" restart="never" nodeType="tmRoot"/>
      </p:par>
    </p:tnLst>
  </p:timing>
</p:sldLayout>
</file>

<file path=ppt/slideLayouts/slideLayout1206.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2317430875"/>
      </p:ext>
    </p:extLst>
  </p:cSld>
  <p:clrMapOvr>
    <a:masterClrMapping/>
  </p:clrMapOvr>
</p:sldLayout>
</file>

<file path=ppt/slideLayouts/slideLayout1207.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73607410"/>
      </p:ext>
    </p:extLst>
  </p:cSld>
  <p:clrMapOvr>
    <a:masterClrMapping/>
  </p:clrMapOvr>
  <p:timing>
    <p:tnLst>
      <p:par>
        <p:cTn id="1" dur="indefinite" restart="never" nodeType="tmRoot"/>
      </p:par>
    </p:tnLst>
  </p:timing>
</p:sldLayout>
</file>

<file path=ppt/slideLayouts/slideLayout1208.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59915841"/>
      </p:ext>
    </p:extLst>
  </p:cSld>
  <p:clrMapOvr>
    <a:masterClrMapping/>
  </p:clrMapOvr>
  <p:timing>
    <p:tnLst>
      <p:par>
        <p:cTn id="1" dur="indefinite" restart="never" nodeType="tmRoot"/>
      </p:par>
    </p:tnLst>
  </p:timing>
</p:sldLayout>
</file>

<file path=ppt/slideLayouts/slideLayout1209.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494196138"/>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150290432"/>
      </p:ext>
    </p:extLst>
  </p:cSld>
  <p:clrMapOvr>
    <a:masterClrMapping/>
  </p:clrMapOvr>
</p:sldLayout>
</file>

<file path=ppt/slideLayouts/slideLayout1210.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824989866"/>
      </p:ext>
    </p:extLst>
  </p:cSld>
  <p:clrMapOvr>
    <a:masterClrMapping/>
  </p:clrMapOvr>
  <p:timing>
    <p:tnLst>
      <p:par>
        <p:cTn id="1" dur="indefinite" restart="never" nodeType="tmRoot"/>
      </p:par>
    </p:tnLst>
  </p:timing>
</p:sldLayout>
</file>

<file path=ppt/slideLayouts/slideLayout1211.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804092591"/>
      </p:ext>
    </p:extLst>
  </p:cSld>
  <p:clrMapOvr>
    <a:masterClrMapping/>
  </p:clrMapOvr>
  <p:timing>
    <p:tnLst>
      <p:par>
        <p:cTn id="1" dur="indefinite" restart="never" nodeType="tmRoot"/>
      </p:par>
    </p:tnLst>
  </p:timing>
</p:sldLayout>
</file>

<file path=ppt/slideLayouts/slideLayout1212.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369586058"/>
      </p:ext>
    </p:extLst>
  </p:cSld>
  <p:clrMapOvr>
    <a:masterClrMapping/>
  </p:clrMapOvr>
  <p:timing>
    <p:tnLst>
      <p:par>
        <p:cTn id="1" dur="indefinite" restart="never" nodeType="tmRoot"/>
      </p:par>
    </p:tnLst>
  </p:timing>
</p:sldLayout>
</file>

<file path=ppt/slideLayouts/slideLayout1213.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707922370"/>
      </p:ext>
    </p:extLst>
  </p:cSld>
  <p:clrMapOvr>
    <a:masterClrMapping/>
  </p:clrMapOvr>
  <p:timing>
    <p:tnLst>
      <p:par>
        <p:cTn id="1" dur="indefinite" restart="never" nodeType="tmRoot"/>
      </p:par>
    </p:tnLst>
  </p:timing>
</p:sldLayout>
</file>

<file path=ppt/slideLayouts/slideLayout1214.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305380408"/>
      </p:ext>
    </p:extLst>
  </p:cSld>
  <p:clrMapOvr>
    <a:masterClrMapping/>
  </p:clrMapOvr>
  <p:timing>
    <p:tnLst>
      <p:par>
        <p:cTn id="1" dur="indefinite" restart="never" nodeType="tmRoot"/>
      </p:par>
    </p:tnLst>
  </p:timing>
</p:sldLayout>
</file>

<file path=ppt/slideLayouts/slideLayout1215.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2953309239"/>
      </p:ext>
    </p:extLst>
  </p:cSld>
  <p:clrMapOvr>
    <a:masterClrMapping/>
  </p:clrMapOvr>
</p:sldLayout>
</file>

<file path=ppt/slideLayouts/slideLayout1216.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66347945"/>
      </p:ext>
    </p:extLst>
  </p:cSld>
  <p:clrMapOvr>
    <a:masterClrMapping/>
  </p:clrMapOvr>
  <p:timing>
    <p:tnLst>
      <p:par>
        <p:cTn id="1" dur="indefinite" restart="never" nodeType="tmRoot"/>
      </p:par>
    </p:tnLst>
  </p:timing>
</p:sldLayout>
</file>

<file path=ppt/slideLayouts/slideLayout1217.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183185752"/>
      </p:ext>
    </p:extLst>
  </p:cSld>
  <p:clrMapOvr>
    <a:masterClrMapping/>
  </p:clrMapOvr>
</p:sldLayout>
</file>

<file path=ppt/slideLayouts/slideLayout1218.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93762597"/>
      </p:ext>
    </p:extLst>
  </p:cSld>
  <p:clrMapOvr>
    <a:masterClrMapping/>
  </p:clrMapOvr>
  <p:timing>
    <p:tnLst>
      <p:par>
        <p:cTn id="1" dur="indefinite" restart="never" nodeType="tmRoot"/>
      </p:par>
    </p:tnLst>
  </p:timing>
</p:sldLayout>
</file>

<file path=ppt/slideLayouts/slideLayout1219.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254140357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58505652"/>
      </p:ext>
    </p:extLst>
  </p:cSld>
  <p:clrMapOvr>
    <a:masterClrMapping/>
  </p:clrMapOvr>
  <p:timing>
    <p:tnLst>
      <p:par>
        <p:cTn id="1" dur="indefinite" restart="never" nodeType="tmRoot"/>
      </p:par>
    </p:tnLst>
  </p:timing>
</p:sldLayout>
</file>

<file path=ppt/slideLayouts/slideLayout1220.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80971234"/>
      </p:ext>
    </p:extLst>
  </p:cSld>
  <p:clrMapOvr>
    <a:masterClrMapping/>
  </p:clrMapOvr>
  <p:timing>
    <p:tnLst>
      <p:par>
        <p:cTn id="1" dur="indefinite" restart="never" nodeType="tmRoot"/>
      </p:par>
    </p:tnLst>
  </p:timing>
</p:sldLayout>
</file>

<file path=ppt/slideLayouts/slideLayout1221.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024487455"/>
      </p:ext>
    </p:extLst>
  </p:cSld>
  <p:clrMapOvr>
    <a:masterClrMapping/>
  </p:clrMapOvr>
</p:sldLayout>
</file>

<file path=ppt/slideLayouts/slideLayout1222.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30836530"/>
      </p:ext>
    </p:extLst>
  </p:cSld>
  <p:clrMapOvr>
    <a:masterClrMapping/>
  </p:clrMapOvr>
  <p:timing>
    <p:tnLst>
      <p:par>
        <p:cTn id="1" dur="indefinite" restart="never" nodeType="tmRoot"/>
      </p:par>
    </p:tnLst>
  </p:timing>
</p:sldLayout>
</file>

<file path=ppt/slideLayouts/slideLayout1223.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657343010"/>
      </p:ext>
    </p:extLst>
  </p:cSld>
  <p:clrMapOvr>
    <a:masterClrMapping/>
  </p:clrMapOvr>
</p:sldLayout>
</file>

<file path=ppt/slideLayouts/slideLayout1224.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48461601"/>
      </p:ext>
    </p:extLst>
  </p:cSld>
  <p:clrMapOvr>
    <a:masterClrMapping/>
  </p:clrMapOvr>
  <p:timing>
    <p:tnLst>
      <p:par>
        <p:cTn id="1" dur="indefinite" restart="never" nodeType="tmRoot"/>
      </p:par>
    </p:tnLst>
  </p:timing>
</p:sldLayout>
</file>

<file path=ppt/slideLayouts/slideLayout1225.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2021/9/17</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xmlns="" val="3808146674"/>
      </p:ext>
    </p:extLst>
  </p:cSld>
  <p:clrMapOvr>
    <a:masterClrMapping/>
  </p:clrMapOvr>
  <p:timing>
    <p:tnLst>
      <p:par>
        <p:cTn id="1" dur="indefinite" restart="never" nodeType="tmRoot"/>
      </p:par>
    </p:tnLst>
  </p:timing>
</p:sldLayout>
</file>

<file path=ppt/slideLayouts/slideLayout1226.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887179976"/>
      </p:ext>
    </p:extLst>
  </p:cSld>
  <p:clrMapOvr>
    <a:masterClrMapping/>
  </p:clrMapOvr>
</p:sldLayout>
</file>

<file path=ppt/slideLayouts/slideLayout1227.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649814349"/>
      </p:ext>
    </p:extLst>
  </p:cSld>
  <p:clrMapOvr>
    <a:masterClrMapping/>
  </p:clrMapOvr>
</p:sldLayout>
</file>

<file path=ppt/slideLayouts/slideLayout1228.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95110979"/>
      </p:ext>
    </p:extLst>
  </p:cSld>
  <p:clrMapOvr>
    <a:masterClrMapping/>
  </p:clrMapOvr>
</p:sldLayout>
</file>

<file path=ppt/slideLayouts/slideLayout1229.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2786148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404822655"/>
      </p:ext>
    </p:extLst>
  </p:cSld>
  <p:clrMapOvr>
    <a:masterClrMapping/>
  </p:clrMapOvr>
</p:sldLayout>
</file>

<file path=ppt/slideLayouts/slideLayout1230.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222094635"/>
      </p:ext>
    </p:extLst>
  </p:cSld>
  <p:clrMapOvr>
    <a:masterClrMapping/>
  </p:clrMapOvr>
</p:sldLayout>
</file>

<file path=ppt/slideLayouts/slideLayout1231.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000640672"/>
      </p:ext>
    </p:extLst>
  </p:cSld>
  <p:clrMapOvr>
    <a:masterClrMapping/>
  </p:clrMapOvr>
</p:sldLayout>
</file>

<file path=ppt/slideLayouts/slideLayout1232.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86327377"/>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1233.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876053019"/>
      </p:ext>
    </p:extLst>
  </p:cSld>
  <p:clrMapOvr>
    <a:masterClrMapping/>
  </p:clrMapOvr>
</p:sldLayout>
</file>

<file path=ppt/slideLayouts/slideLayout1234.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2021/9/17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xmlns="" val="472486534"/>
      </p:ext>
    </p:extLst>
  </p:cSld>
  <p:clrMapOvr>
    <a:masterClrMapping/>
  </p:clrMapOvr>
</p:sldLayout>
</file>

<file path=ppt/slideLayouts/slideLayout1235.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26909774"/>
      </p:ext>
    </p:extLst>
  </p:cSld>
  <p:clrMapOvr>
    <a:masterClrMapping/>
  </p:clrMapOvr>
  <p:timing>
    <p:tnLst>
      <p:par>
        <p:cTn id="1" dur="indefinite" restart="never" nodeType="tmRoot"/>
      </p:par>
    </p:tnLst>
  </p:timing>
</p:sldLayout>
</file>

<file path=ppt/slideLayouts/slideLayout1236.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2021/9/17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xmlns="" val="2842429478"/>
      </p:ext>
    </p:extLst>
  </p:cSld>
  <p:clrMapOvr>
    <a:masterClrMapping/>
  </p:clrMapOvr>
</p:sldLayout>
</file>

<file path=ppt/slideLayouts/slideLayout1237.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65228052"/>
      </p:ext>
    </p:extLst>
  </p:cSld>
  <p:clrMapOvr>
    <a:masterClrMapping/>
  </p:clrMapOvr>
  <p:timing>
    <p:tnLst>
      <p:par>
        <p:cTn id="1" dur="indefinite" restart="never" nodeType="tmRoot"/>
      </p:par>
    </p:tnLst>
  </p:timing>
</p:sldLayout>
</file>

<file path=ppt/slideLayouts/slideLayout1238.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2021/9/17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xmlns="" val="932826360"/>
      </p:ext>
    </p:extLst>
  </p:cSld>
  <p:clrMapOvr>
    <a:masterClrMapping/>
  </p:clrMapOvr>
</p:sldLayout>
</file>

<file path=ppt/slideLayouts/slideLayout1239.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867062"/>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3287487"/>
      </p:ext>
    </p:extLst>
  </p:cSld>
  <p:clrMapOvr>
    <a:masterClrMapping/>
  </p:clrMapOvr>
  <p:timing>
    <p:tnLst>
      <p:par>
        <p:cTn id="1" dur="indefinite" restart="never" nodeType="tmRoot"/>
      </p:par>
    </p:tnLst>
  </p:timing>
</p:sldLayout>
</file>

<file path=ppt/slideLayouts/slideLayout1240.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2021/9/17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xmlns="" val="2720787185"/>
      </p:ext>
    </p:extLst>
  </p:cSld>
  <p:clrMapOvr>
    <a:masterClrMapping/>
  </p:clrMapOvr>
</p:sldLayout>
</file>

<file path=ppt/slideLayouts/slideLayout1241.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27091896"/>
      </p:ext>
    </p:extLst>
  </p:cSld>
  <p:clrMapOvr>
    <a:masterClrMapping/>
  </p:clrMapOvr>
  <p:timing>
    <p:tnLst>
      <p:par>
        <p:cTn id="1" dur="indefinite" restart="never" nodeType="tmRoot"/>
      </p:par>
    </p:tnLst>
  </p:timing>
</p:sldLayout>
</file>

<file path=ppt/slideLayouts/slideLayout1242.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2021/9/17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xmlns="" val="3027150130"/>
      </p:ext>
    </p:extLst>
  </p:cSld>
  <p:clrMapOvr>
    <a:masterClrMapping/>
  </p:clrMapOvr>
</p:sldLayout>
</file>

<file path=ppt/slideLayouts/slideLayout1243.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71024770"/>
      </p:ext>
    </p:extLst>
  </p:cSld>
  <p:clrMapOvr>
    <a:masterClrMapping/>
  </p:clrMapOvr>
  <p:timing>
    <p:tnLst>
      <p:par>
        <p:cTn id="1" dur="indefinite" restart="never" nodeType="tmRoot"/>
      </p:par>
    </p:tnLst>
  </p:timing>
</p:sldLayout>
</file>

<file path=ppt/slideLayouts/slideLayout1244.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87811734"/>
      </p:ext>
    </p:extLst>
  </p:cSld>
  <p:clrMapOvr>
    <a:masterClrMapping/>
  </p:clrMapOvr>
  <p:transition spd="slow" advTm="3000"/>
</p:sldLayout>
</file>

<file path=ppt/slideLayouts/slideLayout1245.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43478770"/>
      </p:ext>
    </p:extLst>
  </p:cSld>
  <p:clrMapOvr>
    <a:masterClrMapping/>
  </p:clrMapOvr>
  <p:transition spd="slow" advTm="3000"/>
</p:sldLayout>
</file>

<file path=ppt/slideLayouts/slideLayout1246.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54255776"/>
      </p:ext>
    </p:extLst>
  </p:cSld>
  <p:clrMapOvr>
    <a:masterClrMapping/>
  </p:clrMapOvr>
  <p:transition spd="slow" advTm="3000"/>
</p:sldLayout>
</file>

<file path=ppt/slideLayouts/slideLayout1247.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642367643"/>
      </p:ext>
    </p:extLst>
  </p:cSld>
  <p:clrMapOvr>
    <a:masterClrMapping/>
  </p:clrMapOvr>
  <p:transition spd="slow" advTm="3000"/>
</p:sldLayout>
</file>

<file path=ppt/slideLayouts/slideLayout1248.xml><?xml version="1.0" encoding="utf-8"?>
<p:sldLayout xmlns:a="http://schemas.openxmlformats.org/drawingml/2006/main" xmlns:r="http://schemas.openxmlformats.org/officeDocument/2006/relationships" xmlns:p="http://schemas.openxmlformats.org/presentationml/2006/main" userDrawn="1">
  <p:cSld name="6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A555B3B3-C94B-4900-8A1F-220359EE6AAD}" type="datetimeFigureOut">
              <a:rPr lang="zh-CN" altLang="en-US"/>
              <a:pPr>
                <a:defRPr/>
              </a:pPr>
              <a:t>2021/9/17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72B3403-94C5-4D26-BB59-AC8DAC884A2C}" type="slidenum">
              <a:rPr lang="zh-CN" altLang="en-US"/>
              <a:pPr>
                <a:defRPr/>
              </a:pPr>
              <a:t>‹#›</a:t>
            </a:fld>
            <a:endParaRPr lang="zh-CN" altLang="en-US"/>
          </a:p>
        </p:txBody>
      </p:sp>
    </p:spTree>
    <p:extLst>
      <p:ext uri="{BB962C8B-B14F-4D97-AF65-F5344CB8AC3E}">
        <p14:creationId xmlns:p14="http://schemas.microsoft.com/office/powerpoint/2010/main" xmlns="" val="2777127779"/>
      </p:ext>
    </p:extLst>
  </p:cSld>
  <p:clrMapOvr>
    <a:masterClrMapping/>
  </p:clrMapOvr>
</p:sldLayout>
</file>

<file path=ppt/slideLayouts/slideLayout1249.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378509488"/>
      </p:ext>
    </p:extLst>
  </p:cSld>
  <p:clrMapOvr>
    <a:masterClrMapping/>
  </p:clrMapOvr>
  <p:transition spd="slow" advTm="3000"/>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3760751983"/>
      </p:ext>
    </p:extLst>
  </p:cSld>
  <p:clrMapOvr>
    <a:masterClrMapping/>
  </p:clrMapOvr>
</p:sldLayout>
</file>

<file path=ppt/slideLayouts/slideLayout1250.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113789987"/>
      </p:ext>
    </p:extLst>
  </p:cSld>
  <p:clrMapOvr>
    <a:masterClrMapping/>
  </p:clrMapOvr>
  <p:transition spd="slow" advTm="3000"/>
</p:sldLayout>
</file>

<file path=ppt/slideLayouts/slideLayout1251.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138217276"/>
      </p:ext>
    </p:extLst>
  </p:cSld>
  <p:clrMapOvr>
    <a:masterClrMapping/>
  </p:clrMapOvr>
  <p:transition spd="slow" advTm="3000"/>
</p:sldLayout>
</file>

<file path=ppt/slideLayouts/slideLayout1252.xml><?xml version="1.0" encoding="utf-8"?>
<p:sldLayout xmlns:a="http://schemas.openxmlformats.org/drawingml/2006/main" xmlns:r="http://schemas.openxmlformats.org/officeDocument/2006/relationships" xmlns:p="http://schemas.openxmlformats.org/presentationml/2006/main" userDrawn="1">
  <p:cSld name="6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D3651C4A-636C-43D5-8F45-9B7FA68B1021}" type="datetimeFigureOut">
              <a:rPr lang="zh-CN" altLang="en-US"/>
              <a:pPr>
                <a:defRPr/>
              </a:pPr>
              <a:t>2021/9/17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0CB755A3-A002-406D-A30A-EA229C631C3C}" type="slidenum">
              <a:rPr lang="zh-CN" altLang="en-US"/>
              <a:pPr>
                <a:defRPr/>
              </a:pPr>
              <a:t>‹#›</a:t>
            </a:fld>
            <a:endParaRPr lang="zh-CN" altLang="en-US"/>
          </a:p>
        </p:txBody>
      </p:sp>
    </p:spTree>
    <p:extLst>
      <p:ext uri="{BB962C8B-B14F-4D97-AF65-F5344CB8AC3E}">
        <p14:creationId xmlns:p14="http://schemas.microsoft.com/office/powerpoint/2010/main" xmlns="" val="35986068"/>
      </p:ext>
    </p:extLst>
  </p:cSld>
  <p:clrMapOvr>
    <a:masterClrMapping/>
  </p:clrMapOvr>
</p:sldLayout>
</file>

<file path=ppt/slideLayouts/slideLayout1253.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422852A1-82BC-420A-A8F1-ADF75FD23FF1}" type="datetimeFigureOut">
              <a:rPr lang="zh-CN" altLang="en-US"/>
              <a:pPr>
                <a:defRPr/>
              </a:pPr>
              <a:t>2021/9/17</a:t>
            </a:fld>
            <a:endParaRPr lang="zh-CN" altLang="en-US"/>
          </a:p>
        </p:txBody>
      </p:sp>
      <p:sp>
        <p:nvSpPr>
          <p:cNvPr id="3" name="页脚占位符 4">
            <a:extLst/>
          </p:cNvPr>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5">
            <a:extLst/>
          </p:cNvPr>
          <p:cNvSpPr>
            <a:spLocks noGrp="1"/>
          </p:cNvSpPr>
          <p:nvPr>
            <p:ph type="sldNum" sz="quarter" idx="12"/>
          </p:nvPr>
        </p:nvSpPr>
        <p:spPr>
          <a:xfrm>
            <a:off x="531813" y="787400"/>
            <a:ext cx="779462" cy="365125"/>
          </a:xfrm>
          <a:prstGeom prst="rect">
            <a:avLst/>
          </a:prstGeom>
        </p:spPr>
        <p:txBody>
          <a:bodyPr/>
          <a:lstStyle>
            <a:lvl1pPr>
              <a:defRPr>
                <a:solidFill>
                  <a:srgbClr val="5FCBEF"/>
                </a:solidFill>
              </a:defRPr>
            </a:lvl1pPr>
          </a:lstStyle>
          <a:p>
            <a:pPr>
              <a:defRPr/>
            </a:pPr>
            <a:fld id="{8DEF1F46-8D2F-4052-9F6A-08F3809E54A5}" type="slidenum">
              <a:rPr lang="zh-CN" altLang="en-US"/>
              <a:pPr>
                <a:defRPr/>
              </a:pPr>
              <a:t>‹#›</a:t>
            </a:fld>
            <a:endParaRPr lang="zh-CN" altLang="en-US"/>
          </a:p>
        </p:txBody>
      </p:sp>
    </p:spTree>
    <p:extLst>
      <p:ext uri="{BB962C8B-B14F-4D97-AF65-F5344CB8AC3E}">
        <p14:creationId xmlns:p14="http://schemas.microsoft.com/office/powerpoint/2010/main" xmlns="" val="2262241294"/>
      </p:ext>
    </p:extLst>
  </p:cSld>
  <p:clrMapOvr>
    <a:masterClrMapping/>
  </p:clrMapOvr>
  <p:transition spd="slow" advTm="3000">
    <p:random/>
  </p:transition>
</p:sldLayout>
</file>

<file path=ppt/slideLayouts/slideLayout1254.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06061137"/>
      </p:ext>
    </p:extLst>
  </p:cSld>
  <p:clrMapOvr>
    <a:masterClrMapping/>
  </p:clrMapOvr>
</p:sldLayout>
</file>

<file path=ppt/slideLayouts/slideLayout1255.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26449388"/>
      </p:ext>
    </p:extLst>
  </p:cSld>
  <p:clrMapOvr>
    <a:masterClrMapping/>
  </p:clrMapOvr>
</p:sldLayout>
</file>

<file path=ppt/slideLayouts/slideLayout1256.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49932039"/>
      </p:ext>
    </p:extLst>
  </p:cSld>
  <p:clrMapOvr>
    <a:masterClrMapping/>
  </p:clrMapOvr>
</p:sldLayout>
</file>

<file path=ppt/slideLayouts/slideLayout1257.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99165950"/>
      </p:ext>
    </p:extLst>
  </p:cSld>
  <p:clrMapOvr>
    <a:masterClrMapping/>
  </p:clrMapOvr>
</p:sldLayout>
</file>

<file path=ppt/slideLayouts/slideLayout1258.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90690874"/>
      </p:ext>
    </p:extLst>
  </p:cSld>
  <p:clrMapOvr>
    <a:masterClrMapping/>
  </p:clrMapOvr>
</p:sldLayout>
</file>

<file path=ppt/slideLayouts/slideLayout1259.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6696987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3984919"/>
      </p:ext>
    </p:extLst>
  </p:cSld>
  <p:clrMapOvr>
    <a:masterClrMapping/>
  </p:clrMapOvr>
  <p:timing>
    <p:tnLst>
      <p:par>
        <p:cTn id="1" dur="indefinite" restart="never" nodeType="tmRoot"/>
      </p:par>
    </p:tnLst>
  </p:timing>
</p:sldLayout>
</file>

<file path=ppt/slideLayouts/slideLayout1260.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37416782"/>
      </p:ext>
    </p:extLst>
  </p:cSld>
  <p:clrMapOvr>
    <a:masterClrMapping/>
  </p:clrMapOvr>
</p:sldLayout>
</file>

<file path=ppt/slideLayouts/slideLayout1261.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99903802"/>
      </p:ext>
    </p:extLst>
  </p:cSld>
  <p:clrMapOvr>
    <a:masterClrMapping/>
  </p:clrMapOvr>
</p:sldLayout>
</file>

<file path=ppt/slideLayouts/slideLayout1262.xml><?xml version="1.0" encoding="utf-8"?>
<p:sldLayout xmlns:a="http://schemas.openxmlformats.org/drawingml/2006/main" xmlns:r="http://schemas.openxmlformats.org/officeDocument/2006/relationships" xmlns:p="http://schemas.openxmlformats.org/presentationml/2006/main" userDrawn="1">
  <p:cSld name="6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9F37422E-C080-45AE-A171-86F1DA5412CB}" type="datetimeFigureOut">
              <a:rPr lang="zh-CN" altLang="en-US"/>
              <a:pPr>
                <a:defRPr/>
              </a:pPr>
              <a:t>2021/9/17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C6813B9-9666-40E6-9203-AE5DBA65578F}" type="slidenum">
              <a:rPr lang="zh-CN" altLang="en-US"/>
              <a:pPr>
                <a:defRPr/>
              </a:pPr>
              <a:t>‹#›</a:t>
            </a:fld>
            <a:endParaRPr lang="zh-CN" altLang="en-US"/>
          </a:p>
        </p:txBody>
      </p:sp>
    </p:spTree>
    <p:extLst>
      <p:ext uri="{BB962C8B-B14F-4D97-AF65-F5344CB8AC3E}">
        <p14:creationId xmlns:p14="http://schemas.microsoft.com/office/powerpoint/2010/main" xmlns="" val="715897085"/>
      </p:ext>
    </p:extLst>
  </p:cSld>
  <p:clrMapOvr>
    <a:masterClrMapping/>
  </p:clrMapOvr>
</p:sldLayout>
</file>

<file path=ppt/slideLayouts/slideLayout1263.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68182555"/>
      </p:ext>
    </p:extLst>
  </p:cSld>
  <p:clrMapOvr>
    <a:masterClrMapping/>
  </p:clrMapOvr>
  <p:transition spd="slow" advTm="3000"/>
</p:sldLayout>
</file>

<file path=ppt/slideLayouts/slideLayout1264.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60040610"/>
      </p:ext>
    </p:extLst>
  </p:cSld>
  <p:clrMapOvr>
    <a:masterClrMapping/>
  </p:clrMapOvr>
  <p:transition spd="slow" advTm="3000"/>
</p:sldLayout>
</file>

<file path=ppt/slideLayouts/slideLayout1265.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31215549"/>
      </p:ext>
    </p:extLst>
  </p:cSld>
  <p:clrMapOvr>
    <a:masterClrMapping/>
  </p:clrMapOvr>
  <p:transition spd="slow" advTm="3000"/>
</p:sldLayout>
</file>

<file path=ppt/slideLayouts/slideLayout1266.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630979176"/>
      </p:ext>
    </p:extLst>
  </p:cSld>
  <p:clrMapOvr>
    <a:masterClrMapping/>
  </p:clrMapOvr>
  <p:transition spd="slow" advTm="3000"/>
</p:sldLayout>
</file>

<file path=ppt/slideLayouts/slideLayout1267.xml><?xml version="1.0" encoding="utf-8"?>
<p:sldLayout xmlns:a="http://schemas.openxmlformats.org/drawingml/2006/main" xmlns:r="http://schemas.openxmlformats.org/officeDocument/2006/relationships" xmlns:p="http://schemas.openxmlformats.org/presentationml/2006/main" userDrawn="1">
  <p:cSld name="6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A555B3B3-C94B-4900-8A1F-220359EE6AAD}" type="datetimeFigureOut">
              <a:rPr lang="zh-CN" altLang="en-US"/>
              <a:pPr>
                <a:defRPr/>
              </a:pPr>
              <a:t>2021/9/17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72B3403-94C5-4D26-BB59-AC8DAC884A2C}" type="slidenum">
              <a:rPr lang="zh-CN" altLang="en-US"/>
              <a:pPr>
                <a:defRPr/>
              </a:pPr>
              <a:t>‹#›</a:t>
            </a:fld>
            <a:endParaRPr lang="zh-CN" altLang="en-US"/>
          </a:p>
        </p:txBody>
      </p:sp>
    </p:spTree>
    <p:extLst>
      <p:ext uri="{BB962C8B-B14F-4D97-AF65-F5344CB8AC3E}">
        <p14:creationId xmlns:p14="http://schemas.microsoft.com/office/powerpoint/2010/main" xmlns="" val="103079358"/>
      </p:ext>
    </p:extLst>
  </p:cSld>
  <p:clrMapOvr>
    <a:masterClrMapping/>
  </p:clrMapOvr>
</p:sldLayout>
</file>

<file path=ppt/slideLayouts/slideLayout1268.xml><?xml version="1.0" encoding="utf-8"?>
<p:sldLayout xmlns:a="http://schemas.openxmlformats.org/drawingml/2006/main" xmlns:r="http://schemas.openxmlformats.org/officeDocument/2006/relationships" xmlns:p="http://schemas.openxmlformats.org/presentationml/2006/main" userDrawn="1">
  <p:cSld name="20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90173700"/>
      </p:ext>
    </p:extLst>
  </p:cSld>
  <p:clrMapOvr>
    <a:masterClrMapping/>
  </p:clrMapOvr>
  <p:transition spd="slow" advTm="3000"/>
</p:sldLayout>
</file>

<file path=ppt/slideLayouts/slideLayout1269.xml><?xml version="1.0" encoding="utf-8"?>
<p:sldLayout xmlns:a="http://schemas.openxmlformats.org/drawingml/2006/main" xmlns:r="http://schemas.openxmlformats.org/officeDocument/2006/relationships" xmlns:p="http://schemas.openxmlformats.org/presentationml/2006/main" userDrawn="1">
  <p:cSld name="21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51340872"/>
      </p:ext>
    </p:extLst>
  </p:cSld>
  <p:clrMapOvr>
    <a:masterClrMapping/>
  </p:clrMapOvr>
  <p:transition spd="slow" advTm="3000"/>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1848272317"/>
      </p:ext>
    </p:extLst>
  </p:cSld>
  <p:clrMapOvr>
    <a:masterClrMapping/>
  </p:clrMapOvr>
</p:sldLayout>
</file>

<file path=ppt/slideLayouts/slideLayout1270.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89202245"/>
      </p:ext>
    </p:extLst>
  </p:cSld>
  <p:clrMapOvr>
    <a:masterClrMapping/>
  </p:clrMapOvr>
  <p:transition spd="slow" advTm="3000"/>
</p:sldLayout>
</file>

<file path=ppt/slideLayouts/slideLayout1271.xml><?xml version="1.0" encoding="utf-8"?>
<p:sldLayout xmlns:a="http://schemas.openxmlformats.org/drawingml/2006/main" xmlns:r="http://schemas.openxmlformats.org/officeDocument/2006/relationships" xmlns:p="http://schemas.openxmlformats.org/presentationml/2006/main" userDrawn="1">
  <p:cSld name="6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D3651C4A-636C-43D5-8F45-9B7FA68B1021}" type="datetimeFigureOut">
              <a:rPr lang="zh-CN" altLang="en-US"/>
              <a:pPr>
                <a:defRPr/>
              </a:pPr>
              <a:t>2021/9/17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0CB755A3-A002-406D-A30A-EA229C631C3C}" type="slidenum">
              <a:rPr lang="zh-CN" altLang="en-US"/>
              <a:pPr>
                <a:defRPr/>
              </a:pPr>
              <a:t>‹#›</a:t>
            </a:fld>
            <a:endParaRPr lang="zh-CN" altLang="en-US"/>
          </a:p>
        </p:txBody>
      </p:sp>
    </p:spTree>
    <p:extLst>
      <p:ext uri="{BB962C8B-B14F-4D97-AF65-F5344CB8AC3E}">
        <p14:creationId xmlns:p14="http://schemas.microsoft.com/office/powerpoint/2010/main" xmlns="" val="1822666677"/>
      </p:ext>
    </p:extLst>
  </p:cSld>
  <p:clrMapOvr>
    <a:masterClrMapping/>
  </p:clrMapOvr>
</p:sldLayout>
</file>

<file path=ppt/slideLayouts/slideLayout1272.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422852A1-82BC-420A-A8F1-ADF75FD23FF1}" type="datetimeFigureOut">
              <a:rPr lang="zh-CN" altLang="en-US"/>
              <a:pPr>
                <a:defRPr/>
              </a:pPr>
              <a:t>2021/9/17</a:t>
            </a:fld>
            <a:endParaRPr lang="zh-CN" altLang="en-US"/>
          </a:p>
        </p:txBody>
      </p:sp>
      <p:sp>
        <p:nvSpPr>
          <p:cNvPr id="3" name="页脚占位符 4">
            <a:extLst/>
          </p:cNvPr>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5">
            <a:extLst/>
          </p:cNvPr>
          <p:cNvSpPr>
            <a:spLocks noGrp="1"/>
          </p:cNvSpPr>
          <p:nvPr>
            <p:ph type="sldNum" sz="quarter" idx="12"/>
          </p:nvPr>
        </p:nvSpPr>
        <p:spPr>
          <a:xfrm>
            <a:off x="531813" y="787400"/>
            <a:ext cx="779462" cy="365125"/>
          </a:xfrm>
          <a:prstGeom prst="rect">
            <a:avLst/>
          </a:prstGeom>
        </p:spPr>
        <p:txBody>
          <a:bodyPr/>
          <a:lstStyle>
            <a:lvl1pPr>
              <a:defRPr>
                <a:solidFill>
                  <a:srgbClr val="5FCBEF"/>
                </a:solidFill>
              </a:defRPr>
            </a:lvl1pPr>
          </a:lstStyle>
          <a:p>
            <a:pPr>
              <a:defRPr/>
            </a:pPr>
            <a:fld id="{8DEF1F46-8D2F-4052-9F6A-08F3809E54A5}" type="slidenum">
              <a:rPr lang="zh-CN" altLang="en-US"/>
              <a:pPr>
                <a:defRPr/>
              </a:pPr>
              <a:t>‹#›</a:t>
            </a:fld>
            <a:endParaRPr lang="zh-CN" altLang="en-US"/>
          </a:p>
        </p:txBody>
      </p:sp>
    </p:spTree>
    <p:extLst>
      <p:ext uri="{BB962C8B-B14F-4D97-AF65-F5344CB8AC3E}">
        <p14:creationId xmlns:p14="http://schemas.microsoft.com/office/powerpoint/2010/main" xmlns="" val="3440422691"/>
      </p:ext>
    </p:extLst>
  </p:cSld>
  <p:clrMapOvr>
    <a:masterClrMapping/>
  </p:clrMapOvr>
  <p:transition spd="slow" advTm="3000">
    <p:random/>
  </p:transition>
</p:sldLayout>
</file>

<file path=ppt/slideLayouts/slideLayout1273.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6164722"/>
      </p:ext>
    </p:extLst>
  </p:cSld>
  <p:clrMapOvr>
    <a:masterClrMapping/>
  </p:clrMapOvr>
</p:sldLayout>
</file>

<file path=ppt/slideLayouts/slideLayout1274.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24322789"/>
      </p:ext>
    </p:extLst>
  </p:cSld>
  <p:clrMapOvr>
    <a:masterClrMapping/>
  </p:clrMapOvr>
</p:sldLayout>
</file>

<file path=ppt/slideLayouts/slideLayout1275.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10029181"/>
      </p:ext>
    </p:extLst>
  </p:cSld>
  <p:clrMapOvr>
    <a:masterClrMapping/>
  </p:clrMapOvr>
</p:sldLayout>
</file>

<file path=ppt/slideLayouts/slideLayout1276.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57568543"/>
      </p:ext>
    </p:extLst>
  </p:cSld>
  <p:clrMapOvr>
    <a:masterClrMapping/>
  </p:clrMapOvr>
</p:sldLayout>
</file>

<file path=ppt/slideLayouts/slideLayout1277.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31070405"/>
      </p:ext>
    </p:extLst>
  </p:cSld>
  <p:clrMapOvr>
    <a:masterClrMapping/>
  </p:clrMapOvr>
</p:sldLayout>
</file>

<file path=ppt/slideLayouts/slideLayout1278.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42908273"/>
      </p:ext>
    </p:extLst>
  </p:cSld>
  <p:clrMapOvr>
    <a:masterClrMapping/>
  </p:clrMapOvr>
</p:sldLayout>
</file>

<file path=ppt/slideLayouts/slideLayout1279.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1979376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2159870"/>
      </p:ext>
    </p:extLst>
  </p:cSld>
  <p:clrMapOvr>
    <a:masterClrMapping/>
  </p:clrMapOvr>
  <p:timing>
    <p:tnLst>
      <p:par>
        <p:cTn id="1" dur="indefinite" restart="never" nodeType="tmRoot"/>
      </p:par>
    </p:tnLst>
  </p:timing>
</p:sldLayout>
</file>

<file path=ppt/slideLayouts/slideLayout1280.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53748276"/>
      </p:ext>
    </p:extLst>
  </p:cSld>
  <p:clrMapOvr>
    <a:masterClrMapping/>
  </p:clrMapOvr>
</p:sldLayout>
</file>

<file path=ppt/slideLayouts/slideLayout1281.xml><?xml version="1.0" encoding="utf-8"?>
<p:sldLayout xmlns:a="http://schemas.openxmlformats.org/drawingml/2006/main" xmlns:r="http://schemas.openxmlformats.org/officeDocument/2006/relationships" xmlns:p="http://schemas.openxmlformats.org/presentationml/2006/main" userDrawn="1">
  <p:cSld name="7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9F37422E-C080-45AE-A171-86F1DA5412CB}" type="datetimeFigureOut">
              <a:rPr lang="zh-CN" altLang="en-US"/>
              <a:pPr>
                <a:defRPr/>
              </a:pPr>
              <a:t>2021/9/17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C6813B9-9666-40E6-9203-AE5DBA65578F}" type="slidenum">
              <a:rPr lang="zh-CN" altLang="en-US"/>
              <a:pPr>
                <a:defRPr/>
              </a:pPr>
              <a:t>‹#›</a:t>
            </a:fld>
            <a:endParaRPr lang="zh-CN" altLang="en-US"/>
          </a:p>
        </p:txBody>
      </p:sp>
    </p:spTree>
    <p:extLst>
      <p:ext uri="{BB962C8B-B14F-4D97-AF65-F5344CB8AC3E}">
        <p14:creationId xmlns:p14="http://schemas.microsoft.com/office/powerpoint/2010/main" xmlns="" val="22254617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17288658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54408416"/>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19436765"/>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cs typeface="Arial" panose="020B0604020202020204" pitchFamily="34" charset="0"/>
              </a:rPr>
              <a:pPr defTabSz="914377"/>
              <a:t>2021/9/17</a:t>
            </a:fld>
            <a:endParaRPr lang="zh-CN" altLang="en-US" sz="1867">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cs typeface="Arial" panose="020B0604020202020204" pitchFamily="34" charset="0"/>
              </a:rPr>
              <a:pPr defTabSz="914377"/>
              <a:t>‹#›</a:t>
            </a:fld>
            <a:endParaRPr lang="zh-CN" altLang="en-US" sz="1867">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xmlns="" val="1577511479"/>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403413001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64477228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1547435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2982497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86766546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161868710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86852747"/>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3068212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91413918"/>
      </p:ext>
    </p:extLst>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49411788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8997917"/>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218567853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87266454"/>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313954911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97879316"/>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342301427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3439451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27580415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0407738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94996874"/>
      </p:ext>
    </p:extLst>
  </p:cSld>
  <p:clrMapOvr>
    <a:masterClrMapping/>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8773361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938119357"/>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788930425"/>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233960238"/>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4143553272"/>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592351204"/>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86696983"/>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188807376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65735963"/>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102016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55165877"/>
      </p:ext>
    </p:extLst>
  </p:cSld>
  <p:clrMapOvr>
    <a:masterClrMapping/>
  </p:clrMapOvr>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05898612"/>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14821453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02866901"/>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415332864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9963933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32640491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20109041"/>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86101967"/>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18329561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44387638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9332703"/>
      </p:ext>
    </p:extLst>
  </p:cSld>
  <p:clrMapOvr>
    <a:masterClrMapping/>
  </p:clrMapOvr>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386364511"/>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557421703"/>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693994292"/>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843084211"/>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318942428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46845765"/>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411664306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37535061"/>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121404507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967616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81040085"/>
      </p:ext>
    </p:extLst>
  </p:cSld>
  <p:clrMapOvr>
    <a:masterClrMapping/>
  </p:clrMapOvr>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397532388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99816882"/>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136687783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63812294"/>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defTabSz="914400"/>
            <a:fld id="{32BF82D2-7A68-459D-A996-9BDDA2518FA4}" type="datetimeFigureOut">
              <a:rPr lang="zh-CN" altLang="en-US" smtClean="0">
                <a:solidFill>
                  <a:prstClr val="black">
                    <a:tint val="75000"/>
                  </a:prstClr>
                </a:solidFill>
                <a:cs typeface="Arial" panose="020B0604020202020204" pitchFamily="34" charset="0"/>
              </a:rPr>
              <a:pPr defTabSz="914400"/>
              <a:t>2021/9/17</a:t>
            </a:fld>
            <a:endParaRPr lang="zh-CN" altLang="en-US">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defTabSz="914400"/>
            <a:endParaRPr lang="zh-CN" altLang="en-US">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defTabSz="914400"/>
            <a:fld id="{3E01EE5D-26FB-46D5-A381-ECFB35BF1D34}" type="slidenum">
              <a:rPr lang="zh-CN" altLang="en-US" smtClean="0">
                <a:solidFill>
                  <a:prstClr val="black">
                    <a:tint val="75000"/>
                  </a:prstClr>
                </a:solidFill>
                <a:cs typeface="Arial" panose="020B0604020202020204" pitchFamily="34" charset="0"/>
              </a:rPr>
              <a:pPr defTabSz="914400"/>
              <a:t>‹#›</a:t>
            </a:fld>
            <a:endParaRPr lang="zh-CN" altLang="en-US">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xmlns="" val="3433918708"/>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mn-cs"/>
              </a:defRPr>
            </a:lvl1pPr>
          </a:lstStyle>
          <a:p>
            <a:pPr defTabSz="914400">
              <a:defRPr/>
            </a:pPr>
            <a:fld id="{0C6303A0-9065-42AF-906A-DE1E800FE257}"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mn-cs"/>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mn-cs"/>
              </a:defRPr>
            </a:lvl1pPr>
          </a:lstStyle>
          <a:p>
            <a:pPr defTabSz="914400">
              <a:defRPr/>
            </a:pPr>
            <a:fld id="{2AD3D7CA-7BD8-4738-B6AB-718737AA462A}" type="slidenum">
              <a:rPr lang="zh-CN" altLang="en-US"/>
              <a:pPr defTabSz="914400">
                <a:defRPr/>
              </a:pPr>
              <a:t>‹#›</a:t>
            </a:fld>
            <a:endParaRPr lang="zh-CN" altLang="en-US"/>
          </a:p>
        </p:txBody>
      </p:sp>
    </p:spTree>
    <p:extLst>
      <p:ext uri="{BB962C8B-B14F-4D97-AF65-F5344CB8AC3E}">
        <p14:creationId xmlns:p14="http://schemas.microsoft.com/office/powerpoint/2010/main" xmlns="" val="45780163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0266354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6604020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7672009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3ACFC516-0EBD-4852-9DFD-FFC809B16810}"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855DB59F-0B7A-4009-ADD8-CBB6E0E22669}" type="slidenum">
              <a:rPr lang="zh-CN" altLang="en-US"/>
              <a:pPr defTabSz="914400">
                <a:defRPr/>
              </a:pPr>
              <a:t>‹#›</a:t>
            </a:fld>
            <a:endParaRPr lang="zh-CN" altLang="en-US"/>
          </a:p>
        </p:txBody>
      </p:sp>
    </p:spTree>
    <p:extLst>
      <p:ext uri="{BB962C8B-B14F-4D97-AF65-F5344CB8AC3E}">
        <p14:creationId xmlns:p14="http://schemas.microsoft.com/office/powerpoint/2010/main" xmlns="" val="14715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21701128"/>
      </p:ext>
    </p:extLst>
  </p:cSld>
  <p:clrMapOvr>
    <a:masterClrMapping/>
  </p:clrMapOvr>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72432075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86251876"/>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defTabSz="914400">
              <a:defRPr/>
            </a:pPr>
            <a:fld id="{233108B3-3C5F-434E-B7C6-124BB30C5988}"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0FCC38CE-CFED-41E2-93E2-A213294AFB8B}"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9579088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a:prstGeom prst="rect">
            <a:avLst/>
          </a:prstGeom>
        </p:spPr>
        <p:txBody>
          <a:bodyPr/>
          <a:lstStyle>
            <a:lvl1pPr>
              <a:defRPr/>
            </a:lvl1pPr>
          </a:lstStyle>
          <a:p>
            <a:pPr defTabSz="914400"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a:xfrm>
            <a:off x="4165600" y="6245225"/>
            <a:ext cx="3860800" cy="476250"/>
          </a:xfrm>
          <a:prstGeom prst="rect">
            <a:avLst/>
          </a:prstGeom>
        </p:spPr>
        <p:txBody>
          <a:bodyPr/>
          <a:lstStyle>
            <a:lvl1pPr>
              <a:defRPr/>
            </a:lvl1pPr>
          </a:lstStyle>
          <a:p>
            <a:pPr defTabSz="914400"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a:xfrm>
            <a:off x="8737600" y="6245225"/>
            <a:ext cx="2844800" cy="476250"/>
          </a:xfrm>
          <a:prstGeom prst="rect">
            <a:avLst/>
          </a:prstGeom>
        </p:spPr>
        <p:txBody>
          <a:bodyPr/>
          <a:lstStyle>
            <a:lvl1pPr>
              <a:defRPr/>
            </a:lvl1pPr>
          </a:lstStyle>
          <a:p>
            <a:pPr defTabSz="914400" eaLnBrk="0" fontAlgn="base" hangingPunct="0">
              <a:spcBef>
                <a:spcPct val="0"/>
              </a:spcBef>
              <a:spcAft>
                <a:spcPct val="0"/>
              </a:spcAft>
            </a:pPr>
            <a:fld id="{49336997-C3F8-49F0-B3DC-C239357ADAE0}" type="slidenum">
              <a:rPr lang="en-US">
                <a:solidFill>
                  <a:srgbClr val="000000"/>
                </a:solidFill>
                <a:latin typeface="Arial" panose="020B0604020202020204" pitchFamily="34" charset="0"/>
                <a:cs typeface="Arial" panose="020B0604020202020204" pitchFamily="34" charset="0"/>
              </a:rPr>
              <a:pPr defTabSz="914400" eaLnBrk="0" fontAlgn="base" hangingPunct="0">
                <a:spcBef>
                  <a:spcPct val="0"/>
                </a:spcBef>
                <a:spcAft>
                  <a:spcPct val="0"/>
                </a:spcAft>
              </a:pPr>
              <a:t>‹#›</a:t>
            </a:fld>
            <a:endParaRPr 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16547976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01713643"/>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317643129"/>
      </p:ext>
    </p:extLst>
  </p:cSld>
  <p:clrMapOvr>
    <a:masterClrMapping/>
  </p:clrMapOvr>
  <p:transition spd="slow" advTm="3000">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3319940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6692639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6703355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49440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4568285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41932234"/>
      </p:ext>
    </p:extLst>
  </p:cSld>
  <p:clrMapOvr>
    <a:masterClrMapping/>
  </p:clrMapOvr>
  <p:timing>
    <p:tnLst>
      <p:par>
        <p:cTn id="1" dur="indefinite" restart="never" nodeType="tmRoot"/>
      </p:par>
    </p:tn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1954081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7139139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0584169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4374019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410007049"/>
      </p:ext>
    </p:extLst>
  </p:cSld>
  <p:clrMapOvr>
    <a:masterClrMapping/>
  </p:clrMapOvr>
  <p:transition spd="slow" advTm="3000">
    <p:random/>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097771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3149887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800556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550009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368736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09233377"/>
      </p:ext>
    </p:extLst>
  </p:cSld>
  <p:clrMapOvr>
    <a:masterClrMapping/>
  </p:clrMapOvr>
  <p:timing>
    <p:tnLst>
      <p:par>
        <p:cTn id="1" dur="indefinite" restart="never" nodeType="tmRoot"/>
      </p:par>
    </p:tn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1493593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0935634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7194344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98415480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90715978"/>
      </p:ext>
    </p:extLst>
  </p:cSld>
  <p:clrMapOvr>
    <a:masterClrMapping/>
  </p:clrMapOvr>
  <p:transition spd="slow" advClick="0" advTm="4000">
    <p:comb/>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0837248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xmlns="" val="137598134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2542263"/>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282032775"/>
      </p:ext>
    </p:extLst>
  </p:cSld>
  <p:clrMapOvr>
    <a:masterClrMapping/>
  </p:clrMapOvr>
  <p:transition spd="slow" advTm="3000">
    <p:random/>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11980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01344430"/>
      </p:ext>
    </p:extLst>
  </p:cSld>
  <p:clrMapOvr>
    <a:masterClrMapping/>
  </p:clrMapOvr>
  <p:timing>
    <p:tnLst>
      <p:par>
        <p:cTn id="1" dur="indefinite" restart="never" nodeType="tmRoot"/>
      </p:par>
    </p:tn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6317611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0269219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8839904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3001534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3363198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7159050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5460952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366255768"/>
      </p:ext>
    </p:extLst>
  </p:cSld>
  <p:clrMapOvr>
    <a:masterClrMapping/>
  </p:clrMapOvr>
  <p:transition spd="slow" advTm="3000">
    <p:random/>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9818314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727497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846543626"/>
      </p:ext>
    </p:extLst>
  </p:cSld>
  <p:clrMapOvr>
    <a:masterClrMapping/>
  </p:clrMapOvr>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6964676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5952667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8927119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68320627"/>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76720883"/>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2650192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218622289"/>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00620334"/>
      </p:ext>
    </p:extLst>
  </p:cSld>
  <p:clrMapOvr>
    <a:masterClrMapping/>
  </p:clrMapOvr>
  <p:transition spd="slow" advClick="0" advTm="4000">
    <p:comb/>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9960099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xmlns="" val="76382771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780344602"/>
      </p:ext>
    </p:extLst>
  </p:cSld>
  <p:clrMapOvr>
    <a:masterClrMapping/>
  </p:clrMapOvr>
  <p:timing>
    <p:tnLst>
      <p:par>
        <p:cTn id="1" dur="indefinite" restart="never" nodeType="tmRoot"/>
      </p:par>
    </p:tn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22146061"/>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736002184"/>
      </p:ext>
    </p:extLst>
  </p:cSld>
  <p:clrMapOvr>
    <a:masterClrMapping/>
  </p:clrMapOvr>
  <p:transition spd="slow" advTm="3000">
    <p:random/>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6022639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87696944"/>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32063169"/>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6980098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44232533"/>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60431957"/>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0295185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9282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237679881"/>
      </p:ext>
    </p:extLst>
  </p:cSld>
  <p:clrMapOvr>
    <a:masterClrMapping/>
  </p:clrMapOvr>
  <p:timing>
    <p:tnLst>
      <p:par>
        <p:cTn id="1" dur="indefinite" restart="never" nodeType="tmRoot"/>
      </p:par>
    </p:tn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791163648"/>
      </p:ext>
    </p:extLst>
  </p:cSld>
  <p:clrMapOvr>
    <a:masterClrMapping/>
  </p:clrMapOvr>
  <p:transition spd="slow" advTm="3000">
    <p:random/>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6490416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6430033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13223412"/>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130139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250683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0380104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49243718"/>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56479810"/>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7801288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418291376"/>
      </p:ext>
    </p:extLst>
  </p:cSld>
  <p:clrMapOvr>
    <a:masterClrMapping/>
  </p:clrMapOvr>
  <p:timing>
    <p:tnLst>
      <p:par>
        <p:cTn id="1" dur="indefinite" restart="never" nodeType="tmRoot"/>
      </p:par>
    </p:tnLst>
  </p:timing>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15935633"/>
      </p:ext>
    </p:extLst>
  </p:cSld>
  <p:clrMapOvr>
    <a:masterClrMapping/>
  </p:clrMapOvr>
  <p:transition spd="slow" advClick="0" advTm="4000">
    <p:comb/>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1609108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xmlns="" val="98088874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70325776"/>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446206483"/>
      </p:ext>
    </p:extLst>
  </p:cSld>
  <p:clrMapOvr>
    <a:masterClrMapping/>
  </p:clrMapOvr>
  <p:transition spd="slow" advTm="3000">
    <p:random/>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98308686"/>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2003490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93169675"/>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38399070"/>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792899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567880192"/>
      </p:ext>
    </p:extLst>
  </p:cSld>
  <p:clrMapOvr>
    <a:masterClrMapping/>
  </p:clrMapOvr>
  <p:timing>
    <p:tnLst>
      <p:par>
        <p:cTn id="1" dur="indefinite" restart="never" nodeType="tmRoot"/>
      </p:par>
    </p:tnLst>
  </p:timing>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42499526"/>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374005"/>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33835985"/>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729672099"/>
      </p:ext>
    </p:extLst>
  </p:cSld>
  <p:clrMapOvr>
    <a:masterClrMapping/>
  </p:clrMapOvr>
  <p:transition spd="slow" advTm="3000">
    <p:random/>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6359932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531303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05417127"/>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7642606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72771845"/>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734641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952914602"/>
      </p:ext>
    </p:extLst>
  </p:cSld>
  <p:clrMapOvr>
    <a:masterClrMapping/>
  </p:clrMapOvr>
  <p:timing>
    <p:tnLst>
      <p:par>
        <p:cTn id="1" dur="indefinite" restart="never" nodeType="tmRoot"/>
      </p:par>
    </p:tnLst>
  </p:timing>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2842348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60849309"/>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440640709"/>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31814260"/>
      </p:ext>
    </p:extLst>
  </p:cSld>
  <p:clrMapOvr>
    <a:masterClrMapping/>
  </p:clrMapOvr>
  <p:transition spd="slow" advClick="0" advTm="4000">
    <p:comb/>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2314077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xmlns="" val="136545313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2021/9/17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85164770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defTabSz="914400">
              <a:defRPr/>
            </a:pPr>
            <a:endParaRPr lang="en-US" altLang="en-US">
              <a:solidFill>
                <a:srgbClr val="000000"/>
              </a:solidFill>
            </a:endParaRPr>
          </a:p>
        </p:txBody>
      </p:sp>
      <p:sp>
        <p:nvSpPr>
          <p:cNvPr id="6" name="Footer Placeholder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defTabSz="914400">
              <a:defRPr/>
            </a:pPr>
            <a:endParaRPr lang="en-US" altLang="en-US">
              <a:solidFill>
                <a:srgbClr val="000000"/>
              </a:solidFill>
            </a:endParaRPr>
          </a:p>
        </p:txBody>
      </p:sp>
      <p:sp>
        <p:nvSpPr>
          <p:cNvPr id="7" name="Slide Number Placeholder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defTabSz="914400"/>
            <a:fld id="{4753F6B7-A8A0-46ED-9730-F8B03403CB88}" type="slidenum">
              <a:rPr lang="en-US" altLang="en-US">
                <a:solidFill>
                  <a:srgbClr val="000000"/>
                </a:solidFill>
              </a:rPr>
              <a:pPr defTabSz="914400"/>
              <a:t>‹#›</a:t>
            </a:fld>
            <a:endParaRPr lang="en-US" altLang="en-US">
              <a:solidFill>
                <a:srgbClr val="000000"/>
              </a:solidFill>
            </a:endParaRPr>
          </a:p>
        </p:txBody>
      </p:sp>
    </p:spTree>
    <p:extLst>
      <p:ext uri="{BB962C8B-B14F-4D97-AF65-F5344CB8AC3E}">
        <p14:creationId xmlns:p14="http://schemas.microsoft.com/office/powerpoint/2010/main" xmlns="" val="67610158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26867220"/>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75578108"/>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301217555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60975408"/>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42497773"/>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64244274"/>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14604726"/>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24830395"/>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97665028"/>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39361577"/>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0157650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1434032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777399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61962356"/>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82906808"/>
      </p:ext>
    </p:extLst>
  </p:cSld>
  <p:clrMapOvr>
    <a:masterClrMapping/>
  </p:clrMapOvr>
  <p:timing>
    <p:tnLst>
      <p:par>
        <p:cTn id="1" dur="indefinite" restart="never" nodeType="tmRoot"/>
      </p:par>
    </p:tnLst>
  </p:timing>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37196957"/>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66841129"/>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59330797"/>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188533"/>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01418416"/>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98662944"/>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05274075"/>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2936082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75108354"/>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251079633"/>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1481505102"/>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020431399"/>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759926564"/>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717938"/>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456781039"/>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866152973"/>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889640624"/>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35343176"/>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748626898"/>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5650537"/>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9596818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04586071"/>
      </p:ext>
    </p:extLst>
  </p:cSld>
  <p:clrMapOvr>
    <a:masterClrMapping/>
  </p:clrMapOvr>
  <p:timing>
    <p:tnLst>
      <p:par>
        <p:cTn id="1" dur="indefinite" restart="never" nodeType="tmRoot"/>
      </p:par>
    </p:tnLst>
  </p:timing>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32373220"/>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397854340"/>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4868206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4082579866"/>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27558548"/>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3598262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66620150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65914623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275109657"/>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72751208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1834413663"/>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992908399"/>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928334551"/>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901318099"/>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64906716"/>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2920084236"/>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86531888"/>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2781404654"/>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84600216"/>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216380242"/>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5271189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55026503"/>
      </p:ext>
    </p:extLst>
  </p:cSld>
  <p:clrMapOvr>
    <a:masterClrMapping/>
  </p:clrMapOvr>
  <p:timing>
    <p:tnLst>
      <p:par>
        <p:cTn id="1" dur="indefinite" restart="never" nodeType="tmRoot"/>
      </p:par>
    </p:tnLst>
  </p:timing>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2912926783"/>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54688362"/>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2021/9/17</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xmlns="" val="244838959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596383072"/>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805970757"/>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38182328"/>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294268881"/>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604363172"/>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850212371"/>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01234339"/>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1469060266"/>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619452363"/>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4364749"/>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330098527"/>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01916553"/>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348723781"/>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42406309"/>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774754337"/>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DD22C65B-FAC9-421A-9391-569306C0644A}"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BEBC0E72-BF06-4A19-B2CD-574FB1E7DA1E}" type="slidenum">
              <a:rPr lang="zh-CN" altLang="en-US"/>
              <a:pPr defTabSz="914400">
                <a:defRPr/>
              </a:pPr>
              <a:t>‹#›</a:t>
            </a:fld>
            <a:endParaRPr lang="zh-CN" altLang="en-US"/>
          </a:p>
        </p:txBody>
      </p:sp>
    </p:spTree>
    <p:extLst>
      <p:ext uri="{BB962C8B-B14F-4D97-AF65-F5344CB8AC3E}">
        <p14:creationId xmlns:p14="http://schemas.microsoft.com/office/powerpoint/2010/main" xmlns="" val="1743552763"/>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60329089-014F-40B7-AF9F-C11F97BF94C2}"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C06FD32C-10E6-4306-A8A9-F7761EEB30E2}" type="slidenum">
              <a:rPr lang="zh-CN" altLang="en-US"/>
              <a:pPr defTabSz="914400">
                <a:defRPr/>
              </a:pPr>
              <a:t>‹#›</a:t>
            </a:fld>
            <a:endParaRPr lang="zh-CN" altLang="en-US"/>
          </a:p>
        </p:txBody>
      </p:sp>
    </p:spTree>
    <p:extLst>
      <p:ext uri="{BB962C8B-B14F-4D97-AF65-F5344CB8AC3E}">
        <p14:creationId xmlns:p14="http://schemas.microsoft.com/office/powerpoint/2010/main" xmlns="" val="4069517295"/>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629976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78452518"/>
      </p:ext>
    </p:extLst>
  </p:cSld>
  <p:clrMapOvr>
    <a:masterClrMapping/>
  </p:clrMapOvr>
  <p:timing>
    <p:tnLst>
      <p:par>
        <p:cTn id="1" dur="indefinite" restart="never" nodeType="tmRoot"/>
      </p:par>
    </p:tnLst>
  </p:timing>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99377699"/>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79212784"/>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88366479"/>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1318619"/>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3602496"/>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06973346"/>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58520304"/>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67959841"/>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64571401"/>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74366041"/>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411245612"/>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0023848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84755638"/>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777100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87404627"/>
      </p:ext>
    </p:extLst>
  </p:cSld>
  <p:clrMapOvr>
    <a:masterClrMapping/>
  </p:clrMapOvr>
  <p:timing>
    <p:tnLst>
      <p:par>
        <p:cTn id="1" dur="indefinite" restart="never" nodeType="tmRoot"/>
      </p:par>
    </p:tnLst>
  </p:timing>
</p:sldLayout>
</file>

<file path=ppt/slideLayouts/slideLayout374.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4597295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1126819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17892374"/>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63042524"/>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367423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61004397"/>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13127236"/>
      </p:ext>
    </p:extLst>
  </p:cSld>
  <p:clrMapOvr>
    <a:masterClrMapping/>
  </p:clrMapOvr>
  <p:timing>
    <p:tnLst>
      <p:par>
        <p:cTn id="1" dur="indefinite" restart="never" nodeType="tmRoot"/>
      </p:par>
    </p:tnLst>
  </p:timing>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93461149"/>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36212170"/>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42684806"/>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328272974"/>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769163645"/>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4271441809"/>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29266437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694202311"/>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253367989"/>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1184927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54638645"/>
      </p:ext>
    </p:extLst>
  </p:cSld>
  <p:clrMapOvr>
    <a:masterClrMapping/>
  </p:clrMapOvr>
  <p:timing>
    <p:tnLst>
      <p:par>
        <p:cTn id="1" dur="indefinite" restart="never" nodeType="tmRoot"/>
      </p:par>
    </p:tnLst>
  </p:timing>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8544144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060620990"/>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3517510"/>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448103784"/>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8074311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601867893"/>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2223692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873663185"/>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3181503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7972070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22559201"/>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00228488"/>
      </p:ext>
    </p:extLst>
  </p:cSld>
  <p:clrMapOvr>
    <a:masterClrMapping/>
  </p:clrMapOvr>
  <p:timing>
    <p:tnLst>
      <p:par>
        <p:cTn id="1" dur="indefinite" restart="never" nodeType="tmRoot"/>
      </p:par>
    </p:tnLst>
  </p:timing>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004374579"/>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132138250"/>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226079621"/>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941353709"/>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86272273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94374331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831322851"/>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2649462"/>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095048733"/>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34729346"/>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319199790"/>
      </p:ext>
    </p:extLst>
  </p:cSld>
  <p:clrMapOvr>
    <a:masterClrMapping/>
  </p:clrMapOvr>
  <p:timing>
    <p:tnLst>
      <p:par>
        <p:cTn id="1" dur="indefinite" restart="never" nodeType="tmRoot"/>
      </p:par>
    </p:tnLst>
  </p:timing>
</p:sldLayout>
</file>

<file path=ppt/slideLayouts/slideLayout410.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474416891"/>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74219901"/>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486488470"/>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13129753"/>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2751359693"/>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40650451"/>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2021/9/17</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xmlns="" val="3456527064"/>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404038613"/>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27472291"/>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8596196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969659419"/>
      </p:ext>
    </p:extLst>
  </p:cSld>
  <p:clrMapOvr>
    <a:masterClrMapping/>
  </p:clrMapOvr>
  <p:timing>
    <p:tnLst>
      <p:par>
        <p:cTn id="1" dur="indefinite" restart="never" nodeType="tmRoot"/>
      </p:par>
    </p:tnLst>
  </p:timing>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89984711"/>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264273108"/>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2614516163"/>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70346705"/>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424.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1860467238"/>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2021/9/17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xmlns="" val="2316691262"/>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48166028"/>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2021/9/17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xmlns="" val="1101907890"/>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56677542"/>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2021/9/17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xmlns="" val="38144201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553648078"/>
      </p:ext>
    </p:extLst>
  </p:cSld>
  <p:clrMapOvr>
    <a:masterClrMapping/>
  </p:clrMapOvr>
  <p:timing>
    <p:tnLst>
      <p:par>
        <p:cTn id="1" dur="indefinite" restart="never" nodeType="tmRoot"/>
      </p:par>
    </p:tnLst>
  </p:timing>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1056546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2021/9/17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xmlns="" val="2244148492"/>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05306936"/>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2021/9/17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xmlns="" val="3353156102"/>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5125319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82508841"/>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278459244"/>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445712977"/>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899897321"/>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911942428"/>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290884647"/>
      </p:ext>
    </p:extLst>
  </p:cSld>
  <p:clrMapOvr>
    <a:masterClrMapping/>
  </p:clrMapOvr>
  <p:timing>
    <p:tnLst>
      <p:par>
        <p:cTn id="1" dur="indefinite" restart="never" nodeType="tmRoot"/>
      </p:par>
    </p:tnLst>
  </p:timing>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360110723"/>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487211071"/>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xmlns="" val="946315925"/>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72585700"/>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xmlns="" val="3220120530"/>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476533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xmlns="" val="704095147"/>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5510447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xmlns="" val="2020212510"/>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2245028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53381169"/>
      </p:ext>
    </p:extLst>
  </p:cSld>
  <p:clrMapOvr>
    <a:masterClrMapping/>
  </p:clrMapOvr>
  <p:timing>
    <p:tnLst>
      <p:par>
        <p:cTn id="1" dur="indefinite" restart="never" nodeType="tmRoot"/>
      </p:par>
    </p:tnLst>
  </p:timing>
</p:sldLayout>
</file>

<file path=ppt/slideLayouts/slideLayout450.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xmlns="" val="2129200838"/>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7436076"/>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5074739"/>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845096628"/>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712463420"/>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704783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112482272"/>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977904013"/>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18616677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xmlns="" val="1242755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174703122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47825883"/>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xmlns="" val="3494752184"/>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5094495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xmlns="" val="4065026468"/>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12704400"/>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xmlns="" val="1207029509"/>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458408"/>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xmlns="" val="1040761896"/>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50964504"/>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defTabSz="914400"/>
            <a:fld id="{32BF82D2-7A68-459D-A996-9BDDA2518FA4}" type="datetimeFigureOut">
              <a:rPr lang="zh-CN" altLang="en-US" smtClean="0">
                <a:solidFill>
                  <a:prstClr val="black">
                    <a:tint val="75000"/>
                  </a:prstClr>
                </a:solidFill>
              </a:rPr>
              <a:pPr defTabSz="914400"/>
              <a:t>2021/9/17</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defTabSz="914400"/>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defTabSz="914400"/>
            <a:fld id="{3E01EE5D-26FB-46D5-A381-ECFB35BF1D34}" type="slidenum">
              <a:rPr lang="zh-CN" altLang="en-US" smtClean="0">
                <a:solidFill>
                  <a:prstClr val="black">
                    <a:tint val="75000"/>
                  </a:prstClr>
                </a:solidFill>
              </a:rPr>
              <a:pPr defTabSz="914400"/>
              <a:t>‹#›</a:t>
            </a:fld>
            <a:endParaRPr lang="zh-CN" altLang="en-US">
              <a:solidFill>
                <a:prstClr val="black">
                  <a:tint val="75000"/>
                </a:prstClr>
              </a:solidFill>
            </a:endParaRPr>
          </a:p>
        </p:txBody>
      </p:sp>
    </p:spTree>
    <p:extLst>
      <p:ext uri="{BB962C8B-B14F-4D97-AF65-F5344CB8AC3E}">
        <p14:creationId xmlns:p14="http://schemas.microsoft.com/office/powerpoint/2010/main" xmlns="" val="941678088"/>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36356748"/>
      </p:ext>
    </p:extLst>
  </p:cSld>
  <p:clrMapOvr>
    <a:masterClrMapping/>
  </p:clrMapOvr>
  <p:timing>
    <p:tnLst>
      <p:par>
        <p:cTn id="1" dur="indefinite" restart="never" nodeType="tmRoot"/>
      </p:par>
    </p:tnLst>
  </p:timing>
</p:sldLayout>
</file>

<file path=ppt/slideLayouts/slideLayout470.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mn-cs"/>
              </a:defRPr>
            </a:lvl1pPr>
          </a:lstStyle>
          <a:p>
            <a:pPr defTabSz="914400">
              <a:defRPr/>
            </a:pPr>
            <a:fld id="{0C6303A0-9065-42AF-906A-DE1E800FE257}"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mn-cs"/>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mn-cs"/>
              </a:defRPr>
            </a:lvl1pPr>
          </a:lstStyle>
          <a:p>
            <a:pPr defTabSz="914400">
              <a:defRPr/>
            </a:pPr>
            <a:fld id="{2AD3D7CA-7BD8-4738-B6AB-718737AA462A}" type="slidenum">
              <a:rPr lang="zh-CN" altLang="en-US"/>
              <a:pPr defTabSz="914400">
                <a:defRPr/>
              </a:pPr>
              <a:t>‹#›</a:t>
            </a:fld>
            <a:endParaRPr lang="zh-CN" altLang="en-US"/>
          </a:p>
        </p:txBody>
      </p:sp>
    </p:spTree>
    <p:extLst>
      <p:ext uri="{BB962C8B-B14F-4D97-AF65-F5344CB8AC3E}">
        <p14:creationId xmlns:p14="http://schemas.microsoft.com/office/powerpoint/2010/main" xmlns="" val="4044669316"/>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03501099"/>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142111261"/>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89306318"/>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3ACFC516-0EBD-4852-9DFD-FFC809B16810}"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855DB59F-0B7A-4009-ADD8-CBB6E0E22669}" type="slidenum">
              <a:rPr lang="zh-CN" altLang="en-US"/>
              <a:pPr defTabSz="914400">
                <a:defRPr/>
              </a:pPr>
              <a:t>‹#›</a:t>
            </a:fld>
            <a:endParaRPr lang="zh-CN" altLang="en-US"/>
          </a:p>
        </p:txBody>
      </p:sp>
    </p:spTree>
    <p:extLst>
      <p:ext uri="{BB962C8B-B14F-4D97-AF65-F5344CB8AC3E}">
        <p14:creationId xmlns:p14="http://schemas.microsoft.com/office/powerpoint/2010/main" xmlns="" val="4131864303"/>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xmlns="" val="2562378559"/>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56067429"/>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477.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defTabSz="914400">
              <a:defRPr/>
            </a:pPr>
            <a:fld id="{233108B3-3C5F-434E-B7C6-124BB30C5988}" type="datetimeFigureOut">
              <a:rPr lang="zh-CN" altLang="en-US"/>
              <a:pPr defTabSz="914400">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0FCC38CE-CFED-41E2-93E2-A213294AFB8B}" type="slidenum">
              <a:rPr lang="zh-CN" altLang="en-US"/>
              <a:pPr defTabSz="914400">
                <a:defRPr/>
              </a:pPr>
              <a:t>‹#›</a:t>
            </a:fld>
            <a:endParaRPr lang="zh-CN" altLang="en-US"/>
          </a:p>
        </p:txBody>
      </p:sp>
    </p:spTree>
    <p:extLst>
      <p:ext uri="{BB962C8B-B14F-4D97-AF65-F5344CB8AC3E}">
        <p14:creationId xmlns:p14="http://schemas.microsoft.com/office/powerpoint/2010/main" xmlns="" val="1079897768"/>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65130968"/>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24985275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949046819"/>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558608685"/>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3249435648"/>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1115766131"/>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2313492470"/>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851365341"/>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1F66C1E-8BBB-45D9-B05F-5B47EA3C5016}"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DB09E1-0499-4349-A5DD-6FC4457040E5}" type="slidenum">
              <a:rPr lang="zh-CN" altLang="en-US"/>
              <a:pPr>
                <a:defRPr/>
              </a:pPr>
              <a:t>‹#›</a:t>
            </a:fld>
            <a:endParaRPr lang="zh-CN" altLang="en-US"/>
          </a:p>
        </p:txBody>
      </p:sp>
    </p:spTree>
    <p:extLst>
      <p:ext uri="{BB962C8B-B14F-4D97-AF65-F5344CB8AC3E}">
        <p14:creationId xmlns:p14="http://schemas.microsoft.com/office/powerpoint/2010/main" xmlns="" val="935709907"/>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85784194"/>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23436DF-DB2A-4038-BAF1-07AEEF958347}"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A850D65F-1DA4-4CEC-8718-30D142268E5E}" type="slidenum">
              <a:rPr lang="zh-CN" altLang="en-US"/>
              <a:pPr>
                <a:defRPr/>
              </a:pPr>
              <a:t>‹#›</a:t>
            </a:fld>
            <a:endParaRPr lang="zh-CN" altLang="en-US"/>
          </a:p>
        </p:txBody>
      </p:sp>
    </p:spTree>
    <p:extLst>
      <p:ext uri="{BB962C8B-B14F-4D97-AF65-F5344CB8AC3E}">
        <p14:creationId xmlns:p14="http://schemas.microsoft.com/office/powerpoint/2010/main" xmlns="" val="2187541553"/>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66700753"/>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4D4B0954-0789-48CC-A8F5-C9137E3E9F72}"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95401FC-AD89-4F99-8D99-AF2DF0E49340}" type="slidenum">
              <a:rPr lang="zh-CN" altLang="en-US"/>
              <a:pPr>
                <a:defRPr/>
              </a:pPr>
              <a:t>‹#›</a:t>
            </a:fld>
            <a:endParaRPr lang="zh-CN" altLang="en-US"/>
          </a:p>
        </p:txBody>
      </p:sp>
    </p:spTree>
    <p:extLst>
      <p:ext uri="{BB962C8B-B14F-4D97-AF65-F5344CB8AC3E}">
        <p14:creationId xmlns:p14="http://schemas.microsoft.com/office/powerpoint/2010/main" xmlns="" val="11020536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84567358"/>
      </p:ext>
    </p:extLst>
  </p:cSld>
  <p:clrMapOvr>
    <a:masterClrMapping/>
  </p:clrMapOvr>
  <p:timing>
    <p:tnLst>
      <p:par>
        <p:cTn id="1" dur="indefinite" restart="never" nodeType="tmRoot"/>
      </p:par>
    </p:tnLst>
  </p:timing>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20022706"/>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8F4EFA5-8EC9-4DB3-BA74-4C5EF3B66203}"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C26F04-D23C-4AB1-9E4D-52FD3B524F6C}" type="slidenum">
              <a:rPr lang="zh-CN" altLang="en-US"/>
              <a:pPr>
                <a:defRPr/>
              </a:pPr>
              <a:t>‹#›</a:t>
            </a:fld>
            <a:endParaRPr lang="zh-CN" altLang="en-US"/>
          </a:p>
        </p:txBody>
      </p:sp>
    </p:spTree>
    <p:extLst>
      <p:ext uri="{BB962C8B-B14F-4D97-AF65-F5344CB8AC3E}">
        <p14:creationId xmlns:p14="http://schemas.microsoft.com/office/powerpoint/2010/main" xmlns="" val="872373830"/>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61801044"/>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AA93B39-59D5-422D-80B2-577FE3B49427}"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E3569EF3-805F-43FF-BCD0-19E904F0BA76}" type="slidenum">
              <a:rPr lang="zh-CN" altLang="en-US"/>
              <a:pPr>
                <a:defRPr/>
              </a:pPr>
              <a:t>‹#›</a:t>
            </a:fld>
            <a:endParaRPr lang="zh-CN" altLang="en-US"/>
          </a:p>
        </p:txBody>
      </p:sp>
    </p:spTree>
    <p:extLst>
      <p:ext uri="{BB962C8B-B14F-4D97-AF65-F5344CB8AC3E}">
        <p14:creationId xmlns:p14="http://schemas.microsoft.com/office/powerpoint/2010/main" xmlns="" val="3891904004"/>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4418139"/>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34600823"/>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1551749888"/>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2435828631"/>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2629753576"/>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281393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46697599"/>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2886246891"/>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319265663"/>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xmlns="" val="5621630"/>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D460D46-B0D5-4132-AD8F-813461EA5BD1}"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01E04C3-982C-4A01-A444-B2D0CD51FADC}" type="slidenum">
              <a:rPr lang="zh-CN" altLang="en-US"/>
              <a:pPr>
                <a:defRPr/>
              </a:pPr>
              <a:t>‹#›</a:t>
            </a:fld>
            <a:endParaRPr lang="zh-CN" altLang="en-US"/>
          </a:p>
        </p:txBody>
      </p:sp>
    </p:spTree>
    <p:extLst>
      <p:ext uri="{BB962C8B-B14F-4D97-AF65-F5344CB8AC3E}">
        <p14:creationId xmlns:p14="http://schemas.microsoft.com/office/powerpoint/2010/main" xmlns="" val="1574220415"/>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41097730"/>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8612B-1752-4BC5-A899-04E84A0BBC3C}"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F8F55A5-3625-4D47-825D-3C297B1BD580}" type="slidenum">
              <a:rPr lang="zh-CN" altLang="en-US"/>
              <a:pPr>
                <a:defRPr/>
              </a:pPr>
              <a:t>‹#›</a:t>
            </a:fld>
            <a:endParaRPr lang="zh-CN" altLang="en-US"/>
          </a:p>
        </p:txBody>
      </p:sp>
    </p:spTree>
    <p:extLst>
      <p:ext uri="{BB962C8B-B14F-4D97-AF65-F5344CB8AC3E}">
        <p14:creationId xmlns:p14="http://schemas.microsoft.com/office/powerpoint/2010/main" xmlns="" val="1811550845"/>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14939346"/>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774ED04-9A4D-4F58-89B4-8A0565C5482E}"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0D1C31C-F7F5-4C6A-AAAE-B87954A02004}" type="slidenum">
              <a:rPr lang="zh-CN" altLang="en-US"/>
              <a:pPr>
                <a:defRPr/>
              </a:pPr>
              <a:t>‹#›</a:t>
            </a:fld>
            <a:endParaRPr lang="zh-CN" altLang="en-US"/>
          </a:p>
        </p:txBody>
      </p:sp>
    </p:spTree>
    <p:extLst>
      <p:ext uri="{BB962C8B-B14F-4D97-AF65-F5344CB8AC3E}">
        <p14:creationId xmlns:p14="http://schemas.microsoft.com/office/powerpoint/2010/main" xmlns="" val="3445354624"/>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2570523"/>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B37FBE6-EE01-4622-8875-2B5DE15A8039}"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E2A17-A3A5-4E41-8788-DE56708CDC9A}" type="slidenum">
              <a:rPr lang="zh-CN" altLang="en-US"/>
              <a:pPr>
                <a:defRPr/>
              </a:pPr>
              <a:t>‹#›</a:t>
            </a:fld>
            <a:endParaRPr lang="zh-CN" altLang="en-US"/>
          </a:p>
        </p:txBody>
      </p:sp>
    </p:spTree>
    <p:extLst>
      <p:ext uri="{BB962C8B-B14F-4D97-AF65-F5344CB8AC3E}">
        <p14:creationId xmlns:p14="http://schemas.microsoft.com/office/powerpoint/2010/main" xmlns="" val="2260199535"/>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948209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47003467"/>
      </p:ext>
    </p:extLst>
  </p:cSld>
  <p:clrMapOvr>
    <a:masterClrMapping/>
  </p:clrMapOvr>
  <p:timing>
    <p:tnLst>
      <p:par>
        <p:cTn id="1" dur="indefinite" restart="never" nodeType="tmRoot"/>
      </p:par>
    </p:tnLst>
  </p:timing>
</p:sldLayout>
</file>

<file path=ppt/slideLayouts/slideLayout510.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E799BA9-C7FD-4E54-8B5F-43A743A1BC4C}"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C6EBAE5-6302-4B97-B4E9-AE8ECA6DDFB3}" type="slidenum">
              <a:rPr lang="zh-CN" altLang="en-US"/>
              <a:pPr>
                <a:defRPr/>
              </a:pPr>
              <a:t>‹#›</a:t>
            </a:fld>
            <a:endParaRPr lang="zh-CN" altLang="en-US"/>
          </a:p>
        </p:txBody>
      </p:sp>
    </p:spTree>
    <p:extLst>
      <p:ext uri="{BB962C8B-B14F-4D97-AF65-F5344CB8AC3E}">
        <p14:creationId xmlns:p14="http://schemas.microsoft.com/office/powerpoint/2010/main" xmlns="" val="1304550339"/>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7429868"/>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44EC6E1-C519-4DBB-81AA-AE32E6245E22}" type="datetimeFigureOut">
              <a:rPr lang="zh-CN" altLang="en-US">
                <a:solidFill>
                  <a:srgbClr val="5F5F5F"/>
                </a:solidFill>
              </a:rPr>
              <a:pPr>
                <a:defRPr/>
              </a:pPr>
              <a:t>2021/9/17</a:t>
            </a:fld>
            <a:endParaRPr lang="zh-CN" altLang="en-US">
              <a:solidFill>
                <a:srgbClr val="5F5F5F"/>
              </a:solidFill>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zh-CN" altLang="en-US">
              <a:solidFill>
                <a:srgbClr val="5F5F5F"/>
              </a:solidFill>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0CE6E8A-E724-4305-BC68-4C5C9379D97B}" type="slidenum">
              <a:rPr lang="zh-CN" altLang="en-US">
                <a:solidFill>
                  <a:srgbClr val="5F5F5F"/>
                </a:solidFill>
              </a:rPr>
              <a:pPr>
                <a:defRPr/>
              </a:pPr>
              <a:t>‹#›</a:t>
            </a:fld>
            <a:endParaRPr lang="zh-CN" altLang="en-US">
              <a:solidFill>
                <a:srgbClr val="5F5F5F"/>
              </a:solidFill>
            </a:endParaRPr>
          </a:p>
        </p:txBody>
      </p:sp>
    </p:spTree>
    <p:extLst>
      <p:ext uri="{BB962C8B-B14F-4D97-AF65-F5344CB8AC3E}">
        <p14:creationId xmlns:p14="http://schemas.microsoft.com/office/powerpoint/2010/main" xmlns="" val="3609424358"/>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7C80CA46-1D22-462F-922F-367BD8090FC2}"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9220B2E4-E6C1-4709-8A7F-068D425CE2F3}" type="slidenum">
              <a:rPr lang="zh-CN" altLang="en-US"/>
              <a:pPr>
                <a:defRPr/>
              </a:pPr>
              <a:t>‹#›</a:t>
            </a:fld>
            <a:endParaRPr lang="zh-CN" altLang="en-US"/>
          </a:p>
        </p:txBody>
      </p:sp>
    </p:spTree>
    <p:extLst>
      <p:ext uri="{BB962C8B-B14F-4D97-AF65-F5344CB8AC3E}">
        <p14:creationId xmlns:p14="http://schemas.microsoft.com/office/powerpoint/2010/main" xmlns="" val="2706725277"/>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61882640"/>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853427285"/>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45979726"/>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3454FFD-B089-4CE3-A8DA-EF486325D05D}"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D04EE65B-E6C4-4E6E-9F1A-3BD6FA8AB0CE}" type="slidenum">
              <a:rPr lang="zh-CN" altLang="en-US"/>
              <a:pPr>
                <a:defRPr/>
              </a:pPr>
              <a:t>‹#›</a:t>
            </a:fld>
            <a:endParaRPr lang="zh-CN" altLang="en-US"/>
          </a:p>
        </p:txBody>
      </p:sp>
    </p:spTree>
    <p:extLst>
      <p:ext uri="{BB962C8B-B14F-4D97-AF65-F5344CB8AC3E}">
        <p14:creationId xmlns:p14="http://schemas.microsoft.com/office/powerpoint/2010/main" xmlns="" val="73183769"/>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CB60C95-F0FB-4A4C-97A2-4B7D26577555}"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456159D-9635-46A2-BFDC-CF1E90E64D52}" type="slidenum">
              <a:rPr lang="zh-CN" altLang="en-US"/>
              <a:pPr>
                <a:defRPr/>
              </a:pPr>
              <a:t>‹#›</a:t>
            </a:fld>
            <a:endParaRPr lang="zh-CN" altLang="en-US"/>
          </a:p>
        </p:txBody>
      </p:sp>
    </p:spTree>
    <p:extLst>
      <p:ext uri="{BB962C8B-B14F-4D97-AF65-F5344CB8AC3E}">
        <p14:creationId xmlns:p14="http://schemas.microsoft.com/office/powerpoint/2010/main" xmlns="" val="3038096747"/>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02175519"/>
      </p:ext>
    </p:extLst>
  </p:cSld>
  <p:clrMapOvr>
    <a:masterClrMapping/>
  </p:clrMapOvr>
  <p:transition spd="slow" advClick="0" advTm="0">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241791300"/>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87805AC1-D4A9-4F68-86E2-6E97848130C7}" type="datetimeFigureOut">
              <a:rPr lang="zh-CN" altLang="en-US"/>
              <a:pPr>
                <a:defRPr/>
              </a:pPr>
              <a:t>2021/9/17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355443B7-D7C5-44C2-9C7C-5E40BAA06C09}" type="slidenum">
              <a:rPr lang="zh-CN" altLang="en-US"/>
              <a:pPr>
                <a:defRPr/>
              </a:pPr>
              <a:t>‹#›</a:t>
            </a:fld>
            <a:endParaRPr lang="zh-CN" altLang="en-US"/>
          </a:p>
        </p:txBody>
      </p:sp>
    </p:spTree>
    <p:extLst>
      <p:ext uri="{BB962C8B-B14F-4D97-AF65-F5344CB8AC3E}">
        <p14:creationId xmlns:p14="http://schemas.microsoft.com/office/powerpoint/2010/main" xmlns="" val="4227321163"/>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17642871"/>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44633691"/>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3913896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16890207"/>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5548039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6320689"/>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79041751"/>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40647671"/>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825460"/>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65061944"/>
      </p:ext>
    </p:extLst>
  </p:cSld>
  <p:clrMapOvr>
    <a:masterClrMapping/>
  </p:clrMapOvr>
  <p:timing>
    <p:tnLst>
      <p:par>
        <p:cTn id="1" dur="indefinite" restart="never" nodeType="tmRoot"/>
      </p:par>
    </p:tnLst>
  </p:timing>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41643099"/>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62415113"/>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60691295"/>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02664870"/>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79980652"/>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05669852"/>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99875046"/>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07226095"/>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832562"/>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34310975"/>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3575888379"/>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23865906"/>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7941413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5994"/>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3"/>
          </a:xfrm>
          <a:prstGeom prst="rect">
            <a:avLst/>
          </a:prstGeom>
        </p:spPr>
        <p:txBody>
          <a:bodyPr/>
          <a:lstStyle>
            <a:lvl1pPr marL="0" indent="0" algn="ctr">
              <a:buNone/>
              <a:defRPr sz="2398"/>
            </a:lvl1pPr>
            <a:lvl2pPr marL="456766" indent="0" algn="ctr">
              <a:buNone/>
              <a:defRPr sz="1998"/>
            </a:lvl2pPr>
            <a:lvl3pPr marL="913532" indent="0" algn="ctr">
              <a:buNone/>
              <a:defRPr sz="1798"/>
            </a:lvl3pPr>
            <a:lvl4pPr marL="1370298" indent="0" algn="ctr">
              <a:buNone/>
              <a:defRPr sz="1599"/>
            </a:lvl4pPr>
            <a:lvl5pPr marL="1827063" indent="0" algn="ctr">
              <a:buNone/>
              <a:defRPr sz="1599"/>
            </a:lvl5pPr>
            <a:lvl6pPr marL="2283828" indent="0" algn="ctr">
              <a:buNone/>
              <a:defRPr sz="1599"/>
            </a:lvl6pPr>
            <a:lvl7pPr marL="2740593" indent="0" algn="ctr">
              <a:buNone/>
              <a:defRPr sz="1599"/>
            </a:lvl7pPr>
            <a:lvl8pPr marL="3197360" indent="0" algn="ctr">
              <a:buNone/>
              <a:defRPr sz="1599"/>
            </a:lvl8pPr>
            <a:lvl9pPr marL="3654126" indent="0" algn="ctr">
              <a:buNone/>
              <a:defRPr sz="1599"/>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2"/>
            <a:ext cx="2743200" cy="365125"/>
          </a:xfrm>
          <a:prstGeom prst="rect">
            <a:avLst/>
          </a:prstGeom>
        </p:spPr>
        <p:txBody>
          <a:bodyPr/>
          <a:lstStyle/>
          <a:p>
            <a:pPr defTabSz="913532"/>
            <a:fld id="{F81DD83F-F77F-46B4-9CB9-C8117E634F65}" type="datetimeFigureOut">
              <a:rPr lang="en-US" sz="1865" smtClean="0">
                <a:solidFill>
                  <a:prstClr val="black">
                    <a:tint val="75000"/>
                  </a:prstClr>
                </a:solidFill>
                <a:cs typeface="Arial" panose="020B0604020202020204" pitchFamily="34" charset="0"/>
              </a:rPr>
              <a:pPr defTabSz="913532"/>
              <a:t>9/17/2021</a:t>
            </a:fld>
            <a:endParaRPr lang="en-US" sz="1865">
              <a:solidFill>
                <a:prstClr val="black">
                  <a:tint val="75000"/>
                </a:prstClr>
              </a:solidFill>
              <a:cs typeface="Arial" panose="020B0604020202020204" pitchFamily="34" charset="0"/>
            </a:endParaRP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pPr defTabSz="913532"/>
            <a:endParaRPr lang="en-US" sz="1865">
              <a:solidFill>
                <a:prstClr val="black">
                  <a:tint val="75000"/>
                </a:prstClr>
              </a:solidFill>
              <a:cs typeface="Arial" panose="020B0604020202020204" pitchFamily="34" charset="0"/>
            </a:endParaRPr>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pPr defTabSz="913532"/>
            <a:fld id="{AA92924A-2F5C-4ED1-9634-C24838A41D73}" type="slidenum">
              <a:rPr lang="en-US" sz="1865" smtClean="0">
                <a:solidFill>
                  <a:prstClr val="black">
                    <a:tint val="75000"/>
                  </a:prstClr>
                </a:solidFill>
                <a:cs typeface="Arial" panose="020B0604020202020204" pitchFamily="34" charset="0"/>
              </a:rPr>
              <a:pPr defTabSz="913532"/>
              <a:t>‹#›</a:t>
            </a:fld>
            <a:endParaRPr lang="en-US" sz="1865">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xmlns="" val="1855982190"/>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46462109"/>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755371856"/>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264854506"/>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4120851598"/>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15423333"/>
      </p:ext>
    </p:extLst>
  </p:cSld>
  <p:clrMapOvr>
    <a:masterClrMapping/>
  </p:clrMapOvr>
  <p:timing>
    <p:tnLst>
      <p:par>
        <p:cTn id="1" dur="indefinite" restart="never" nodeType="tmRoot"/>
      </p:par>
    </p:tnLst>
  </p:timing>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485857089"/>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926635108"/>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81025195"/>
      </p:ext>
    </p:extLst>
  </p:cSld>
  <p:clrMapOvr>
    <a:masterClrMapping/>
  </p:clrMapOvr>
  <p:timing>
    <p:tnLst>
      <p:par>
        <p:cTn id="1" dur="indefinite" restart="never" nodeType="tmRoot"/>
      </p:par>
    </p:tnLst>
  </p:timing>
</p:sldLayout>
</file>

<file path=ppt/slideLayouts/slideLayout550.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1426058542"/>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16136503"/>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1737224435"/>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29527163"/>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1383030399"/>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32712031"/>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2224053179"/>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9371378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248452797"/>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6178617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cs typeface="Arial" panose="020B0604020202020204" pitchFamily="34" charset="0"/>
              </a:rPr>
              <a:pPr defTabSz="914377"/>
              <a:t>2021/9/17</a:t>
            </a:fld>
            <a:endParaRPr lang="zh-CN" altLang="en-US" sz="1867">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cs typeface="Arial" panose="020B0604020202020204" pitchFamily="34" charset="0"/>
              </a:rPr>
              <a:pPr defTabSz="914377"/>
              <a:t>‹#›</a:t>
            </a:fld>
            <a:endParaRPr lang="zh-CN" altLang="en-US" sz="1867">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xmlns="" val="3980515832"/>
      </p:ext>
    </p:extLst>
  </p:cSld>
  <p:clrMapOvr>
    <a:masterClrMapping/>
  </p:clrMapOvr>
  <p:timing>
    <p:tnLst>
      <p:par>
        <p:cTn id="1" dur="indefinite" restart="never" nodeType="tmRoot"/>
      </p:par>
    </p:tnLst>
  </p:timing>
</p:sldLayout>
</file>

<file path=ppt/slideLayouts/slideLayout560.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16705642"/>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80083969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38274163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226708937"/>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145186295"/>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822955213"/>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534284577"/>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3939462442"/>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60990650"/>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27902770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346270851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41704467"/>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4037486361"/>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58751950"/>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3716479855"/>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6947577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2637306487"/>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70725678"/>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defTabSz="913532"/>
            <a:fld id="{32BF82D2-7A68-459D-A996-9BDDA2518FA4}" type="datetimeFigureOut">
              <a:rPr lang="zh-CN" altLang="en-US" sz="1865" smtClean="0">
                <a:solidFill>
                  <a:prstClr val="black">
                    <a:tint val="75000"/>
                  </a:prstClr>
                </a:solidFill>
                <a:cs typeface="Arial" panose="020B0604020202020204" pitchFamily="34" charset="0"/>
              </a:rPr>
              <a:pPr defTabSz="913532"/>
              <a:t>2021/9/17</a:t>
            </a:fld>
            <a:endParaRPr lang="zh-CN" altLang="en-US" sz="1865">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defTabSz="913532"/>
            <a:endParaRPr lang="zh-CN" altLang="en-US" sz="1865">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defTabSz="913532"/>
            <a:fld id="{3E01EE5D-26FB-46D5-A381-ECFB35BF1D34}" type="slidenum">
              <a:rPr lang="zh-CN" altLang="en-US" sz="1865" smtClean="0">
                <a:solidFill>
                  <a:prstClr val="black">
                    <a:tint val="75000"/>
                  </a:prstClr>
                </a:solidFill>
                <a:cs typeface="Arial" panose="020B0604020202020204" pitchFamily="34" charset="0"/>
              </a:rPr>
              <a:pPr defTabSz="913532"/>
              <a:t>‹#›</a:t>
            </a:fld>
            <a:endParaRPr lang="zh-CN" altLang="en-US" sz="1865">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xmlns="" val="406283175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mn-cs"/>
              </a:defRPr>
            </a:lvl1pPr>
          </a:lstStyle>
          <a:p>
            <a:pPr defTabSz="913532">
              <a:defRPr/>
            </a:pPr>
            <a:fld id="{0C6303A0-9065-42AF-906A-DE1E800FE257}"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mn-cs"/>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mn-cs"/>
              </a:defRPr>
            </a:lvl1pPr>
          </a:lstStyle>
          <a:p>
            <a:pPr defTabSz="913532">
              <a:defRPr/>
            </a:pPr>
            <a:fld id="{2AD3D7CA-7BD8-4738-B6AB-718737AA462A}"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1995010943"/>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603400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47337950"/>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3"/>
            <a:ext cx="12700001" cy="6878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303793029"/>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83753340"/>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3ACFC516-0EBD-4852-9DFD-FFC809B16810}"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855DB59F-0B7A-4009-ADD8-CBB6E0E22669}"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2645777144"/>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945402768"/>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57739796"/>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585.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defRPr>
            </a:lvl1pPr>
          </a:lstStyle>
          <a:p>
            <a:pPr defTabSz="913532">
              <a:defRPr/>
            </a:pPr>
            <a:fld id="{233108B3-3C5F-434E-B7C6-124BB30C5988}"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0FCC38CE-CFED-41E2-93E2-A213294AFB8B}"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998246131"/>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1"/>
            <a:ext cx="8595784" cy="1320800"/>
          </a:xfrm>
          <a:prstGeom prst="rect">
            <a:avLst/>
          </a:prstGeom>
        </p:spPr>
        <p:txBody>
          <a:bodyPr>
            <a:normAutofit/>
          </a:bodyPr>
          <a:lstStyle>
            <a:lvl1pPr>
              <a:defRPr sz="2698"/>
            </a:lvl1pPr>
          </a:lstStyle>
          <a:p>
            <a:r>
              <a:rPr lang="en-US" smtClean="0"/>
              <a:t>Click to edit Master title style</a:t>
            </a:r>
            <a:endParaRPr lang="en-US" dirty="0"/>
          </a:p>
        </p:txBody>
      </p:sp>
      <p:sp>
        <p:nvSpPr>
          <p:cNvPr id="3" name="Content Placeholder 2"/>
          <p:cNvSpPr>
            <a:spLocks noGrp="1"/>
          </p:cNvSpPr>
          <p:nvPr>
            <p:ph idx="1"/>
          </p:nvPr>
        </p:nvSpPr>
        <p:spPr>
          <a:xfrm>
            <a:off x="677333" y="2160589"/>
            <a:ext cx="8595784" cy="3881436"/>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205135" y="6042027"/>
            <a:ext cx="912284"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1218072">
              <a:defRPr/>
            </a:pPr>
            <a:endParaRPr lang="en-US" altLang="en-US">
              <a:solidFill>
                <a:srgbClr val="5F5F5F"/>
              </a:solidFill>
              <a:cs typeface="Arial" panose="020B0604020202020204" pitchFamily="34" charset="0"/>
            </a:endParaRPr>
          </a:p>
        </p:txBody>
      </p:sp>
      <p:sp>
        <p:nvSpPr>
          <p:cNvPr id="5" name="Footer Placeholder 4"/>
          <p:cNvSpPr>
            <a:spLocks noGrp="1"/>
          </p:cNvSpPr>
          <p:nvPr>
            <p:ph type="ftr" sz="quarter" idx="11"/>
          </p:nvPr>
        </p:nvSpPr>
        <p:spPr>
          <a:xfrm>
            <a:off x="677335" y="6042027"/>
            <a:ext cx="6297084"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1218072">
              <a:defRPr/>
            </a:pPr>
            <a:endParaRPr lang="en-US" altLang="en-US">
              <a:solidFill>
                <a:srgbClr val="5F5F5F"/>
              </a:solidFill>
              <a:cs typeface="Arial" panose="020B0604020202020204" pitchFamily="34" charset="0"/>
            </a:endParaRPr>
          </a:p>
        </p:txBody>
      </p:sp>
      <p:sp>
        <p:nvSpPr>
          <p:cNvPr id="6" name="Slide Number Placeholder 5"/>
          <p:cNvSpPr>
            <a:spLocks noGrp="1"/>
          </p:cNvSpPr>
          <p:nvPr>
            <p:ph type="sldNum" sz="quarter" idx="12"/>
          </p:nvPr>
        </p:nvSpPr>
        <p:spPr>
          <a:xfrm>
            <a:off x="8591554" y="6042027"/>
            <a:ext cx="681567"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1218072">
              <a:defRPr/>
            </a:pPr>
            <a:fld id="{831F250A-4CE7-44D4-85B4-49BD9AF6BFD0}" type="slidenum">
              <a:rPr lang="en-US" altLang="en-US" smtClean="0">
                <a:solidFill>
                  <a:srgbClr val="5F5F5F"/>
                </a:solidFill>
                <a:cs typeface="Arial" panose="020B0604020202020204" pitchFamily="34" charset="0"/>
              </a:rPr>
              <a:pPr defTabSz="1218072">
                <a:defRPr/>
              </a:pPr>
              <a:t>‹#›</a:t>
            </a:fld>
            <a:endParaRPr lang="en-US" altLang="en-US">
              <a:solidFill>
                <a:srgbClr val="5F5F5F"/>
              </a:solidFill>
              <a:cs typeface="Arial" panose="020B0604020202020204" pitchFamily="34" charset="0"/>
            </a:endParaRPr>
          </a:p>
        </p:txBody>
      </p:sp>
    </p:spTree>
    <p:extLst>
      <p:ext uri="{BB962C8B-B14F-4D97-AF65-F5344CB8AC3E}">
        <p14:creationId xmlns:p14="http://schemas.microsoft.com/office/powerpoint/2010/main" xmlns="" val="4010833799"/>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20684971"/>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68849066"/>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941912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265417130"/>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81783338"/>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623457666"/>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625323457"/>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5" y="6042027"/>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DD22C65B-FAC9-421A-9391-569306C0644A}"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7"/>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7"/>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BEBC0E72-BF06-4A19-B2CD-574FB1E7DA1E}"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4086542011"/>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5" y="6042027"/>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60329089-014F-40B7-AF9F-C11F97BF94C2}"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7"/>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7"/>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C06FD32C-10E6-4306-A8A9-F7761EEB30E2}"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3011465764"/>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0" y="1"/>
            <a:ext cx="126619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845508542"/>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871840320"/>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4738"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69700964"/>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7477543"/>
      </p:ext>
    </p:extLst>
  </p:cSld>
  <p:clrMapOvr>
    <a:masterClrMapping/>
  </p:clrMapOvr>
  <p:timing>
    <p:tnLst>
      <p:par>
        <p:cTn id="1" dur="indefinite" restart="never" nodeType="tmRoot"/>
      </p:par>
    </p:tnLst>
  </p:timing>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6876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83034983"/>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80689648"/>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22450595"/>
      </p:ext>
    </p:extLst>
  </p:cSld>
  <p:clrMapOvr>
    <a:masterClrMapping/>
  </p:clrMapOvr>
  <p:timing>
    <p:tnLst>
      <p:par>
        <p:cTn id="1" dur="indefinite" restart="never" nodeType="tmRoot"/>
      </p:par>
    </p:tnLst>
  </p:timing>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69632706"/>
      </p:ext>
    </p:extLst>
  </p:cSld>
  <p:clrMapOvr>
    <a:masterClrMapping/>
  </p:clrMapOvr>
  <p:timing>
    <p:tnLst>
      <p:par>
        <p:cTn id="1" dur="indefinite" restart="never" nodeType="tmRoot"/>
      </p:par>
    </p:tnLst>
  </p:timing>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41132407"/>
      </p:ext>
    </p:extLst>
  </p:cSld>
  <p:clrMapOvr>
    <a:masterClrMapping/>
  </p:clrMapOvr>
  <p:timing>
    <p:tnLst>
      <p:par>
        <p:cTn id="1" dur="indefinite" restart="never" nodeType="tmRoot"/>
      </p:par>
    </p:tnLst>
  </p:timing>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92711185"/>
      </p:ext>
    </p:extLst>
  </p:cSld>
  <p:clrMapOvr>
    <a:masterClrMapping/>
  </p:clrMapOvr>
  <p:timing>
    <p:tnLst>
      <p:par>
        <p:cTn id="1" dur="indefinite" restart="never" nodeType="tmRoot"/>
      </p:par>
    </p:tnLst>
  </p:timing>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92176869"/>
      </p:ext>
    </p:extLst>
  </p:cSld>
  <p:clrMapOvr>
    <a:masterClrMapping/>
  </p:clrMapOvr>
  <p:timing>
    <p:tnLst>
      <p:par>
        <p:cTn id="1" dur="indefinite" restart="never" nodeType="tmRoot"/>
      </p:par>
    </p:tnLst>
  </p:timing>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8040501"/>
      </p:ext>
    </p:extLst>
  </p:cSld>
  <p:clrMapOvr>
    <a:masterClrMapping/>
  </p:clrMapOvr>
  <p:timing>
    <p:tnLst>
      <p:par>
        <p:cTn id="1" dur="indefinite" restart="never" nodeType="tmRoot"/>
      </p:par>
    </p:tnLst>
  </p:timing>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09479718"/>
      </p:ext>
    </p:extLst>
  </p:cSld>
  <p:clrMapOvr>
    <a:masterClrMapping/>
  </p:clrMapOvr>
  <p:timing>
    <p:tnLst>
      <p:par>
        <p:cTn id="1" dur="indefinite" restart="never" nodeType="tmRoot"/>
      </p:par>
    </p:tnLst>
  </p:timing>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33466011"/>
      </p:ext>
    </p:extLst>
  </p:cSld>
  <p:clrMapOvr>
    <a:masterClrMapping/>
  </p:clrMapOvr>
  <p:timing>
    <p:tnLst>
      <p:par>
        <p:cTn id="1" dur="indefinite" restart="never" nodeType="tmRoot"/>
      </p:par>
    </p:tnLst>
  </p:timing>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17715788"/>
      </p:ext>
    </p:extLst>
  </p:cSld>
  <p:clrMapOvr>
    <a:masterClrMapping/>
  </p:clrMapOvr>
  <p:timing>
    <p:tnLst>
      <p:par>
        <p:cTn id="1" dur="indefinite" restart="never" nodeType="tmRoot"/>
      </p:par>
    </p:tnLst>
  </p:timing>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63225682"/>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2021/9/17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xmlns="" val="512197811"/>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29493336"/>
      </p:ext>
    </p:extLst>
  </p:cSld>
  <p:clrMapOvr>
    <a:masterClrMapping/>
  </p:clrMapOvr>
  <p:timing>
    <p:tnLst>
      <p:par>
        <p:cTn id="1" dur="indefinite" restart="never" nodeType="tmRoot"/>
      </p:par>
    </p:tnLst>
  </p:timing>
</p:sldLayout>
</file>

<file path=ppt/slideLayouts/slideLayout611.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51126006"/>
      </p:ext>
    </p:extLst>
  </p:cSld>
  <p:clrMapOvr>
    <a:masterClrMapping/>
  </p:clrMapOvr>
  <p:timing>
    <p:tnLst>
      <p:par>
        <p:cTn id="1" dur="indefinite" restart="never" nodeType="tmRoot"/>
      </p:par>
    </p:tnLst>
  </p:timing>
</p:sldLayout>
</file>

<file path=ppt/slideLayouts/slideLayout612.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45665133"/>
      </p:ext>
    </p:extLst>
  </p:cSld>
  <p:clrMapOvr>
    <a:masterClrMapping/>
  </p:clrMapOvr>
  <p:timing>
    <p:tnLst>
      <p:par>
        <p:cTn id="1" dur="indefinite" restart="never" nodeType="tmRoot"/>
      </p:par>
    </p:tnLst>
  </p:timing>
</p:sldLayout>
</file>

<file path=ppt/slideLayouts/slideLayout613.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05362472"/>
      </p:ext>
    </p:extLst>
  </p:cSld>
  <p:clrMapOvr>
    <a:masterClrMapping/>
  </p:clrMapOvr>
  <p:timing>
    <p:tnLst>
      <p:par>
        <p:cTn id="1" dur="indefinite" restart="never" nodeType="tmRoot"/>
      </p:par>
    </p:tnLst>
  </p:timing>
</p:sldLayout>
</file>

<file path=ppt/slideLayouts/slideLayout614.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36291265"/>
      </p:ext>
    </p:extLst>
  </p:cSld>
  <p:clrMapOvr>
    <a:masterClrMapping/>
  </p:clrMapOvr>
  <p:timing>
    <p:tnLst>
      <p:par>
        <p:cTn id="1" dur="indefinite" restart="never" nodeType="tmRoot"/>
      </p:par>
    </p:tnLst>
  </p:timing>
</p:sldLayout>
</file>

<file path=ppt/slideLayouts/slideLayout615.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09316173"/>
      </p:ext>
    </p:extLst>
  </p:cSld>
  <p:clrMapOvr>
    <a:masterClrMapping/>
  </p:clrMapOvr>
  <p:timing>
    <p:tnLst>
      <p:par>
        <p:cTn id="1" dur="indefinite" restart="never" nodeType="tmRoot"/>
      </p:par>
    </p:tnLst>
  </p:timing>
</p:sldLayout>
</file>

<file path=ppt/slideLayouts/slideLayout616.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76107020"/>
      </p:ext>
    </p:extLst>
  </p:cSld>
  <p:clrMapOvr>
    <a:masterClrMapping/>
  </p:clrMapOvr>
  <p:timing>
    <p:tnLst>
      <p:par>
        <p:cTn id="1" dur="indefinite" restart="never" nodeType="tmRoot"/>
      </p:par>
    </p:tnLst>
  </p:timing>
</p:sldLayout>
</file>

<file path=ppt/slideLayouts/slideLayout617.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96844627"/>
      </p:ext>
    </p:extLst>
  </p:cSld>
  <p:clrMapOvr>
    <a:masterClrMapping/>
  </p:clrMapOvr>
  <p:timing>
    <p:tnLst>
      <p:par>
        <p:cTn id="1" dur="indefinite" restart="never" nodeType="tmRoot"/>
      </p:par>
    </p:tnLst>
  </p:timing>
</p:sldLayout>
</file>

<file path=ppt/slideLayouts/slideLayout618.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60276328"/>
      </p:ext>
    </p:extLst>
  </p:cSld>
  <p:clrMapOvr>
    <a:masterClrMapping/>
  </p:clrMapOvr>
  <p:timing>
    <p:tnLst>
      <p:par>
        <p:cTn id="1" dur="indefinite" restart="never" nodeType="tmRoot"/>
      </p:par>
    </p:tnLst>
  </p:timing>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795682788"/>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1202999931"/>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314730770"/>
      </p:ext>
    </p:extLst>
  </p:cSld>
  <p:clrMapOvr>
    <a:masterClrMapping/>
  </p:clrMapOvr>
  <p:timing>
    <p:tnLst>
      <p:par>
        <p:cTn id="1" dur="indefinite" restart="never" nodeType="tmRoot"/>
      </p:par>
    </p:tnLst>
  </p:timing>
</p:sldLayout>
</file>

<file path=ppt/slideLayouts/slideLayout621.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464668697"/>
      </p:ext>
    </p:extLst>
  </p:cSld>
  <p:clrMapOvr>
    <a:masterClrMapping/>
  </p:clrMapOvr>
  <p:timing>
    <p:tnLst>
      <p:par>
        <p:cTn id="1" dur="indefinite" restart="never" nodeType="tmRoot"/>
      </p:par>
    </p:tnLst>
  </p:timing>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531389259"/>
      </p:ext>
    </p:extLst>
  </p:cSld>
  <p:clrMapOvr>
    <a:masterClrMapping/>
  </p:clrMapOvr>
  <p:timing>
    <p:tnLst>
      <p:par>
        <p:cTn id="1" dur="indefinite" restart="never" nodeType="tmRoot"/>
      </p:par>
    </p:tnLst>
  </p:timing>
</p:sldLayout>
</file>

<file path=ppt/slideLayouts/slideLayout623.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528046527"/>
      </p:ext>
    </p:extLst>
  </p:cSld>
  <p:clrMapOvr>
    <a:masterClrMapping/>
  </p:clrMapOvr>
  <p:timing>
    <p:tnLst>
      <p:par>
        <p:cTn id="1" dur="indefinite" restart="never" nodeType="tmRoot"/>
      </p:par>
    </p:tnLst>
  </p:timing>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848724084"/>
      </p:ext>
    </p:extLst>
  </p:cSld>
  <p:clrMapOvr>
    <a:masterClrMapping/>
  </p:clrMapOvr>
  <p:timing>
    <p:tnLst>
      <p:par>
        <p:cTn id="1" dur="indefinite" restart="never" nodeType="tmRoot"/>
      </p:par>
    </p:tnLst>
  </p:timing>
</p:sldLayout>
</file>

<file path=ppt/slideLayouts/slideLayout625.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3755269555"/>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75146049"/>
      </p:ext>
    </p:extLst>
  </p:cSld>
  <p:clrMapOvr>
    <a:masterClrMapping/>
  </p:clrMapOvr>
  <p:timing>
    <p:tnLst>
      <p:par>
        <p:cTn id="1" dur="indefinite" restart="never" nodeType="tmRoot"/>
      </p:par>
    </p:tnLst>
  </p:timing>
</p:sldLayout>
</file>

<file path=ppt/slideLayouts/slideLayout627.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3484790064"/>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21982959"/>
      </p:ext>
    </p:extLst>
  </p:cSld>
  <p:clrMapOvr>
    <a:masterClrMapping/>
  </p:clrMapOvr>
  <p:timing>
    <p:tnLst>
      <p:par>
        <p:cTn id="1" dur="indefinite" restart="never" nodeType="tmRoot"/>
      </p:par>
    </p:tnLst>
  </p:timing>
</p:sldLayout>
</file>

<file path=ppt/slideLayouts/slideLayout629.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6555365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81012986"/>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39453069"/>
      </p:ext>
    </p:extLst>
  </p:cSld>
  <p:clrMapOvr>
    <a:masterClrMapping/>
  </p:clrMapOvr>
  <p:timing>
    <p:tnLst>
      <p:par>
        <p:cTn id="1" dur="indefinite" restart="never" nodeType="tmRoot"/>
      </p:par>
    </p:tnLst>
  </p:timing>
</p:sldLayout>
</file>

<file path=ppt/slideLayouts/slideLayout631.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179346610"/>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71997899"/>
      </p:ext>
    </p:extLst>
  </p:cSld>
  <p:clrMapOvr>
    <a:masterClrMapping/>
  </p:clrMapOvr>
  <p:timing>
    <p:tnLst>
      <p:par>
        <p:cTn id="1" dur="indefinite" restart="never" nodeType="tmRoot"/>
      </p:par>
    </p:tnLst>
  </p:timing>
</p:sldLayout>
</file>

<file path=ppt/slideLayouts/slideLayout633.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1778115677"/>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0809761"/>
      </p:ext>
    </p:extLst>
  </p:cSld>
  <p:clrMapOvr>
    <a:masterClrMapping/>
  </p:clrMapOvr>
  <p:timing>
    <p:tnLst>
      <p:par>
        <p:cTn id="1" dur="indefinite" restart="never" nodeType="tmRoot"/>
      </p:par>
    </p:tnLst>
  </p:timing>
</p:sldLayout>
</file>

<file path=ppt/slideLayouts/slideLayout635.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3519380"/>
      </p:ext>
    </p:extLst>
  </p:cSld>
  <p:clrMapOvr>
    <a:masterClrMapping/>
  </p:clrMapOvr>
  <p:timing>
    <p:tnLst>
      <p:par>
        <p:cTn id="1" dur="indefinite" restart="never" nodeType="tmRoot"/>
      </p:par>
    </p:tnLst>
  </p:timing>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419081390"/>
      </p:ext>
    </p:extLst>
  </p:cSld>
  <p:clrMapOvr>
    <a:masterClrMapping/>
  </p:clrMapOvr>
  <p:timing>
    <p:tnLst>
      <p:par>
        <p:cTn id="1" dur="indefinite" restart="never" nodeType="tmRoot"/>
      </p:par>
    </p:tnLst>
  </p:timing>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487975315"/>
      </p:ext>
    </p:extLst>
  </p:cSld>
  <p:clrMapOvr>
    <a:masterClrMapping/>
  </p:clrMapOvr>
  <p:timing>
    <p:tnLst>
      <p:par>
        <p:cTn id="1" dur="indefinite" restart="never" nodeType="tmRoot"/>
      </p:par>
    </p:tnLst>
  </p:timing>
</p:sldLayout>
</file>

<file path=ppt/slideLayouts/slideLayout638.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892430000"/>
      </p:ext>
    </p:extLst>
  </p:cSld>
  <p:clrMapOvr>
    <a:masterClrMapping/>
  </p:clrMapOvr>
  <p:timing>
    <p:tnLst>
      <p:par>
        <p:cTn id="1" dur="indefinite" restart="never" nodeType="tmRoot"/>
      </p:par>
    </p:tnLst>
  </p:timing>
</p:sldLayout>
</file>

<file path=ppt/slideLayouts/slideLayout639.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558614684"/>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cs typeface="Arial" panose="020B0604020202020204" pitchFamily="34" charset="0"/>
              </a:rPr>
              <a:pPr defTabSz="914377">
                <a:defRPr/>
              </a:pPr>
              <a:t>2021/9/17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xmlns="" val="2199005668"/>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08023020"/>
      </p:ext>
    </p:extLst>
  </p:cSld>
  <p:clrMapOvr>
    <a:masterClrMapping/>
  </p:clrMapOvr>
  <p:timing>
    <p:tnLst>
      <p:par>
        <p:cTn id="1" dur="indefinite" restart="never" nodeType="tmRoot"/>
      </p:par>
    </p:tnLst>
  </p:timing>
</p:sldLayout>
</file>

<file path=ppt/slideLayouts/slideLayout641.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562715293"/>
      </p:ext>
    </p:extLst>
  </p:cSld>
  <p:clrMapOvr>
    <a:masterClrMapping/>
  </p:clrMapOvr>
  <p:timing>
    <p:tnLst>
      <p:par>
        <p:cTn id="1" dur="indefinite" restart="never" nodeType="tmRoot"/>
      </p:par>
    </p:tnLst>
  </p:timing>
</p:sldLayout>
</file>

<file path=ppt/slideLayouts/slideLayout642.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79906279"/>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0474643"/>
      </p:ext>
    </p:extLst>
  </p:cSld>
  <p:clrMapOvr>
    <a:masterClrMapping/>
  </p:clrMapOvr>
  <p:timing>
    <p:tnLst>
      <p:par>
        <p:cTn id="1" dur="indefinite" restart="never" nodeType="tmRoot"/>
      </p:par>
    </p:tnLst>
  </p:timing>
</p:sldLayout>
</file>

<file path=ppt/slideLayouts/slideLayout644.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2848577791"/>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20880394"/>
      </p:ext>
    </p:extLst>
  </p:cSld>
  <p:clrMapOvr>
    <a:masterClrMapping/>
  </p:clrMapOvr>
  <p:timing>
    <p:tnLst>
      <p:par>
        <p:cTn id="1" dur="indefinite" restart="never" nodeType="tmRoot"/>
      </p:par>
    </p:tnLst>
  </p:timing>
</p:sldLayout>
</file>

<file path=ppt/slideLayouts/slideLayout646.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1158150980"/>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08473863"/>
      </p:ext>
    </p:extLst>
  </p:cSld>
  <p:clrMapOvr>
    <a:masterClrMapping/>
  </p:clrMapOvr>
  <p:timing>
    <p:tnLst>
      <p:par>
        <p:cTn id="1" dur="indefinite" restart="never" nodeType="tmRoot"/>
      </p:par>
    </p:tnLst>
  </p:timing>
</p:sldLayout>
</file>

<file path=ppt/slideLayouts/slideLayout648.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4142999909"/>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34643982"/>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8595784" cy="1320800"/>
          </a:xfrm>
          <a:prstGeom prst="rect">
            <a:avLst/>
          </a:prstGeom>
        </p:spPr>
        <p:txBody>
          <a:bodyPr>
            <a:normAutofit/>
          </a:bodyPr>
          <a:lstStyle>
            <a:lvl1pPr>
              <a:defRPr sz="2700"/>
            </a:lvl1pPr>
          </a:lstStyle>
          <a:p>
            <a:r>
              <a:rPr lang="en-US" smtClean="0"/>
              <a:t>Click to edit Master title style</a:t>
            </a:r>
            <a:endParaRPr lang="en-US" dirty="0"/>
          </a:p>
        </p:txBody>
      </p:sp>
      <p:sp>
        <p:nvSpPr>
          <p:cNvPr id="3" name="Content Placeholder 2"/>
          <p:cNvSpPr>
            <a:spLocks noGrp="1"/>
          </p:cNvSpPr>
          <p:nvPr>
            <p:ph idx="1"/>
          </p:nvPr>
        </p:nvSpPr>
        <p:spPr>
          <a:xfrm>
            <a:off x="677333" y="2160588"/>
            <a:ext cx="8595784" cy="388143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205135" y="6042026"/>
            <a:ext cx="912284"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914400">
              <a:defRPr/>
            </a:pPr>
            <a:endParaRPr lang="en-US" altLang="en-US">
              <a:solidFill>
                <a:srgbClr val="5F5F5F"/>
              </a:solidFill>
              <a:cs typeface="Arial" panose="020B0604020202020204" pitchFamily="34" charset="0"/>
            </a:endParaRPr>
          </a:p>
        </p:txBody>
      </p:sp>
      <p:sp>
        <p:nvSpPr>
          <p:cNvPr id="5" name="Footer Placeholder 4"/>
          <p:cNvSpPr>
            <a:spLocks noGrp="1"/>
          </p:cNvSpPr>
          <p:nvPr>
            <p:ph type="ftr" sz="quarter" idx="11"/>
          </p:nvPr>
        </p:nvSpPr>
        <p:spPr>
          <a:xfrm>
            <a:off x="677335" y="6042026"/>
            <a:ext cx="6297084"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914400">
              <a:defRPr/>
            </a:pPr>
            <a:endParaRPr lang="en-US" altLang="en-US">
              <a:solidFill>
                <a:srgbClr val="5F5F5F"/>
              </a:solidFill>
              <a:cs typeface="Arial" panose="020B0604020202020204" pitchFamily="34" charset="0"/>
            </a:endParaRPr>
          </a:p>
        </p:txBody>
      </p:sp>
      <p:sp>
        <p:nvSpPr>
          <p:cNvPr id="6" name="Slide Number Placeholder 5"/>
          <p:cNvSpPr>
            <a:spLocks noGrp="1"/>
          </p:cNvSpPr>
          <p:nvPr>
            <p:ph type="sldNum" sz="quarter" idx="12"/>
          </p:nvPr>
        </p:nvSpPr>
        <p:spPr>
          <a:xfrm>
            <a:off x="8591553" y="6042026"/>
            <a:ext cx="681567"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914400">
              <a:defRPr/>
            </a:pPr>
            <a:fld id="{831F250A-4CE7-44D4-85B4-49BD9AF6BFD0}" type="slidenum">
              <a:rPr lang="en-US" altLang="en-US">
                <a:solidFill>
                  <a:srgbClr val="5F5F5F"/>
                </a:solidFill>
                <a:cs typeface="Arial" panose="020B0604020202020204" pitchFamily="34" charset="0"/>
              </a:rPr>
              <a:pPr defTabSz="914400">
                <a:defRPr/>
              </a:pPr>
              <a:t>‹#›</a:t>
            </a:fld>
            <a:endParaRPr lang="en-US" altLang="en-US">
              <a:solidFill>
                <a:srgbClr val="5F5F5F"/>
              </a:solidFill>
              <a:cs typeface="Arial" panose="020B0604020202020204" pitchFamily="34" charset="0"/>
            </a:endParaRPr>
          </a:p>
        </p:txBody>
      </p:sp>
    </p:spTree>
    <p:extLst>
      <p:ext uri="{BB962C8B-B14F-4D97-AF65-F5344CB8AC3E}">
        <p14:creationId xmlns:p14="http://schemas.microsoft.com/office/powerpoint/2010/main" xmlns="" val="2773261938"/>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3503165886"/>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83154729"/>
      </p:ext>
    </p:extLst>
  </p:cSld>
  <p:clrMapOvr>
    <a:masterClrMapping/>
  </p:clrMapOvr>
  <p:timing>
    <p:tnLst>
      <p:par>
        <p:cTn id="1" dur="indefinite" restart="never" nodeType="tmRoot"/>
      </p:par>
    </p:tnLst>
  </p:timing>
</p:sldLayout>
</file>

<file path=ppt/slideLayouts/slideLayout652.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defTabSz="913532"/>
            <a:fld id="{32BF82D2-7A68-459D-A996-9BDDA2518FA4}" type="datetimeFigureOut">
              <a:rPr lang="zh-CN" altLang="en-US" sz="1865" smtClean="0">
                <a:solidFill>
                  <a:prstClr val="black">
                    <a:tint val="75000"/>
                  </a:prstClr>
                </a:solidFill>
                <a:cs typeface="Arial" panose="020B0604020202020204" pitchFamily="34" charset="0"/>
              </a:rPr>
              <a:pPr defTabSz="913532"/>
              <a:t>2021/9/17</a:t>
            </a:fld>
            <a:endParaRPr lang="zh-CN" altLang="en-US" sz="1865">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defTabSz="913532"/>
            <a:endParaRPr lang="zh-CN" altLang="en-US" sz="1865">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defTabSz="913532"/>
            <a:fld id="{3E01EE5D-26FB-46D5-A381-ECFB35BF1D34}" type="slidenum">
              <a:rPr lang="zh-CN" altLang="en-US" sz="1865" smtClean="0">
                <a:solidFill>
                  <a:prstClr val="black">
                    <a:tint val="75000"/>
                  </a:prstClr>
                </a:solidFill>
                <a:cs typeface="Arial" panose="020B0604020202020204" pitchFamily="34" charset="0"/>
              </a:rPr>
              <a:pPr defTabSz="913532"/>
              <a:t>‹#›</a:t>
            </a:fld>
            <a:endParaRPr lang="zh-CN" altLang="en-US" sz="1865">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xmlns="" val="214039046"/>
      </p:ext>
    </p:extLst>
  </p:cSld>
  <p:clrMapOvr>
    <a:masterClrMapping/>
  </p:clrMapOvr>
  <p:timing>
    <p:tnLst>
      <p:par>
        <p:cTn id="1" dur="indefinite" restart="never" nodeType="tmRoot"/>
      </p:par>
    </p:tnLst>
  </p:timing>
</p:sldLayout>
</file>

<file path=ppt/slideLayouts/slideLayout653.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mn-cs"/>
              </a:defRPr>
            </a:lvl1pPr>
          </a:lstStyle>
          <a:p>
            <a:pPr defTabSz="913532">
              <a:defRPr/>
            </a:pPr>
            <a:fld id="{0C6303A0-9065-42AF-906A-DE1E800FE257}"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mn-cs"/>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mn-cs"/>
              </a:defRPr>
            </a:lvl1pPr>
          </a:lstStyle>
          <a:p>
            <a:pPr defTabSz="913532">
              <a:defRPr/>
            </a:pPr>
            <a:fld id="{2AD3D7CA-7BD8-4738-B6AB-718737AA462A}"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1485780279"/>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02656357"/>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3"/>
            <a:ext cx="12700001" cy="6878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9169554"/>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6798179"/>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3ACFC516-0EBD-4852-9DFD-FFC809B16810}"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855DB59F-0B7A-4009-ADD8-CBB6E0E22669}"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398225729"/>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1656306242"/>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15695944"/>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69445320"/>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defRPr>
            </a:lvl1pPr>
          </a:lstStyle>
          <a:p>
            <a:pPr defTabSz="913532">
              <a:defRPr/>
            </a:pPr>
            <a:fld id="{233108B3-3C5F-434E-B7C6-124BB30C5988}" type="datetimeFigureOut">
              <a:rPr lang="zh-CN" altLang="en-US" sz="1865" smtClean="0">
                <a:cs typeface="Arial" panose="020B0604020202020204" pitchFamily="34" charset="0"/>
              </a:rPr>
              <a:pPr defTabSz="913532">
                <a:defRPr/>
              </a:pPr>
              <a:t>2021/9/17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0FCC38CE-CFED-41E2-93E2-A213294AFB8B}"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xmlns="" val="1488560782"/>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1980132355"/>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14274885"/>
      </p:ext>
    </p:extLst>
  </p:cSld>
  <p:clrMapOvr>
    <a:masterClrMapping/>
  </p:clrMapOvr>
  <p:timing>
    <p:tnLst>
      <p:par>
        <p:cTn id="1" dur="indefinite" restart="never" nodeType="tmRoot"/>
      </p:par>
    </p:tnLst>
  </p:timing>
</p:sldLayout>
</file>

<file path=ppt/slideLayouts/slideLayout663.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3010849035"/>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28714882"/>
      </p:ext>
    </p:extLst>
  </p:cSld>
  <p:clrMapOvr>
    <a:masterClrMapping/>
  </p:clrMapOvr>
  <p:timing>
    <p:tnLst>
      <p:par>
        <p:cTn id="1" dur="indefinite" restart="never" nodeType="tmRoot"/>
      </p:par>
    </p:tnLst>
  </p:timing>
</p:sldLayout>
</file>

<file path=ppt/slideLayouts/slideLayout665.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3525456677"/>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18866729"/>
      </p:ext>
    </p:extLst>
  </p:cSld>
  <p:clrMapOvr>
    <a:masterClrMapping/>
  </p:clrMapOvr>
  <p:timing>
    <p:tnLst>
      <p:par>
        <p:cTn id="1" dur="indefinite" restart="never" nodeType="tmRoot"/>
      </p:par>
    </p:tnLst>
  </p:timing>
</p:sldLayout>
</file>

<file path=ppt/slideLayouts/slideLayout667.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3174275198"/>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06139532"/>
      </p:ext>
    </p:extLst>
  </p:cSld>
  <p:clrMapOvr>
    <a:masterClrMapping/>
  </p:clrMapOvr>
  <p:timing>
    <p:tnLst>
      <p:par>
        <p:cTn id="1" dur="indefinite" restart="never" nodeType="tmRoot"/>
      </p:par>
    </p:tnLst>
  </p:timing>
</p:sldLayout>
</file>

<file path=ppt/slideLayouts/slideLayout669.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15066536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86154196"/>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48818404"/>
      </p:ext>
    </p:extLst>
  </p:cSld>
  <p:clrMapOvr>
    <a:masterClrMapping/>
  </p:clrMapOvr>
  <p:timing>
    <p:tnLst>
      <p:par>
        <p:cTn id="1" dur="indefinite" restart="never" nodeType="tmRoot"/>
      </p:par>
    </p:tnLst>
  </p:timing>
</p:sldLayout>
</file>

<file path=ppt/slideLayouts/slideLayout671.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7978358"/>
      </p:ext>
    </p:extLst>
  </p:cSld>
  <p:clrMapOvr>
    <a:masterClrMapping/>
  </p:clrMapOvr>
  <p:timing>
    <p:tnLst>
      <p:par>
        <p:cTn id="1" dur="indefinite" restart="never" nodeType="tmRoot"/>
      </p:par>
    </p:tnLst>
  </p:timing>
</p:sldLayout>
</file>

<file path=ppt/slideLayouts/slideLayout672.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98551471"/>
      </p:ext>
    </p:extLst>
  </p:cSld>
  <p:clrMapOvr>
    <a:masterClrMapping/>
  </p:clrMapOvr>
  <p:timing>
    <p:tnLst>
      <p:par>
        <p:cTn id="1" dur="indefinite" restart="never" nodeType="tmRoot"/>
      </p:par>
    </p:tnLst>
  </p:timing>
</p:sldLayout>
</file>

<file path=ppt/slideLayouts/slideLayout673.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419606513"/>
      </p:ext>
    </p:extLst>
  </p:cSld>
  <p:clrMapOvr>
    <a:masterClrMapping/>
  </p:clrMapOvr>
  <p:timing>
    <p:tnLst>
      <p:par>
        <p:cTn id="1" dur="indefinite" restart="never" nodeType="tmRoot"/>
      </p:par>
    </p:tnLst>
  </p:timing>
</p:sldLayout>
</file>

<file path=ppt/slideLayouts/slideLayout674.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4177752358"/>
      </p:ext>
    </p:extLst>
  </p:cSld>
  <p:clrMapOvr>
    <a:masterClrMapping/>
  </p:clrMapOvr>
  <p:timing>
    <p:tnLst>
      <p:par>
        <p:cTn id="1" dur="indefinite" restart="never" nodeType="tmRoot"/>
      </p:par>
    </p:tnLst>
  </p:timing>
</p:sldLayout>
</file>

<file path=ppt/slideLayouts/slideLayout675.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726127878"/>
      </p:ext>
    </p:extLst>
  </p:cSld>
  <p:clrMapOvr>
    <a:masterClrMapping/>
  </p:clrMapOvr>
  <p:timing>
    <p:tnLst>
      <p:par>
        <p:cTn id="1" dur="indefinite" restart="never" nodeType="tmRoot"/>
      </p:par>
    </p:tnLst>
  </p:timing>
</p:sldLayout>
</file>

<file path=ppt/slideLayouts/slideLayout676.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386231191"/>
      </p:ext>
    </p:extLst>
  </p:cSld>
  <p:clrMapOvr>
    <a:masterClrMapping/>
  </p:clrMapOvr>
  <p:timing>
    <p:tnLst>
      <p:par>
        <p:cTn id="1" dur="indefinite" restart="never" nodeType="tmRoot"/>
      </p:par>
    </p:tnLst>
  </p:timing>
</p:sldLayout>
</file>

<file path=ppt/slideLayouts/slideLayout677.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1711805"/>
      </p:ext>
    </p:extLst>
  </p:cSld>
  <p:clrMapOvr>
    <a:masterClrMapping/>
  </p:clrMapOvr>
  <p:timing>
    <p:tnLst>
      <p:par>
        <p:cTn id="1" dur="indefinite" restart="never" nodeType="tmRoot"/>
      </p:par>
    </p:tnLst>
  </p:timing>
</p:sldLayout>
</file>

<file path=ppt/slideLayouts/slideLayout678.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601491929"/>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22045312"/>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28109511"/>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22528621"/>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97465752"/>
      </p:ext>
    </p:extLst>
  </p:cSld>
  <p:clrMapOvr>
    <a:masterClrMapping/>
  </p:clrMapOvr>
  <p:timing>
    <p:tnLst>
      <p:par>
        <p:cTn id="1" dur="indefinite" restart="never" nodeType="tmRoot"/>
      </p:par>
    </p:tnLst>
  </p:timing>
</p:sldLayout>
</file>

<file path=ppt/slideLayouts/slideLayout682.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3867024708"/>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24087930"/>
      </p:ext>
    </p:extLst>
  </p:cSld>
  <p:clrMapOvr>
    <a:masterClrMapping/>
  </p:clrMapOvr>
  <p:timing>
    <p:tnLst>
      <p:par>
        <p:cTn id="1" dur="indefinite" restart="never" nodeType="tmRoot"/>
      </p:par>
    </p:tnLst>
  </p:timing>
</p:sldLayout>
</file>

<file path=ppt/slideLayouts/slideLayout684.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2116630340"/>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69210935"/>
      </p:ext>
    </p:extLst>
  </p:cSld>
  <p:clrMapOvr>
    <a:masterClrMapping/>
  </p:clrMapOvr>
  <p:timing>
    <p:tnLst>
      <p:par>
        <p:cTn id="1" dur="indefinite" restart="never" nodeType="tmRoot"/>
      </p:par>
    </p:tnLst>
  </p:timing>
</p:sldLayout>
</file>

<file path=ppt/slideLayouts/slideLayout686.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3487642581"/>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19124549"/>
      </p:ext>
    </p:extLst>
  </p:cSld>
  <p:clrMapOvr>
    <a:masterClrMapping/>
  </p:clrMapOvr>
  <p:timing>
    <p:tnLst>
      <p:par>
        <p:cTn id="1" dur="indefinite" restart="never" nodeType="tmRoot"/>
      </p:par>
    </p:tnLst>
  </p:timing>
</p:sldLayout>
</file>

<file path=ppt/slideLayouts/slideLayout688.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02718119"/>
      </p:ext>
    </p:extLst>
  </p:cSld>
  <p:clrMapOvr>
    <a:masterClrMapping/>
  </p:clrMapOvr>
  <p:timing>
    <p:tnLst>
      <p:par>
        <p:cTn id="1" dur="indefinite" restart="never" nodeType="tmRoot"/>
      </p:par>
    </p:tnLst>
  </p:timing>
</p:sldLayout>
</file>

<file path=ppt/slideLayouts/slideLayout689.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996626242"/>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54342211"/>
      </p:ext>
    </p:extLst>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27981731"/>
      </p:ext>
    </p:extLst>
  </p:cSld>
  <p:clrMapOvr>
    <a:masterClrMapping/>
  </p:clrMapOvr>
  <p:timing>
    <p:tnLst>
      <p:par>
        <p:cTn id="1" dur="indefinite" restart="never" nodeType="tmRoot"/>
      </p:par>
    </p:tnLst>
  </p:timing>
</p:sldLayout>
</file>

<file path=ppt/slideLayouts/slideLayout691.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055987835"/>
      </p:ext>
    </p:extLst>
  </p:cSld>
  <p:clrMapOvr>
    <a:masterClrMapping/>
  </p:clrMapOvr>
  <p:timing>
    <p:tnLst>
      <p:par>
        <p:cTn id="1" dur="indefinite" restart="never" nodeType="tmRoot"/>
      </p:par>
    </p:tnLst>
  </p:timing>
</p:sldLayout>
</file>

<file path=ppt/slideLayouts/slideLayout692.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4047696484"/>
      </p:ext>
    </p:extLst>
  </p:cSld>
  <p:clrMapOvr>
    <a:masterClrMapping/>
  </p:clrMapOvr>
  <p:timing>
    <p:tnLst>
      <p:par>
        <p:cTn id="1" dur="indefinite" restart="never" nodeType="tmRoot"/>
      </p:par>
    </p:tnLst>
  </p:timing>
</p:sldLayout>
</file>

<file path=ppt/slideLayouts/slideLayout693.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913142165"/>
      </p:ext>
    </p:extLst>
  </p:cSld>
  <p:clrMapOvr>
    <a:masterClrMapping/>
  </p:clrMapOvr>
  <p:timing>
    <p:tnLst>
      <p:par>
        <p:cTn id="1" dur="indefinite" restart="never" nodeType="tmRoot"/>
      </p:par>
    </p:tnLst>
  </p:timing>
</p:sldLayout>
</file>

<file path=ppt/slideLayouts/slideLayout694.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43870287"/>
      </p:ext>
    </p:extLst>
  </p:cSld>
  <p:clrMapOvr>
    <a:masterClrMapping/>
  </p:clrMapOvr>
  <p:timing>
    <p:tnLst>
      <p:par>
        <p:cTn id="1" dur="indefinite" restart="never" nodeType="tmRoot"/>
      </p:par>
    </p:tnLst>
  </p:timing>
</p:sldLayout>
</file>

<file path=ppt/slideLayouts/slideLayout695.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669647424"/>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81399608"/>
      </p:ext>
    </p:extLst>
  </p:cSld>
  <p:clrMapOvr>
    <a:masterClrMapping/>
  </p:clrMapOvr>
  <p:timing>
    <p:tnLst>
      <p:par>
        <p:cTn id="1" dur="indefinite" restart="never" nodeType="tmRoot"/>
      </p:par>
    </p:tnLst>
  </p:timing>
</p:sldLayout>
</file>

<file path=ppt/slideLayouts/slideLayout697.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2312423278"/>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18206729"/>
      </p:ext>
    </p:extLst>
  </p:cSld>
  <p:clrMapOvr>
    <a:masterClrMapping/>
  </p:clrMapOvr>
  <p:timing>
    <p:tnLst>
      <p:par>
        <p:cTn id="1" dur="indefinite" restart="never" nodeType="tmRoot"/>
      </p:par>
    </p:tnLst>
  </p:timing>
</p:sldLayout>
</file>

<file path=ppt/slideLayouts/slideLayout699.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2039448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81822723"/>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641953206"/>
      </p:ext>
    </p:extLst>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12088668"/>
      </p:ext>
    </p:extLst>
  </p:cSld>
  <p:clrMapOvr>
    <a:masterClrMapping/>
  </p:clrMapOvr>
  <p:timing>
    <p:tnLst>
      <p:par>
        <p:cTn id="1" dur="indefinite" restart="never" nodeType="tmRoot"/>
      </p:par>
    </p:tnLst>
  </p:timing>
</p:sldLayout>
</file>

<file path=ppt/slideLayouts/slideLayout701.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272653528"/>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52685604"/>
      </p:ext>
    </p:extLst>
  </p:cSld>
  <p:clrMapOvr>
    <a:masterClrMapping/>
  </p:clrMapOvr>
  <p:timing>
    <p:tnLst>
      <p:par>
        <p:cTn id="1" dur="indefinite" restart="never" nodeType="tmRoot"/>
      </p:par>
    </p:tnLst>
  </p:timing>
</p:sldLayout>
</file>

<file path=ppt/slideLayouts/slideLayout703.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1880772526"/>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64236750"/>
      </p:ext>
    </p:extLst>
  </p:cSld>
  <p:clrMapOvr>
    <a:masterClrMapping/>
  </p:clrMapOvr>
  <p:timing>
    <p:tnLst>
      <p:par>
        <p:cTn id="1" dur="indefinite" restart="never" nodeType="tmRoot"/>
      </p:par>
    </p:tnLst>
  </p:timing>
</p:sldLayout>
</file>

<file path=ppt/slideLayouts/slideLayout705.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defTabSz="1218072"/>
            <a:fld id="{32BF82D2-7A68-459D-A996-9BDDA2518FA4}" type="datetimeFigureOut">
              <a:rPr lang="zh-CN" altLang="en-US" smtClean="0">
                <a:solidFill>
                  <a:prstClr val="black">
                    <a:tint val="75000"/>
                  </a:prstClr>
                </a:solidFill>
                <a:cs typeface="Arial" panose="020B0604020202020204" pitchFamily="34" charset="0"/>
              </a:rPr>
              <a:pPr defTabSz="1218072"/>
              <a:t>2021/9/17</a:t>
            </a:fld>
            <a:endParaRPr lang="zh-CN" altLang="en-US">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defTabSz="1218072"/>
            <a:endParaRPr lang="zh-CN" altLang="en-US">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defTabSz="1218072"/>
            <a:fld id="{3E01EE5D-26FB-46D5-A381-ECFB35BF1D34}" type="slidenum">
              <a:rPr lang="zh-CN" altLang="en-US" smtClean="0">
                <a:solidFill>
                  <a:prstClr val="black">
                    <a:tint val="75000"/>
                  </a:prstClr>
                </a:solidFill>
                <a:cs typeface="Arial" panose="020B0604020202020204" pitchFamily="34" charset="0"/>
              </a:rPr>
              <a:pPr defTabSz="1218072"/>
              <a:t>‹#›</a:t>
            </a:fld>
            <a:endParaRPr lang="zh-CN" altLang="en-US">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xmlns="" val="1386932975"/>
      </p:ext>
    </p:extLst>
  </p:cSld>
  <p:clrMapOvr>
    <a:masterClrMapping/>
  </p:clrMapOvr>
  <p:timing>
    <p:tnLst>
      <p:par>
        <p:cTn id="1" dur="indefinite" restart="never" nodeType="tmRoot"/>
      </p:par>
    </p:tnLst>
  </p:timing>
</p:sldLayout>
</file>

<file path=ppt/slideLayouts/slideLayout706.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mn-cs"/>
              </a:defRPr>
            </a:lvl1pPr>
          </a:lstStyle>
          <a:p>
            <a:pPr defTabSz="1218072">
              <a:defRPr/>
            </a:pPr>
            <a:fld id="{0C6303A0-9065-42AF-906A-DE1E800FE257}"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mn-cs"/>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mn-cs"/>
              </a:defRPr>
            </a:lvl1pPr>
          </a:lstStyle>
          <a:p>
            <a:pPr defTabSz="1218072">
              <a:defRPr/>
            </a:pPr>
            <a:fld id="{2AD3D7CA-7BD8-4738-B6AB-718737AA462A}" type="slidenum">
              <a:rPr lang="zh-CN" altLang="en-US" smtClean="0"/>
              <a:pPr defTabSz="1218072">
                <a:defRPr/>
              </a:pPr>
              <a:t>‹#›</a:t>
            </a:fld>
            <a:endParaRPr lang="zh-CN" altLang="en-US"/>
          </a:p>
        </p:txBody>
      </p:sp>
    </p:spTree>
    <p:extLst>
      <p:ext uri="{BB962C8B-B14F-4D97-AF65-F5344CB8AC3E}">
        <p14:creationId xmlns:p14="http://schemas.microsoft.com/office/powerpoint/2010/main" xmlns="" val="916270369"/>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33196650"/>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140311707"/>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506145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25119841"/>
      </p:ext>
    </p:extLst>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fld id="{3ACFC516-0EBD-4852-9DFD-FFC809B16810}"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fld id="{855DB59F-0B7A-4009-ADD8-CBB6E0E22669}" type="slidenum">
              <a:rPr lang="zh-CN" altLang="en-US" smtClean="0"/>
              <a:pPr defTabSz="1218072">
                <a:defRPr/>
              </a:pPr>
              <a:t>‹#›</a:t>
            </a:fld>
            <a:endParaRPr lang="zh-CN" altLang="en-US"/>
          </a:p>
        </p:txBody>
      </p:sp>
    </p:spTree>
    <p:extLst>
      <p:ext uri="{BB962C8B-B14F-4D97-AF65-F5344CB8AC3E}">
        <p14:creationId xmlns:p14="http://schemas.microsoft.com/office/powerpoint/2010/main" xmlns="" val="4081420912"/>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2607337370"/>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27036463"/>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713.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defRPr>
            </a:lvl1pPr>
          </a:lstStyle>
          <a:p>
            <a:pPr defTabSz="1218072">
              <a:defRPr/>
            </a:pPr>
            <a:fld id="{233108B3-3C5F-434E-B7C6-124BB30C5988}" type="datetimeFigureOut">
              <a:rPr lang="zh-CN" altLang="en-US" smtClean="0">
                <a:cs typeface="Arial" panose="020B0604020202020204" pitchFamily="34" charset="0"/>
              </a:rPr>
              <a:pPr defTabSz="1218072">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0FCC38CE-CFED-41E2-93E2-A213294AFB8B}"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2996544915"/>
      </p:ext>
    </p:extLst>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4"/>
          </a:xfrm>
          <a:prstGeom prst="rect">
            <a:avLst/>
          </a:prstGeom>
        </p:spPr>
        <p:txBody>
          <a:bodyPr/>
          <a:lstStyle>
            <a:lvl1pPr>
              <a:defRPr sz="2797"/>
            </a:lvl1pPr>
            <a:lvl2pPr>
              <a:defRPr sz="2398"/>
            </a:lvl2pPr>
            <a:lvl3pPr>
              <a:defRPr sz="1998"/>
            </a:lvl3pPr>
            <a:lvl4pPr>
              <a:defRPr sz="1798"/>
            </a:lvl4pPr>
            <a:lvl5pPr>
              <a:defRPr sz="1798"/>
            </a:lvl5pPr>
            <a:lvl6pPr>
              <a:defRPr sz="1798"/>
            </a:lvl6pPr>
            <a:lvl7pPr>
              <a:defRPr sz="1798"/>
            </a:lvl7pPr>
            <a:lvl8pPr>
              <a:defRPr sz="1798"/>
            </a:lvl8pPr>
            <a:lvl9pPr>
              <a:defRPr sz="17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4"/>
          </a:xfrm>
          <a:prstGeom prst="rect">
            <a:avLst/>
          </a:prstGeom>
        </p:spPr>
        <p:txBody>
          <a:bodyPr/>
          <a:lstStyle>
            <a:lvl1pPr>
              <a:defRPr sz="2797"/>
            </a:lvl1pPr>
            <a:lvl2pPr>
              <a:defRPr sz="2398"/>
            </a:lvl2pPr>
            <a:lvl3pPr>
              <a:defRPr sz="1998"/>
            </a:lvl3pPr>
            <a:lvl4pPr>
              <a:defRPr sz="1798"/>
            </a:lvl4pPr>
            <a:lvl5pPr>
              <a:defRPr sz="1798"/>
            </a:lvl5pPr>
            <a:lvl6pPr>
              <a:defRPr sz="1798"/>
            </a:lvl6pPr>
            <a:lvl7pPr>
              <a:defRPr sz="1798"/>
            </a:lvl7pPr>
            <a:lvl8pPr>
              <a:defRPr sz="1798"/>
            </a:lvl8pPr>
            <a:lvl9pPr>
              <a:defRPr sz="17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a:prstGeom prst="rect">
            <a:avLst/>
          </a:prstGeom>
        </p:spPr>
        <p:txBody>
          <a:bodyPr/>
          <a:lstStyle>
            <a:lvl1pPr>
              <a:defRPr/>
            </a:lvl1pPr>
          </a:lstStyle>
          <a:p>
            <a:pPr defTabSz="1218072"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a:xfrm>
            <a:off x="4165600" y="6245225"/>
            <a:ext cx="3860800" cy="476250"/>
          </a:xfrm>
          <a:prstGeom prst="rect">
            <a:avLst/>
          </a:prstGeom>
        </p:spPr>
        <p:txBody>
          <a:bodyPr/>
          <a:lstStyle>
            <a:lvl1pPr>
              <a:defRPr/>
            </a:lvl1pPr>
          </a:lstStyle>
          <a:p>
            <a:pPr defTabSz="1218072"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a:xfrm>
            <a:off x="8737600" y="6245225"/>
            <a:ext cx="2844800" cy="476250"/>
          </a:xfrm>
          <a:prstGeom prst="rect">
            <a:avLst/>
          </a:prstGeom>
        </p:spPr>
        <p:txBody>
          <a:bodyPr/>
          <a:lstStyle>
            <a:lvl1pPr>
              <a:defRPr/>
            </a:lvl1pPr>
          </a:lstStyle>
          <a:p>
            <a:pPr defTabSz="1218072" eaLnBrk="0" fontAlgn="base" hangingPunct="0">
              <a:spcBef>
                <a:spcPct val="0"/>
              </a:spcBef>
              <a:spcAft>
                <a:spcPct val="0"/>
              </a:spcAft>
            </a:pPr>
            <a:fld id="{49336997-C3F8-49F0-B3DC-C239357ADAE0}" type="slidenum">
              <a:rPr lang="en-US" smtClean="0">
                <a:solidFill>
                  <a:srgbClr val="000000"/>
                </a:solidFill>
                <a:latin typeface="Arial" panose="020B0604020202020204" pitchFamily="34" charset="0"/>
                <a:cs typeface="Arial" panose="020B0604020202020204" pitchFamily="34" charset="0"/>
              </a:rPr>
              <a:pPr defTabSz="1218072" eaLnBrk="0" fontAlgn="base" hangingPunct="0">
                <a:spcBef>
                  <a:spcPct val="0"/>
                </a:spcBef>
                <a:spcAft>
                  <a:spcPct val="0"/>
                </a:spcAft>
              </a:pPr>
              <a:t>‹#›</a:t>
            </a:fld>
            <a:endParaRPr 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799833033"/>
      </p:ext>
    </p:extLst>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01266410"/>
      </p:ext>
    </p:extLst>
  </p:cSld>
  <p:clrMapOvr>
    <a:masterClrMapping/>
  </p:clrMapOvr>
  <p:timing>
    <p:tnLst>
      <p:par>
        <p:cTn id="1" dur="indefinite" restart="never" nodeType="tmRoot"/>
      </p:par>
    </p:tnLst>
  </p:timing>
</p:sldLayout>
</file>

<file path=ppt/slideLayouts/slideLayout716.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240230982"/>
      </p:ext>
    </p:extLst>
  </p:cSld>
  <p:clrMapOvr>
    <a:masterClrMapping/>
  </p:clrMapOvr>
  <p:transition spd="slow" advTm="3000">
    <p:random/>
  </p:transition>
</p:sldLayout>
</file>

<file path=ppt/slideLayouts/slideLayout717.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84470225"/>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79289663"/>
      </p:ext>
    </p:extLst>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632048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DD22C65B-FAC9-421A-9391-569306C0644A}"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BEBC0E72-BF06-4A19-B2CD-574FB1E7DA1E}"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2577677196"/>
      </p:ext>
    </p:extLst>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91521238"/>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7584833"/>
      </p:ext>
    </p:extLst>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57785544"/>
      </p:ext>
    </p:extLst>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32341164"/>
      </p:ext>
    </p:extLst>
  </p:cSld>
  <p:clrMapOvr>
    <a:masterClrMapping/>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62038422"/>
      </p:ext>
    </p:extLst>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032566609"/>
      </p:ext>
    </p:extLst>
  </p:cSld>
  <p:clrMapOvr>
    <a:masterClrMapping/>
  </p:clrMapOvr>
  <p:transition spd="slow" advTm="3000">
    <p:random/>
  </p:transition>
</p:sldLayout>
</file>

<file path=ppt/slideLayouts/slideLayout726.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05768825"/>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32705778"/>
      </p:ext>
    </p:extLst>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66973354"/>
      </p:ext>
    </p:extLst>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907186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60329089-014F-40B7-AF9F-C11F97BF94C2}" type="datetimeFigureOut">
              <a:rPr lang="zh-CN" altLang="en-US">
                <a:cs typeface="Arial" panose="020B0604020202020204" pitchFamily="34" charset="0"/>
              </a:rPr>
              <a:pPr defTabSz="914400">
                <a:defRPr/>
              </a:pPr>
              <a:t>2021/9/17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C06FD32C-10E6-4306-A8A9-F7761EEB30E2}"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xmlns="" val="2574031637"/>
      </p:ext>
    </p:extLst>
  </p:cSld>
  <p:clrMapOvr>
    <a:masterClrMapping/>
  </p:clrMapOvr>
</p:sldLayout>
</file>

<file path=ppt/slideLayouts/slideLayout730.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11269382"/>
      </p:ext>
    </p:extLst>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34863823"/>
      </p:ext>
    </p:extLst>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12989769"/>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6563003"/>
      </p:ext>
    </p:extLst>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792399116"/>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72123041"/>
      </p:ext>
    </p:extLst>
  </p:cSld>
  <p:clrMapOvr>
    <a:masterClrMapping/>
  </p:clrMapOvr>
  <p:transition spd="slow" advClick="0" advTm="4000">
    <p:comb/>
  </p:transition>
</p:sldLayout>
</file>

<file path=ppt/slideLayouts/slideLayout736.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2886995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737.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7" name="菱形 6"/>
          <p:cNvSpPr/>
          <p:nvPr userDrawn="1"/>
        </p:nvSpPr>
        <p:spPr>
          <a:xfrm>
            <a:off x="127000" y="137027"/>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
        <p:nvSpPr>
          <p:cNvPr id="3" name="菱形 2"/>
          <p:cNvSpPr/>
          <p:nvPr userDrawn="1"/>
        </p:nvSpPr>
        <p:spPr>
          <a:xfrm>
            <a:off x="190500" y="137027"/>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Tree>
    <p:extLst>
      <p:ext uri="{BB962C8B-B14F-4D97-AF65-F5344CB8AC3E}">
        <p14:creationId xmlns:p14="http://schemas.microsoft.com/office/powerpoint/2010/main" xmlns="" val="90176834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738.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18290969"/>
      </p:ext>
    </p:extLst>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0055810"/>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02703225"/>
      </p:ext>
    </p:extLst>
  </p:cSld>
  <p:clrMapOvr>
    <a:masterClrMapping/>
  </p:clrMapOvr>
</p:sldLayout>
</file>

<file path=ppt/slideLayouts/slideLayout740.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794026619"/>
      </p:ext>
    </p:extLst>
  </p:cSld>
  <p:clrMapOvr>
    <a:masterClrMapping/>
  </p:clrMapOvr>
  <p:transition spd="slow" advTm="3000">
    <p:random/>
  </p:transition>
</p:sldLayout>
</file>

<file path=ppt/slideLayouts/slideLayout741.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42744270"/>
      </p:ext>
    </p:extLst>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45113282"/>
      </p:ext>
    </p:extLst>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72587801"/>
      </p:ext>
    </p:extLst>
  </p:cSld>
  <p:clrMapOvr>
    <a:masterClrMapping/>
  </p:clrMapOvr>
</p:sldLayout>
</file>

<file path=ppt/slideLayouts/slideLayout744.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76230279"/>
      </p:ext>
    </p:extLst>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97101263"/>
      </p:ext>
    </p:extLst>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1031715"/>
      </p:ext>
    </p:extLst>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49423499"/>
      </p:ext>
    </p:extLst>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10992432"/>
      </p:ext>
    </p:extLst>
  </p:cSld>
  <p:clrMapOvr>
    <a:masterClrMapping/>
  </p:clrMapOvr>
</p:sldLayout>
</file>

<file path=ppt/slideLayouts/slideLayout749.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179363249"/>
      </p:ext>
    </p:extLst>
  </p:cSld>
  <p:clrMapOvr>
    <a:masterClrMapping/>
  </p:clrMapOvr>
  <p:transition spd="slow" advTm="3000">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67571788"/>
      </p:ext>
    </p:extLst>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79875014"/>
      </p:ext>
    </p:extLst>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50560426"/>
      </p:ext>
    </p:extLst>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30057728"/>
      </p:ext>
    </p:extLst>
  </p:cSld>
  <p:clrMapOvr>
    <a:masterClrMapping/>
  </p:clrMapOvr>
</p:sldLayout>
</file>

<file path=ppt/slideLayouts/slideLayout753.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65957040"/>
      </p:ext>
    </p:extLst>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06176428"/>
      </p:ext>
    </p:extLst>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91415378"/>
      </p:ext>
    </p:extLst>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92622523"/>
      </p:ext>
    </p:extLst>
  </p:cSld>
  <p:clrMapOvr>
    <a:masterClrMapping/>
  </p:clrMapOvr>
</p:sldLayout>
</file>

<file path=ppt/slideLayouts/slideLayout757.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94460354"/>
      </p:ext>
    </p:extLst>
  </p:cSld>
  <p:clrMapOvr>
    <a:masterClrMapping/>
  </p:clrMapOvr>
</p:sldLayout>
</file>

<file path=ppt/slideLayouts/slideLayout758.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873284855"/>
      </p:ext>
    </p:extLst>
  </p:cSld>
  <p:clrMapOvr>
    <a:masterClrMapping/>
  </p:clrMapOvr>
</p:sldLayout>
</file>

<file path=ppt/slideLayouts/slideLayout759.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97411264"/>
      </p:ext>
    </p:extLst>
  </p:cSld>
  <p:clrMapOvr>
    <a:masterClrMapping/>
  </p:clrMapOvr>
  <p:transition spd="slow" advClick="0" advTm="4000">
    <p:comb/>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72485315"/>
      </p:ext>
    </p:extLst>
  </p:cSld>
  <p:clrMapOvr>
    <a:masterClrMapping/>
  </p:clrMapOvr>
</p:sldLayout>
</file>

<file path=ppt/slideLayouts/slideLayout760.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4360675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761.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7" name="菱形 6"/>
          <p:cNvSpPr/>
          <p:nvPr userDrawn="1"/>
        </p:nvSpPr>
        <p:spPr>
          <a:xfrm>
            <a:off x="127000" y="137027"/>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
        <p:nvSpPr>
          <p:cNvPr id="3" name="菱形 2"/>
          <p:cNvSpPr/>
          <p:nvPr userDrawn="1"/>
        </p:nvSpPr>
        <p:spPr>
          <a:xfrm>
            <a:off x="190500" y="137027"/>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Tree>
    <p:extLst>
      <p:ext uri="{BB962C8B-B14F-4D97-AF65-F5344CB8AC3E}">
        <p14:creationId xmlns:p14="http://schemas.microsoft.com/office/powerpoint/2010/main" xmlns="" val="26346524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762.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6405204"/>
      </p:ext>
    </p:extLst>
  </p:cSld>
  <p:clrMapOvr>
    <a:masterClrMapping/>
  </p:clrMapOvr>
  <p:timing>
    <p:tnLst>
      <p:par>
        <p:cTn id="1" dur="indefinite" restart="never" nodeType="tmRoot"/>
      </p:par>
    </p:tnLst>
  </p:timing>
</p:sldLayout>
</file>

<file path=ppt/slideLayouts/slideLayout763.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117434156"/>
      </p:ext>
    </p:extLst>
  </p:cSld>
  <p:clrMapOvr>
    <a:masterClrMapping/>
  </p:clrMapOvr>
  <p:transition spd="slow" advTm="3000">
    <p:random/>
  </p:transition>
</p:sldLayout>
</file>

<file path=ppt/slideLayouts/slideLayout764.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34701979"/>
      </p:ext>
    </p:extLst>
  </p:cSld>
  <p:clrMapOvr>
    <a:masterClrMapping/>
  </p:clrMapOvr>
</p:sldLayout>
</file>

<file path=ppt/slideLayouts/slideLayout765.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64314811"/>
      </p:ext>
    </p:extLst>
  </p:cSld>
  <p:clrMapOvr>
    <a:masterClrMapping/>
  </p:clrMapOvr>
</p:sldLayout>
</file>

<file path=ppt/slideLayouts/slideLayout766.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55686032"/>
      </p:ext>
    </p:extLst>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39509363"/>
      </p:ext>
    </p:extLst>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45411157"/>
      </p:ext>
    </p:extLst>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214596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74259675"/>
      </p:ext>
    </p:extLst>
  </p:cSld>
  <p:clrMapOvr>
    <a:masterClrMapping/>
  </p:clrMapOvr>
  <p:timing>
    <p:tnLst>
      <p:par>
        <p:cTn id="1" dur="indefinite" restart="never" nodeType="tmRoot"/>
      </p:par>
    </p:tnLst>
  </p:timing>
</p:sldLayout>
</file>

<file path=ppt/slideLayouts/slideLayout770.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08491199"/>
      </p:ext>
    </p:extLst>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45632983"/>
      </p:ext>
    </p:extLst>
  </p:cSld>
  <p:clrMapOvr>
    <a:masterClrMapping/>
  </p:clrMapOvr>
</p:sldLayout>
</file>

<file path=ppt/slideLayouts/slideLayout772.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46263508"/>
      </p:ext>
    </p:extLst>
  </p:cSld>
  <p:clrMapOvr>
    <a:masterClrMapping/>
  </p:clrMapOvr>
  <p:transition spd="slow" advTm="3000">
    <p:random/>
  </p:transition>
</p:sldLayout>
</file>

<file path=ppt/slideLayouts/slideLayout773.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28538157"/>
      </p:ext>
    </p:extLst>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07442705"/>
      </p:ext>
    </p:extLst>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97361462"/>
      </p:ext>
    </p:extLst>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50303280"/>
      </p:ext>
    </p:extLst>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48154031"/>
      </p:ext>
    </p:extLst>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76164755"/>
      </p:ext>
    </p:extLst>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99186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28042173"/>
      </p:ext>
    </p:extLst>
  </p:cSld>
  <p:clrMapOvr>
    <a:masterClrMapping/>
  </p:clrMapOvr>
  <p:timing>
    <p:tnLst>
      <p:par>
        <p:cTn id="1" dur="indefinite" restart="never" nodeType="tmRoot"/>
      </p:par>
    </p:tnLst>
  </p:timing>
</p:sldLayout>
</file>

<file path=ppt/slideLayouts/slideLayout780.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36622441"/>
      </p:ext>
    </p:extLst>
  </p:cSld>
  <p:clrMapOvr>
    <a:masterClrMapping/>
  </p:clrMapOvr>
</p:sldLayout>
</file>

<file path=ppt/slideLayouts/slideLayout781.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457925692"/>
      </p:ext>
    </p:extLst>
  </p:cSld>
  <p:clrMapOvr>
    <a:masterClrMapping/>
  </p:clrMapOvr>
</p:sldLayout>
</file>

<file path=ppt/slideLayouts/slideLayout782.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90009086"/>
      </p:ext>
    </p:extLst>
  </p:cSld>
  <p:clrMapOvr>
    <a:masterClrMapping/>
  </p:clrMapOvr>
  <p:transition spd="slow" advClick="0" advTm="4000">
    <p:comb/>
  </p:transition>
</p:sldLayout>
</file>

<file path=ppt/slideLayouts/slideLayout783.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5331384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784.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7" name="菱形 6"/>
          <p:cNvSpPr/>
          <p:nvPr userDrawn="1"/>
        </p:nvSpPr>
        <p:spPr>
          <a:xfrm>
            <a:off x="127000" y="137027"/>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
        <p:nvSpPr>
          <p:cNvPr id="3" name="菱形 2"/>
          <p:cNvSpPr/>
          <p:nvPr userDrawn="1"/>
        </p:nvSpPr>
        <p:spPr>
          <a:xfrm>
            <a:off x="190500" y="137027"/>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Tree>
    <p:extLst>
      <p:ext uri="{BB962C8B-B14F-4D97-AF65-F5344CB8AC3E}">
        <p14:creationId xmlns:p14="http://schemas.microsoft.com/office/powerpoint/2010/main" xmlns="" val="170813287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785.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54628493"/>
      </p:ext>
    </p:extLst>
  </p:cSld>
  <p:clrMapOvr>
    <a:masterClrMapping/>
  </p:clrMapOvr>
  <p:timing>
    <p:tnLst>
      <p:par>
        <p:cTn id="1" dur="indefinite" restart="never" nodeType="tmRoot"/>
      </p:par>
    </p:tnLst>
  </p:timing>
</p:sldLayout>
</file>

<file path=ppt/slideLayouts/slideLayout786.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16025534"/>
      </p:ext>
    </p:extLst>
  </p:cSld>
  <p:clrMapOvr>
    <a:masterClrMapping/>
  </p:clrMapOvr>
  <p:transition spd="slow" advTm="3000">
    <p:random/>
  </p:transition>
</p:sldLayout>
</file>

<file path=ppt/slideLayouts/slideLayout787.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64003796"/>
      </p:ext>
    </p:extLst>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89794249"/>
      </p:ext>
    </p:extLst>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497553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08928605"/>
      </p:ext>
    </p:extLst>
  </p:cSld>
  <p:clrMapOvr>
    <a:masterClrMapping/>
  </p:clrMapOvr>
  <p:timing>
    <p:tnLst>
      <p:par>
        <p:cTn id="1" dur="indefinite" restart="never" nodeType="tmRoot"/>
      </p:par>
    </p:tnLst>
  </p:timing>
</p:sldLayout>
</file>

<file path=ppt/slideLayouts/slideLayout790.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84191223"/>
      </p:ext>
    </p:extLst>
  </p:cSld>
  <p:clrMapOvr>
    <a:masterClrMapping/>
  </p:clrMapOvr>
</p:sldLayout>
</file>

<file path=ppt/slideLayouts/slideLayout791.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24280545"/>
      </p:ext>
    </p:extLst>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18395099"/>
      </p:ext>
    </p:extLst>
  </p:cSld>
  <p:clrMapOvr>
    <a:masterClrMapping/>
  </p:clrMapOvr>
</p:sldLayout>
</file>

<file path=ppt/slideLayouts/slideLayout793.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0063877"/>
      </p:ext>
    </p:extLst>
  </p:cSld>
  <p:clrMapOvr>
    <a:masterClrMapping/>
  </p:clrMapOvr>
</p:sldLayout>
</file>

<file path=ppt/slideLayouts/slideLayout794.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20314175"/>
      </p:ext>
    </p:extLst>
  </p:cSld>
  <p:clrMapOvr>
    <a:masterClrMapping/>
  </p:clrMapOvr>
</p:sldLayout>
</file>

<file path=ppt/slideLayouts/slideLayout795.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790186067"/>
      </p:ext>
    </p:extLst>
  </p:cSld>
  <p:clrMapOvr>
    <a:masterClrMapping/>
  </p:clrMapOvr>
  <p:transition spd="slow" advTm="3000">
    <p:random/>
  </p:transition>
</p:sldLayout>
</file>

<file path=ppt/slideLayouts/slideLayout796.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85879870"/>
      </p:ext>
    </p:extLst>
  </p:cSld>
  <p:clrMapOvr>
    <a:masterClrMapping/>
  </p:clrMapOvr>
</p:sldLayout>
</file>

<file path=ppt/slideLayouts/slideLayout797.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61763999"/>
      </p:ext>
    </p:extLst>
  </p:cSld>
  <p:clrMapOvr>
    <a:masterClrMapping/>
  </p:clrMapOvr>
</p:sldLayout>
</file>

<file path=ppt/slideLayouts/slideLayout798.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62717140"/>
      </p:ext>
    </p:extLst>
  </p:cSld>
  <p:clrMapOvr>
    <a:masterClrMapping/>
  </p:clrMapOvr>
</p:sldLayout>
</file>

<file path=ppt/slideLayouts/slideLayout799.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31468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34784547"/>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99551772"/>
      </p:ext>
    </p:extLst>
  </p:cSld>
  <p:clrMapOvr>
    <a:masterClrMapping/>
  </p:clrMapOvr>
  <p:timing>
    <p:tnLst>
      <p:par>
        <p:cTn id="1" dur="indefinite" restart="never" nodeType="tmRoot"/>
      </p:par>
    </p:tnLst>
  </p:timing>
</p:sldLayout>
</file>

<file path=ppt/slideLayouts/slideLayout800.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97026083"/>
      </p:ext>
    </p:extLst>
  </p:cSld>
  <p:clrMapOvr>
    <a:masterClrMapping/>
  </p:clrMapOvr>
</p:sldLayout>
</file>

<file path=ppt/slideLayouts/slideLayout801.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189670"/>
      </p:ext>
    </p:extLst>
  </p:cSld>
  <p:clrMapOvr>
    <a:masterClrMapping/>
  </p:clrMapOvr>
</p:sldLayout>
</file>

<file path=ppt/slideLayouts/slideLayout802.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95201055"/>
      </p:ext>
    </p:extLst>
  </p:cSld>
  <p:clrMapOvr>
    <a:masterClrMapping/>
  </p:clrMapOvr>
</p:sldLayout>
</file>

<file path=ppt/slideLayouts/slideLayout803.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04172203"/>
      </p:ext>
    </p:extLst>
  </p:cSld>
  <p:clrMapOvr>
    <a:masterClrMapping/>
  </p:clrMapOvr>
</p:sldLayout>
</file>

<file path=ppt/slideLayouts/slideLayout804.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505495596"/>
      </p:ext>
    </p:extLst>
  </p:cSld>
  <p:clrMapOvr>
    <a:masterClrMapping/>
  </p:clrMapOvr>
</p:sldLayout>
</file>

<file path=ppt/slideLayouts/slideLayout805.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82374758"/>
      </p:ext>
    </p:extLst>
  </p:cSld>
  <p:clrMapOvr>
    <a:masterClrMapping/>
  </p:clrMapOvr>
  <p:transition spd="slow" advClick="0" advTm="4000">
    <p:comb/>
  </p:transition>
</p:sldLayout>
</file>

<file path=ppt/slideLayouts/slideLayout806.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4945960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807.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7" name="菱形 6"/>
          <p:cNvSpPr/>
          <p:nvPr userDrawn="1"/>
        </p:nvSpPr>
        <p:spPr>
          <a:xfrm>
            <a:off x="127000" y="137027"/>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
        <p:nvSpPr>
          <p:cNvPr id="3" name="菱形 2"/>
          <p:cNvSpPr/>
          <p:nvPr userDrawn="1"/>
        </p:nvSpPr>
        <p:spPr>
          <a:xfrm>
            <a:off x="190500" y="137027"/>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Tree>
    <p:extLst>
      <p:ext uri="{BB962C8B-B14F-4D97-AF65-F5344CB8AC3E}">
        <p14:creationId xmlns:p14="http://schemas.microsoft.com/office/powerpoint/2010/main" xmlns="" val="41778381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808.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2021/9/17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988978592"/>
      </p:ext>
    </p:extLst>
  </p:cSld>
  <p:clrMapOvr>
    <a:masterClrMapping/>
  </p:clrMapOvr>
</p:sldLayout>
</file>

<file path=ppt/slideLayouts/slideLayout80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4"/>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4"/>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defTabSz="1218072">
              <a:defRPr/>
            </a:pPr>
            <a:endParaRPr lang="en-US" altLang="en-US">
              <a:solidFill>
                <a:srgbClr val="000000"/>
              </a:solidFill>
            </a:endParaRPr>
          </a:p>
        </p:txBody>
      </p:sp>
      <p:sp>
        <p:nvSpPr>
          <p:cNvPr id="6" name="Footer Placeholder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defTabSz="1218072">
              <a:defRPr/>
            </a:pPr>
            <a:endParaRPr lang="en-US" altLang="en-US">
              <a:solidFill>
                <a:srgbClr val="000000"/>
              </a:solidFill>
            </a:endParaRPr>
          </a:p>
        </p:txBody>
      </p:sp>
      <p:sp>
        <p:nvSpPr>
          <p:cNvPr id="7" name="Slide Number Placeholder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defTabSz="1218072"/>
            <a:fld id="{4753F6B7-A8A0-46ED-9730-F8B03403CB88}" type="slidenum">
              <a:rPr lang="en-US" altLang="en-US" smtClean="0">
                <a:solidFill>
                  <a:srgbClr val="000000"/>
                </a:solidFill>
              </a:rPr>
              <a:pPr defTabSz="1218072"/>
              <a:t>‹#›</a:t>
            </a:fld>
            <a:endParaRPr lang="en-US" altLang="en-US">
              <a:solidFill>
                <a:srgbClr val="000000"/>
              </a:solidFill>
            </a:endParaRPr>
          </a:p>
        </p:txBody>
      </p:sp>
    </p:spTree>
    <p:extLst>
      <p:ext uri="{BB962C8B-B14F-4D97-AF65-F5344CB8AC3E}">
        <p14:creationId xmlns:p14="http://schemas.microsoft.com/office/powerpoint/2010/main" xmlns="" val="15785782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24871374"/>
      </p:ext>
    </p:extLst>
  </p:cSld>
  <p:clrMapOvr>
    <a:masterClrMapping/>
  </p:clrMapOvr>
  <p:timing>
    <p:tnLst>
      <p:par>
        <p:cTn id="1" dur="indefinite" restart="never" nodeType="tmRoot"/>
      </p:par>
    </p:tnLst>
  </p:timing>
</p:sldLayout>
</file>

<file path=ppt/slideLayouts/slideLayout8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defTabSz="1218072">
              <a:defRPr/>
            </a:pPr>
            <a:endParaRPr lang="en-US" altLang="en-US">
              <a:solidFill>
                <a:srgbClr val="000000"/>
              </a:solidFill>
            </a:endParaRPr>
          </a:p>
        </p:txBody>
      </p:sp>
      <p:sp>
        <p:nvSpPr>
          <p:cNvPr id="4"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defTabSz="1218072">
              <a:defRPr/>
            </a:pPr>
            <a:endParaRPr lang="en-US" altLang="en-US">
              <a:solidFill>
                <a:srgbClr val="000000"/>
              </a:solidFill>
            </a:endParaRPr>
          </a:p>
        </p:txBody>
      </p:sp>
      <p:sp>
        <p:nvSpPr>
          <p:cNvPr id="5"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defTabSz="1218072"/>
            <a:fld id="{E82D0459-96E7-44A8-8F49-9DF3FF6CFBC0}" type="slidenum">
              <a:rPr lang="en-US" altLang="en-US" smtClean="0">
                <a:solidFill>
                  <a:srgbClr val="000000"/>
                </a:solidFill>
              </a:rPr>
              <a:pPr defTabSz="1218072"/>
              <a:t>‹#›</a:t>
            </a:fld>
            <a:endParaRPr lang="en-US" altLang="en-US">
              <a:solidFill>
                <a:srgbClr val="000000"/>
              </a:solidFill>
            </a:endParaRPr>
          </a:p>
        </p:txBody>
      </p:sp>
    </p:spTree>
    <p:extLst>
      <p:ext uri="{BB962C8B-B14F-4D97-AF65-F5344CB8AC3E}">
        <p14:creationId xmlns:p14="http://schemas.microsoft.com/office/powerpoint/2010/main" xmlns="" val="2438569621"/>
      </p:ext>
    </p:extLst>
  </p:cSld>
  <p:clrMapOvr>
    <a:masterClrMapping/>
  </p:clrMapOvr>
</p:sldLayout>
</file>

<file path=ppt/slideLayouts/slideLayout81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07612420"/>
      </p:ext>
    </p:extLst>
  </p:cSld>
  <p:clrMapOvr>
    <a:masterClrMapping/>
  </p:clrMapOvr>
  <p:timing>
    <p:tnLst>
      <p:par>
        <p:cTn id="1" dur="indefinite" restart="never" nodeType="tmRoot"/>
      </p:par>
    </p:tnLst>
  </p:timing>
</p:sldLayout>
</file>

<file path=ppt/slideLayouts/slideLayout81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06712825"/>
      </p:ext>
    </p:extLst>
  </p:cSld>
  <p:clrMapOvr>
    <a:masterClrMapping/>
  </p:clrMapOvr>
  <p:timing>
    <p:tnLst>
      <p:par>
        <p:cTn id="1" dur="indefinite" restart="never" nodeType="tmRoot"/>
      </p:par>
    </p:tnLst>
  </p:timing>
</p:sldLayout>
</file>

<file path=ppt/slideLayouts/slideLayout813.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70339467"/>
      </p:ext>
    </p:extLst>
  </p:cSld>
  <p:clrMapOvr>
    <a:masterClrMapping/>
  </p:clrMapOvr>
  <p:timing>
    <p:tnLst>
      <p:par>
        <p:cTn id="1" dur="indefinite" restart="never" nodeType="tmRoot"/>
      </p:par>
    </p:tnLst>
  </p:timing>
</p:sldLayout>
</file>

<file path=ppt/slideLayouts/slideLayout81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48490158"/>
      </p:ext>
    </p:extLst>
  </p:cSld>
  <p:clrMapOvr>
    <a:masterClrMapping/>
  </p:clrMapOvr>
  <p:timing>
    <p:tnLst>
      <p:par>
        <p:cTn id="1" dur="indefinite" restart="never" nodeType="tmRoot"/>
      </p:par>
    </p:tnLst>
  </p:timing>
</p:sldLayout>
</file>

<file path=ppt/slideLayouts/slideLayout815.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01695697"/>
      </p:ext>
    </p:extLst>
  </p:cSld>
  <p:clrMapOvr>
    <a:masterClrMapping/>
  </p:clrMapOvr>
  <p:timing>
    <p:tnLst>
      <p:par>
        <p:cTn id="1" dur="indefinite" restart="never" nodeType="tmRoot"/>
      </p:par>
    </p:tnLst>
  </p:timing>
</p:sldLayout>
</file>

<file path=ppt/slideLayouts/slideLayout816.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8321713"/>
      </p:ext>
    </p:extLst>
  </p:cSld>
  <p:clrMapOvr>
    <a:masterClrMapping/>
  </p:clrMapOvr>
  <p:timing>
    <p:tnLst>
      <p:par>
        <p:cTn id="1" dur="indefinite" restart="never" nodeType="tmRoot"/>
      </p:par>
    </p:tnLst>
  </p:timing>
</p:sldLayout>
</file>

<file path=ppt/slideLayouts/slideLayout817.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79394538"/>
      </p:ext>
    </p:extLst>
  </p:cSld>
  <p:clrMapOvr>
    <a:masterClrMapping/>
  </p:clrMapOvr>
  <p:timing>
    <p:tnLst>
      <p:par>
        <p:cTn id="1" dur="indefinite" restart="never" nodeType="tmRoot"/>
      </p:par>
    </p:tnLst>
  </p:timing>
</p:sldLayout>
</file>

<file path=ppt/slideLayouts/slideLayout818.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36076997"/>
      </p:ext>
    </p:extLst>
  </p:cSld>
  <p:clrMapOvr>
    <a:masterClrMapping/>
  </p:clrMapOvr>
  <p:timing>
    <p:tnLst>
      <p:par>
        <p:cTn id="1" dur="indefinite" restart="never" nodeType="tmRoot"/>
      </p:par>
    </p:tnLst>
  </p:timing>
</p:sldLayout>
</file>

<file path=ppt/slideLayouts/slideLayout819.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77968419"/>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75974323"/>
      </p:ext>
    </p:extLst>
  </p:cSld>
  <p:clrMapOvr>
    <a:masterClrMapping/>
  </p:clrMapOvr>
  <p:timing>
    <p:tnLst>
      <p:par>
        <p:cTn id="1" dur="indefinite" restart="never" nodeType="tmRoot"/>
      </p:par>
    </p:tnLst>
  </p:timing>
</p:sldLayout>
</file>

<file path=ppt/slideLayouts/slideLayout820.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75324773"/>
      </p:ext>
    </p:extLst>
  </p:cSld>
  <p:clrMapOvr>
    <a:masterClrMapping/>
  </p:clrMapOvr>
  <p:timing>
    <p:tnLst>
      <p:par>
        <p:cTn id="1" dur="indefinite" restart="never" nodeType="tmRoot"/>
      </p:par>
    </p:tnLst>
  </p:timing>
</p:sldLayout>
</file>

<file path=ppt/slideLayouts/slideLayout821.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57249419"/>
      </p:ext>
    </p:extLst>
  </p:cSld>
  <p:clrMapOvr>
    <a:masterClrMapping/>
  </p:clrMapOvr>
  <p:timing>
    <p:tnLst>
      <p:par>
        <p:cTn id="1" dur="indefinite" restart="never" nodeType="tmRoot"/>
      </p:par>
    </p:tnLst>
  </p:timing>
</p:sldLayout>
</file>

<file path=ppt/slideLayouts/slideLayout822.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50775126"/>
      </p:ext>
    </p:extLst>
  </p:cSld>
  <p:clrMapOvr>
    <a:masterClrMapping/>
  </p:clrMapOvr>
  <p:timing>
    <p:tnLst>
      <p:par>
        <p:cTn id="1" dur="indefinite" restart="never" nodeType="tmRoot"/>
      </p:par>
    </p:tnLst>
  </p:timing>
</p:sldLayout>
</file>

<file path=ppt/slideLayouts/slideLayout823.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67650883"/>
      </p:ext>
    </p:extLst>
  </p:cSld>
  <p:clrMapOvr>
    <a:masterClrMapping/>
  </p:clrMapOvr>
  <p:timing>
    <p:tnLst>
      <p:par>
        <p:cTn id="1" dur="indefinite" restart="never" nodeType="tmRoot"/>
      </p:par>
    </p:tnLst>
  </p:timing>
</p:sldLayout>
</file>

<file path=ppt/slideLayouts/slideLayout824.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47135285"/>
      </p:ext>
    </p:extLst>
  </p:cSld>
  <p:clrMapOvr>
    <a:masterClrMapping/>
  </p:clrMapOvr>
  <p:timing>
    <p:tnLst>
      <p:par>
        <p:cTn id="1" dur="indefinite" restart="never" nodeType="tmRoot"/>
      </p:par>
    </p:tnLst>
  </p:timing>
</p:sldLayout>
</file>

<file path=ppt/slideLayouts/slideLayout825.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18884097"/>
      </p:ext>
    </p:extLst>
  </p:cSld>
  <p:clrMapOvr>
    <a:masterClrMapping/>
  </p:clrMapOvr>
  <p:timing>
    <p:tnLst>
      <p:par>
        <p:cTn id="1" dur="indefinite" restart="never" nodeType="tmRoot"/>
      </p:par>
    </p:tnLst>
  </p:timing>
</p:sldLayout>
</file>

<file path=ppt/slideLayouts/slideLayout826.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97758108"/>
      </p:ext>
    </p:extLst>
  </p:cSld>
  <p:clrMapOvr>
    <a:masterClrMapping/>
  </p:clrMapOvr>
  <p:timing>
    <p:tnLst>
      <p:par>
        <p:cTn id="1" dur="indefinite" restart="never" nodeType="tmRoot"/>
      </p:par>
    </p:tnLst>
  </p:timing>
</p:sldLayout>
</file>

<file path=ppt/slideLayouts/slideLayout827.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24365331"/>
      </p:ext>
    </p:extLst>
  </p:cSld>
  <p:clrMapOvr>
    <a:masterClrMapping/>
  </p:clrMapOvr>
  <p:timing>
    <p:tnLst>
      <p:par>
        <p:cTn id="1" dur="indefinite" restart="never" nodeType="tmRoot"/>
      </p:par>
    </p:tnLst>
  </p:timing>
</p:sldLayout>
</file>

<file path=ppt/slideLayouts/slideLayout828.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51187666"/>
      </p:ext>
    </p:extLst>
  </p:cSld>
  <p:clrMapOvr>
    <a:masterClrMapping/>
  </p:clrMapOvr>
  <p:timing>
    <p:tnLst>
      <p:par>
        <p:cTn id="1" dur="indefinite" restart="never" nodeType="tmRoot"/>
      </p:par>
    </p:tnLst>
  </p:timing>
</p:sldLayout>
</file>

<file path=ppt/slideLayouts/slideLayout829.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40027357"/>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31012623"/>
      </p:ext>
    </p:extLst>
  </p:cSld>
  <p:clrMapOvr>
    <a:masterClrMapping/>
  </p:clrMapOvr>
  <p:timing>
    <p:tnLst>
      <p:par>
        <p:cTn id="1" dur="indefinite" restart="never" nodeType="tmRoot"/>
      </p:par>
    </p:tnLst>
  </p:timing>
</p:sldLayout>
</file>

<file path=ppt/slideLayouts/slideLayout830.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67485099"/>
      </p:ext>
    </p:extLst>
  </p:cSld>
  <p:clrMapOvr>
    <a:masterClrMapping/>
  </p:clrMapOvr>
  <p:timing>
    <p:tnLst>
      <p:par>
        <p:cTn id="1" dur="indefinite" restart="never" nodeType="tmRoot"/>
      </p:par>
    </p:tnLst>
  </p:timing>
</p:sldLayout>
</file>

<file path=ppt/slideLayouts/slideLayout831.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11440323"/>
      </p:ext>
    </p:extLst>
  </p:cSld>
  <p:clrMapOvr>
    <a:masterClrMapping/>
  </p:clrMapOvr>
  <p:timing>
    <p:tnLst>
      <p:par>
        <p:cTn id="1" dur="indefinite" restart="never" nodeType="tmRoot"/>
      </p:par>
    </p:tnLst>
  </p:timing>
</p:sldLayout>
</file>

<file path=ppt/slideLayouts/slideLayout832.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734153179"/>
      </p:ext>
    </p:extLst>
  </p:cSld>
  <p:clrMapOvr>
    <a:masterClrMapping/>
  </p:clrMapOvr>
  <p:timing>
    <p:tnLst>
      <p:par>
        <p:cTn id="1" dur="indefinite" restart="never" nodeType="tmRoot"/>
      </p:par>
    </p:tnLst>
  </p:timing>
</p:sldLayout>
</file>

<file path=ppt/slideLayouts/slideLayout833.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894251555"/>
      </p:ext>
    </p:extLst>
  </p:cSld>
  <p:clrMapOvr>
    <a:masterClrMapping/>
  </p:clrMapOvr>
  <p:timing>
    <p:tnLst>
      <p:par>
        <p:cTn id="1" dur="indefinite" restart="never" nodeType="tmRoot"/>
      </p:par>
    </p:tnLst>
  </p:timing>
</p:sldLayout>
</file>

<file path=ppt/slideLayouts/slideLayout834.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79881318"/>
      </p:ext>
    </p:extLst>
  </p:cSld>
  <p:clrMapOvr>
    <a:masterClrMapping/>
  </p:clrMapOvr>
  <p:timing>
    <p:tnLst>
      <p:par>
        <p:cTn id="1" dur="indefinite" restart="never" nodeType="tmRoot"/>
      </p:par>
    </p:tnLst>
  </p:timing>
</p:sldLayout>
</file>

<file path=ppt/slideLayouts/slideLayout835.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864841465"/>
      </p:ext>
    </p:extLst>
  </p:cSld>
  <p:clrMapOvr>
    <a:masterClrMapping/>
  </p:clrMapOvr>
  <p:timing>
    <p:tnLst>
      <p:par>
        <p:cTn id="1" dur="indefinite" restart="never" nodeType="tmRoot"/>
      </p:par>
    </p:tnLst>
  </p:timing>
</p:sldLayout>
</file>

<file path=ppt/slideLayouts/slideLayout836.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021917885"/>
      </p:ext>
    </p:extLst>
  </p:cSld>
  <p:clrMapOvr>
    <a:masterClrMapping/>
  </p:clrMapOvr>
  <p:timing>
    <p:tnLst>
      <p:par>
        <p:cTn id="1" dur="indefinite" restart="never" nodeType="tmRoot"/>
      </p:par>
    </p:tnLst>
  </p:timing>
</p:sldLayout>
</file>

<file path=ppt/slideLayouts/slideLayout837.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892376400"/>
      </p:ext>
    </p:extLst>
  </p:cSld>
  <p:clrMapOvr>
    <a:masterClrMapping/>
  </p:clrMapOvr>
  <p:timing>
    <p:tnLst>
      <p:par>
        <p:cTn id="1" dur="indefinite" restart="never" nodeType="tmRoot"/>
      </p:par>
    </p:tnLst>
  </p:timing>
</p:sldLayout>
</file>

<file path=ppt/slideLayouts/slideLayout838.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97286392"/>
      </p:ext>
    </p:extLst>
  </p:cSld>
  <p:clrMapOvr>
    <a:masterClrMapping/>
  </p:clrMapOvr>
</p:sldLayout>
</file>

<file path=ppt/slideLayouts/slideLayout839.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987026"/>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80480968"/>
      </p:ext>
    </p:extLst>
  </p:cSld>
  <p:clrMapOvr>
    <a:masterClrMapping/>
  </p:clrMapOvr>
  <p:timing>
    <p:tnLst>
      <p:par>
        <p:cTn id="1" dur="indefinite" restart="never" nodeType="tmRoot"/>
      </p:par>
    </p:tnLst>
  </p:timing>
</p:sldLayout>
</file>

<file path=ppt/slideLayouts/slideLayout840.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2056959247"/>
      </p:ext>
    </p:extLst>
  </p:cSld>
  <p:clrMapOvr>
    <a:masterClrMapping/>
  </p:clrMapOvr>
</p:sldLayout>
</file>

<file path=ppt/slideLayouts/slideLayout841.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88815210"/>
      </p:ext>
    </p:extLst>
  </p:cSld>
  <p:clrMapOvr>
    <a:masterClrMapping/>
  </p:clrMapOvr>
  <p:timing>
    <p:tnLst>
      <p:par>
        <p:cTn id="1" dur="indefinite" restart="never" nodeType="tmRoot"/>
      </p:par>
    </p:tnLst>
  </p:timing>
</p:sldLayout>
</file>

<file path=ppt/slideLayouts/slideLayout842.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1928877984"/>
      </p:ext>
    </p:extLst>
  </p:cSld>
  <p:clrMapOvr>
    <a:masterClrMapping/>
  </p:clrMapOvr>
</p:sldLayout>
</file>

<file path=ppt/slideLayouts/slideLayout843.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50335544"/>
      </p:ext>
    </p:extLst>
  </p:cSld>
  <p:clrMapOvr>
    <a:masterClrMapping/>
  </p:clrMapOvr>
  <p:timing>
    <p:tnLst>
      <p:par>
        <p:cTn id="1" dur="indefinite" restart="never" nodeType="tmRoot"/>
      </p:par>
    </p:tnLst>
  </p:timing>
</p:sldLayout>
</file>

<file path=ppt/slideLayouts/slideLayout844.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2451552114"/>
      </p:ext>
    </p:extLst>
  </p:cSld>
  <p:clrMapOvr>
    <a:masterClrMapping/>
  </p:clrMapOvr>
</p:sldLayout>
</file>

<file path=ppt/slideLayouts/slideLayout845.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35375315"/>
      </p:ext>
    </p:extLst>
  </p:cSld>
  <p:clrMapOvr>
    <a:masterClrMapping/>
  </p:clrMapOvr>
  <p:timing>
    <p:tnLst>
      <p:par>
        <p:cTn id="1" dur="indefinite" restart="never" nodeType="tmRoot"/>
      </p:par>
    </p:tnLst>
  </p:timing>
</p:sldLayout>
</file>

<file path=ppt/slideLayouts/slideLayout846.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419984456"/>
      </p:ext>
    </p:extLst>
  </p:cSld>
  <p:clrMapOvr>
    <a:masterClrMapping/>
  </p:clrMapOvr>
</p:sldLayout>
</file>

<file path=ppt/slideLayouts/slideLayout847.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56836604"/>
      </p:ext>
    </p:extLst>
  </p:cSld>
  <p:clrMapOvr>
    <a:masterClrMapping/>
  </p:clrMapOvr>
  <p:timing>
    <p:tnLst>
      <p:par>
        <p:cTn id="1" dur="indefinite" restart="never" nodeType="tmRoot"/>
      </p:par>
    </p:tnLst>
  </p:timing>
</p:sldLayout>
</file>

<file path=ppt/slideLayouts/slideLayout848.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81060787"/>
      </p:ext>
    </p:extLst>
  </p:cSld>
  <p:clrMapOvr>
    <a:masterClrMapping/>
  </p:clrMapOvr>
  <p:timing>
    <p:tnLst>
      <p:par>
        <p:cTn id="1" dur="indefinite" restart="never" nodeType="tmRoot"/>
      </p:par>
    </p:tnLst>
  </p:timing>
</p:sldLayout>
</file>

<file path=ppt/slideLayouts/slideLayout849.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022485794"/>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85297759"/>
      </p:ext>
    </p:extLst>
  </p:cSld>
  <p:clrMapOvr>
    <a:masterClrMapping/>
  </p:clrMapOvr>
  <p:timing>
    <p:tnLst>
      <p:par>
        <p:cTn id="1" dur="indefinite" restart="never" nodeType="tmRoot"/>
      </p:par>
    </p:tnLst>
  </p:timing>
</p:sldLayout>
</file>

<file path=ppt/slideLayouts/slideLayout850.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148370534"/>
      </p:ext>
    </p:extLst>
  </p:cSld>
  <p:clrMapOvr>
    <a:masterClrMapping/>
  </p:clrMapOvr>
  <p:timing>
    <p:tnLst>
      <p:par>
        <p:cTn id="1" dur="indefinite" restart="never" nodeType="tmRoot"/>
      </p:par>
    </p:tnLst>
  </p:timing>
</p:sldLayout>
</file>

<file path=ppt/slideLayouts/slideLayout851.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16302312"/>
      </p:ext>
    </p:extLst>
  </p:cSld>
  <p:clrMapOvr>
    <a:masterClrMapping/>
  </p:clrMapOvr>
  <p:timing>
    <p:tnLst>
      <p:par>
        <p:cTn id="1" dur="indefinite" restart="never" nodeType="tmRoot"/>
      </p:par>
    </p:tnLst>
  </p:timing>
</p:sldLayout>
</file>

<file path=ppt/slideLayouts/slideLayout852.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730472476"/>
      </p:ext>
    </p:extLst>
  </p:cSld>
  <p:clrMapOvr>
    <a:masterClrMapping/>
  </p:clrMapOvr>
  <p:timing>
    <p:tnLst>
      <p:par>
        <p:cTn id="1" dur="indefinite" restart="never" nodeType="tmRoot"/>
      </p:par>
    </p:tnLst>
  </p:timing>
</p:sldLayout>
</file>

<file path=ppt/slideLayouts/slideLayout853.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066888677"/>
      </p:ext>
    </p:extLst>
  </p:cSld>
  <p:clrMapOvr>
    <a:masterClrMapping/>
  </p:clrMapOvr>
  <p:timing>
    <p:tnLst>
      <p:par>
        <p:cTn id="1" dur="indefinite" restart="never" nodeType="tmRoot"/>
      </p:par>
    </p:tnLst>
  </p:timing>
</p:sldLayout>
</file>

<file path=ppt/slideLayouts/slideLayout854.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616829355"/>
      </p:ext>
    </p:extLst>
  </p:cSld>
  <p:clrMapOvr>
    <a:masterClrMapping/>
  </p:clrMapOvr>
  <p:timing>
    <p:tnLst>
      <p:par>
        <p:cTn id="1" dur="indefinite" restart="never" nodeType="tmRoot"/>
      </p:par>
    </p:tnLst>
  </p:timing>
</p:sldLayout>
</file>

<file path=ppt/slideLayouts/slideLayout855.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3344060605"/>
      </p:ext>
    </p:extLst>
  </p:cSld>
  <p:clrMapOvr>
    <a:masterClrMapping/>
  </p:clrMapOvr>
</p:sldLayout>
</file>

<file path=ppt/slideLayouts/slideLayout856.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27950721"/>
      </p:ext>
    </p:extLst>
  </p:cSld>
  <p:clrMapOvr>
    <a:masterClrMapping/>
  </p:clrMapOvr>
  <p:timing>
    <p:tnLst>
      <p:par>
        <p:cTn id="1" dur="indefinite" restart="never" nodeType="tmRoot"/>
      </p:par>
    </p:tnLst>
  </p:timing>
</p:sldLayout>
</file>

<file path=ppt/slideLayouts/slideLayout857.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659076020"/>
      </p:ext>
    </p:extLst>
  </p:cSld>
  <p:clrMapOvr>
    <a:masterClrMapping/>
  </p:clrMapOvr>
</p:sldLayout>
</file>

<file path=ppt/slideLayouts/slideLayout858.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48408736"/>
      </p:ext>
    </p:extLst>
  </p:cSld>
  <p:clrMapOvr>
    <a:masterClrMapping/>
  </p:clrMapOvr>
  <p:timing>
    <p:tnLst>
      <p:par>
        <p:cTn id="1" dur="indefinite" restart="never" nodeType="tmRoot"/>
      </p:par>
    </p:tnLst>
  </p:timing>
</p:sldLayout>
</file>

<file path=ppt/slideLayouts/slideLayout859.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220786540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09668489"/>
      </p:ext>
    </p:extLst>
  </p:cSld>
  <p:clrMapOvr>
    <a:masterClrMapping/>
  </p:clrMapOvr>
  <p:timing>
    <p:tnLst>
      <p:par>
        <p:cTn id="1" dur="indefinite" restart="never" nodeType="tmRoot"/>
      </p:par>
    </p:tnLst>
  </p:timing>
</p:sldLayout>
</file>

<file path=ppt/slideLayouts/slideLayout860.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90342191"/>
      </p:ext>
    </p:extLst>
  </p:cSld>
  <p:clrMapOvr>
    <a:masterClrMapping/>
  </p:clrMapOvr>
  <p:timing>
    <p:tnLst>
      <p:par>
        <p:cTn id="1" dur="indefinite" restart="never" nodeType="tmRoot"/>
      </p:par>
    </p:tnLst>
  </p:timing>
</p:sldLayout>
</file>

<file path=ppt/slideLayouts/slideLayout861.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1047898363"/>
      </p:ext>
    </p:extLst>
  </p:cSld>
  <p:clrMapOvr>
    <a:masterClrMapping/>
  </p:clrMapOvr>
</p:sldLayout>
</file>

<file path=ppt/slideLayouts/slideLayout862.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57040231"/>
      </p:ext>
    </p:extLst>
  </p:cSld>
  <p:clrMapOvr>
    <a:masterClrMapping/>
  </p:clrMapOvr>
  <p:timing>
    <p:tnLst>
      <p:par>
        <p:cTn id="1" dur="indefinite" restart="never" nodeType="tmRoot"/>
      </p:par>
    </p:tnLst>
  </p:timing>
</p:sldLayout>
</file>

<file path=ppt/slideLayouts/slideLayout863.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1795271582"/>
      </p:ext>
    </p:extLst>
  </p:cSld>
  <p:clrMapOvr>
    <a:masterClrMapping/>
  </p:clrMapOvr>
</p:sldLayout>
</file>

<file path=ppt/slideLayouts/slideLayout864.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13948034"/>
      </p:ext>
    </p:extLst>
  </p:cSld>
  <p:clrMapOvr>
    <a:masterClrMapping/>
  </p:clrMapOvr>
  <p:timing>
    <p:tnLst>
      <p:par>
        <p:cTn id="1" dur="indefinite" restart="never" nodeType="tmRoot"/>
      </p:par>
    </p:tnLst>
  </p:timing>
</p:sldLayout>
</file>

<file path=ppt/slideLayouts/slideLayout865.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defTabSz="913532"/>
            <a:fld id="{32BF82D2-7A68-459D-A996-9BDDA2518FA4}" type="datetimeFigureOut">
              <a:rPr lang="zh-CN" altLang="en-US" sz="1865" smtClean="0">
                <a:solidFill>
                  <a:prstClr val="black">
                    <a:tint val="75000"/>
                  </a:prstClr>
                </a:solidFill>
              </a:rPr>
              <a:pPr defTabSz="913532"/>
              <a:t>2021/9/17</a:t>
            </a:fld>
            <a:endParaRPr lang="zh-CN" altLang="en-US" sz="1865">
              <a:solidFill>
                <a:prstClr val="black">
                  <a:tint val="75000"/>
                </a:prstClr>
              </a:solidFill>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defTabSz="913532"/>
            <a:endParaRPr lang="zh-CN" altLang="en-US" sz="1865">
              <a:solidFill>
                <a:prstClr val="black">
                  <a:tint val="75000"/>
                </a:prstClr>
              </a:solidFill>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defTabSz="913532"/>
            <a:fld id="{3E01EE5D-26FB-46D5-A381-ECFB35BF1D34}" type="slidenum">
              <a:rPr lang="zh-CN" altLang="en-US" sz="1865" smtClean="0">
                <a:solidFill>
                  <a:prstClr val="black">
                    <a:tint val="75000"/>
                  </a:prstClr>
                </a:solidFill>
              </a:rPr>
              <a:pPr defTabSz="913532"/>
              <a:t>‹#›</a:t>
            </a:fld>
            <a:endParaRPr lang="zh-CN" altLang="en-US" sz="1865">
              <a:solidFill>
                <a:prstClr val="black">
                  <a:tint val="75000"/>
                </a:prstClr>
              </a:solidFill>
            </a:endParaRPr>
          </a:p>
        </p:txBody>
      </p:sp>
    </p:spTree>
    <p:extLst>
      <p:ext uri="{BB962C8B-B14F-4D97-AF65-F5344CB8AC3E}">
        <p14:creationId xmlns:p14="http://schemas.microsoft.com/office/powerpoint/2010/main" xmlns="" val="739135369"/>
      </p:ext>
    </p:extLst>
  </p:cSld>
  <p:clrMapOvr>
    <a:masterClrMapping/>
  </p:clrMapOvr>
  <p:timing>
    <p:tnLst>
      <p:par>
        <p:cTn id="1" dur="indefinite" restart="never" nodeType="tmRoot"/>
      </p:par>
    </p:tnLst>
  </p:timing>
</p:sldLayout>
</file>

<file path=ppt/slideLayouts/slideLayout866.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mn-cs"/>
              </a:defRPr>
            </a:lvl1pPr>
          </a:lstStyle>
          <a:p>
            <a:pPr defTabSz="913532">
              <a:defRPr/>
            </a:pPr>
            <a:fld id="{0C6303A0-9065-42AF-906A-DE1E800FE257}"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mn-cs"/>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mn-cs"/>
              </a:defRPr>
            </a:lvl1pPr>
          </a:lstStyle>
          <a:p>
            <a:pPr defTabSz="913532">
              <a:defRPr/>
            </a:pPr>
            <a:fld id="{2AD3D7CA-7BD8-4738-B6AB-718737AA462A}"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221669167"/>
      </p:ext>
    </p:extLst>
  </p:cSld>
  <p:clrMapOvr>
    <a:masterClrMapping/>
  </p:clrMapOvr>
</p:sldLayout>
</file>

<file path=ppt/slideLayouts/slideLayout867.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48624282"/>
      </p:ext>
    </p:extLst>
  </p:cSld>
  <p:clrMapOvr>
    <a:masterClrMapping/>
  </p:clrMapOvr>
</p:sldLayout>
</file>

<file path=ppt/slideLayouts/slideLayout868.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3"/>
            <a:ext cx="12700001" cy="6878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208432"/>
      </p:ext>
    </p:extLst>
  </p:cSld>
  <p:clrMapOvr>
    <a:masterClrMapping/>
  </p:clrMapOvr>
</p:sldLayout>
</file>

<file path=ppt/slideLayouts/slideLayout869.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7438271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0080974"/>
      </p:ext>
    </p:extLst>
  </p:cSld>
  <p:clrMapOvr>
    <a:masterClrMapping/>
  </p:clrMapOvr>
  <p:timing>
    <p:tnLst>
      <p:par>
        <p:cTn id="1" dur="indefinite" restart="never" nodeType="tmRoot"/>
      </p:par>
    </p:tnLst>
  </p:timing>
</p:sldLayout>
</file>

<file path=ppt/slideLayouts/slideLayout870.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3ACFC516-0EBD-4852-9DFD-FFC809B16810}"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855DB59F-0B7A-4009-ADD8-CBB6E0E22669}"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371661899"/>
      </p:ext>
    </p:extLst>
  </p:cSld>
  <p:clrMapOvr>
    <a:masterClrMapping/>
  </p:clrMapOvr>
</p:sldLayout>
</file>

<file path=ppt/slideLayouts/slideLayout871.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2068439021"/>
      </p:ext>
    </p:extLst>
  </p:cSld>
  <p:clrMapOvr>
    <a:masterClrMapping/>
  </p:clrMapOvr>
</p:sldLayout>
</file>

<file path=ppt/slideLayouts/slideLayout872.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83150185"/>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873.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defRPr>
            </a:lvl1pPr>
          </a:lstStyle>
          <a:p>
            <a:pPr defTabSz="913532">
              <a:defRPr/>
            </a:pPr>
            <a:fld id="{233108B3-3C5F-434E-B7C6-124BB30C5988}"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0FCC38CE-CFED-41E2-93E2-A213294AFB8B}"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4158937407"/>
      </p:ext>
    </p:extLst>
  </p:cSld>
  <p:clrMapOvr>
    <a:masterClrMapping/>
  </p:clrMapOvr>
</p:sldLayout>
</file>

<file path=ppt/slideLayouts/slideLayout874.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62277646"/>
      </p:ext>
    </p:extLst>
  </p:cSld>
  <p:clrMapOvr>
    <a:masterClrMapping/>
  </p:clrMapOvr>
</p:sldLayout>
</file>

<file path=ppt/slideLayouts/slideLayout875.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561064186"/>
      </p:ext>
    </p:extLst>
  </p:cSld>
  <p:clrMapOvr>
    <a:masterClrMapping/>
  </p:clrMapOvr>
</p:sldLayout>
</file>

<file path=ppt/slideLayouts/slideLayout876.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62885286"/>
      </p:ext>
    </p:extLst>
  </p:cSld>
  <p:clrMapOvr>
    <a:masterClrMapping/>
  </p:clrMapOvr>
</p:sldLayout>
</file>

<file path=ppt/slideLayouts/slideLayout877.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630271927"/>
      </p:ext>
    </p:extLst>
  </p:cSld>
  <p:clrMapOvr>
    <a:masterClrMapping/>
  </p:clrMapOvr>
</p:sldLayout>
</file>

<file path=ppt/slideLayouts/slideLayout878.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12023206"/>
      </p:ext>
    </p:extLst>
  </p:cSld>
  <p:clrMapOvr>
    <a:masterClrMapping/>
  </p:clrMapOvr>
</p:sldLayout>
</file>

<file path=ppt/slideLayouts/slideLayout879.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074797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33732530"/>
      </p:ext>
    </p:extLst>
  </p:cSld>
  <p:clrMapOvr>
    <a:masterClrMapping/>
  </p:clrMapOvr>
  <p:timing>
    <p:tnLst>
      <p:par>
        <p:cTn id="1" dur="indefinite" restart="never" nodeType="tmRoot"/>
      </p:par>
    </p:tnLst>
  </p:timing>
</p:sldLayout>
</file>

<file path=ppt/slideLayouts/slideLayout880.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5" y="6042027"/>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DD22C65B-FAC9-421A-9391-569306C0644A}"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677863" y="6042027"/>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endParaRPr lang="zh-CN" altLang="en-US"/>
          </a:p>
        </p:txBody>
      </p:sp>
      <p:sp>
        <p:nvSpPr>
          <p:cNvPr id="4" name="灯片编号占位符 4"/>
          <p:cNvSpPr>
            <a:spLocks noGrp="1"/>
          </p:cNvSpPr>
          <p:nvPr>
            <p:ph type="sldNum" sz="quarter" idx="12"/>
          </p:nvPr>
        </p:nvSpPr>
        <p:spPr>
          <a:xfrm>
            <a:off x="8589963" y="6042027"/>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BEBC0E72-BF06-4A19-B2CD-574FB1E7DA1E}" type="slidenum">
              <a:rPr lang="zh-CN" altLang="en-US" smtClean="0"/>
              <a:pPr defTabSz="1218072">
                <a:defRPr/>
              </a:pPr>
              <a:t>‹#›</a:t>
            </a:fld>
            <a:endParaRPr lang="zh-CN" altLang="en-US"/>
          </a:p>
        </p:txBody>
      </p:sp>
    </p:spTree>
    <p:extLst>
      <p:ext uri="{BB962C8B-B14F-4D97-AF65-F5344CB8AC3E}">
        <p14:creationId xmlns:p14="http://schemas.microsoft.com/office/powerpoint/2010/main" xmlns="" val="3345906307"/>
      </p:ext>
    </p:extLst>
  </p:cSld>
  <p:clrMapOvr>
    <a:masterClrMapping/>
  </p:clrMapOvr>
</p:sldLayout>
</file>

<file path=ppt/slideLayouts/slideLayout881.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5" y="6042027"/>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60329089-014F-40B7-AF9F-C11F97BF94C2}"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677863" y="6042027"/>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endParaRPr lang="zh-CN" altLang="en-US"/>
          </a:p>
        </p:txBody>
      </p:sp>
      <p:sp>
        <p:nvSpPr>
          <p:cNvPr id="4" name="灯片编号占位符 4"/>
          <p:cNvSpPr>
            <a:spLocks noGrp="1"/>
          </p:cNvSpPr>
          <p:nvPr>
            <p:ph type="sldNum" sz="quarter" idx="12"/>
          </p:nvPr>
        </p:nvSpPr>
        <p:spPr>
          <a:xfrm>
            <a:off x="8589963" y="6042027"/>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C06FD32C-10E6-4306-A8A9-F7761EEB30E2}" type="slidenum">
              <a:rPr lang="zh-CN" altLang="en-US" smtClean="0"/>
              <a:pPr defTabSz="1218072">
                <a:defRPr/>
              </a:pPr>
              <a:t>‹#›</a:t>
            </a:fld>
            <a:endParaRPr lang="zh-CN" altLang="en-US"/>
          </a:p>
        </p:txBody>
      </p:sp>
    </p:spTree>
    <p:extLst>
      <p:ext uri="{BB962C8B-B14F-4D97-AF65-F5344CB8AC3E}">
        <p14:creationId xmlns:p14="http://schemas.microsoft.com/office/powerpoint/2010/main" xmlns="" val="1568467282"/>
      </p:ext>
    </p:extLst>
  </p:cSld>
  <p:clrMapOvr>
    <a:masterClrMapping/>
  </p:clrMapOvr>
</p:sldLayout>
</file>

<file path=ppt/slideLayouts/slideLayout882.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0" y="1"/>
            <a:ext cx="126619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71775471"/>
      </p:ext>
    </p:extLst>
  </p:cSld>
  <p:clrMapOvr>
    <a:masterClrMapping/>
  </p:clrMapOvr>
</p:sldLayout>
</file>

<file path=ppt/slideLayouts/slideLayout883.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34695039"/>
      </p:ext>
    </p:extLst>
  </p:cSld>
  <p:clrMapOvr>
    <a:masterClrMapping/>
  </p:clrMapOvr>
</p:sldLayout>
</file>

<file path=ppt/slideLayouts/slideLayout884.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4738"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73813579"/>
      </p:ext>
    </p:extLst>
  </p:cSld>
  <p:clrMapOvr>
    <a:masterClrMapping/>
  </p:clrMapOvr>
</p:sldLayout>
</file>

<file path=ppt/slideLayouts/slideLayout88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88179809"/>
      </p:ext>
    </p:extLst>
  </p:cSld>
  <p:clrMapOvr>
    <a:masterClrMapping/>
  </p:clrMapOvr>
  <p:timing>
    <p:tnLst>
      <p:par>
        <p:cTn id="1" dur="indefinite" restart="never" nodeType="tmRoot"/>
      </p:par>
    </p:tnLst>
  </p:timing>
</p:sldLayout>
</file>

<file path=ppt/slideLayouts/slideLayout88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94864039"/>
      </p:ext>
    </p:extLst>
  </p:cSld>
  <p:clrMapOvr>
    <a:masterClrMapping/>
  </p:clrMapOvr>
  <p:timing>
    <p:tnLst>
      <p:par>
        <p:cTn id="1" dur="indefinite" restart="never" nodeType="tmRoot"/>
      </p:par>
    </p:tnLst>
  </p:timing>
</p:sldLayout>
</file>

<file path=ppt/slideLayouts/slideLayout887.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02674753"/>
      </p:ext>
    </p:extLst>
  </p:cSld>
  <p:clrMapOvr>
    <a:masterClrMapping/>
  </p:clrMapOvr>
  <p:timing>
    <p:tnLst>
      <p:par>
        <p:cTn id="1" dur="indefinite" restart="never" nodeType="tmRoot"/>
      </p:par>
    </p:tnLst>
  </p:timing>
</p:sldLayout>
</file>

<file path=ppt/slideLayouts/slideLayout888.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20259532"/>
      </p:ext>
    </p:extLst>
  </p:cSld>
  <p:clrMapOvr>
    <a:masterClrMapping/>
  </p:clrMapOvr>
  <p:timing>
    <p:tnLst>
      <p:par>
        <p:cTn id="1" dur="indefinite" restart="never" nodeType="tmRoot"/>
      </p:par>
    </p:tnLst>
  </p:timing>
</p:sldLayout>
</file>

<file path=ppt/slideLayouts/slideLayout889.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88338008"/>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90365881"/>
      </p:ext>
    </p:extLst>
  </p:cSld>
  <p:clrMapOvr>
    <a:masterClrMapping/>
  </p:clrMapOvr>
  <p:timing>
    <p:tnLst>
      <p:par>
        <p:cTn id="1" dur="indefinite" restart="never" nodeType="tmRoot"/>
      </p:par>
    </p:tnLst>
  </p:timing>
</p:sldLayout>
</file>

<file path=ppt/slideLayouts/slideLayout890.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32848304"/>
      </p:ext>
    </p:extLst>
  </p:cSld>
  <p:clrMapOvr>
    <a:masterClrMapping/>
  </p:clrMapOvr>
  <p:timing>
    <p:tnLst>
      <p:par>
        <p:cTn id="1" dur="indefinite" restart="never" nodeType="tmRoot"/>
      </p:par>
    </p:tnLst>
  </p:timing>
</p:sldLayout>
</file>

<file path=ppt/slideLayouts/slideLayout891.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49337234"/>
      </p:ext>
    </p:extLst>
  </p:cSld>
  <p:clrMapOvr>
    <a:masterClrMapping/>
  </p:clrMapOvr>
  <p:timing>
    <p:tnLst>
      <p:par>
        <p:cTn id="1" dur="indefinite" restart="never" nodeType="tmRoot"/>
      </p:par>
    </p:tnLst>
  </p:timing>
</p:sldLayout>
</file>

<file path=ppt/slideLayouts/slideLayout892.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46344974"/>
      </p:ext>
    </p:extLst>
  </p:cSld>
  <p:clrMapOvr>
    <a:masterClrMapping/>
  </p:clrMapOvr>
  <p:timing>
    <p:tnLst>
      <p:par>
        <p:cTn id="1" dur="indefinite" restart="never" nodeType="tmRoot"/>
      </p:par>
    </p:tnLst>
  </p:timing>
</p:sldLayout>
</file>

<file path=ppt/slideLayouts/slideLayout893.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8677172"/>
      </p:ext>
    </p:extLst>
  </p:cSld>
  <p:clrMapOvr>
    <a:masterClrMapping/>
  </p:clrMapOvr>
  <p:timing>
    <p:tnLst>
      <p:par>
        <p:cTn id="1" dur="indefinite" restart="never" nodeType="tmRoot"/>
      </p:par>
    </p:tnLst>
  </p:timing>
</p:sldLayout>
</file>

<file path=ppt/slideLayouts/slideLayout894.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40779338"/>
      </p:ext>
    </p:extLst>
  </p:cSld>
  <p:clrMapOvr>
    <a:masterClrMapping/>
  </p:clrMapOvr>
  <p:timing>
    <p:tnLst>
      <p:par>
        <p:cTn id="1" dur="indefinite" restart="never" nodeType="tmRoot"/>
      </p:par>
    </p:tnLst>
  </p:timing>
</p:sldLayout>
</file>

<file path=ppt/slideLayouts/slideLayout895.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34781602"/>
      </p:ext>
    </p:extLst>
  </p:cSld>
  <p:clrMapOvr>
    <a:masterClrMapping/>
  </p:clrMapOvr>
  <p:timing>
    <p:tnLst>
      <p:par>
        <p:cTn id="1" dur="indefinite" restart="never" nodeType="tmRoot"/>
      </p:par>
    </p:tnLst>
  </p:timing>
</p:sldLayout>
</file>

<file path=ppt/slideLayouts/slideLayout896.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53097095"/>
      </p:ext>
    </p:extLst>
  </p:cSld>
  <p:clrMapOvr>
    <a:masterClrMapping/>
  </p:clrMapOvr>
  <p:timing>
    <p:tnLst>
      <p:par>
        <p:cTn id="1" dur="indefinite" restart="never" nodeType="tmRoot"/>
      </p:par>
    </p:tnLst>
  </p:timing>
</p:sldLayout>
</file>

<file path=ppt/slideLayouts/slideLayout897.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4906232"/>
      </p:ext>
    </p:extLst>
  </p:cSld>
  <p:clrMapOvr>
    <a:masterClrMapping/>
  </p:clrMapOvr>
  <p:timing>
    <p:tnLst>
      <p:par>
        <p:cTn id="1" dur="indefinite" restart="never" nodeType="tmRoot"/>
      </p:par>
    </p:tnLst>
  </p:timing>
</p:sldLayout>
</file>

<file path=ppt/slideLayouts/slideLayout898.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36353530"/>
      </p:ext>
    </p:extLst>
  </p:cSld>
  <p:clrMapOvr>
    <a:masterClrMapping/>
  </p:clrMapOvr>
  <p:timing>
    <p:tnLst>
      <p:par>
        <p:cTn id="1" dur="indefinite" restart="never" nodeType="tmRoot"/>
      </p:par>
    </p:tnLst>
  </p:timing>
</p:sldLayout>
</file>

<file path=ppt/slideLayouts/slideLayout899.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6656122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36087197"/>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50563747"/>
      </p:ext>
    </p:extLst>
  </p:cSld>
  <p:clrMapOvr>
    <a:masterClrMapping/>
  </p:clrMapOvr>
  <p:timing>
    <p:tnLst>
      <p:par>
        <p:cTn id="1" dur="indefinite" restart="never" nodeType="tmRoot"/>
      </p:par>
    </p:tnLst>
  </p:timing>
</p:sldLayout>
</file>

<file path=ppt/slideLayouts/slideLayout900.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68911068"/>
      </p:ext>
    </p:extLst>
  </p:cSld>
  <p:clrMapOvr>
    <a:masterClrMapping/>
  </p:clrMapOvr>
  <p:timing>
    <p:tnLst>
      <p:par>
        <p:cTn id="1" dur="indefinite" restart="never" nodeType="tmRoot"/>
      </p:par>
    </p:tnLst>
  </p:timing>
</p:sldLayout>
</file>

<file path=ppt/slideLayouts/slideLayout901.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21740170"/>
      </p:ext>
    </p:extLst>
  </p:cSld>
  <p:clrMapOvr>
    <a:masterClrMapping/>
  </p:clrMapOvr>
  <p:timing>
    <p:tnLst>
      <p:par>
        <p:cTn id="1" dur="indefinite" restart="never" nodeType="tmRoot"/>
      </p:par>
    </p:tnLst>
  </p:timing>
</p:sldLayout>
</file>

<file path=ppt/slideLayouts/slideLayout902.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31000429"/>
      </p:ext>
    </p:extLst>
  </p:cSld>
  <p:clrMapOvr>
    <a:masterClrMapping/>
  </p:clrMapOvr>
  <p:timing>
    <p:tnLst>
      <p:par>
        <p:cTn id="1" dur="indefinite" restart="never" nodeType="tmRoot"/>
      </p:par>
    </p:tnLst>
  </p:timing>
</p:sldLayout>
</file>

<file path=ppt/slideLayouts/slideLayout903.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67826057"/>
      </p:ext>
    </p:extLst>
  </p:cSld>
  <p:clrMapOvr>
    <a:masterClrMapping/>
  </p:clrMapOvr>
  <p:timing>
    <p:tnLst>
      <p:par>
        <p:cTn id="1" dur="indefinite" restart="never" nodeType="tmRoot"/>
      </p:par>
    </p:tnLst>
  </p:timing>
</p:sldLayout>
</file>

<file path=ppt/slideLayouts/slideLayout904.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9582780"/>
      </p:ext>
    </p:extLst>
  </p:cSld>
  <p:clrMapOvr>
    <a:masterClrMapping/>
  </p:clrMapOvr>
  <p:timing>
    <p:tnLst>
      <p:par>
        <p:cTn id="1" dur="indefinite" restart="never" nodeType="tmRoot"/>
      </p:par>
    </p:tnLst>
  </p:timing>
</p:sldLayout>
</file>

<file path=ppt/slideLayouts/slideLayout905.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34442236"/>
      </p:ext>
    </p:extLst>
  </p:cSld>
  <p:clrMapOvr>
    <a:masterClrMapping/>
  </p:clrMapOvr>
  <p:timing>
    <p:tnLst>
      <p:par>
        <p:cTn id="1" dur="indefinite" restart="never" nodeType="tmRoot"/>
      </p:par>
    </p:tnLst>
  </p:timing>
</p:sldLayout>
</file>

<file path=ppt/slideLayouts/slideLayout906.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980564453"/>
      </p:ext>
    </p:extLst>
  </p:cSld>
  <p:clrMapOvr>
    <a:masterClrMapping/>
  </p:clrMapOvr>
  <p:timing>
    <p:tnLst>
      <p:par>
        <p:cTn id="1" dur="indefinite" restart="never" nodeType="tmRoot"/>
      </p:par>
    </p:tnLst>
  </p:timing>
</p:sldLayout>
</file>

<file path=ppt/slideLayouts/slideLayout907.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247842424"/>
      </p:ext>
    </p:extLst>
  </p:cSld>
  <p:clrMapOvr>
    <a:masterClrMapping/>
  </p:clrMapOvr>
  <p:timing>
    <p:tnLst>
      <p:par>
        <p:cTn id="1" dur="indefinite" restart="never" nodeType="tmRoot"/>
      </p:par>
    </p:tnLst>
  </p:timing>
</p:sldLayout>
</file>

<file path=ppt/slideLayouts/slideLayout908.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230591716"/>
      </p:ext>
    </p:extLst>
  </p:cSld>
  <p:clrMapOvr>
    <a:masterClrMapping/>
  </p:clrMapOvr>
  <p:timing>
    <p:tnLst>
      <p:par>
        <p:cTn id="1" dur="indefinite" restart="never" nodeType="tmRoot"/>
      </p:par>
    </p:tnLst>
  </p:timing>
</p:sldLayout>
</file>

<file path=ppt/slideLayouts/slideLayout909.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990910651"/>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8502871"/>
      </p:ext>
    </p:extLst>
  </p:cSld>
  <p:clrMapOvr>
    <a:masterClrMapping/>
  </p:clrMapOvr>
  <p:timing>
    <p:tnLst>
      <p:par>
        <p:cTn id="1" dur="indefinite" restart="never" nodeType="tmRoot"/>
      </p:par>
    </p:tnLst>
  </p:timing>
</p:sldLayout>
</file>

<file path=ppt/slideLayouts/slideLayout910.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986427963"/>
      </p:ext>
    </p:extLst>
  </p:cSld>
  <p:clrMapOvr>
    <a:masterClrMapping/>
  </p:clrMapOvr>
  <p:timing>
    <p:tnLst>
      <p:par>
        <p:cTn id="1" dur="indefinite" restart="never" nodeType="tmRoot"/>
      </p:par>
    </p:tnLst>
  </p:timing>
</p:sldLayout>
</file>

<file path=ppt/slideLayouts/slideLayout911.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536941197"/>
      </p:ext>
    </p:extLst>
  </p:cSld>
  <p:clrMapOvr>
    <a:masterClrMapping/>
  </p:clrMapOvr>
  <p:timing>
    <p:tnLst>
      <p:par>
        <p:cTn id="1" dur="indefinite" restart="never" nodeType="tmRoot"/>
      </p:par>
    </p:tnLst>
  </p:timing>
</p:sldLayout>
</file>

<file path=ppt/slideLayouts/slideLayout912.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3750351056"/>
      </p:ext>
    </p:extLst>
  </p:cSld>
  <p:clrMapOvr>
    <a:masterClrMapping/>
  </p:clrMapOvr>
</p:sldLayout>
</file>

<file path=ppt/slideLayouts/slideLayout913.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73242"/>
      </p:ext>
    </p:extLst>
  </p:cSld>
  <p:clrMapOvr>
    <a:masterClrMapping/>
  </p:clrMapOvr>
  <p:timing>
    <p:tnLst>
      <p:par>
        <p:cTn id="1" dur="indefinite" restart="never" nodeType="tmRoot"/>
      </p:par>
    </p:tnLst>
  </p:timing>
</p:sldLayout>
</file>

<file path=ppt/slideLayouts/slideLayout914.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2575210433"/>
      </p:ext>
    </p:extLst>
  </p:cSld>
  <p:clrMapOvr>
    <a:masterClrMapping/>
  </p:clrMapOvr>
</p:sldLayout>
</file>

<file path=ppt/slideLayouts/slideLayout915.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11601976"/>
      </p:ext>
    </p:extLst>
  </p:cSld>
  <p:clrMapOvr>
    <a:masterClrMapping/>
  </p:clrMapOvr>
  <p:timing>
    <p:tnLst>
      <p:par>
        <p:cTn id="1" dur="indefinite" restart="never" nodeType="tmRoot"/>
      </p:par>
    </p:tnLst>
  </p:timing>
</p:sldLayout>
</file>

<file path=ppt/slideLayouts/slideLayout916.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1420848459"/>
      </p:ext>
    </p:extLst>
  </p:cSld>
  <p:clrMapOvr>
    <a:masterClrMapping/>
  </p:clrMapOvr>
</p:sldLayout>
</file>

<file path=ppt/slideLayouts/slideLayout917.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76644438"/>
      </p:ext>
    </p:extLst>
  </p:cSld>
  <p:clrMapOvr>
    <a:masterClrMapping/>
  </p:clrMapOvr>
  <p:timing>
    <p:tnLst>
      <p:par>
        <p:cTn id="1" dur="indefinite" restart="never" nodeType="tmRoot"/>
      </p:par>
    </p:tnLst>
  </p:timing>
</p:sldLayout>
</file>

<file path=ppt/slideLayouts/slideLayout918.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2709551544"/>
      </p:ext>
    </p:extLst>
  </p:cSld>
  <p:clrMapOvr>
    <a:masterClrMapping/>
  </p:clrMapOvr>
</p:sldLayout>
</file>

<file path=ppt/slideLayouts/slideLayout919.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80361785"/>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79875666"/>
      </p:ext>
    </p:extLst>
  </p:cSld>
  <p:clrMapOvr>
    <a:masterClrMapping/>
  </p:clrMapOvr>
  <p:timing>
    <p:tnLst>
      <p:par>
        <p:cTn id="1" dur="indefinite" restart="never" nodeType="tmRoot"/>
      </p:par>
    </p:tnLst>
  </p:timing>
</p:sldLayout>
</file>

<file path=ppt/slideLayouts/slideLayout920.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3431866031"/>
      </p:ext>
    </p:extLst>
  </p:cSld>
  <p:clrMapOvr>
    <a:masterClrMapping/>
  </p:clrMapOvr>
</p:sldLayout>
</file>

<file path=ppt/slideLayouts/slideLayout921.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97841797"/>
      </p:ext>
    </p:extLst>
  </p:cSld>
  <p:clrMapOvr>
    <a:masterClrMapping/>
  </p:clrMapOvr>
  <p:timing>
    <p:tnLst>
      <p:par>
        <p:cTn id="1" dur="indefinite" restart="never" nodeType="tmRoot"/>
      </p:par>
    </p:tnLst>
  </p:timing>
</p:sldLayout>
</file>

<file path=ppt/slideLayouts/slideLayout922.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12345608"/>
      </p:ext>
    </p:extLst>
  </p:cSld>
  <p:clrMapOvr>
    <a:masterClrMapping/>
  </p:clrMapOvr>
  <p:timing>
    <p:tnLst>
      <p:par>
        <p:cTn id="1" dur="indefinite" restart="never" nodeType="tmRoot"/>
      </p:par>
    </p:tnLst>
  </p:timing>
</p:sldLayout>
</file>

<file path=ppt/slideLayouts/slideLayout923.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749409777"/>
      </p:ext>
    </p:extLst>
  </p:cSld>
  <p:clrMapOvr>
    <a:masterClrMapping/>
  </p:clrMapOvr>
  <p:timing>
    <p:tnLst>
      <p:par>
        <p:cTn id="1" dur="indefinite" restart="never" nodeType="tmRoot"/>
      </p:par>
    </p:tnLst>
  </p:timing>
</p:sldLayout>
</file>

<file path=ppt/slideLayouts/slideLayout924.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780253327"/>
      </p:ext>
    </p:extLst>
  </p:cSld>
  <p:clrMapOvr>
    <a:masterClrMapping/>
  </p:clrMapOvr>
  <p:timing>
    <p:tnLst>
      <p:par>
        <p:cTn id="1" dur="indefinite" restart="never" nodeType="tmRoot"/>
      </p:par>
    </p:tnLst>
  </p:timing>
</p:sldLayout>
</file>

<file path=ppt/slideLayouts/slideLayout925.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655615062"/>
      </p:ext>
    </p:extLst>
  </p:cSld>
  <p:clrMapOvr>
    <a:masterClrMapping/>
  </p:clrMapOvr>
  <p:timing>
    <p:tnLst>
      <p:par>
        <p:cTn id="1" dur="indefinite" restart="never" nodeType="tmRoot"/>
      </p:par>
    </p:tnLst>
  </p:timing>
</p:sldLayout>
</file>

<file path=ppt/slideLayouts/slideLayout926.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5839560"/>
      </p:ext>
    </p:extLst>
  </p:cSld>
  <p:clrMapOvr>
    <a:masterClrMapping/>
  </p:clrMapOvr>
  <p:timing>
    <p:tnLst>
      <p:par>
        <p:cTn id="1" dur="indefinite" restart="never" nodeType="tmRoot"/>
      </p:par>
    </p:tnLst>
  </p:timing>
</p:sldLayout>
</file>

<file path=ppt/slideLayouts/slideLayout927.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525570628"/>
      </p:ext>
    </p:extLst>
  </p:cSld>
  <p:clrMapOvr>
    <a:masterClrMapping/>
  </p:clrMapOvr>
  <p:timing>
    <p:tnLst>
      <p:par>
        <p:cTn id="1" dur="indefinite" restart="never" nodeType="tmRoot"/>
      </p:par>
    </p:tnLst>
  </p:timing>
</p:sldLayout>
</file>

<file path=ppt/slideLayouts/slideLayout928.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030405521"/>
      </p:ext>
    </p:extLst>
  </p:cSld>
  <p:clrMapOvr>
    <a:masterClrMapping/>
  </p:clrMapOvr>
  <p:timing>
    <p:tnLst>
      <p:par>
        <p:cTn id="1" dur="indefinite" restart="never" nodeType="tmRoot"/>
      </p:par>
    </p:tnLst>
  </p:timing>
</p:sldLayout>
</file>

<file path=ppt/slideLayouts/slideLayout929.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54231585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44206337"/>
      </p:ext>
    </p:extLst>
  </p:cSld>
  <p:clrMapOvr>
    <a:masterClrMapping/>
  </p:clrMapOvr>
  <p:timing>
    <p:tnLst>
      <p:par>
        <p:cTn id="1" dur="indefinite" restart="never" nodeType="tmRoot"/>
      </p:par>
    </p:tnLst>
  </p:timing>
</p:sldLayout>
</file>

<file path=ppt/slideLayouts/slideLayout930.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54162418"/>
      </p:ext>
    </p:extLst>
  </p:cSld>
  <p:clrMapOvr>
    <a:masterClrMapping/>
  </p:clrMapOvr>
  <p:timing>
    <p:tnLst>
      <p:par>
        <p:cTn id="1" dur="indefinite" restart="never" nodeType="tmRoot"/>
      </p:par>
    </p:tnLst>
  </p:timing>
</p:sldLayout>
</file>

<file path=ppt/slideLayouts/slideLayout931.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2103459030"/>
      </p:ext>
    </p:extLst>
  </p:cSld>
  <p:clrMapOvr>
    <a:masterClrMapping/>
  </p:clrMapOvr>
</p:sldLayout>
</file>

<file path=ppt/slideLayouts/slideLayout932.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56819531"/>
      </p:ext>
    </p:extLst>
  </p:cSld>
  <p:clrMapOvr>
    <a:masterClrMapping/>
  </p:clrMapOvr>
  <p:timing>
    <p:tnLst>
      <p:par>
        <p:cTn id="1" dur="indefinite" restart="never" nodeType="tmRoot"/>
      </p:par>
    </p:tnLst>
  </p:timing>
</p:sldLayout>
</file>

<file path=ppt/slideLayouts/slideLayout933.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622003144"/>
      </p:ext>
    </p:extLst>
  </p:cSld>
  <p:clrMapOvr>
    <a:masterClrMapping/>
  </p:clrMapOvr>
</p:sldLayout>
</file>

<file path=ppt/slideLayouts/slideLayout934.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99560890"/>
      </p:ext>
    </p:extLst>
  </p:cSld>
  <p:clrMapOvr>
    <a:masterClrMapping/>
  </p:clrMapOvr>
  <p:timing>
    <p:tnLst>
      <p:par>
        <p:cTn id="1" dur="indefinite" restart="never" nodeType="tmRoot"/>
      </p:par>
    </p:tnLst>
  </p:timing>
</p:sldLayout>
</file>

<file path=ppt/slideLayouts/slideLayout935.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445308584"/>
      </p:ext>
    </p:extLst>
  </p:cSld>
  <p:clrMapOvr>
    <a:masterClrMapping/>
  </p:clrMapOvr>
</p:sldLayout>
</file>

<file path=ppt/slideLayouts/slideLayout936.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37964482"/>
      </p:ext>
    </p:extLst>
  </p:cSld>
  <p:clrMapOvr>
    <a:masterClrMapping/>
  </p:clrMapOvr>
  <p:timing>
    <p:tnLst>
      <p:par>
        <p:cTn id="1" dur="indefinite" restart="never" nodeType="tmRoot"/>
      </p:par>
    </p:tnLst>
  </p:timing>
</p:sldLayout>
</file>

<file path=ppt/slideLayouts/slideLayout937.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1763764687"/>
      </p:ext>
    </p:extLst>
  </p:cSld>
  <p:clrMapOvr>
    <a:masterClrMapping/>
  </p:clrMapOvr>
</p:sldLayout>
</file>

<file path=ppt/slideLayouts/slideLayout938.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63778785"/>
      </p:ext>
    </p:extLst>
  </p:cSld>
  <p:clrMapOvr>
    <a:masterClrMapping/>
  </p:clrMapOvr>
  <p:timing>
    <p:tnLst>
      <p:par>
        <p:cTn id="1" dur="indefinite" restart="never" nodeType="tmRoot"/>
      </p:par>
    </p:tnLst>
  </p:timing>
</p:sldLayout>
</file>

<file path=ppt/slideLayouts/slideLayout939.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defTabSz="913532"/>
            <a:fld id="{32BF82D2-7A68-459D-A996-9BDDA2518FA4}" type="datetimeFigureOut">
              <a:rPr lang="zh-CN" altLang="en-US" sz="1865" smtClean="0">
                <a:solidFill>
                  <a:prstClr val="black">
                    <a:tint val="75000"/>
                  </a:prstClr>
                </a:solidFill>
              </a:rPr>
              <a:pPr defTabSz="913532"/>
              <a:t>2021/9/17</a:t>
            </a:fld>
            <a:endParaRPr lang="zh-CN" altLang="en-US" sz="1865">
              <a:solidFill>
                <a:prstClr val="black">
                  <a:tint val="75000"/>
                </a:prstClr>
              </a:solidFill>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defTabSz="913532"/>
            <a:endParaRPr lang="zh-CN" altLang="en-US" sz="1865">
              <a:solidFill>
                <a:prstClr val="black">
                  <a:tint val="75000"/>
                </a:prstClr>
              </a:solidFill>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defTabSz="913532"/>
            <a:fld id="{3E01EE5D-26FB-46D5-A381-ECFB35BF1D34}" type="slidenum">
              <a:rPr lang="zh-CN" altLang="en-US" sz="1865" smtClean="0">
                <a:solidFill>
                  <a:prstClr val="black">
                    <a:tint val="75000"/>
                  </a:prstClr>
                </a:solidFill>
              </a:rPr>
              <a:pPr defTabSz="913532"/>
              <a:t>‹#›</a:t>
            </a:fld>
            <a:endParaRPr lang="zh-CN" altLang="en-US" sz="1865">
              <a:solidFill>
                <a:prstClr val="black">
                  <a:tint val="75000"/>
                </a:prstClr>
              </a:solidFill>
            </a:endParaRPr>
          </a:p>
        </p:txBody>
      </p:sp>
    </p:spTree>
    <p:extLst>
      <p:ext uri="{BB962C8B-B14F-4D97-AF65-F5344CB8AC3E}">
        <p14:creationId xmlns:p14="http://schemas.microsoft.com/office/powerpoint/2010/main" xmlns="" val="425484697"/>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41385306"/>
      </p:ext>
    </p:extLst>
  </p:cSld>
  <p:clrMapOvr>
    <a:masterClrMapping/>
  </p:clrMapOvr>
  <p:timing>
    <p:tnLst>
      <p:par>
        <p:cTn id="1" dur="indefinite" restart="never" nodeType="tmRoot"/>
      </p:par>
    </p:tnLst>
  </p:timing>
</p:sldLayout>
</file>

<file path=ppt/slideLayouts/slideLayout940.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mn-cs"/>
              </a:defRPr>
            </a:lvl1pPr>
          </a:lstStyle>
          <a:p>
            <a:pPr defTabSz="913532">
              <a:defRPr/>
            </a:pPr>
            <a:fld id="{0C6303A0-9065-42AF-906A-DE1E800FE257}"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mn-cs"/>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mn-cs"/>
              </a:defRPr>
            </a:lvl1pPr>
          </a:lstStyle>
          <a:p>
            <a:pPr defTabSz="913532">
              <a:defRPr/>
            </a:pPr>
            <a:fld id="{2AD3D7CA-7BD8-4738-B6AB-718737AA462A}"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1341095695"/>
      </p:ext>
    </p:extLst>
  </p:cSld>
  <p:clrMapOvr>
    <a:masterClrMapping/>
  </p:clrMapOvr>
</p:sldLayout>
</file>

<file path=ppt/slideLayouts/slideLayout941.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476424783"/>
      </p:ext>
    </p:extLst>
  </p:cSld>
  <p:clrMapOvr>
    <a:masterClrMapping/>
  </p:clrMapOvr>
</p:sldLayout>
</file>

<file path=ppt/slideLayouts/slideLayout942.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3"/>
            <a:ext cx="12700001" cy="6878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58721019"/>
      </p:ext>
    </p:extLst>
  </p:cSld>
  <p:clrMapOvr>
    <a:masterClrMapping/>
  </p:clrMapOvr>
</p:sldLayout>
</file>

<file path=ppt/slideLayouts/slideLayout943.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08486525"/>
      </p:ext>
    </p:extLst>
  </p:cSld>
  <p:clrMapOvr>
    <a:masterClrMapping/>
  </p:clrMapOvr>
</p:sldLayout>
</file>

<file path=ppt/slideLayouts/slideLayout944.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3ACFC516-0EBD-4852-9DFD-FFC809B16810}"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855DB59F-0B7A-4009-ADD8-CBB6E0E22669}"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2616064792"/>
      </p:ext>
    </p:extLst>
  </p:cSld>
  <p:clrMapOvr>
    <a:masterClrMapping/>
  </p:clrMapOvr>
</p:sldLayout>
</file>

<file path=ppt/slideLayouts/slideLayout945.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1400788542"/>
      </p:ext>
    </p:extLst>
  </p:cSld>
  <p:clrMapOvr>
    <a:masterClrMapping/>
  </p:clrMapOvr>
</p:sldLayout>
</file>

<file path=ppt/slideLayouts/slideLayout946.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51828134"/>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947.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defRPr>
            </a:lvl1pPr>
          </a:lstStyle>
          <a:p>
            <a:pPr defTabSz="913532">
              <a:defRPr/>
            </a:pPr>
            <a:fld id="{233108B3-3C5F-434E-B7C6-124BB30C5988}" type="datetimeFigureOut">
              <a:rPr lang="zh-CN" altLang="en-US" sz="1865" smtClean="0"/>
              <a:pPr defTabSz="913532">
                <a:defRPr/>
              </a:pPr>
              <a:t>2021/9/17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0FCC38CE-CFED-41E2-93E2-A213294AFB8B}"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xmlns="" val="2430747799"/>
      </p:ext>
    </p:extLst>
  </p:cSld>
  <p:clrMapOvr>
    <a:masterClrMapping/>
  </p:clrMapOvr>
</p:sldLayout>
</file>

<file path=ppt/slideLayouts/slideLayout948.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2021/9/17</a:t>
            </a:fld>
            <a:endParaRPr lang="zh-CN" altLang="en-US"/>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xmlns="" val="2396306728"/>
      </p:ext>
    </p:extLst>
  </p:cSld>
  <p:clrMapOvr>
    <a:masterClrMapping/>
  </p:clrMapOvr>
</p:sldLayout>
</file>

<file path=ppt/slideLayouts/slideLayout949.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35557639"/>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47341293"/>
      </p:ext>
    </p:extLst>
  </p:cSld>
  <p:clrMapOvr>
    <a:masterClrMapping/>
  </p:clrMapOvr>
  <p:timing>
    <p:tnLst>
      <p:par>
        <p:cTn id="1" dur="indefinite" restart="never" nodeType="tmRoot"/>
      </p:par>
    </p:tnLst>
  </p:timing>
</p:sldLayout>
</file>

<file path=ppt/slideLayouts/slideLayout950.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2021/9/17</a:t>
            </a:fld>
            <a:endParaRPr lang="zh-CN" altLang="en-US"/>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xmlns="" val="3017293096"/>
      </p:ext>
    </p:extLst>
  </p:cSld>
  <p:clrMapOvr>
    <a:masterClrMapping/>
  </p:clrMapOvr>
</p:sldLayout>
</file>

<file path=ppt/slideLayouts/slideLayout951.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74503854"/>
      </p:ext>
    </p:extLst>
  </p:cSld>
  <p:clrMapOvr>
    <a:masterClrMapping/>
  </p:clrMapOvr>
  <p:timing>
    <p:tnLst>
      <p:par>
        <p:cTn id="1" dur="indefinite" restart="never" nodeType="tmRoot"/>
      </p:par>
    </p:tnLst>
  </p:timing>
</p:sldLayout>
</file>

<file path=ppt/slideLayouts/slideLayout952.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2021/9/17</a:t>
            </a:fld>
            <a:endParaRPr lang="zh-CN" altLang="en-US"/>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xmlns="" val="3259065857"/>
      </p:ext>
    </p:extLst>
  </p:cSld>
  <p:clrMapOvr>
    <a:masterClrMapping/>
  </p:clrMapOvr>
</p:sldLayout>
</file>

<file path=ppt/slideLayouts/slideLayout953.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69527400"/>
      </p:ext>
    </p:extLst>
  </p:cSld>
  <p:clrMapOvr>
    <a:masterClrMapping/>
  </p:clrMapOvr>
  <p:timing>
    <p:tnLst>
      <p:par>
        <p:cTn id="1" dur="indefinite" restart="never" nodeType="tmRoot"/>
      </p:par>
    </p:tnLst>
  </p:timing>
</p:sldLayout>
</file>

<file path=ppt/slideLayouts/slideLayout954.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2021/9/17</a:t>
            </a:fld>
            <a:endParaRPr lang="zh-CN" altLang="en-US"/>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xmlns="" val="3910023602"/>
      </p:ext>
    </p:extLst>
  </p:cSld>
  <p:clrMapOvr>
    <a:masterClrMapping/>
  </p:clrMapOvr>
</p:sldLayout>
</file>

<file path=ppt/slideLayouts/slideLayout955.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85142626"/>
      </p:ext>
    </p:extLst>
  </p:cSld>
  <p:clrMapOvr>
    <a:masterClrMapping/>
  </p:clrMapOvr>
  <p:timing>
    <p:tnLst>
      <p:par>
        <p:cTn id="1" dur="indefinite" restart="never" nodeType="tmRoot"/>
      </p:par>
    </p:tnLst>
  </p:timing>
</p:sldLayout>
</file>

<file path=ppt/slideLayouts/slideLayout956.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2021/9/17</a:t>
            </a:fld>
            <a:endParaRPr lang="zh-CN" altLang="en-US"/>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xmlns="" val="1059990497"/>
      </p:ext>
    </p:extLst>
  </p:cSld>
  <p:clrMapOvr>
    <a:masterClrMapping/>
  </p:clrMapOvr>
</p:sldLayout>
</file>

<file path=ppt/slideLayouts/slideLayout957.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07804385"/>
      </p:ext>
    </p:extLst>
  </p:cSld>
  <p:clrMapOvr>
    <a:masterClrMapping/>
  </p:clrMapOvr>
  <p:timing>
    <p:tnLst>
      <p:par>
        <p:cTn id="1" dur="indefinite" restart="never" nodeType="tmRoot"/>
      </p:par>
    </p:tnLst>
  </p:timing>
</p:sldLayout>
</file>

<file path=ppt/slideLayouts/slideLayout958.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69238371"/>
      </p:ext>
    </p:extLst>
  </p:cSld>
  <p:clrMapOvr>
    <a:masterClrMapping/>
  </p:clrMapOvr>
  <p:timing>
    <p:tnLst>
      <p:par>
        <p:cTn id="1" dur="indefinite" restart="never" nodeType="tmRoot"/>
      </p:par>
    </p:tnLst>
  </p:timing>
</p:sldLayout>
</file>

<file path=ppt/slideLayouts/slideLayout959.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244080274"/>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34908838"/>
      </p:ext>
    </p:extLst>
  </p:cSld>
  <p:clrMapOvr>
    <a:masterClrMapping/>
  </p:clrMapOvr>
  <p:timing>
    <p:tnLst>
      <p:par>
        <p:cTn id="1" dur="indefinite" restart="never" nodeType="tmRoot"/>
      </p:par>
    </p:tnLst>
  </p:timing>
</p:sldLayout>
</file>

<file path=ppt/slideLayouts/slideLayout960.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4044389044"/>
      </p:ext>
    </p:extLst>
  </p:cSld>
  <p:clrMapOvr>
    <a:masterClrMapping/>
  </p:clrMapOvr>
  <p:timing>
    <p:tnLst>
      <p:par>
        <p:cTn id="1" dur="indefinite" restart="never" nodeType="tmRoot"/>
      </p:par>
    </p:tnLst>
  </p:timing>
</p:sldLayout>
</file>

<file path=ppt/slideLayouts/slideLayout961.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12674279"/>
      </p:ext>
    </p:extLst>
  </p:cSld>
  <p:clrMapOvr>
    <a:masterClrMapping/>
  </p:clrMapOvr>
  <p:timing>
    <p:tnLst>
      <p:par>
        <p:cTn id="1" dur="indefinite" restart="never" nodeType="tmRoot"/>
      </p:par>
    </p:tnLst>
  </p:timing>
</p:sldLayout>
</file>

<file path=ppt/slideLayouts/slideLayout962.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051992443"/>
      </p:ext>
    </p:extLst>
  </p:cSld>
  <p:clrMapOvr>
    <a:masterClrMapping/>
  </p:clrMapOvr>
  <p:timing>
    <p:tnLst>
      <p:par>
        <p:cTn id="1" dur="indefinite" restart="never" nodeType="tmRoot"/>
      </p:par>
    </p:tnLst>
  </p:timing>
</p:sldLayout>
</file>

<file path=ppt/slideLayouts/slideLayout963.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4029953643"/>
      </p:ext>
    </p:extLst>
  </p:cSld>
  <p:clrMapOvr>
    <a:masterClrMapping/>
  </p:clrMapOvr>
  <p:timing>
    <p:tnLst>
      <p:par>
        <p:cTn id="1" dur="indefinite" restart="never" nodeType="tmRoot"/>
      </p:par>
    </p:tnLst>
  </p:timing>
</p:sldLayout>
</file>

<file path=ppt/slideLayouts/slideLayout964.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95313973"/>
      </p:ext>
    </p:extLst>
  </p:cSld>
  <p:clrMapOvr>
    <a:masterClrMapping/>
  </p:clrMapOvr>
  <p:timing>
    <p:tnLst>
      <p:par>
        <p:cTn id="1" dur="indefinite" restart="never" nodeType="tmRoot"/>
      </p:par>
    </p:tnLst>
  </p:timing>
</p:sldLayout>
</file>

<file path=ppt/slideLayouts/slideLayout965.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xmlns="" val="2876493169"/>
      </p:ext>
    </p:extLst>
  </p:cSld>
  <p:clrMapOvr>
    <a:masterClrMapping/>
  </p:clrMapOvr>
</p:sldLayout>
</file>

<file path=ppt/slideLayouts/slideLayout966.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99364652"/>
      </p:ext>
    </p:extLst>
  </p:cSld>
  <p:clrMapOvr>
    <a:masterClrMapping/>
  </p:clrMapOvr>
  <p:timing>
    <p:tnLst>
      <p:par>
        <p:cTn id="1" dur="indefinite" restart="never" nodeType="tmRoot"/>
      </p:par>
    </p:tnLst>
  </p:timing>
</p:sldLayout>
</file>

<file path=ppt/slideLayouts/slideLayout967.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xmlns="" val="4006838150"/>
      </p:ext>
    </p:extLst>
  </p:cSld>
  <p:clrMapOvr>
    <a:masterClrMapping/>
  </p:clrMapOvr>
</p:sldLayout>
</file>

<file path=ppt/slideLayouts/slideLayout968.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96995244"/>
      </p:ext>
    </p:extLst>
  </p:cSld>
  <p:clrMapOvr>
    <a:masterClrMapping/>
  </p:clrMapOvr>
  <p:timing>
    <p:tnLst>
      <p:par>
        <p:cTn id="1" dur="indefinite" restart="never" nodeType="tmRoot"/>
      </p:par>
    </p:tnLst>
  </p:timing>
</p:sldLayout>
</file>

<file path=ppt/slideLayouts/slideLayout969.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xmlns="" val="102112799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92473547"/>
      </p:ext>
    </p:extLst>
  </p:cSld>
  <p:clrMapOvr>
    <a:masterClrMapping/>
  </p:clrMapOvr>
  <p:timing>
    <p:tnLst>
      <p:par>
        <p:cTn id="1" dur="indefinite" restart="never" nodeType="tmRoot"/>
      </p:par>
    </p:tnLst>
  </p:timing>
</p:sldLayout>
</file>

<file path=ppt/slideLayouts/slideLayout970.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12876839"/>
      </p:ext>
    </p:extLst>
  </p:cSld>
  <p:clrMapOvr>
    <a:masterClrMapping/>
  </p:clrMapOvr>
  <p:timing>
    <p:tnLst>
      <p:par>
        <p:cTn id="1" dur="indefinite" restart="never" nodeType="tmRoot"/>
      </p:par>
    </p:tnLst>
  </p:timing>
</p:sldLayout>
</file>

<file path=ppt/slideLayouts/slideLayout971.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xmlns="" val="3595294465"/>
      </p:ext>
    </p:extLst>
  </p:cSld>
  <p:clrMapOvr>
    <a:masterClrMapping/>
  </p:clrMapOvr>
</p:sldLayout>
</file>

<file path=ppt/slideLayouts/slideLayout972.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88498014"/>
      </p:ext>
    </p:extLst>
  </p:cSld>
  <p:clrMapOvr>
    <a:masterClrMapping/>
  </p:clrMapOvr>
  <p:timing>
    <p:tnLst>
      <p:par>
        <p:cTn id="1" dur="indefinite" restart="never" nodeType="tmRoot"/>
      </p:par>
    </p:tnLst>
  </p:timing>
</p:sldLayout>
</file>

<file path=ppt/slideLayouts/slideLayout973.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xmlns="" val="3729294780"/>
      </p:ext>
    </p:extLst>
  </p:cSld>
  <p:clrMapOvr>
    <a:masterClrMapping/>
  </p:clrMapOvr>
</p:sldLayout>
</file>

<file path=ppt/slideLayouts/slideLayout974.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1904568"/>
      </p:ext>
    </p:extLst>
  </p:cSld>
  <p:clrMapOvr>
    <a:masterClrMapping/>
  </p:clrMapOvr>
  <p:timing>
    <p:tnLst>
      <p:par>
        <p:cTn id="1" dur="indefinite" restart="never" nodeType="tmRoot"/>
      </p:par>
    </p:tnLst>
  </p:timing>
</p:sldLayout>
</file>

<file path=ppt/slideLayouts/slideLayout975.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40704753"/>
      </p:ext>
    </p:extLst>
  </p:cSld>
  <p:clrMapOvr>
    <a:masterClrMapping/>
  </p:clrMapOvr>
  <p:timing>
    <p:tnLst>
      <p:par>
        <p:cTn id="1" dur="indefinite" restart="never" nodeType="tmRoot"/>
      </p:par>
    </p:tnLst>
  </p:timing>
</p:sldLayout>
</file>

<file path=ppt/slideLayouts/slideLayout976.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075929501"/>
      </p:ext>
    </p:extLst>
  </p:cSld>
  <p:clrMapOvr>
    <a:masterClrMapping/>
  </p:clrMapOvr>
  <p:timing>
    <p:tnLst>
      <p:par>
        <p:cTn id="1" dur="indefinite" restart="never" nodeType="tmRoot"/>
      </p:par>
    </p:tnLst>
  </p:timing>
</p:sldLayout>
</file>

<file path=ppt/slideLayouts/slideLayout977.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2116137526"/>
      </p:ext>
    </p:extLst>
  </p:cSld>
  <p:clrMapOvr>
    <a:masterClrMapping/>
  </p:clrMapOvr>
  <p:timing>
    <p:tnLst>
      <p:par>
        <p:cTn id="1" dur="indefinite" restart="never" nodeType="tmRoot"/>
      </p:par>
    </p:tnLst>
  </p:timing>
</p:sldLayout>
</file>

<file path=ppt/slideLayouts/slideLayout978.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590233777"/>
      </p:ext>
    </p:extLst>
  </p:cSld>
  <p:clrMapOvr>
    <a:masterClrMapping/>
  </p:clrMapOvr>
  <p:timing>
    <p:tnLst>
      <p:par>
        <p:cTn id="1" dur="indefinite" restart="never" nodeType="tmRoot"/>
      </p:par>
    </p:tnLst>
  </p:timing>
</p:sldLayout>
</file>

<file path=ppt/slideLayouts/slideLayout979.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198643240"/>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399589466"/>
      </p:ext>
    </p:extLst>
  </p:cSld>
  <p:clrMapOvr>
    <a:masterClrMapping/>
  </p:clrMapOvr>
  <p:timing>
    <p:tnLst>
      <p:par>
        <p:cTn id="1" dur="indefinite" restart="never" nodeType="tmRoot"/>
      </p:par>
    </p:tnLst>
  </p:timing>
</p:sldLayout>
</file>

<file path=ppt/slideLayouts/slideLayout980.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1453572817"/>
      </p:ext>
    </p:extLst>
  </p:cSld>
  <p:clrMapOvr>
    <a:masterClrMapping/>
  </p:clrMapOvr>
  <p:timing>
    <p:tnLst>
      <p:par>
        <p:cTn id="1" dur="indefinite" restart="never" nodeType="tmRoot"/>
      </p:par>
    </p:tnLst>
  </p:timing>
</p:sldLayout>
</file>

<file path=ppt/slideLayouts/slideLayout981.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830806777"/>
      </p:ext>
    </p:extLst>
  </p:cSld>
  <p:clrMapOvr>
    <a:masterClrMapping/>
  </p:clrMapOvr>
  <p:timing>
    <p:tnLst>
      <p:par>
        <p:cTn id="1" dur="indefinite" restart="never" nodeType="tmRoot"/>
      </p:par>
    </p:tnLst>
  </p:timing>
</p:sldLayout>
</file>

<file path=ppt/slideLayouts/slideLayout982.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xmlns="" val="1746035229"/>
      </p:ext>
    </p:extLst>
  </p:cSld>
  <p:clrMapOvr>
    <a:masterClrMapping/>
  </p:clrMapOvr>
</p:sldLayout>
</file>

<file path=ppt/slideLayouts/slideLayout983.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98273640"/>
      </p:ext>
    </p:extLst>
  </p:cSld>
  <p:clrMapOvr>
    <a:masterClrMapping/>
  </p:clrMapOvr>
  <p:timing>
    <p:tnLst>
      <p:par>
        <p:cTn id="1" dur="indefinite" restart="never" nodeType="tmRoot"/>
      </p:par>
    </p:tnLst>
  </p:timing>
</p:sldLayout>
</file>

<file path=ppt/slideLayouts/slideLayout984.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xmlns="" val="2030522528"/>
      </p:ext>
    </p:extLst>
  </p:cSld>
  <p:clrMapOvr>
    <a:masterClrMapping/>
  </p:clrMapOvr>
</p:sldLayout>
</file>

<file path=ppt/slideLayouts/slideLayout985.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13159943"/>
      </p:ext>
    </p:extLst>
  </p:cSld>
  <p:clrMapOvr>
    <a:masterClrMapping/>
  </p:clrMapOvr>
  <p:timing>
    <p:tnLst>
      <p:par>
        <p:cTn id="1" dur="indefinite" restart="never" nodeType="tmRoot"/>
      </p:par>
    </p:tnLst>
  </p:timing>
</p:sldLayout>
</file>

<file path=ppt/slideLayouts/slideLayout986.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xmlns="" val="1779012791"/>
      </p:ext>
    </p:extLst>
  </p:cSld>
  <p:clrMapOvr>
    <a:masterClrMapping/>
  </p:clrMapOvr>
</p:sldLayout>
</file>

<file path=ppt/slideLayouts/slideLayout987.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0205809"/>
      </p:ext>
    </p:extLst>
  </p:cSld>
  <p:clrMapOvr>
    <a:masterClrMapping/>
  </p:clrMapOvr>
  <p:timing>
    <p:tnLst>
      <p:par>
        <p:cTn id="1" dur="indefinite" restart="never" nodeType="tmRoot"/>
      </p:par>
    </p:tnLst>
  </p:timing>
</p:sldLayout>
</file>

<file path=ppt/slideLayouts/slideLayout988.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xmlns="" val="1576365118"/>
      </p:ext>
    </p:extLst>
  </p:cSld>
  <p:clrMapOvr>
    <a:masterClrMapping/>
  </p:clrMapOvr>
</p:sldLayout>
</file>

<file path=ppt/slideLayouts/slideLayout989.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49044326"/>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xmlns="" val="3996535305"/>
      </p:ext>
    </p:extLst>
  </p:cSld>
  <p:clrMapOvr>
    <a:masterClrMapping/>
  </p:clrMapOvr>
  <p:timing>
    <p:tnLst>
      <p:par>
        <p:cTn id="1" dur="indefinite" restart="never" nodeType="tmRoot"/>
      </p:par>
    </p:tnLst>
  </p:timing>
</p:sldLayout>
</file>

<file path=ppt/slideLayouts/slideLayout990.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xmlns="" val="4018022529"/>
      </p:ext>
    </p:extLst>
  </p:cSld>
  <p:clrMapOvr>
    <a:masterClrMapping/>
  </p:clrMapOvr>
</p:sldLayout>
</file>

<file path=ppt/slideLayouts/slideLayout991.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84457416"/>
      </p:ext>
    </p:extLst>
  </p:cSld>
  <p:clrMapOvr>
    <a:masterClrMapping/>
  </p:clrMapOvr>
  <p:timing>
    <p:tnLst>
      <p:par>
        <p:cTn id="1" dur="indefinite" restart="never" nodeType="tmRoot"/>
      </p:par>
    </p:tnLst>
  </p:timing>
</p:sldLayout>
</file>

<file path=ppt/slideLayouts/slideLayout992.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defTabSz="1218072"/>
            <a:fld id="{32BF82D2-7A68-459D-A996-9BDDA2518FA4}" type="datetimeFigureOut">
              <a:rPr lang="zh-CN" altLang="en-US" smtClean="0">
                <a:solidFill>
                  <a:prstClr val="black">
                    <a:tint val="75000"/>
                  </a:prstClr>
                </a:solidFill>
              </a:rPr>
              <a:pPr defTabSz="1218072"/>
              <a:t>2021/9/17</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defTabSz="1218072"/>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defTabSz="1218072"/>
            <a:fld id="{3E01EE5D-26FB-46D5-A381-ECFB35BF1D34}" type="slidenum">
              <a:rPr lang="zh-CN" altLang="en-US" smtClean="0">
                <a:solidFill>
                  <a:prstClr val="black">
                    <a:tint val="75000"/>
                  </a:prstClr>
                </a:solidFill>
              </a:rPr>
              <a:pPr defTabSz="1218072"/>
              <a:t>‹#›</a:t>
            </a:fld>
            <a:endParaRPr lang="zh-CN" altLang="en-US">
              <a:solidFill>
                <a:prstClr val="black">
                  <a:tint val="75000"/>
                </a:prstClr>
              </a:solidFill>
            </a:endParaRPr>
          </a:p>
        </p:txBody>
      </p:sp>
    </p:spTree>
    <p:extLst>
      <p:ext uri="{BB962C8B-B14F-4D97-AF65-F5344CB8AC3E}">
        <p14:creationId xmlns:p14="http://schemas.microsoft.com/office/powerpoint/2010/main" xmlns="" val="213443362"/>
      </p:ext>
    </p:extLst>
  </p:cSld>
  <p:clrMapOvr>
    <a:masterClrMapping/>
  </p:clrMapOvr>
  <p:timing>
    <p:tnLst>
      <p:par>
        <p:cTn id="1" dur="indefinite" restart="never" nodeType="tmRoot"/>
      </p:par>
    </p:tnLst>
  </p:timing>
</p:sldLayout>
</file>

<file path=ppt/slideLayouts/slideLayout993.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mn-cs"/>
              </a:defRPr>
            </a:lvl1pPr>
          </a:lstStyle>
          <a:p>
            <a:pPr defTabSz="1218072">
              <a:defRPr/>
            </a:pPr>
            <a:fld id="{0C6303A0-9065-42AF-906A-DE1E800FE257}"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mn-cs"/>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mn-cs"/>
              </a:defRPr>
            </a:lvl1pPr>
          </a:lstStyle>
          <a:p>
            <a:pPr defTabSz="1218072">
              <a:defRPr/>
            </a:pPr>
            <a:fld id="{2AD3D7CA-7BD8-4738-B6AB-718737AA462A}" type="slidenum">
              <a:rPr lang="zh-CN" altLang="en-US" smtClean="0"/>
              <a:pPr defTabSz="1218072">
                <a:defRPr/>
              </a:pPr>
              <a:t>‹#›</a:t>
            </a:fld>
            <a:endParaRPr lang="zh-CN" altLang="en-US"/>
          </a:p>
        </p:txBody>
      </p:sp>
    </p:spTree>
    <p:extLst>
      <p:ext uri="{BB962C8B-B14F-4D97-AF65-F5344CB8AC3E}">
        <p14:creationId xmlns:p14="http://schemas.microsoft.com/office/powerpoint/2010/main" xmlns="" val="601260964"/>
      </p:ext>
    </p:extLst>
  </p:cSld>
  <p:clrMapOvr>
    <a:masterClrMapping/>
  </p:clrMapOvr>
</p:sldLayout>
</file>

<file path=ppt/slideLayouts/slideLayout994.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43724743"/>
      </p:ext>
    </p:extLst>
  </p:cSld>
  <p:clrMapOvr>
    <a:masterClrMapping/>
  </p:clrMapOvr>
</p:sldLayout>
</file>

<file path=ppt/slideLayouts/slideLayout995.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849578582"/>
      </p:ext>
    </p:extLst>
  </p:cSld>
  <p:clrMapOvr>
    <a:masterClrMapping/>
  </p:clrMapOvr>
</p:sldLayout>
</file>

<file path=ppt/slideLayouts/slideLayout996.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850561889"/>
      </p:ext>
    </p:extLst>
  </p:cSld>
  <p:clrMapOvr>
    <a:masterClrMapping/>
  </p:clrMapOvr>
</p:sldLayout>
</file>

<file path=ppt/slideLayouts/slideLayout997.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fld id="{3ACFC516-0EBD-4852-9DFD-FFC809B16810}"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fld id="{855DB59F-0B7A-4009-ADD8-CBB6E0E22669}" type="slidenum">
              <a:rPr lang="zh-CN" altLang="en-US" smtClean="0"/>
              <a:pPr defTabSz="1218072">
                <a:defRPr/>
              </a:pPr>
              <a:t>‹#›</a:t>
            </a:fld>
            <a:endParaRPr lang="zh-CN" altLang="en-US"/>
          </a:p>
        </p:txBody>
      </p:sp>
    </p:spTree>
    <p:extLst>
      <p:ext uri="{BB962C8B-B14F-4D97-AF65-F5344CB8AC3E}">
        <p14:creationId xmlns:p14="http://schemas.microsoft.com/office/powerpoint/2010/main" xmlns="" val="2409744464"/>
      </p:ext>
    </p:extLst>
  </p:cSld>
  <p:clrMapOvr>
    <a:masterClrMapping/>
  </p:clrMapOvr>
</p:sldLayout>
</file>

<file path=ppt/slideLayouts/slideLayout998.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2021/9/17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xmlns="" val="496501352"/>
      </p:ext>
    </p:extLst>
  </p:cSld>
  <p:clrMapOvr>
    <a:masterClrMapping/>
  </p:clrMapOvr>
</p:sldLayout>
</file>

<file path=ppt/slideLayouts/slideLayout999.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0679320"/>
      </p:ext>
    </p:extLst>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99" Type="http://schemas.openxmlformats.org/officeDocument/2006/relationships/slideLayout" Target="../slideLayouts/slideLayout299.xml"/><Relationship Id="rId21" Type="http://schemas.openxmlformats.org/officeDocument/2006/relationships/slideLayout" Target="../slideLayouts/slideLayout21.xml"/><Relationship Id="rId63" Type="http://schemas.openxmlformats.org/officeDocument/2006/relationships/slideLayout" Target="../slideLayouts/slideLayout63.xml"/><Relationship Id="rId159" Type="http://schemas.openxmlformats.org/officeDocument/2006/relationships/slideLayout" Target="../slideLayouts/slideLayout159.xml"/><Relationship Id="rId324" Type="http://schemas.openxmlformats.org/officeDocument/2006/relationships/slideLayout" Target="../slideLayouts/slideLayout324.xml"/><Relationship Id="rId366" Type="http://schemas.openxmlformats.org/officeDocument/2006/relationships/slideLayout" Target="../slideLayouts/slideLayout366.xml"/><Relationship Id="rId170" Type="http://schemas.openxmlformats.org/officeDocument/2006/relationships/slideLayout" Target="../slideLayouts/slideLayout170.xml"/><Relationship Id="rId226" Type="http://schemas.openxmlformats.org/officeDocument/2006/relationships/slideLayout" Target="../slideLayouts/slideLayout226.xml"/><Relationship Id="rId433" Type="http://schemas.openxmlformats.org/officeDocument/2006/relationships/slideLayout" Target="../slideLayouts/slideLayout433.xml"/><Relationship Id="rId268" Type="http://schemas.openxmlformats.org/officeDocument/2006/relationships/slideLayout" Target="../slideLayouts/slideLayout268.xml"/><Relationship Id="rId475" Type="http://schemas.openxmlformats.org/officeDocument/2006/relationships/slideLayout" Target="../slideLayouts/slideLayout475.xml"/><Relationship Id="rId32" Type="http://schemas.openxmlformats.org/officeDocument/2006/relationships/slideLayout" Target="../slideLayouts/slideLayout32.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335" Type="http://schemas.openxmlformats.org/officeDocument/2006/relationships/slideLayout" Target="../slideLayouts/slideLayout335.xml"/><Relationship Id="rId377" Type="http://schemas.openxmlformats.org/officeDocument/2006/relationships/slideLayout" Target="../slideLayouts/slideLayout377.xml"/><Relationship Id="rId500" Type="http://schemas.openxmlformats.org/officeDocument/2006/relationships/slideLayout" Target="../slideLayouts/slideLayout500.xml"/><Relationship Id="rId5" Type="http://schemas.openxmlformats.org/officeDocument/2006/relationships/slideLayout" Target="../slideLayouts/slideLayout5.xml"/><Relationship Id="rId181" Type="http://schemas.openxmlformats.org/officeDocument/2006/relationships/slideLayout" Target="../slideLayouts/slideLayout181.xml"/><Relationship Id="rId237" Type="http://schemas.openxmlformats.org/officeDocument/2006/relationships/slideLayout" Target="../slideLayouts/slideLayout237.xml"/><Relationship Id="rId402" Type="http://schemas.openxmlformats.org/officeDocument/2006/relationships/slideLayout" Target="../slideLayouts/slideLayout402.xml"/><Relationship Id="rId279" Type="http://schemas.openxmlformats.org/officeDocument/2006/relationships/slideLayout" Target="../slideLayouts/slideLayout279.xml"/><Relationship Id="rId444" Type="http://schemas.openxmlformats.org/officeDocument/2006/relationships/slideLayout" Target="../slideLayouts/slideLayout444.xml"/><Relationship Id="rId486" Type="http://schemas.openxmlformats.org/officeDocument/2006/relationships/slideLayout" Target="../slideLayouts/slideLayout486.xml"/><Relationship Id="rId43" Type="http://schemas.openxmlformats.org/officeDocument/2006/relationships/slideLayout" Target="../slideLayouts/slideLayout43.xml"/><Relationship Id="rId139" Type="http://schemas.openxmlformats.org/officeDocument/2006/relationships/slideLayout" Target="../slideLayouts/slideLayout139.xml"/><Relationship Id="rId290" Type="http://schemas.openxmlformats.org/officeDocument/2006/relationships/slideLayout" Target="../slideLayouts/slideLayout290.xml"/><Relationship Id="rId304" Type="http://schemas.openxmlformats.org/officeDocument/2006/relationships/slideLayout" Target="../slideLayouts/slideLayout304.xml"/><Relationship Id="rId346" Type="http://schemas.openxmlformats.org/officeDocument/2006/relationships/slideLayout" Target="../slideLayouts/slideLayout346.xml"/><Relationship Id="rId388" Type="http://schemas.openxmlformats.org/officeDocument/2006/relationships/slideLayout" Target="../slideLayouts/slideLayout388.xml"/><Relationship Id="rId511" Type="http://schemas.openxmlformats.org/officeDocument/2006/relationships/slideLayout" Target="../slideLayouts/slideLayout511.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413" Type="http://schemas.openxmlformats.org/officeDocument/2006/relationships/slideLayout" Target="../slideLayouts/slideLayout413.xml"/><Relationship Id="rId248" Type="http://schemas.openxmlformats.org/officeDocument/2006/relationships/slideLayout" Target="../slideLayouts/slideLayout248.xml"/><Relationship Id="rId455" Type="http://schemas.openxmlformats.org/officeDocument/2006/relationships/slideLayout" Target="../slideLayouts/slideLayout455.xml"/><Relationship Id="rId497" Type="http://schemas.openxmlformats.org/officeDocument/2006/relationships/slideLayout" Target="../slideLayouts/slideLayout497.xml"/><Relationship Id="rId12" Type="http://schemas.openxmlformats.org/officeDocument/2006/relationships/slideLayout" Target="../slideLayouts/slideLayout12.xml"/><Relationship Id="rId108" Type="http://schemas.openxmlformats.org/officeDocument/2006/relationships/slideLayout" Target="../slideLayouts/slideLayout108.xml"/><Relationship Id="rId315" Type="http://schemas.openxmlformats.org/officeDocument/2006/relationships/slideLayout" Target="../slideLayouts/slideLayout315.xml"/><Relationship Id="rId357" Type="http://schemas.openxmlformats.org/officeDocument/2006/relationships/slideLayout" Target="../slideLayouts/slideLayout357.xml"/><Relationship Id="rId522" Type="http://schemas.openxmlformats.org/officeDocument/2006/relationships/video" Target="NULL" TargetMode="External"/><Relationship Id="rId54" Type="http://schemas.openxmlformats.org/officeDocument/2006/relationships/slideLayout" Target="../slideLayouts/slideLayout54.xml"/><Relationship Id="rId96" Type="http://schemas.openxmlformats.org/officeDocument/2006/relationships/slideLayout" Target="../slideLayouts/slideLayout96.xml"/><Relationship Id="rId161" Type="http://schemas.openxmlformats.org/officeDocument/2006/relationships/slideLayout" Target="../slideLayouts/slideLayout161.xml"/><Relationship Id="rId217" Type="http://schemas.openxmlformats.org/officeDocument/2006/relationships/slideLayout" Target="../slideLayouts/slideLayout217.xml"/><Relationship Id="rId399" Type="http://schemas.openxmlformats.org/officeDocument/2006/relationships/slideLayout" Target="../slideLayouts/slideLayout399.xml"/><Relationship Id="rId259" Type="http://schemas.openxmlformats.org/officeDocument/2006/relationships/slideLayout" Target="../slideLayouts/slideLayout259.xml"/><Relationship Id="rId424" Type="http://schemas.openxmlformats.org/officeDocument/2006/relationships/slideLayout" Target="../slideLayouts/slideLayout424.xml"/><Relationship Id="rId466" Type="http://schemas.openxmlformats.org/officeDocument/2006/relationships/slideLayout" Target="../slideLayouts/slideLayout466.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270" Type="http://schemas.openxmlformats.org/officeDocument/2006/relationships/slideLayout" Target="../slideLayouts/slideLayout270.xml"/><Relationship Id="rId326" Type="http://schemas.openxmlformats.org/officeDocument/2006/relationships/slideLayout" Target="../slideLayouts/slideLayout326.xml"/><Relationship Id="rId65" Type="http://schemas.openxmlformats.org/officeDocument/2006/relationships/slideLayout" Target="../slideLayouts/slideLayout65.xml"/><Relationship Id="rId130" Type="http://schemas.openxmlformats.org/officeDocument/2006/relationships/slideLayout" Target="../slideLayouts/slideLayout130.xml"/><Relationship Id="rId368" Type="http://schemas.openxmlformats.org/officeDocument/2006/relationships/slideLayout" Target="../slideLayouts/slideLayout368.xml"/><Relationship Id="rId172" Type="http://schemas.openxmlformats.org/officeDocument/2006/relationships/slideLayout" Target="../slideLayouts/slideLayout172.xml"/><Relationship Id="rId228" Type="http://schemas.openxmlformats.org/officeDocument/2006/relationships/slideLayout" Target="../slideLayouts/slideLayout228.xml"/><Relationship Id="rId435" Type="http://schemas.openxmlformats.org/officeDocument/2006/relationships/slideLayout" Target="../slideLayouts/slideLayout435.xml"/><Relationship Id="rId477" Type="http://schemas.openxmlformats.org/officeDocument/2006/relationships/slideLayout" Target="../slideLayouts/slideLayout477.xml"/><Relationship Id="rId281" Type="http://schemas.openxmlformats.org/officeDocument/2006/relationships/slideLayout" Target="../slideLayouts/slideLayout281.xml"/><Relationship Id="rId337" Type="http://schemas.openxmlformats.org/officeDocument/2006/relationships/slideLayout" Target="../slideLayouts/slideLayout337.xml"/><Relationship Id="rId502" Type="http://schemas.openxmlformats.org/officeDocument/2006/relationships/slideLayout" Target="../slideLayouts/slideLayout502.xml"/><Relationship Id="rId34" Type="http://schemas.openxmlformats.org/officeDocument/2006/relationships/slideLayout" Target="../slideLayouts/slideLayout34.xml"/><Relationship Id="rId76" Type="http://schemas.openxmlformats.org/officeDocument/2006/relationships/slideLayout" Target="../slideLayouts/slideLayout76.xml"/><Relationship Id="rId141" Type="http://schemas.openxmlformats.org/officeDocument/2006/relationships/slideLayout" Target="../slideLayouts/slideLayout141.xml"/><Relationship Id="rId379" Type="http://schemas.openxmlformats.org/officeDocument/2006/relationships/slideLayout" Target="../slideLayouts/slideLayout379.xml"/><Relationship Id="rId7" Type="http://schemas.openxmlformats.org/officeDocument/2006/relationships/slideLayout" Target="../slideLayouts/slideLayout7.xml"/><Relationship Id="rId183" Type="http://schemas.openxmlformats.org/officeDocument/2006/relationships/slideLayout" Target="../slideLayouts/slideLayout183.xml"/><Relationship Id="rId239" Type="http://schemas.openxmlformats.org/officeDocument/2006/relationships/slideLayout" Target="../slideLayouts/slideLayout239.xml"/><Relationship Id="rId390" Type="http://schemas.openxmlformats.org/officeDocument/2006/relationships/slideLayout" Target="../slideLayouts/slideLayout390.xml"/><Relationship Id="rId404" Type="http://schemas.openxmlformats.org/officeDocument/2006/relationships/slideLayout" Target="../slideLayouts/slideLayout404.xml"/><Relationship Id="rId446" Type="http://schemas.openxmlformats.org/officeDocument/2006/relationships/slideLayout" Target="../slideLayouts/slideLayout446.xml"/><Relationship Id="rId250" Type="http://schemas.openxmlformats.org/officeDocument/2006/relationships/slideLayout" Target="../slideLayouts/slideLayout250.xml"/><Relationship Id="rId292" Type="http://schemas.openxmlformats.org/officeDocument/2006/relationships/slideLayout" Target="../slideLayouts/slideLayout292.xml"/><Relationship Id="rId306" Type="http://schemas.openxmlformats.org/officeDocument/2006/relationships/slideLayout" Target="../slideLayouts/slideLayout306.xml"/><Relationship Id="rId488" Type="http://schemas.openxmlformats.org/officeDocument/2006/relationships/slideLayout" Target="../slideLayouts/slideLayout488.xml"/><Relationship Id="rId45" Type="http://schemas.openxmlformats.org/officeDocument/2006/relationships/slideLayout" Target="../slideLayouts/slideLayout45.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348" Type="http://schemas.openxmlformats.org/officeDocument/2006/relationships/slideLayout" Target="../slideLayouts/slideLayout348.xml"/><Relationship Id="rId513" Type="http://schemas.openxmlformats.org/officeDocument/2006/relationships/slideLayout" Target="../slideLayouts/slideLayout513.xml"/><Relationship Id="rId152" Type="http://schemas.openxmlformats.org/officeDocument/2006/relationships/slideLayout" Target="../slideLayouts/slideLayout152.xml"/><Relationship Id="rId194" Type="http://schemas.openxmlformats.org/officeDocument/2006/relationships/slideLayout" Target="../slideLayouts/slideLayout194.xml"/><Relationship Id="rId208" Type="http://schemas.openxmlformats.org/officeDocument/2006/relationships/slideLayout" Target="../slideLayouts/slideLayout208.xml"/><Relationship Id="rId415" Type="http://schemas.openxmlformats.org/officeDocument/2006/relationships/slideLayout" Target="../slideLayouts/slideLayout415.xml"/><Relationship Id="rId457" Type="http://schemas.openxmlformats.org/officeDocument/2006/relationships/slideLayout" Target="../slideLayouts/slideLayout457.xml"/><Relationship Id="rId261" Type="http://schemas.openxmlformats.org/officeDocument/2006/relationships/slideLayout" Target="../slideLayouts/slideLayout261.xml"/><Relationship Id="rId499" Type="http://schemas.openxmlformats.org/officeDocument/2006/relationships/slideLayout" Target="../slideLayouts/slideLayout499.xml"/><Relationship Id="rId14" Type="http://schemas.openxmlformats.org/officeDocument/2006/relationships/slideLayout" Target="../slideLayouts/slideLayout14.xml"/><Relationship Id="rId56" Type="http://schemas.openxmlformats.org/officeDocument/2006/relationships/slideLayout" Target="../slideLayouts/slideLayout56.xml"/><Relationship Id="rId317" Type="http://schemas.openxmlformats.org/officeDocument/2006/relationships/slideLayout" Target="../slideLayouts/slideLayout317.xml"/><Relationship Id="rId359" Type="http://schemas.openxmlformats.org/officeDocument/2006/relationships/slideLayout" Target="../slideLayouts/slideLayout359.xml"/><Relationship Id="rId524" Type="http://schemas.openxmlformats.org/officeDocument/2006/relationships/image" Target="../media/image2.emf"/><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63" Type="http://schemas.openxmlformats.org/officeDocument/2006/relationships/slideLayout" Target="../slideLayouts/slideLayout163.xml"/><Relationship Id="rId219" Type="http://schemas.openxmlformats.org/officeDocument/2006/relationships/slideLayout" Target="../slideLayouts/slideLayout219.xml"/><Relationship Id="rId370" Type="http://schemas.openxmlformats.org/officeDocument/2006/relationships/slideLayout" Target="../slideLayouts/slideLayout370.xml"/><Relationship Id="rId426" Type="http://schemas.openxmlformats.org/officeDocument/2006/relationships/slideLayout" Target="../slideLayouts/slideLayout426.xml"/><Relationship Id="rId230" Type="http://schemas.openxmlformats.org/officeDocument/2006/relationships/slideLayout" Target="../slideLayouts/slideLayout230.xml"/><Relationship Id="rId251" Type="http://schemas.openxmlformats.org/officeDocument/2006/relationships/slideLayout" Target="../slideLayouts/slideLayout251.xml"/><Relationship Id="rId468" Type="http://schemas.openxmlformats.org/officeDocument/2006/relationships/slideLayout" Target="../slideLayouts/slideLayout468.xml"/><Relationship Id="rId489" Type="http://schemas.openxmlformats.org/officeDocument/2006/relationships/slideLayout" Target="../slideLayouts/slideLayout489.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272" Type="http://schemas.openxmlformats.org/officeDocument/2006/relationships/slideLayout" Target="../slideLayouts/slideLayout272.xml"/><Relationship Id="rId293" Type="http://schemas.openxmlformats.org/officeDocument/2006/relationships/slideLayout" Target="../slideLayouts/slideLayout293.xml"/><Relationship Id="rId307" Type="http://schemas.openxmlformats.org/officeDocument/2006/relationships/slideLayout" Target="../slideLayouts/slideLayout307.xml"/><Relationship Id="rId328" Type="http://schemas.openxmlformats.org/officeDocument/2006/relationships/slideLayout" Target="../slideLayouts/slideLayout328.xml"/><Relationship Id="rId349" Type="http://schemas.openxmlformats.org/officeDocument/2006/relationships/slideLayout" Target="../slideLayouts/slideLayout349.xml"/><Relationship Id="rId514" Type="http://schemas.openxmlformats.org/officeDocument/2006/relationships/slideLayout" Target="../slideLayouts/slideLayout514.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74" Type="http://schemas.openxmlformats.org/officeDocument/2006/relationships/slideLayout" Target="../slideLayouts/slideLayout174.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360" Type="http://schemas.openxmlformats.org/officeDocument/2006/relationships/slideLayout" Target="../slideLayouts/slideLayout360.xml"/><Relationship Id="rId381" Type="http://schemas.openxmlformats.org/officeDocument/2006/relationships/slideLayout" Target="../slideLayouts/slideLayout381.xml"/><Relationship Id="rId416" Type="http://schemas.openxmlformats.org/officeDocument/2006/relationships/slideLayout" Target="../slideLayouts/slideLayout416.xml"/><Relationship Id="rId220" Type="http://schemas.openxmlformats.org/officeDocument/2006/relationships/slideLayout" Target="../slideLayouts/slideLayout220.xml"/><Relationship Id="rId241" Type="http://schemas.openxmlformats.org/officeDocument/2006/relationships/slideLayout" Target="../slideLayouts/slideLayout241.xml"/><Relationship Id="rId437" Type="http://schemas.openxmlformats.org/officeDocument/2006/relationships/slideLayout" Target="../slideLayouts/slideLayout437.xml"/><Relationship Id="rId458" Type="http://schemas.openxmlformats.org/officeDocument/2006/relationships/slideLayout" Target="../slideLayouts/slideLayout458.xml"/><Relationship Id="rId479" Type="http://schemas.openxmlformats.org/officeDocument/2006/relationships/slideLayout" Target="../slideLayouts/slideLayout479.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262" Type="http://schemas.openxmlformats.org/officeDocument/2006/relationships/slideLayout" Target="../slideLayouts/slideLayout262.xml"/><Relationship Id="rId283" Type="http://schemas.openxmlformats.org/officeDocument/2006/relationships/slideLayout" Target="../slideLayouts/slideLayout283.xml"/><Relationship Id="rId318" Type="http://schemas.openxmlformats.org/officeDocument/2006/relationships/slideLayout" Target="../slideLayouts/slideLayout318.xml"/><Relationship Id="rId339" Type="http://schemas.openxmlformats.org/officeDocument/2006/relationships/slideLayout" Target="../slideLayouts/slideLayout339.xml"/><Relationship Id="rId490" Type="http://schemas.openxmlformats.org/officeDocument/2006/relationships/slideLayout" Target="../slideLayouts/slideLayout490.xml"/><Relationship Id="rId504" Type="http://schemas.openxmlformats.org/officeDocument/2006/relationships/slideLayout" Target="../slideLayouts/slideLayout504.xml"/><Relationship Id="rId525" Type="http://schemas.microsoft.com/office/2007/relationships/media" Target="../media/media1.mp3"/><Relationship Id="rId78" Type="http://schemas.openxmlformats.org/officeDocument/2006/relationships/slideLayout" Target="../slideLayouts/slideLayout78.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64" Type="http://schemas.openxmlformats.org/officeDocument/2006/relationships/slideLayout" Target="../slideLayouts/slideLayout164.xml"/><Relationship Id="rId185" Type="http://schemas.openxmlformats.org/officeDocument/2006/relationships/slideLayout" Target="../slideLayouts/slideLayout185.xml"/><Relationship Id="rId350" Type="http://schemas.openxmlformats.org/officeDocument/2006/relationships/slideLayout" Target="../slideLayouts/slideLayout350.xml"/><Relationship Id="rId371" Type="http://schemas.openxmlformats.org/officeDocument/2006/relationships/slideLayout" Target="../slideLayouts/slideLayout371.xml"/><Relationship Id="rId406" Type="http://schemas.openxmlformats.org/officeDocument/2006/relationships/slideLayout" Target="../slideLayouts/slideLayout406.xml"/><Relationship Id="rId9" Type="http://schemas.openxmlformats.org/officeDocument/2006/relationships/slideLayout" Target="../slideLayouts/slideLayout9.xml"/><Relationship Id="rId210" Type="http://schemas.openxmlformats.org/officeDocument/2006/relationships/slideLayout" Target="../slideLayouts/slideLayout210.xml"/><Relationship Id="rId392" Type="http://schemas.openxmlformats.org/officeDocument/2006/relationships/slideLayout" Target="../slideLayouts/slideLayout392.xml"/><Relationship Id="rId427" Type="http://schemas.openxmlformats.org/officeDocument/2006/relationships/slideLayout" Target="../slideLayouts/slideLayout427.xml"/><Relationship Id="rId448" Type="http://schemas.openxmlformats.org/officeDocument/2006/relationships/slideLayout" Target="../slideLayouts/slideLayout448.xml"/><Relationship Id="rId469" Type="http://schemas.openxmlformats.org/officeDocument/2006/relationships/slideLayout" Target="../slideLayouts/slideLayout469.xml"/><Relationship Id="rId26" Type="http://schemas.openxmlformats.org/officeDocument/2006/relationships/slideLayout" Target="../slideLayouts/slideLayout26.xml"/><Relationship Id="rId231" Type="http://schemas.openxmlformats.org/officeDocument/2006/relationships/slideLayout" Target="../slideLayouts/slideLayout231.xml"/><Relationship Id="rId252" Type="http://schemas.openxmlformats.org/officeDocument/2006/relationships/slideLayout" Target="../slideLayouts/slideLayout252.xml"/><Relationship Id="rId273" Type="http://schemas.openxmlformats.org/officeDocument/2006/relationships/slideLayout" Target="../slideLayouts/slideLayout273.xml"/><Relationship Id="rId294" Type="http://schemas.openxmlformats.org/officeDocument/2006/relationships/slideLayout" Target="../slideLayouts/slideLayout294.xml"/><Relationship Id="rId308" Type="http://schemas.openxmlformats.org/officeDocument/2006/relationships/slideLayout" Target="../slideLayouts/slideLayout308.xml"/><Relationship Id="rId329" Type="http://schemas.openxmlformats.org/officeDocument/2006/relationships/slideLayout" Target="../slideLayouts/slideLayout329.xml"/><Relationship Id="rId480" Type="http://schemas.openxmlformats.org/officeDocument/2006/relationships/slideLayout" Target="../slideLayouts/slideLayout480.xml"/><Relationship Id="rId515" Type="http://schemas.openxmlformats.org/officeDocument/2006/relationships/slideLayout" Target="../slideLayouts/slideLayout515.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340" Type="http://schemas.openxmlformats.org/officeDocument/2006/relationships/slideLayout" Target="../slideLayouts/slideLayout340.xml"/><Relationship Id="rId361" Type="http://schemas.openxmlformats.org/officeDocument/2006/relationships/slideLayout" Target="../slideLayouts/slideLayout361.xml"/><Relationship Id="rId196" Type="http://schemas.openxmlformats.org/officeDocument/2006/relationships/slideLayout" Target="../slideLayouts/slideLayout196.xml"/><Relationship Id="rId200" Type="http://schemas.openxmlformats.org/officeDocument/2006/relationships/slideLayout" Target="../slideLayouts/slideLayout200.xml"/><Relationship Id="rId382" Type="http://schemas.openxmlformats.org/officeDocument/2006/relationships/slideLayout" Target="../slideLayouts/slideLayout382.xml"/><Relationship Id="rId417" Type="http://schemas.openxmlformats.org/officeDocument/2006/relationships/slideLayout" Target="../slideLayouts/slideLayout417.xml"/><Relationship Id="rId438" Type="http://schemas.openxmlformats.org/officeDocument/2006/relationships/slideLayout" Target="../slideLayouts/slideLayout438.xml"/><Relationship Id="rId459" Type="http://schemas.openxmlformats.org/officeDocument/2006/relationships/slideLayout" Target="../slideLayouts/slideLayout459.xml"/><Relationship Id="rId16" Type="http://schemas.openxmlformats.org/officeDocument/2006/relationships/slideLayout" Target="../slideLayouts/slideLayout16.xml"/><Relationship Id="rId221" Type="http://schemas.openxmlformats.org/officeDocument/2006/relationships/slideLayout" Target="../slideLayouts/slideLayout221.xml"/><Relationship Id="rId242" Type="http://schemas.openxmlformats.org/officeDocument/2006/relationships/slideLayout" Target="../slideLayouts/slideLayout242.xml"/><Relationship Id="rId263" Type="http://schemas.openxmlformats.org/officeDocument/2006/relationships/slideLayout" Target="../slideLayouts/slideLayout263.xml"/><Relationship Id="rId284" Type="http://schemas.openxmlformats.org/officeDocument/2006/relationships/slideLayout" Target="../slideLayouts/slideLayout284.xml"/><Relationship Id="rId319" Type="http://schemas.openxmlformats.org/officeDocument/2006/relationships/slideLayout" Target="../slideLayouts/slideLayout319.xml"/><Relationship Id="rId470" Type="http://schemas.openxmlformats.org/officeDocument/2006/relationships/slideLayout" Target="../slideLayouts/slideLayout470.xml"/><Relationship Id="rId491" Type="http://schemas.openxmlformats.org/officeDocument/2006/relationships/slideLayout" Target="../slideLayouts/slideLayout491.xml"/><Relationship Id="rId505" Type="http://schemas.openxmlformats.org/officeDocument/2006/relationships/slideLayout" Target="../slideLayouts/slideLayout505.xml"/><Relationship Id="rId526" Type="http://schemas.openxmlformats.org/officeDocument/2006/relationships/image" Target="../media/image3.png"/><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330" Type="http://schemas.openxmlformats.org/officeDocument/2006/relationships/slideLayout" Target="../slideLayouts/slideLayout330.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351" Type="http://schemas.openxmlformats.org/officeDocument/2006/relationships/slideLayout" Target="../slideLayouts/slideLayout351.xml"/><Relationship Id="rId372" Type="http://schemas.openxmlformats.org/officeDocument/2006/relationships/slideLayout" Target="../slideLayouts/slideLayout372.xml"/><Relationship Id="rId393" Type="http://schemas.openxmlformats.org/officeDocument/2006/relationships/slideLayout" Target="../slideLayouts/slideLayout393.xml"/><Relationship Id="rId407" Type="http://schemas.openxmlformats.org/officeDocument/2006/relationships/slideLayout" Target="../slideLayouts/slideLayout407.xml"/><Relationship Id="rId428" Type="http://schemas.openxmlformats.org/officeDocument/2006/relationships/slideLayout" Target="../slideLayouts/slideLayout428.xml"/><Relationship Id="rId449" Type="http://schemas.openxmlformats.org/officeDocument/2006/relationships/slideLayout" Target="../slideLayouts/slideLayout449.xml"/><Relationship Id="rId211" Type="http://schemas.openxmlformats.org/officeDocument/2006/relationships/slideLayout" Target="../slideLayouts/slideLayout211.xml"/><Relationship Id="rId232" Type="http://schemas.openxmlformats.org/officeDocument/2006/relationships/slideLayout" Target="../slideLayouts/slideLayout232.xml"/><Relationship Id="rId253" Type="http://schemas.openxmlformats.org/officeDocument/2006/relationships/slideLayout" Target="../slideLayouts/slideLayout253.xml"/><Relationship Id="rId274" Type="http://schemas.openxmlformats.org/officeDocument/2006/relationships/slideLayout" Target="../slideLayouts/slideLayout274.xml"/><Relationship Id="rId295" Type="http://schemas.openxmlformats.org/officeDocument/2006/relationships/slideLayout" Target="../slideLayouts/slideLayout295.xml"/><Relationship Id="rId309" Type="http://schemas.openxmlformats.org/officeDocument/2006/relationships/slideLayout" Target="../slideLayouts/slideLayout309.xml"/><Relationship Id="rId460" Type="http://schemas.openxmlformats.org/officeDocument/2006/relationships/slideLayout" Target="../slideLayouts/slideLayout460.xml"/><Relationship Id="rId481" Type="http://schemas.openxmlformats.org/officeDocument/2006/relationships/slideLayout" Target="../slideLayouts/slideLayout481.xml"/><Relationship Id="rId516" Type="http://schemas.openxmlformats.org/officeDocument/2006/relationships/slideLayout" Target="../slideLayouts/slideLayout516.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320" Type="http://schemas.openxmlformats.org/officeDocument/2006/relationships/slideLayout" Target="../slideLayouts/slideLayout320.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97" Type="http://schemas.openxmlformats.org/officeDocument/2006/relationships/slideLayout" Target="../slideLayouts/slideLayout197.xml"/><Relationship Id="rId341" Type="http://schemas.openxmlformats.org/officeDocument/2006/relationships/slideLayout" Target="../slideLayouts/slideLayout341.xml"/><Relationship Id="rId362" Type="http://schemas.openxmlformats.org/officeDocument/2006/relationships/slideLayout" Target="../slideLayouts/slideLayout362.xml"/><Relationship Id="rId383" Type="http://schemas.openxmlformats.org/officeDocument/2006/relationships/slideLayout" Target="../slideLayouts/slideLayout383.xml"/><Relationship Id="rId418" Type="http://schemas.openxmlformats.org/officeDocument/2006/relationships/slideLayout" Target="../slideLayouts/slideLayout418.xml"/><Relationship Id="rId439" Type="http://schemas.openxmlformats.org/officeDocument/2006/relationships/slideLayout" Target="../slideLayouts/slideLayout439.xml"/><Relationship Id="rId201" Type="http://schemas.openxmlformats.org/officeDocument/2006/relationships/slideLayout" Target="../slideLayouts/slideLayout201.xml"/><Relationship Id="rId222" Type="http://schemas.openxmlformats.org/officeDocument/2006/relationships/slideLayout" Target="../slideLayouts/slideLayout222.xml"/><Relationship Id="rId243" Type="http://schemas.openxmlformats.org/officeDocument/2006/relationships/slideLayout" Target="../slideLayouts/slideLayout243.xml"/><Relationship Id="rId264" Type="http://schemas.openxmlformats.org/officeDocument/2006/relationships/slideLayout" Target="../slideLayouts/slideLayout264.xml"/><Relationship Id="rId285" Type="http://schemas.openxmlformats.org/officeDocument/2006/relationships/slideLayout" Target="../slideLayouts/slideLayout285.xml"/><Relationship Id="rId450" Type="http://schemas.openxmlformats.org/officeDocument/2006/relationships/slideLayout" Target="../slideLayouts/slideLayout450.xml"/><Relationship Id="rId471" Type="http://schemas.openxmlformats.org/officeDocument/2006/relationships/slideLayout" Target="../slideLayouts/slideLayout471.xml"/><Relationship Id="rId506" Type="http://schemas.openxmlformats.org/officeDocument/2006/relationships/slideLayout" Target="../slideLayouts/slideLayout506.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310" Type="http://schemas.openxmlformats.org/officeDocument/2006/relationships/slideLayout" Target="../slideLayouts/slideLayout310.xml"/><Relationship Id="rId492" Type="http://schemas.openxmlformats.org/officeDocument/2006/relationships/slideLayout" Target="../slideLayouts/slideLayout492.xml"/><Relationship Id="rId527" Type="http://schemas.openxmlformats.org/officeDocument/2006/relationships/image" Target="../media/image4.emf"/><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87" Type="http://schemas.openxmlformats.org/officeDocument/2006/relationships/slideLayout" Target="../slideLayouts/slideLayout187.xml"/><Relationship Id="rId331" Type="http://schemas.openxmlformats.org/officeDocument/2006/relationships/slideLayout" Target="../slideLayouts/slideLayout331.xml"/><Relationship Id="rId352" Type="http://schemas.openxmlformats.org/officeDocument/2006/relationships/slideLayout" Target="../slideLayouts/slideLayout352.xml"/><Relationship Id="rId373" Type="http://schemas.openxmlformats.org/officeDocument/2006/relationships/slideLayout" Target="../slideLayouts/slideLayout373.xml"/><Relationship Id="rId394" Type="http://schemas.openxmlformats.org/officeDocument/2006/relationships/slideLayout" Target="../slideLayouts/slideLayout394.xml"/><Relationship Id="rId408" Type="http://schemas.openxmlformats.org/officeDocument/2006/relationships/slideLayout" Target="../slideLayouts/slideLayout408.xml"/><Relationship Id="rId429" Type="http://schemas.openxmlformats.org/officeDocument/2006/relationships/slideLayout" Target="../slideLayouts/slideLayout429.xml"/><Relationship Id="rId1" Type="http://schemas.openxmlformats.org/officeDocument/2006/relationships/slideLayout" Target="../slideLayouts/slideLayout1.xml"/><Relationship Id="rId212" Type="http://schemas.openxmlformats.org/officeDocument/2006/relationships/slideLayout" Target="../slideLayouts/slideLayout212.xml"/><Relationship Id="rId233" Type="http://schemas.openxmlformats.org/officeDocument/2006/relationships/slideLayout" Target="../slideLayouts/slideLayout233.xml"/><Relationship Id="rId254" Type="http://schemas.openxmlformats.org/officeDocument/2006/relationships/slideLayout" Target="../slideLayouts/slideLayout254.xml"/><Relationship Id="rId440" Type="http://schemas.openxmlformats.org/officeDocument/2006/relationships/slideLayout" Target="../slideLayouts/slideLayout440.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275" Type="http://schemas.openxmlformats.org/officeDocument/2006/relationships/slideLayout" Target="../slideLayouts/slideLayout275.xml"/><Relationship Id="rId296" Type="http://schemas.openxmlformats.org/officeDocument/2006/relationships/slideLayout" Target="../slideLayouts/slideLayout296.xml"/><Relationship Id="rId300" Type="http://schemas.openxmlformats.org/officeDocument/2006/relationships/slideLayout" Target="../slideLayouts/slideLayout300.xml"/><Relationship Id="rId461" Type="http://schemas.openxmlformats.org/officeDocument/2006/relationships/slideLayout" Target="../slideLayouts/slideLayout461.xml"/><Relationship Id="rId482" Type="http://schemas.openxmlformats.org/officeDocument/2006/relationships/slideLayout" Target="../slideLayouts/slideLayout482.xml"/><Relationship Id="rId517" Type="http://schemas.openxmlformats.org/officeDocument/2006/relationships/slideLayout" Target="../slideLayouts/slideLayout517.xml"/><Relationship Id="rId60" Type="http://schemas.openxmlformats.org/officeDocument/2006/relationships/slideLayout" Target="../slideLayouts/slideLayout60.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98" Type="http://schemas.openxmlformats.org/officeDocument/2006/relationships/slideLayout" Target="../slideLayouts/slideLayout198.xml"/><Relationship Id="rId321" Type="http://schemas.openxmlformats.org/officeDocument/2006/relationships/slideLayout" Target="../slideLayouts/slideLayout321.xml"/><Relationship Id="rId342" Type="http://schemas.openxmlformats.org/officeDocument/2006/relationships/slideLayout" Target="../slideLayouts/slideLayout342.xml"/><Relationship Id="rId363" Type="http://schemas.openxmlformats.org/officeDocument/2006/relationships/slideLayout" Target="../slideLayouts/slideLayout363.xml"/><Relationship Id="rId384" Type="http://schemas.openxmlformats.org/officeDocument/2006/relationships/slideLayout" Target="../slideLayouts/slideLayout384.xml"/><Relationship Id="rId419" Type="http://schemas.openxmlformats.org/officeDocument/2006/relationships/slideLayout" Target="../slideLayouts/slideLayout419.xml"/><Relationship Id="rId202" Type="http://schemas.openxmlformats.org/officeDocument/2006/relationships/slideLayout" Target="../slideLayouts/slideLayout202.xml"/><Relationship Id="rId223" Type="http://schemas.openxmlformats.org/officeDocument/2006/relationships/slideLayout" Target="../slideLayouts/slideLayout223.xml"/><Relationship Id="rId244" Type="http://schemas.openxmlformats.org/officeDocument/2006/relationships/slideLayout" Target="../slideLayouts/slideLayout244.xml"/><Relationship Id="rId430" Type="http://schemas.openxmlformats.org/officeDocument/2006/relationships/slideLayout" Target="../slideLayouts/slideLayout430.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265" Type="http://schemas.openxmlformats.org/officeDocument/2006/relationships/slideLayout" Target="../slideLayouts/slideLayout265.xml"/><Relationship Id="rId286" Type="http://schemas.openxmlformats.org/officeDocument/2006/relationships/slideLayout" Target="../slideLayouts/slideLayout286.xml"/><Relationship Id="rId451" Type="http://schemas.openxmlformats.org/officeDocument/2006/relationships/slideLayout" Target="../slideLayouts/slideLayout451.xml"/><Relationship Id="rId472" Type="http://schemas.openxmlformats.org/officeDocument/2006/relationships/slideLayout" Target="../slideLayouts/slideLayout472.xml"/><Relationship Id="rId493" Type="http://schemas.openxmlformats.org/officeDocument/2006/relationships/slideLayout" Target="../slideLayouts/slideLayout493.xml"/><Relationship Id="rId507" Type="http://schemas.openxmlformats.org/officeDocument/2006/relationships/slideLayout" Target="../slideLayouts/slideLayout507.xml"/><Relationship Id="rId528" Type="http://schemas.openxmlformats.org/officeDocument/2006/relationships/image" Target="../media/image5.emf"/><Relationship Id="rId50" Type="http://schemas.openxmlformats.org/officeDocument/2006/relationships/slideLayout" Target="../slideLayouts/slideLayout50.xml"/><Relationship Id="rId104" Type="http://schemas.openxmlformats.org/officeDocument/2006/relationships/slideLayout" Target="../slideLayouts/slideLayout104.xml"/><Relationship Id="rId125" Type="http://schemas.openxmlformats.org/officeDocument/2006/relationships/slideLayout" Target="../slideLayouts/slideLayout125.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311" Type="http://schemas.openxmlformats.org/officeDocument/2006/relationships/slideLayout" Target="../slideLayouts/slideLayout311.xml"/><Relationship Id="rId332" Type="http://schemas.openxmlformats.org/officeDocument/2006/relationships/slideLayout" Target="../slideLayouts/slideLayout332.xml"/><Relationship Id="rId353" Type="http://schemas.openxmlformats.org/officeDocument/2006/relationships/slideLayout" Target="../slideLayouts/slideLayout353.xml"/><Relationship Id="rId374" Type="http://schemas.openxmlformats.org/officeDocument/2006/relationships/slideLayout" Target="../slideLayouts/slideLayout374.xml"/><Relationship Id="rId395" Type="http://schemas.openxmlformats.org/officeDocument/2006/relationships/slideLayout" Target="../slideLayouts/slideLayout395.xml"/><Relationship Id="rId409" Type="http://schemas.openxmlformats.org/officeDocument/2006/relationships/slideLayout" Target="../slideLayouts/slideLayout409.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13" Type="http://schemas.openxmlformats.org/officeDocument/2006/relationships/slideLayout" Target="../slideLayouts/slideLayout213.xml"/><Relationship Id="rId234" Type="http://schemas.openxmlformats.org/officeDocument/2006/relationships/slideLayout" Target="../slideLayouts/slideLayout234.xml"/><Relationship Id="rId420" Type="http://schemas.openxmlformats.org/officeDocument/2006/relationships/slideLayout" Target="../slideLayouts/slideLayout420.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55" Type="http://schemas.openxmlformats.org/officeDocument/2006/relationships/slideLayout" Target="../slideLayouts/slideLayout255.xml"/><Relationship Id="rId276" Type="http://schemas.openxmlformats.org/officeDocument/2006/relationships/slideLayout" Target="../slideLayouts/slideLayout276.xml"/><Relationship Id="rId297" Type="http://schemas.openxmlformats.org/officeDocument/2006/relationships/slideLayout" Target="../slideLayouts/slideLayout297.xml"/><Relationship Id="rId441" Type="http://schemas.openxmlformats.org/officeDocument/2006/relationships/slideLayout" Target="../slideLayouts/slideLayout441.xml"/><Relationship Id="rId462" Type="http://schemas.openxmlformats.org/officeDocument/2006/relationships/slideLayout" Target="../slideLayouts/slideLayout462.xml"/><Relationship Id="rId483" Type="http://schemas.openxmlformats.org/officeDocument/2006/relationships/slideLayout" Target="../slideLayouts/slideLayout483.xml"/><Relationship Id="rId518" Type="http://schemas.openxmlformats.org/officeDocument/2006/relationships/slideLayout" Target="../slideLayouts/slideLayout518.xml"/><Relationship Id="rId40" Type="http://schemas.openxmlformats.org/officeDocument/2006/relationships/slideLayout" Target="../slideLayouts/slideLayout40.xml"/><Relationship Id="rId115" Type="http://schemas.openxmlformats.org/officeDocument/2006/relationships/slideLayout" Target="../slideLayouts/slideLayout115.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301" Type="http://schemas.openxmlformats.org/officeDocument/2006/relationships/slideLayout" Target="../slideLayouts/slideLayout301.xml"/><Relationship Id="rId322" Type="http://schemas.openxmlformats.org/officeDocument/2006/relationships/slideLayout" Target="../slideLayouts/slideLayout322.xml"/><Relationship Id="rId343" Type="http://schemas.openxmlformats.org/officeDocument/2006/relationships/slideLayout" Target="../slideLayouts/slideLayout343.xml"/><Relationship Id="rId364" Type="http://schemas.openxmlformats.org/officeDocument/2006/relationships/slideLayout" Target="../slideLayouts/slideLayout364.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9" Type="http://schemas.openxmlformats.org/officeDocument/2006/relationships/slideLayout" Target="../slideLayouts/slideLayout199.xml"/><Relationship Id="rId203" Type="http://schemas.openxmlformats.org/officeDocument/2006/relationships/slideLayout" Target="../slideLayouts/slideLayout203.xml"/><Relationship Id="rId385" Type="http://schemas.openxmlformats.org/officeDocument/2006/relationships/slideLayout" Target="../slideLayouts/slideLayout385.xml"/><Relationship Id="rId19" Type="http://schemas.openxmlformats.org/officeDocument/2006/relationships/slideLayout" Target="../slideLayouts/slideLayout19.xml"/><Relationship Id="rId224" Type="http://schemas.openxmlformats.org/officeDocument/2006/relationships/slideLayout" Target="../slideLayouts/slideLayout224.xml"/><Relationship Id="rId245" Type="http://schemas.openxmlformats.org/officeDocument/2006/relationships/slideLayout" Target="../slideLayouts/slideLayout245.xml"/><Relationship Id="rId266" Type="http://schemas.openxmlformats.org/officeDocument/2006/relationships/slideLayout" Target="../slideLayouts/slideLayout266.xml"/><Relationship Id="rId287" Type="http://schemas.openxmlformats.org/officeDocument/2006/relationships/slideLayout" Target="../slideLayouts/slideLayout287.xml"/><Relationship Id="rId410" Type="http://schemas.openxmlformats.org/officeDocument/2006/relationships/slideLayout" Target="../slideLayouts/slideLayout410.xml"/><Relationship Id="rId431" Type="http://schemas.openxmlformats.org/officeDocument/2006/relationships/slideLayout" Target="../slideLayouts/slideLayout431.xml"/><Relationship Id="rId452" Type="http://schemas.openxmlformats.org/officeDocument/2006/relationships/slideLayout" Target="../slideLayouts/slideLayout452.xml"/><Relationship Id="rId473" Type="http://schemas.openxmlformats.org/officeDocument/2006/relationships/slideLayout" Target="../slideLayouts/slideLayout473.xml"/><Relationship Id="rId494" Type="http://schemas.openxmlformats.org/officeDocument/2006/relationships/slideLayout" Target="../slideLayouts/slideLayout494.xml"/><Relationship Id="rId508" Type="http://schemas.openxmlformats.org/officeDocument/2006/relationships/slideLayout" Target="../slideLayouts/slideLayout508.xml"/><Relationship Id="rId529" Type="http://schemas.openxmlformats.org/officeDocument/2006/relationships/image" Target="../media/image6.emf"/><Relationship Id="rId30" Type="http://schemas.openxmlformats.org/officeDocument/2006/relationships/slideLayout" Target="../slideLayouts/slideLayout3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312" Type="http://schemas.openxmlformats.org/officeDocument/2006/relationships/slideLayout" Target="../slideLayouts/slideLayout312.xml"/><Relationship Id="rId333" Type="http://schemas.openxmlformats.org/officeDocument/2006/relationships/slideLayout" Target="../slideLayouts/slideLayout333.xml"/><Relationship Id="rId354" Type="http://schemas.openxmlformats.org/officeDocument/2006/relationships/slideLayout" Target="../slideLayouts/slideLayout354.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189" Type="http://schemas.openxmlformats.org/officeDocument/2006/relationships/slideLayout" Target="../slideLayouts/slideLayout189.xml"/><Relationship Id="rId375" Type="http://schemas.openxmlformats.org/officeDocument/2006/relationships/slideLayout" Target="../slideLayouts/slideLayout375.xml"/><Relationship Id="rId396" Type="http://schemas.openxmlformats.org/officeDocument/2006/relationships/slideLayout" Target="../slideLayouts/slideLayout396.xml"/><Relationship Id="rId3" Type="http://schemas.openxmlformats.org/officeDocument/2006/relationships/slideLayout" Target="../slideLayouts/slideLayout3.xml"/><Relationship Id="rId214" Type="http://schemas.openxmlformats.org/officeDocument/2006/relationships/slideLayout" Target="../slideLayouts/slideLayout214.xml"/><Relationship Id="rId235" Type="http://schemas.openxmlformats.org/officeDocument/2006/relationships/slideLayout" Target="../slideLayouts/slideLayout235.xml"/><Relationship Id="rId256" Type="http://schemas.openxmlformats.org/officeDocument/2006/relationships/slideLayout" Target="../slideLayouts/slideLayout256.xml"/><Relationship Id="rId277" Type="http://schemas.openxmlformats.org/officeDocument/2006/relationships/slideLayout" Target="../slideLayouts/slideLayout277.xml"/><Relationship Id="rId298" Type="http://schemas.openxmlformats.org/officeDocument/2006/relationships/slideLayout" Target="../slideLayouts/slideLayout298.xml"/><Relationship Id="rId400" Type="http://schemas.openxmlformats.org/officeDocument/2006/relationships/slideLayout" Target="../slideLayouts/slideLayout400.xml"/><Relationship Id="rId421" Type="http://schemas.openxmlformats.org/officeDocument/2006/relationships/slideLayout" Target="../slideLayouts/slideLayout421.xml"/><Relationship Id="rId442" Type="http://schemas.openxmlformats.org/officeDocument/2006/relationships/slideLayout" Target="../slideLayouts/slideLayout442.xml"/><Relationship Id="rId463" Type="http://schemas.openxmlformats.org/officeDocument/2006/relationships/slideLayout" Target="../slideLayouts/slideLayout463.xml"/><Relationship Id="rId484" Type="http://schemas.openxmlformats.org/officeDocument/2006/relationships/slideLayout" Target="../slideLayouts/slideLayout484.xml"/><Relationship Id="rId519" Type="http://schemas.openxmlformats.org/officeDocument/2006/relationships/slideLayout" Target="../slideLayouts/slideLayout519.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302" Type="http://schemas.openxmlformats.org/officeDocument/2006/relationships/slideLayout" Target="../slideLayouts/slideLayout302.xml"/><Relationship Id="rId323" Type="http://schemas.openxmlformats.org/officeDocument/2006/relationships/slideLayout" Target="../slideLayouts/slideLayout323.xml"/><Relationship Id="rId344" Type="http://schemas.openxmlformats.org/officeDocument/2006/relationships/slideLayout" Target="../slideLayouts/slideLayout344.xml"/><Relationship Id="rId530" Type="http://schemas.openxmlformats.org/officeDocument/2006/relationships/image" Target="../media/image7.emf"/><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179" Type="http://schemas.openxmlformats.org/officeDocument/2006/relationships/slideLayout" Target="../slideLayouts/slideLayout179.xml"/><Relationship Id="rId365" Type="http://schemas.openxmlformats.org/officeDocument/2006/relationships/slideLayout" Target="../slideLayouts/slideLayout365.xml"/><Relationship Id="rId386" Type="http://schemas.openxmlformats.org/officeDocument/2006/relationships/slideLayout" Target="../slideLayouts/slideLayout386.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225" Type="http://schemas.openxmlformats.org/officeDocument/2006/relationships/slideLayout" Target="../slideLayouts/slideLayout225.xml"/><Relationship Id="rId246" Type="http://schemas.openxmlformats.org/officeDocument/2006/relationships/slideLayout" Target="../slideLayouts/slideLayout246.xml"/><Relationship Id="rId267" Type="http://schemas.openxmlformats.org/officeDocument/2006/relationships/slideLayout" Target="../slideLayouts/slideLayout267.xml"/><Relationship Id="rId288" Type="http://schemas.openxmlformats.org/officeDocument/2006/relationships/slideLayout" Target="../slideLayouts/slideLayout288.xml"/><Relationship Id="rId411" Type="http://schemas.openxmlformats.org/officeDocument/2006/relationships/slideLayout" Target="../slideLayouts/slideLayout411.xml"/><Relationship Id="rId432" Type="http://schemas.openxmlformats.org/officeDocument/2006/relationships/slideLayout" Target="../slideLayouts/slideLayout432.xml"/><Relationship Id="rId453" Type="http://schemas.openxmlformats.org/officeDocument/2006/relationships/slideLayout" Target="../slideLayouts/slideLayout453.xml"/><Relationship Id="rId474" Type="http://schemas.openxmlformats.org/officeDocument/2006/relationships/slideLayout" Target="../slideLayouts/slideLayout474.xml"/><Relationship Id="rId509" Type="http://schemas.openxmlformats.org/officeDocument/2006/relationships/slideLayout" Target="../slideLayouts/slideLayout509.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313" Type="http://schemas.openxmlformats.org/officeDocument/2006/relationships/slideLayout" Target="../slideLayouts/slideLayout313.xml"/><Relationship Id="rId495" Type="http://schemas.openxmlformats.org/officeDocument/2006/relationships/slideLayout" Target="../slideLayouts/slideLayout495.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94" Type="http://schemas.openxmlformats.org/officeDocument/2006/relationships/slideLayout" Target="../slideLayouts/slideLayout94.xml"/><Relationship Id="rId148" Type="http://schemas.openxmlformats.org/officeDocument/2006/relationships/slideLayout" Target="../slideLayouts/slideLayout148.xml"/><Relationship Id="rId169" Type="http://schemas.openxmlformats.org/officeDocument/2006/relationships/slideLayout" Target="../slideLayouts/slideLayout169.xml"/><Relationship Id="rId334" Type="http://schemas.openxmlformats.org/officeDocument/2006/relationships/slideLayout" Target="../slideLayouts/slideLayout334.xml"/><Relationship Id="rId355" Type="http://schemas.openxmlformats.org/officeDocument/2006/relationships/slideLayout" Target="../slideLayouts/slideLayout355.xml"/><Relationship Id="rId376" Type="http://schemas.openxmlformats.org/officeDocument/2006/relationships/slideLayout" Target="../slideLayouts/slideLayout376.xml"/><Relationship Id="rId397" Type="http://schemas.openxmlformats.org/officeDocument/2006/relationships/slideLayout" Target="../slideLayouts/slideLayout397.xml"/><Relationship Id="rId520" Type="http://schemas.openxmlformats.org/officeDocument/2006/relationships/slideLayout" Target="../slideLayouts/slideLayout520.xml"/><Relationship Id="rId4" Type="http://schemas.openxmlformats.org/officeDocument/2006/relationships/slideLayout" Target="../slideLayouts/slideLayout4.xml"/><Relationship Id="rId180" Type="http://schemas.openxmlformats.org/officeDocument/2006/relationships/slideLayout" Target="../slideLayouts/slideLayout180.xml"/><Relationship Id="rId215" Type="http://schemas.openxmlformats.org/officeDocument/2006/relationships/slideLayout" Target="../slideLayouts/slideLayout215.xml"/><Relationship Id="rId236" Type="http://schemas.openxmlformats.org/officeDocument/2006/relationships/slideLayout" Target="../slideLayouts/slideLayout236.xml"/><Relationship Id="rId257" Type="http://schemas.openxmlformats.org/officeDocument/2006/relationships/slideLayout" Target="../slideLayouts/slideLayout257.xml"/><Relationship Id="rId278" Type="http://schemas.openxmlformats.org/officeDocument/2006/relationships/slideLayout" Target="../slideLayouts/slideLayout278.xml"/><Relationship Id="rId401" Type="http://schemas.openxmlformats.org/officeDocument/2006/relationships/slideLayout" Target="../slideLayouts/slideLayout401.xml"/><Relationship Id="rId422" Type="http://schemas.openxmlformats.org/officeDocument/2006/relationships/slideLayout" Target="../slideLayouts/slideLayout422.xml"/><Relationship Id="rId443" Type="http://schemas.openxmlformats.org/officeDocument/2006/relationships/slideLayout" Target="../slideLayouts/slideLayout443.xml"/><Relationship Id="rId464" Type="http://schemas.openxmlformats.org/officeDocument/2006/relationships/slideLayout" Target="../slideLayouts/slideLayout464.xml"/><Relationship Id="rId303" Type="http://schemas.openxmlformats.org/officeDocument/2006/relationships/slideLayout" Target="../slideLayouts/slideLayout303.xml"/><Relationship Id="rId485" Type="http://schemas.openxmlformats.org/officeDocument/2006/relationships/slideLayout" Target="../slideLayouts/slideLayout485.xml"/><Relationship Id="rId42" Type="http://schemas.openxmlformats.org/officeDocument/2006/relationships/slideLayout" Target="../slideLayouts/slideLayout42.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345" Type="http://schemas.openxmlformats.org/officeDocument/2006/relationships/slideLayout" Target="../slideLayouts/slideLayout345.xml"/><Relationship Id="rId387" Type="http://schemas.openxmlformats.org/officeDocument/2006/relationships/slideLayout" Target="../slideLayouts/slideLayout387.xml"/><Relationship Id="rId510" Type="http://schemas.openxmlformats.org/officeDocument/2006/relationships/slideLayout" Target="../slideLayouts/slideLayout510.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247" Type="http://schemas.openxmlformats.org/officeDocument/2006/relationships/slideLayout" Target="../slideLayouts/slideLayout247.xml"/><Relationship Id="rId412" Type="http://schemas.openxmlformats.org/officeDocument/2006/relationships/slideLayout" Target="../slideLayouts/slideLayout412.xml"/><Relationship Id="rId107" Type="http://schemas.openxmlformats.org/officeDocument/2006/relationships/slideLayout" Target="../slideLayouts/slideLayout107.xml"/><Relationship Id="rId289" Type="http://schemas.openxmlformats.org/officeDocument/2006/relationships/slideLayout" Target="../slideLayouts/slideLayout289.xml"/><Relationship Id="rId454" Type="http://schemas.openxmlformats.org/officeDocument/2006/relationships/slideLayout" Target="../slideLayouts/slideLayout454.xml"/><Relationship Id="rId496" Type="http://schemas.openxmlformats.org/officeDocument/2006/relationships/slideLayout" Target="../slideLayouts/slideLayout496.xml"/><Relationship Id="rId11" Type="http://schemas.openxmlformats.org/officeDocument/2006/relationships/slideLayout" Target="../slideLayouts/slideLayout11.xml"/><Relationship Id="rId53" Type="http://schemas.openxmlformats.org/officeDocument/2006/relationships/slideLayout" Target="../slideLayouts/slideLayout53.xml"/><Relationship Id="rId149" Type="http://schemas.openxmlformats.org/officeDocument/2006/relationships/slideLayout" Target="../slideLayouts/slideLayout149.xml"/><Relationship Id="rId314" Type="http://schemas.openxmlformats.org/officeDocument/2006/relationships/slideLayout" Target="../slideLayouts/slideLayout314.xml"/><Relationship Id="rId356" Type="http://schemas.openxmlformats.org/officeDocument/2006/relationships/slideLayout" Target="../slideLayouts/slideLayout356.xml"/><Relationship Id="rId398" Type="http://schemas.openxmlformats.org/officeDocument/2006/relationships/slideLayout" Target="../slideLayouts/slideLayout398.xml"/><Relationship Id="rId521" Type="http://schemas.openxmlformats.org/officeDocument/2006/relationships/theme" Target="../theme/theme1.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216" Type="http://schemas.openxmlformats.org/officeDocument/2006/relationships/slideLayout" Target="../slideLayouts/slideLayout216.xml"/><Relationship Id="rId423" Type="http://schemas.openxmlformats.org/officeDocument/2006/relationships/slideLayout" Target="../slideLayouts/slideLayout423.xml"/><Relationship Id="rId258" Type="http://schemas.openxmlformats.org/officeDocument/2006/relationships/slideLayout" Target="../slideLayouts/slideLayout258.xml"/><Relationship Id="rId465" Type="http://schemas.openxmlformats.org/officeDocument/2006/relationships/slideLayout" Target="../slideLayouts/slideLayout465.xml"/><Relationship Id="rId22" Type="http://schemas.openxmlformats.org/officeDocument/2006/relationships/slideLayout" Target="../slideLayouts/slideLayout22.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325" Type="http://schemas.openxmlformats.org/officeDocument/2006/relationships/slideLayout" Target="../slideLayouts/slideLayout325.xml"/><Relationship Id="rId367" Type="http://schemas.openxmlformats.org/officeDocument/2006/relationships/slideLayout" Target="../slideLayouts/slideLayout367.xml"/><Relationship Id="rId171" Type="http://schemas.openxmlformats.org/officeDocument/2006/relationships/slideLayout" Target="../slideLayouts/slideLayout171.xml"/><Relationship Id="rId227" Type="http://schemas.openxmlformats.org/officeDocument/2006/relationships/slideLayout" Target="../slideLayouts/slideLayout227.xml"/><Relationship Id="rId269" Type="http://schemas.openxmlformats.org/officeDocument/2006/relationships/slideLayout" Target="../slideLayouts/slideLayout269.xml"/><Relationship Id="rId434" Type="http://schemas.openxmlformats.org/officeDocument/2006/relationships/slideLayout" Target="../slideLayouts/slideLayout434.xml"/><Relationship Id="rId476" Type="http://schemas.openxmlformats.org/officeDocument/2006/relationships/slideLayout" Target="../slideLayouts/slideLayout476.xml"/><Relationship Id="rId33" Type="http://schemas.openxmlformats.org/officeDocument/2006/relationships/slideLayout" Target="../slideLayouts/slideLayout33.xml"/><Relationship Id="rId129" Type="http://schemas.openxmlformats.org/officeDocument/2006/relationships/slideLayout" Target="../slideLayouts/slideLayout129.xml"/><Relationship Id="rId280" Type="http://schemas.openxmlformats.org/officeDocument/2006/relationships/slideLayout" Target="../slideLayouts/slideLayout280.xml"/><Relationship Id="rId336" Type="http://schemas.openxmlformats.org/officeDocument/2006/relationships/slideLayout" Target="../slideLayouts/slideLayout336.xml"/><Relationship Id="rId501" Type="http://schemas.openxmlformats.org/officeDocument/2006/relationships/slideLayout" Target="../slideLayouts/slideLayout501.xml"/><Relationship Id="rId75" Type="http://schemas.openxmlformats.org/officeDocument/2006/relationships/slideLayout" Target="../slideLayouts/slideLayout75.xml"/><Relationship Id="rId140" Type="http://schemas.openxmlformats.org/officeDocument/2006/relationships/slideLayout" Target="../slideLayouts/slideLayout140.xml"/><Relationship Id="rId182" Type="http://schemas.openxmlformats.org/officeDocument/2006/relationships/slideLayout" Target="../slideLayouts/slideLayout182.xml"/><Relationship Id="rId378" Type="http://schemas.openxmlformats.org/officeDocument/2006/relationships/slideLayout" Target="../slideLayouts/slideLayout378.xml"/><Relationship Id="rId403" Type="http://schemas.openxmlformats.org/officeDocument/2006/relationships/slideLayout" Target="../slideLayouts/slideLayout403.xml"/><Relationship Id="rId6" Type="http://schemas.openxmlformats.org/officeDocument/2006/relationships/slideLayout" Target="../slideLayouts/slideLayout6.xml"/><Relationship Id="rId238" Type="http://schemas.openxmlformats.org/officeDocument/2006/relationships/slideLayout" Target="../slideLayouts/slideLayout238.xml"/><Relationship Id="rId445" Type="http://schemas.openxmlformats.org/officeDocument/2006/relationships/slideLayout" Target="../slideLayouts/slideLayout445.xml"/><Relationship Id="rId487" Type="http://schemas.openxmlformats.org/officeDocument/2006/relationships/slideLayout" Target="../slideLayouts/slideLayout487.xml"/><Relationship Id="rId291" Type="http://schemas.openxmlformats.org/officeDocument/2006/relationships/slideLayout" Target="../slideLayouts/slideLayout291.xml"/><Relationship Id="rId305" Type="http://schemas.openxmlformats.org/officeDocument/2006/relationships/slideLayout" Target="../slideLayouts/slideLayout305.xml"/><Relationship Id="rId347" Type="http://schemas.openxmlformats.org/officeDocument/2006/relationships/slideLayout" Target="../slideLayouts/slideLayout347.xml"/><Relationship Id="rId512" Type="http://schemas.openxmlformats.org/officeDocument/2006/relationships/slideLayout" Target="../slideLayouts/slideLayout512.xml"/><Relationship Id="rId44" Type="http://schemas.openxmlformats.org/officeDocument/2006/relationships/slideLayout" Target="../slideLayouts/slideLayout44.xml"/><Relationship Id="rId86" Type="http://schemas.openxmlformats.org/officeDocument/2006/relationships/slideLayout" Target="../slideLayouts/slideLayout86.xml"/><Relationship Id="rId151" Type="http://schemas.openxmlformats.org/officeDocument/2006/relationships/slideLayout" Target="../slideLayouts/slideLayout151.xml"/><Relationship Id="rId389" Type="http://schemas.openxmlformats.org/officeDocument/2006/relationships/slideLayout" Target="../slideLayouts/slideLayout389.xml"/><Relationship Id="rId193" Type="http://schemas.openxmlformats.org/officeDocument/2006/relationships/slideLayout" Target="../slideLayouts/slideLayout193.xml"/><Relationship Id="rId207" Type="http://schemas.openxmlformats.org/officeDocument/2006/relationships/slideLayout" Target="../slideLayouts/slideLayout207.xml"/><Relationship Id="rId249" Type="http://schemas.openxmlformats.org/officeDocument/2006/relationships/slideLayout" Target="../slideLayouts/slideLayout249.xml"/><Relationship Id="rId414" Type="http://schemas.openxmlformats.org/officeDocument/2006/relationships/slideLayout" Target="../slideLayouts/slideLayout414.xml"/><Relationship Id="rId456" Type="http://schemas.openxmlformats.org/officeDocument/2006/relationships/slideLayout" Target="../slideLayouts/slideLayout456.xml"/><Relationship Id="rId498" Type="http://schemas.openxmlformats.org/officeDocument/2006/relationships/slideLayout" Target="../slideLayouts/slideLayout498.xml"/><Relationship Id="rId13" Type="http://schemas.openxmlformats.org/officeDocument/2006/relationships/slideLayout" Target="../slideLayouts/slideLayout13.xml"/><Relationship Id="rId109" Type="http://schemas.openxmlformats.org/officeDocument/2006/relationships/slideLayout" Target="../slideLayouts/slideLayout109.xml"/><Relationship Id="rId260" Type="http://schemas.openxmlformats.org/officeDocument/2006/relationships/slideLayout" Target="../slideLayouts/slideLayout260.xml"/><Relationship Id="rId316" Type="http://schemas.openxmlformats.org/officeDocument/2006/relationships/slideLayout" Target="../slideLayouts/slideLayout316.xml"/><Relationship Id="rId523" Type="http://schemas.openxmlformats.org/officeDocument/2006/relationships/image" Target="../media/image1.emf"/><Relationship Id="rId55" Type="http://schemas.openxmlformats.org/officeDocument/2006/relationships/slideLayout" Target="../slideLayouts/slideLayout55.xml"/><Relationship Id="rId97" Type="http://schemas.openxmlformats.org/officeDocument/2006/relationships/slideLayout" Target="../slideLayouts/slideLayout97.xml"/><Relationship Id="rId120" Type="http://schemas.openxmlformats.org/officeDocument/2006/relationships/slideLayout" Target="../slideLayouts/slideLayout120.xml"/><Relationship Id="rId358" Type="http://schemas.openxmlformats.org/officeDocument/2006/relationships/slideLayout" Target="../slideLayouts/slideLayout358.xml"/><Relationship Id="rId162" Type="http://schemas.openxmlformats.org/officeDocument/2006/relationships/slideLayout" Target="../slideLayouts/slideLayout162.xml"/><Relationship Id="rId218" Type="http://schemas.openxmlformats.org/officeDocument/2006/relationships/slideLayout" Target="../slideLayouts/slideLayout218.xml"/><Relationship Id="rId425" Type="http://schemas.openxmlformats.org/officeDocument/2006/relationships/slideLayout" Target="../slideLayouts/slideLayout425.xml"/><Relationship Id="rId467" Type="http://schemas.openxmlformats.org/officeDocument/2006/relationships/slideLayout" Target="../slideLayouts/slideLayout467.xml"/><Relationship Id="rId271" Type="http://schemas.openxmlformats.org/officeDocument/2006/relationships/slideLayout" Target="../slideLayouts/slideLayout271.xml"/><Relationship Id="rId24" Type="http://schemas.openxmlformats.org/officeDocument/2006/relationships/slideLayout" Target="../slideLayouts/slideLayout24.xml"/><Relationship Id="rId66" Type="http://schemas.openxmlformats.org/officeDocument/2006/relationships/slideLayout" Target="../slideLayouts/slideLayout66.xml"/><Relationship Id="rId131" Type="http://schemas.openxmlformats.org/officeDocument/2006/relationships/slideLayout" Target="../slideLayouts/slideLayout131.xml"/><Relationship Id="rId327" Type="http://schemas.openxmlformats.org/officeDocument/2006/relationships/slideLayout" Target="../slideLayouts/slideLayout327.xml"/><Relationship Id="rId369" Type="http://schemas.openxmlformats.org/officeDocument/2006/relationships/slideLayout" Target="../slideLayouts/slideLayout369.xml"/><Relationship Id="rId173" Type="http://schemas.openxmlformats.org/officeDocument/2006/relationships/slideLayout" Target="../slideLayouts/slideLayout173.xml"/><Relationship Id="rId229" Type="http://schemas.openxmlformats.org/officeDocument/2006/relationships/slideLayout" Target="../slideLayouts/slideLayout229.xml"/><Relationship Id="rId380" Type="http://schemas.openxmlformats.org/officeDocument/2006/relationships/slideLayout" Target="../slideLayouts/slideLayout380.xml"/><Relationship Id="rId436" Type="http://schemas.openxmlformats.org/officeDocument/2006/relationships/slideLayout" Target="../slideLayouts/slideLayout436.xml"/><Relationship Id="rId240" Type="http://schemas.openxmlformats.org/officeDocument/2006/relationships/slideLayout" Target="../slideLayouts/slideLayout240.xml"/><Relationship Id="rId478" Type="http://schemas.openxmlformats.org/officeDocument/2006/relationships/slideLayout" Target="../slideLayouts/slideLayout478.xml"/><Relationship Id="rId35" Type="http://schemas.openxmlformats.org/officeDocument/2006/relationships/slideLayout" Target="../slideLayouts/slideLayout35.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282" Type="http://schemas.openxmlformats.org/officeDocument/2006/relationships/slideLayout" Target="../slideLayouts/slideLayout282.xml"/><Relationship Id="rId338" Type="http://schemas.openxmlformats.org/officeDocument/2006/relationships/slideLayout" Target="../slideLayouts/slideLayout338.xml"/><Relationship Id="rId503" Type="http://schemas.openxmlformats.org/officeDocument/2006/relationships/slideLayout" Target="../slideLayouts/slideLayout503.xml"/><Relationship Id="rId8" Type="http://schemas.openxmlformats.org/officeDocument/2006/relationships/slideLayout" Target="../slideLayouts/slideLayout8.xml"/><Relationship Id="rId142" Type="http://schemas.openxmlformats.org/officeDocument/2006/relationships/slideLayout" Target="../slideLayouts/slideLayout142.xml"/><Relationship Id="rId184" Type="http://schemas.openxmlformats.org/officeDocument/2006/relationships/slideLayout" Target="../slideLayouts/slideLayout184.xml"/><Relationship Id="rId391" Type="http://schemas.openxmlformats.org/officeDocument/2006/relationships/slideLayout" Target="../slideLayouts/slideLayout391.xml"/><Relationship Id="rId405" Type="http://schemas.openxmlformats.org/officeDocument/2006/relationships/slideLayout" Target="../slideLayouts/slideLayout405.xml"/><Relationship Id="rId447" Type="http://schemas.openxmlformats.org/officeDocument/2006/relationships/slideLayout" Target="../slideLayouts/slideLayout447.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637.xml"/><Relationship Id="rId299" Type="http://schemas.openxmlformats.org/officeDocument/2006/relationships/slideLayout" Target="../slideLayouts/slideLayout819.xml"/><Relationship Id="rId21" Type="http://schemas.openxmlformats.org/officeDocument/2006/relationships/slideLayout" Target="../slideLayouts/slideLayout541.xml"/><Relationship Id="rId63" Type="http://schemas.openxmlformats.org/officeDocument/2006/relationships/slideLayout" Target="../slideLayouts/slideLayout583.xml"/><Relationship Id="rId159" Type="http://schemas.openxmlformats.org/officeDocument/2006/relationships/slideLayout" Target="../slideLayouts/slideLayout679.xml"/><Relationship Id="rId324" Type="http://schemas.openxmlformats.org/officeDocument/2006/relationships/slideLayout" Target="../slideLayouts/slideLayout844.xml"/><Relationship Id="rId366" Type="http://schemas.openxmlformats.org/officeDocument/2006/relationships/slideLayout" Target="../slideLayouts/slideLayout886.xml"/><Relationship Id="rId531" Type="http://schemas.openxmlformats.org/officeDocument/2006/relationships/slideLayout" Target="../slideLayouts/slideLayout1051.xml"/><Relationship Id="rId573" Type="http://schemas.openxmlformats.org/officeDocument/2006/relationships/image" Target="../media/image7.emf"/><Relationship Id="rId170" Type="http://schemas.openxmlformats.org/officeDocument/2006/relationships/slideLayout" Target="../slideLayouts/slideLayout690.xml"/><Relationship Id="rId226" Type="http://schemas.openxmlformats.org/officeDocument/2006/relationships/slideLayout" Target="../slideLayouts/slideLayout746.xml"/><Relationship Id="rId433" Type="http://schemas.openxmlformats.org/officeDocument/2006/relationships/slideLayout" Target="../slideLayouts/slideLayout953.xml"/><Relationship Id="rId268" Type="http://schemas.openxmlformats.org/officeDocument/2006/relationships/slideLayout" Target="../slideLayouts/slideLayout788.xml"/><Relationship Id="rId475" Type="http://schemas.openxmlformats.org/officeDocument/2006/relationships/slideLayout" Target="../slideLayouts/slideLayout995.xml"/><Relationship Id="rId32" Type="http://schemas.openxmlformats.org/officeDocument/2006/relationships/slideLayout" Target="../slideLayouts/slideLayout552.xml"/><Relationship Id="rId74" Type="http://schemas.openxmlformats.org/officeDocument/2006/relationships/slideLayout" Target="../slideLayouts/slideLayout594.xml"/><Relationship Id="rId128" Type="http://schemas.openxmlformats.org/officeDocument/2006/relationships/slideLayout" Target="../slideLayouts/slideLayout648.xml"/><Relationship Id="rId335" Type="http://schemas.openxmlformats.org/officeDocument/2006/relationships/slideLayout" Target="../slideLayouts/slideLayout855.xml"/><Relationship Id="rId377" Type="http://schemas.openxmlformats.org/officeDocument/2006/relationships/slideLayout" Target="../slideLayouts/slideLayout897.xml"/><Relationship Id="rId500" Type="http://schemas.openxmlformats.org/officeDocument/2006/relationships/slideLayout" Target="../slideLayouts/slideLayout1020.xml"/><Relationship Id="rId542" Type="http://schemas.openxmlformats.org/officeDocument/2006/relationships/slideLayout" Target="../slideLayouts/slideLayout1062.xml"/><Relationship Id="rId5" Type="http://schemas.openxmlformats.org/officeDocument/2006/relationships/slideLayout" Target="../slideLayouts/slideLayout525.xml"/><Relationship Id="rId181" Type="http://schemas.openxmlformats.org/officeDocument/2006/relationships/slideLayout" Target="../slideLayouts/slideLayout701.xml"/><Relationship Id="rId237" Type="http://schemas.openxmlformats.org/officeDocument/2006/relationships/slideLayout" Target="../slideLayouts/slideLayout757.xml"/><Relationship Id="rId402" Type="http://schemas.openxmlformats.org/officeDocument/2006/relationships/slideLayout" Target="../slideLayouts/slideLayout922.xml"/><Relationship Id="rId279" Type="http://schemas.openxmlformats.org/officeDocument/2006/relationships/slideLayout" Target="../slideLayouts/slideLayout799.xml"/><Relationship Id="rId444" Type="http://schemas.openxmlformats.org/officeDocument/2006/relationships/slideLayout" Target="../slideLayouts/slideLayout964.xml"/><Relationship Id="rId486" Type="http://schemas.openxmlformats.org/officeDocument/2006/relationships/slideLayout" Target="../slideLayouts/slideLayout1006.xml"/><Relationship Id="rId43" Type="http://schemas.openxmlformats.org/officeDocument/2006/relationships/slideLayout" Target="../slideLayouts/slideLayout563.xml"/><Relationship Id="rId139" Type="http://schemas.openxmlformats.org/officeDocument/2006/relationships/slideLayout" Target="../slideLayouts/slideLayout659.xml"/><Relationship Id="rId290" Type="http://schemas.openxmlformats.org/officeDocument/2006/relationships/slideLayout" Target="../slideLayouts/slideLayout810.xml"/><Relationship Id="rId304" Type="http://schemas.openxmlformats.org/officeDocument/2006/relationships/slideLayout" Target="../slideLayouts/slideLayout824.xml"/><Relationship Id="rId346" Type="http://schemas.openxmlformats.org/officeDocument/2006/relationships/slideLayout" Target="../slideLayouts/slideLayout866.xml"/><Relationship Id="rId388" Type="http://schemas.openxmlformats.org/officeDocument/2006/relationships/slideLayout" Target="../slideLayouts/slideLayout908.xml"/><Relationship Id="rId511" Type="http://schemas.openxmlformats.org/officeDocument/2006/relationships/slideLayout" Target="../slideLayouts/slideLayout1031.xml"/><Relationship Id="rId553" Type="http://schemas.openxmlformats.org/officeDocument/2006/relationships/slideLayout" Target="../slideLayouts/slideLayout1073.xml"/><Relationship Id="rId85" Type="http://schemas.openxmlformats.org/officeDocument/2006/relationships/slideLayout" Target="../slideLayouts/slideLayout605.xml"/><Relationship Id="rId150" Type="http://schemas.openxmlformats.org/officeDocument/2006/relationships/slideLayout" Target="../slideLayouts/slideLayout670.xml"/><Relationship Id="rId192" Type="http://schemas.openxmlformats.org/officeDocument/2006/relationships/slideLayout" Target="../slideLayouts/slideLayout712.xml"/><Relationship Id="rId206" Type="http://schemas.openxmlformats.org/officeDocument/2006/relationships/slideLayout" Target="../slideLayouts/slideLayout726.xml"/><Relationship Id="rId413" Type="http://schemas.openxmlformats.org/officeDocument/2006/relationships/slideLayout" Target="../slideLayouts/slideLayout933.xml"/><Relationship Id="rId248" Type="http://schemas.openxmlformats.org/officeDocument/2006/relationships/slideLayout" Target="../slideLayouts/slideLayout768.xml"/><Relationship Id="rId455" Type="http://schemas.openxmlformats.org/officeDocument/2006/relationships/slideLayout" Target="../slideLayouts/slideLayout975.xml"/><Relationship Id="rId497" Type="http://schemas.openxmlformats.org/officeDocument/2006/relationships/slideLayout" Target="../slideLayouts/slideLayout1017.xml"/><Relationship Id="rId12" Type="http://schemas.openxmlformats.org/officeDocument/2006/relationships/slideLayout" Target="../slideLayouts/slideLayout532.xml"/><Relationship Id="rId108" Type="http://schemas.openxmlformats.org/officeDocument/2006/relationships/slideLayout" Target="../slideLayouts/slideLayout628.xml"/><Relationship Id="rId315" Type="http://schemas.openxmlformats.org/officeDocument/2006/relationships/slideLayout" Target="../slideLayouts/slideLayout835.xml"/><Relationship Id="rId357" Type="http://schemas.openxmlformats.org/officeDocument/2006/relationships/slideLayout" Target="../slideLayouts/slideLayout877.xml"/><Relationship Id="rId522" Type="http://schemas.openxmlformats.org/officeDocument/2006/relationships/slideLayout" Target="../slideLayouts/slideLayout1042.xml"/><Relationship Id="rId54" Type="http://schemas.openxmlformats.org/officeDocument/2006/relationships/slideLayout" Target="../slideLayouts/slideLayout574.xml"/><Relationship Id="rId96" Type="http://schemas.openxmlformats.org/officeDocument/2006/relationships/slideLayout" Target="../slideLayouts/slideLayout616.xml"/><Relationship Id="rId161" Type="http://schemas.openxmlformats.org/officeDocument/2006/relationships/slideLayout" Target="../slideLayouts/slideLayout681.xml"/><Relationship Id="rId217" Type="http://schemas.openxmlformats.org/officeDocument/2006/relationships/slideLayout" Target="../slideLayouts/slideLayout737.xml"/><Relationship Id="rId399" Type="http://schemas.openxmlformats.org/officeDocument/2006/relationships/slideLayout" Target="../slideLayouts/slideLayout919.xml"/><Relationship Id="rId564" Type="http://schemas.openxmlformats.org/officeDocument/2006/relationships/theme" Target="../theme/theme2.xml"/><Relationship Id="rId259" Type="http://schemas.openxmlformats.org/officeDocument/2006/relationships/slideLayout" Target="../slideLayouts/slideLayout779.xml"/><Relationship Id="rId424" Type="http://schemas.openxmlformats.org/officeDocument/2006/relationships/slideLayout" Target="../slideLayouts/slideLayout944.xml"/><Relationship Id="rId466" Type="http://schemas.openxmlformats.org/officeDocument/2006/relationships/slideLayout" Target="../slideLayouts/slideLayout986.xml"/><Relationship Id="rId23" Type="http://schemas.openxmlformats.org/officeDocument/2006/relationships/slideLayout" Target="../slideLayouts/slideLayout543.xml"/><Relationship Id="rId119" Type="http://schemas.openxmlformats.org/officeDocument/2006/relationships/slideLayout" Target="../slideLayouts/slideLayout639.xml"/><Relationship Id="rId270" Type="http://schemas.openxmlformats.org/officeDocument/2006/relationships/slideLayout" Target="../slideLayouts/slideLayout790.xml"/><Relationship Id="rId326" Type="http://schemas.openxmlformats.org/officeDocument/2006/relationships/slideLayout" Target="../slideLayouts/slideLayout846.xml"/><Relationship Id="rId533" Type="http://schemas.openxmlformats.org/officeDocument/2006/relationships/slideLayout" Target="../slideLayouts/slideLayout1053.xml"/><Relationship Id="rId65" Type="http://schemas.openxmlformats.org/officeDocument/2006/relationships/slideLayout" Target="../slideLayouts/slideLayout585.xml"/><Relationship Id="rId130" Type="http://schemas.openxmlformats.org/officeDocument/2006/relationships/slideLayout" Target="../slideLayouts/slideLayout650.xml"/><Relationship Id="rId368" Type="http://schemas.openxmlformats.org/officeDocument/2006/relationships/slideLayout" Target="../slideLayouts/slideLayout888.xml"/><Relationship Id="rId172" Type="http://schemas.openxmlformats.org/officeDocument/2006/relationships/slideLayout" Target="../slideLayouts/slideLayout692.xml"/><Relationship Id="rId228" Type="http://schemas.openxmlformats.org/officeDocument/2006/relationships/slideLayout" Target="../slideLayouts/slideLayout748.xml"/><Relationship Id="rId435" Type="http://schemas.openxmlformats.org/officeDocument/2006/relationships/slideLayout" Target="../slideLayouts/slideLayout955.xml"/><Relationship Id="rId477" Type="http://schemas.openxmlformats.org/officeDocument/2006/relationships/slideLayout" Target="../slideLayouts/slideLayout997.xml"/><Relationship Id="rId281" Type="http://schemas.openxmlformats.org/officeDocument/2006/relationships/slideLayout" Target="../slideLayouts/slideLayout801.xml"/><Relationship Id="rId337" Type="http://schemas.openxmlformats.org/officeDocument/2006/relationships/slideLayout" Target="../slideLayouts/slideLayout857.xml"/><Relationship Id="rId502" Type="http://schemas.openxmlformats.org/officeDocument/2006/relationships/slideLayout" Target="../slideLayouts/slideLayout1022.xml"/><Relationship Id="rId34" Type="http://schemas.openxmlformats.org/officeDocument/2006/relationships/slideLayout" Target="../slideLayouts/slideLayout554.xml"/><Relationship Id="rId76" Type="http://schemas.openxmlformats.org/officeDocument/2006/relationships/slideLayout" Target="../slideLayouts/slideLayout596.xml"/><Relationship Id="rId141" Type="http://schemas.openxmlformats.org/officeDocument/2006/relationships/slideLayout" Target="../slideLayouts/slideLayout661.xml"/><Relationship Id="rId379" Type="http://schemas.openxmlformats.org/officeDocument/2006/relationships/slideLayout" Target="../slideLayouts/slideLayout899.xml"/><Relationship Id="rId544" Type="http://schemas.openxmlformats.org/officeDocument/2006/relationships/slideLayout" Target="../slideLayouts/slideLayout1064.xml"/><Relationship Id="rId7" Type="http://schemas.openxmlformats.org/officeDocument/2006/relationships/slideLayout" Target="../slideLayouts/slideLayout527.xml"/><Relationship Id="rId183" Type="http://schemas.openxmlformats.org/officeDocument/2006/relationships/slideLayout" Target="../slideLayouts/slideLayout703.xml"/><Relationship Id="rId239" Type="http://schemas.openxmlformats.org/officeDocument/2006/relationships/slideLayout" Target="../slideLayouts/slideLayout759.xml"/><Relationship Id="rId390" Type="http://schemas.openxmlformats.org/officeDocument/2006/relationships/slideLayout" Target="../slideLayouts/slideLayout910.xml"/><Relationship Id="rId404" Type="http://schemas.openxmlformats.org/officeDocument/2006/relationships/slideLayout" Target="../slideLayouts/slideLayout924.xml"/><Relationship Id="rId446" Type="http://schemas.openxmlformats.org/officeDocument/2006/relationships/slideLayout" Target="../slideLayouts/slideLayout966.xml"/><Relationship Id="rId250" Type="http://schemas.openxmlformats.org/officeDocument/2006/relationships/slideLayout" Target="../slideLayouts/slideLayout770.xml"/><Relationship Id="rId292" Type="http://schemas.openxmlformats.org/officeDocument/2006/relationships/slideLayout" Target="../slideLayouts/slideLayout812.xml"/><Relationship Id="rId306" Type="http://schemas.openxmlformats.org/officeDocument/2006/relationships/slideLayout" Target="../slideLayouts/slideLayout826.xml"/><Relationship Id="rId488" Type="http://schemas.openxmlformats.org/officeDocument/2006/relationships/slideLayout" Target="../slideLayouts/slideLayout1008.xml"/><Relationship Id="rId45" Type="http://schemas.openxmlformats.org/officeDocument/2006/relationships/slideLayout" Target="../slideLayouts/slideLayout565.xml"/><Relationship Id="rId87" Type="http://schemas.openxmlformats.org/officeDocument/2006/relationships/slideLayout" Target="../slideLayouts/slideLayout607.xml"/><Relationship Id="rId110" Type="http://schemas.openxmlformats.org/officeDocument/2006/relationships/slideLayout" Target="../slideLayouts/slideLayout630.xml"/><Relationship Id="rId348" Type="http://schemas.openxmlformats.org/officeDocument/2006/relationships/slideLayout" Target="../slideLayouts/slideLayout868.xml"/><Relationship Id="rId513" Type="http://schemas.openxmlformats.org/officeDocument/2006/relationships/slideLayout" Target="../slideLayouts/slideLayout1033.xml"/><Relationship Id="rId555" Type="http://schemas.openxmlformats.org/officeDocument/2006/relationships/slideLayout" Target="../slideLayouts/slideLayout1075.xml"/><Relationship Id="rId152" Type="http://schemas.openxmlformats.org/officeDocument/2006/relationships/slideLayout" Target="../slideLayouts/slideLayout672.xml"/><Relationship Id="rId194" Type="http://schemas.openxmlformats.org/officeDocument/2006/relationships/slideLayout" Target="../slideLayouts/slideLayout714.xml"/><Relationship Id="rId208" Type="http://schemas.openxmlformats.org/officeDocument/2006/relationships/slideLayout" Target="../slideLayouts/slideLayout728.xml"/><Relationship Id="rId415" Type="http://schemas.openxmlformats.org/officeDocument/2006/relationships/slideLayout" Target="../slideLayouts/slideLayout935.xml"/><Relationship Id="rId457" Type="http://schemas.openxmlformats.org/officeDocument/2006/relationships/slideLayout" Target="../slideLayouts/slideLayout977.xml"/><Relationship Id="rId261" Type="http://schemas.openxmlformats.org/officeDocument/2006/relationships/slideLayout" Target="../slideLayouts/slideLayout781.xml"/><Relationship Id="rId499" Type="http://schemas.openxmlformats.org/officeDocument/2006/relationships/slideLayout" Target="../slideLayouts/slideLayout1019.xml"/><Relationship Id="rId14" Type="http://schemas.openxmlformats.org/officeDocument/2006/relationships/slideLayout" Target="../slideLayouts/slideLayout534.xml"/><Relationship Id="rId56" Type="http://schemas.openxmlformats.org/officeDocument/2006/relationships/slideLayout" Target="../slideLayouts/slideLayout576.xml"/><Relationship Id="rId317" Type="http://schemas.openxmlformats.org/officeDocument/2006/relationships/slideLayout" Target="../slideLayouts/slideLayout837.xml"/><Relationship Id="rId359" Type="http://schemas.openxmlformats.org/officeDocument/2006/relationships/slideLayout" Target="../slideLayouts/slideLayout879.xml"/><Relationship Id="rId524" Type="http://schemas.openxmlformats.org/officeDocument/2006/relationships/slideLayout" Target="../slideLayouts/slideLayout1044.xml"/><Relationship Id="rId566" Type="http://schemas.openxmlformats.org/officeDocument/2006/relationships/image" Target="../media/image1.emf"/><Relationship Id="rId98" Type="http://schemas.openxmlformats.org/officeDocument/2006/relationships/slideLayout" Target="../slideLayouts/slideLayout618.xml"/><Relationship Id="rId121" Type="http://schemas.openxmlformats.org/officeDocument/2006/relationships/slideLayout" Target="../slideLayouts/slideLayout641.xml"/><Relationship Id="rId163" Type="http://schemas.openxmlformats.org/officeDocument/2006/relationships/slideLayout" Target="../slideLayouts/slideLayout683.xml"/><Relationship Id="rId219" Type="http://schemas.openxmlformats.org/officeDocument/2006/relationships/slideLayout" Target="../slideLayouts/slideLayout739.xml"/><Relationship Id="rId370" Type="http://schemas.openxmlformats.org/officeDocument/2006/relationships/slideLayout" Target="../slideLayouts/slideLayout890.xml"/><Relationship Id="rId426" Type="http://schemas.openxmlformats.org/officeDocument/2006/relationships/slideLayout" Target="../slideLayouts/slideLayout946.xml"/><Relationship Id="rId230" Type="http://schemas.openxmlformats.org/officeDocument/2006/relationships/slideLayout" Target="../slideLayouts/slideLayout750.xml"/><Relationship Id="rId468" Type="http://schemas.openxmlformats.org/officeDocument/2006/relationships/slideLayout" Target="../slideLayouts/slideLayout988.xml"/><Relationship Id="rId25" Type="http://schemas.openxmlformats.org/officeDocument/2006/relationships/slideLayout" Target="../slideLayouts/slideLayout545.xml"/><Relationship Id="rId67" Type="http://schemas.openxmlformats.org/officeDocument/2006/relationships/slideLayout" Target="../slideLayouts/slideLayout587.xml"/><Relationship Id="rId272" Type="http://schemas.openxmlformats.org/officeDocument/2006/relationships/slideLayout" Target="../slideLayouts/slideLayout792.xml"/><Relationship Id="rId328" Type="http://schemas.openxmlformats.org/officeDocument/2006/relationships/slideLayout" Target="../slideLayouts/slideLayout848.xml"/><Relationship Id="rId535" Type="http://schemas.openxmlformats.org/officeDocument/2006/relationships/slideLayout" Target="../slideLayouts/slideLayout1055.xml"/><Relationship Id="rId132" Type="http://schemas.openxmlformats.org/officeDocument/2006/relationships/slideLayout" Target="../slideLayouts/slideLayout652.xml"/><Relationship Id="rId174" Type="http://schemas.openxmlformats.org/officeDocument/2006/relationships/slideLayout" Target="../slideLayouts/slideLayout694.xml"/><Relationship Id="rId381" Type="http://schemas.openxmlformats.org/officeDocument/2006/relationships/slideLayout" Target="../slideLayouts/slideLayout901.xml"/><Relationship Id="rId241" Type="http://schemas.openxmlformats.org/officeDocument/2006/relationships/slideLayout" Target="../slideLayouts/slideLayout761.xml"/><Relationship Id="rId437" Type="http://schemas.openxmlformats.org/officeDocument/2006/relationships/slideLayout" Target="../slideLayouts/slideLayout957.xml"/><Relationship Id="rId479" Type="http://schemas.openxmlformats.org/officeDocument/2006/relationships/slideLayout" Target="../slideLayouts/slideLayout999.xml"/><Relationship Id="rId36" Type="http://schemas.openxmlformats.org/officeDocument/2006/relationships/slideLayout" Target="../slideLayouts/slideLayout556.xml"/><Relationship Id="rId283" Type="http://schemas.openxmlformats.org/officeDocument/2006/relationships/slideLayout" Target="../slideLayouts/slideLayout803.xml"/><Relationship Id="rId339" Type="http://schemas.openxmlformats.org/officeDocument/2006/relationships/slideLayout" Target="../slideLayouts/slideLayout859.xml"/><Relationship Id="rId490" Type="http://schemas.openxmlformats.org/officeDocument/2006/relationships/slideLayout" Target="../slideLayouts/slideLayout1010.xml"/><Relationship Id="rId504" Type="http://schemas.openxmlformats.org/officeDocument/2006/relationships/slideLayout" Target="../slideLayouts/slideLayout1024.xml"/><Relationship Id="rId546" Type="http://schemas.openxmlformats.org/officeDocument/2006/relationships/slideLayout" Target="../slideLayouts/slideLayout1066.xml"/><Relationship Id="rId78" Type="http://schemas.openxmlformats.org/officeDocument/2006/relationships/slideLayout" Target="../slideLayouts/slideLayout598.xml"/><Relationship Id="rId101" Type="http://schemas.openxmlformats.org/officeDocument/2006/relationships/slideLayout" Target="../slideLayouts/slideLayout621.xml"/><Relationship Id="rId143" Type="http://schemas.openxmlformats.org/officeDocument/2006/relationships/slideLayout" Target="../slideLayouts/slideLayout663.xml"/><Relationship Id="rId185" Type="http://schemas.openxmlformats.org/officeDocument/2006/relationships/slideLayout" Target="../slideLayouts/slideLayout705.xml"/><Relationship Id="rId350" Type="http://schemas.openxmlformats.org/officeDocument/2006/relationships/slideLayout" Target="../slideLayouts/slideLayout870.xml"/><Relationship Id="rId406" Type="http://schemas.openxmlformats.org/officeDocument/2006/relationships/slideLayout" Target="../slideLayouts/slideLayout926.xml"/><Relationship Id="rId9" Type="http://schemas.openxmlformats.org/officeDocument/2006/relationships/slideLayout" Target="../slideLayouts/slideLayout529.xml"/><Relationship Id="rId210" Type="http://schemas.openxmlformats.org/officeDocument/2006/relationships/slideLayout" Target="../slideLayouts/slideLayout730.xml"/><Relationship Id="rId392" Type="http://schemas.openxmlformats.org/officeDocument/2006/relationships/slideLayout" Target="../slideLayouts/slideLayout912.xml"/><Relationship Id="rId448" Type="http://schemas.openxmlformats.org/officeDocument/2006/relationships/slideLayout" Target="../slideLayouts/slideLayout968.xml"/><Relationship Id="rId26" Type="http://schemas.openxmlformats.org/officeDocument/2006/relationships/slideLayout" Target="../slideLayouts/slideLayout546.xml"/><Relationship Id="rId231" Type="http://schemas.openxmlformats.org/officeDocument/2006/relationships/slideLayout" Target="../slideLayouts/slideLayout751.xml"/><Relationship Id="rId252" Type="http://schemas.openxmlformats.org/officeDocument/2006/relationships/slideLayout" Target="../slideLayouts/slideLayout772.xml"/><Relationship Id="rId273" Type="http://schemas.openxmlformats.org/officeDocument/2006/relationships/slideLayout" Target="../slideLayouts/slideLayout793.xml"/><Relationship Id="rId294" Type="http://schemas.openxmlformats.org/officeDocument/2006/relationships/slideLayout" Target="../slideLayouts/slideLayout814.xml"/><Relationship Id="rId308" Type="http://schemas.openxmlformats.org/officeDocument/2006/relationships/slideLayout" Target="../slideLayouts/slideLayout828.xml"/><Relationship Id="rId329" Type="http://schemas.openxmlformats.org/officeDocument/2006/relationships/slideLayout" Target="../slideLayouts/slideLayout849.xml"/><Relationship Id="rId480" Type="http://schemas.openxmlformats.org/officeDocument/2006/relationships/slideLayout" Target="../slideLayouts/slideLayout1000.xml"/><Relationship Id="rId515" Type="http://schemas.openxmlformats.org/officeDocument/2006/relationships/slideLayout" Target="../slideLayouts/slideLayout1035.xml"/><Relationship Id="rId536" Type="http://schemas.openxmlformats.org/officeDocument/2006/relationships/slideLayout" Target="../slideLayouts/slideLayout1056.xml"/><Relationship Id="rId47" Type="http://schemas.openxmlformats.org/officeDocument/2006/relationships/slideLayout" Target="../slideLayouts/slideLayout567.xml"/><Relationship Id="rId68" Type="http://schemas.openxmlformats.org/officeDocument/2006/relationships/slideLayout" Target="../slideLayouts/slideLayout588.xml"/><Relationship Id="rId89" Type="http://schemas.openxmlformats.org/officeDocument/2006/relationships/slideLayout" Target="../slideLayouts/slideLayout609.xml"/><Relationship Id="rId112" Type="http://schemas.openxmlformats.org/officeDocument/2006/relationships/slideLayout" Target="../slideLayouts/slideLayout632.xml"/><Relationship Id="rId133" Type="http://schemas.openxmlformats.org/officeDocument/2006/relationships/slideLayout" Target="../slideLayouts/slideLayout653.xml"/><Relationship Id="rId154" Type="http://schemas.openxmlformats.org/officeDocument/2006/relationships/slideLayout" Target="../slideLayouts/slideLayout674.xml"/><Relationship Id="rId175" Type="http://schemas.openxmlformats.org/officeDocument/2006/relationships/slideLayout" Target="../slideLayouts/slideLayout695.xml"/><Relationship Id="rId340" Type="http://schemas.openxmlformats.org/officeDocument/2006/relationships/slideLayout" Target="../slideLayouts/slideLayout860.xml"/><Relationship Id="rId361" Type="http://schemas.openxmlformats.org/officeDocument/2006/relationships/slideLayout" Target="../slideLayouts/slideLayout881.xml"/><Relationship Id="rId557" Type="http://schemas.openxmlformats.org/officeDocument/2006/relationships/slideLayout" Target="../slideLayouts/slideLayout1077.xml"/><Relationship Id="rId196" Type="http://schemas.openxmlformats.org/officeDocument/2006/relationships/slideLayout" Target="../slideLayouts/slideLayout716.xml"/><Relationship Id="rId200" Type="http://schemas.openxmlformats.org/officeDocument/2006/relationships/slideLayout" Target="../slideLayouts/slideLayout720.xml"/><Relationship Id="rId382" Type="http://schemas.openxmlformats.org/officeDocument/2006/relationships/slideLayout" Target="../slideLayouts/slideLayout902.xml"/><Relationship Id="rId417" Type="http://schemas.openxmlformats.org/officeDocument/2006/relationships/slideLayout" Target="../slideLayouts/slideLayout937.xml"/><Relationship Id="rId438" Type="http://schemas.openxmlformats.org/officeDocument/2006/relationships/slideLayout" Target="../slideLayouts/slideLayout958.xml"/><Relationship Id="rId459" Type="http://schemas.openxmlformats.org/officeDocument/2006/relationships/slideLayout" Target="../slideLayouts/slideLayout979.xml"/><Relationship Id="rId16" Type="http://schemas.openxmlformats.org/officeDocument/2006/relationships/slideLayout" Target="../slideLayouts/slideLayout536.xml"/><Relationship Id="rId221" Type="http://schemas.openxmlformats.org/officeDocument/2006/relationships/slideLayout" Target="../slideLayouts/slideLayout741.xml"/><Relationship Id="rId242" Type="http://schemas.openxmlformats.org/officeDocument/2006/relationships/slideLayout" Target="../slideLayouts/slideLayout762.xml"/><Relationship Id="rId263" Type="http://schemas.openxmlformats.org/officeDocument/2006/relationships/slideLayout" Target="../slideLayouts/slideLayout783.xml"/><Relationship Id="rId284" Type="http://schemas.openxmlformats.org/officeDocument/2006/relationships/slideLayout" Target="../slideLayouts/slideLayout804.xml"/><Relationship Id="rId319" Type="http://schemas.openxmlformats.org/officeDocument/2006/relationships/slideLayout" Target="../slideLayouts/slideLayout839.xml"/><Relationship Id="rId470" Type="http://schemas.openxmlformats.org/officeDocument/2006/relationships/slideLayout" Target="../slideLayouts/slideLayout990.xml"/><Relationship Id="rId491" Type="http://schemas.openxmlformats.org/officeDocument/2006/relationships/slideLayout" Target="../slideLayouts/slideLayout1011.xml"/><Relationship Id="rId505" Type="http://schemas.openxmlformats.org/officeDocument/2006/relationships/slideLayout" Target="../slideLayouts/slideLayout1025.xml"/><Relationship Id="rId526" Type="http://schemas.openxmlformats.org/officeDocument/2006/relationships/slideLayout" Target="../slideLayouts/slideLayout1046.xml"/><Relationship Id="rId37" Type="http://schemas.openxmlformats.org/officeDocument/2006/relationships/slideLayout" Target="../slideLayouts/slideLayout557.xml"/><Relationship Id="rId58" Type="http://schemas.openxmlformats.org/officeDocument/2006/relationships/slideLayout" Target="../slideLayouts/slideLayout578.xml"/><Relationship Id="rId79" Type="http://schemas.openxmlformats.org/officeDocument/2006/relationships/slideLayout" Target="../slideLayouts/slideLayout599.xml"/><Relationship Id="rId102" Type="http://schemas.openxmlformats.org/officeDocument/2006/relationships/slideLayout" Target="../slideLayouts/slideLayout622.xml"/><Relationship Id="rId123" Type="http://schemas.openxmlformats.org/officeDocument/2006/relationships/slideLayout" Target="../slideLayouts/slideLayout643.xml"/><Relationship Id="rId144" Type="http://schemas.openxmlformats.org/officeDocument/2006/relationships/slideLayout" Target="../slideLayouts/slideLayout664.xml"/><Relationship Id="rId330" Type="http://schemas.openxmlformats.org/officeDocument/2006/relationships/slideLayout" Target="../slideLayouts/slideLayout850.xml"/><Relationship Id="rId547" Type="http://schemas.openxmlformats.org/officeDocument/2006/relationships/slideLayout" Target="../slideLayouts/slideLayout1067.xml"/><Relationship Id="rId568" Type="http://schemas.microsoft.com/office/2007/relationships/media" Target="../media/media1.mp3"/><Relationship Id="rId90" Type="http://schemas.openxmlformats.org/officeDocument/2006/relationships/slideLayout" Target="../slideLayouts/slideLayout610.xml"/><Relationship Id="rId165" Type="http://schemas.openxmlformats.org/officeDocument/2006/relationships/slideLayout" Target="../slideLayouts/slideLayout685.xml"/><Relationship Id="rId186" Type="http://schemas.openxmlformats.org/officeDocument/2006/relationships/slideLayout" Target="../slideLayouts/slideLayout706.xml"/><Relationship Id="rId351" Type="http://schemas.openxmlformats.org/officeDocument/2006/relationships/slideLayout" Target="../slideLayouts/slideLayout871.xml"/><Relationship Id="rId372" Type="http://schemas.openxmlformats.org/officeDocument/2006/relationships/slideLayout" Target="../slideLayouts/slideLayout892.xml"/><Relationship Id="rId393" Type="http://schemas.openxmlformats.org/officeDocument/2006/relationships/slideLayout" Target="../slideLayouts/slideLayout913.xml"/><Relationship Id="rId407" Type="http://schemas.openxmlformats.org/officeDocument/2006/relationships/slideLayout" Target="../slideLayouts/slideLayout927.xml"/><Relationship Id="rId428" Type="http://schemas.openxmlformats.org/officeDocument/2006/relationships/slideLayout" Target="../slideLayouts/slideLayout948.xml"/><Relationship Id="rId449" Type="http://schemas.openxmlformats.org/officeDocument/2006/relationships/slideLayout" Target="../slideLayouts/slideLayout969.xml"/><Relationship Id="rId211" Type="http://schemas.openxmlformats.org/officeDocument/2006/relationships/slideLayout" Target="../slideLayouts/slideLayout731.xml"/><Relationship Id="rId232" Type="http://schemas.openxmlformats.org/officeDocument/2006/relationships/slideLayout" Target="../slideLayouts/slideLayout752.xml"/><Relationship Id="rId253" Type="http://schemas.openxmlformats.org/officeDocument/2006/relationships/slideLayout" Target="../slideLayouts/slideLayout773.xml"/><Relationship Id="rId274" Type="http://schemas.openxmlformats.org/officeDocument/2006/relationships/slideLayout" Target="../slideLayouts/slideLayout794.xml"/><Relationship Id="rId295" Type="http://schemas.openxmlformats.org/officeDocument/2006/relationships/slideLayout" Target="../slideLayouts/slideLayout815.xml"/><Relationship Id="rId309" Type="http://schemas.openxmlformats.org/officeDocument/2006/relationships/slideLayout" Target="../slideLayouts/slideLayout829.xml"/><Relationship Id="rId460" Type="http://schemas.openxmlformats.org/officeDocument/2006/relationships/slideLayout" Target="../slideLayouts/slideLayout980.xml"/><Relationship Id="rId481" Type="http://schemas.openxmlformats.org/officeDocument/2006/relationships/slideLayout" Target="../slideLayouts/slideLayout1001.xml"/><Relationship Id="rId516" Type="http://schemas.openxmlformats.org/officeDocument/2006/relationships/slideLayout" Target="../slideLayouts/slideLayout1036.xml"/><Relationship Id="rId27" Type="http://schemas.openxmlformats.org/officeDocument/2006/relationships/slideLayout" Target="../slideLayouts/slideLayout547.xml"/><Relationship Id="rId48" Type="http://schemas.openxmlformats.org/officeDocument/2006/relationships/slideLayout" Target="../slideLayouts/slideLayout568.xml"/><Relationship Id="rId69" Type="http://schemas.openxmlformats.org/officeDocument/2006/relationships/slideLayout" Target="../slideLayouts/slideLayout589.xml"/><Relationship Id="rId113" Type="http://schemas.openxmlformats.org/officeDocument/2006/relationships/slideLayout" Target="../slideLayouts/slideLayout633.xml"/><Relationship Id="rId134" Type="http://schemas.openxmlformats.org/officeDocument/2006/relationships/slideLayout" Target="../slideLayouts/slideLayout654.xml"/><Relationship Id="rId320" Type="http://schemas.openxmlformats.org/officeDocument/2006/relationships/slideLayout" Target="../slideLayouts/slideLayout840.xml"/><Relationship Id="rId537" Type="http://schemas.openxmlformats.org/officeDocument/2006/relationships/slideLayout" Target="../slideLayouts/slideLayout1057.xml"/><Relationship Id="rId558" Type="http://schemas.openxmlformats.org/officeDocument/2006/relationships/slideLayout" Target="../slideLayouts/slideLayout1078.xml"/><Relationship Id="rId80" Type="http://schemas.openxmlformats.org/officeDocument/2006/relationships/slideLayout" Target="../slideLayouts/slideLayout600.xml"/><Relationship Id="rId155" Type="http://schemas.openxmlformats.org/officeDocument/2006/relationships/slideLayout" Target="../slideLayouts/slideLayout675.xml"/><Relationship Id="rId176" Type="http://schemas.openxmlformats.org/officeDocument/2006/relationships/slideLayout" Target="../slideLayouts/slideLayout696.xml"/><Relationship Id="rId197" Type="http://schemas.openxmlformats.org/officeDocument/2006/relationships/slideLayout" Target="../slideLayouts/slideLayout717.xml"/><Relationship Id="rId341" Type="http://schemas.openxmlformats.org/officeDocument/2006/relationships/slideLayout" Target="../slideLayouts/slideLayout861.xml"/><Relationship Id="rId362" Type="http://schemas.openxmlformats.org/officeDocument/2006/relationships/slideLayout" Target="../slideLayouts/slideLayout882.xml"/><Relationship Id="rId383" Type="http://schemas.openxmlformats.org/officeDocument/2006/relationships/slideLayout" Target="../slideLayouts/slideLayout903.xml"/><Relationship Id="rId418" Type="http://schemas.openxmlformats.org/officeDocument/2006/relationships/slideLayout" Target="../slideLayouts/slideLayout938.xml"/><Relationship Id="rId439" Type="http://schemas.openxmlformats.org/officeDocument/2006/relationships/slideLayout" Target="../slideLayouts/slideLayout959.xml"/><Relationship Id="rId201" Type="http://schemas.openxmlformats.org/officeDocument/2006/relationships/slideLayout" Target="../slideLayouts/slideLayout721.xml"/><Relationship Id="rId222" Type="http://schemas.openxmlformats.org/officeDocument/2006/relationships/slideLayout" Target="../slideLayouts/slideLayout742.xml"/><Relationship Id="rId243" Type="http://schemas.openxmlformats.org/officeDocument/2006/relationships/slideLayout" Target="../slideLayouts/slideLayout763.xml"/><Relationship Id="rId264" Type="http://schemas.openxmlformats.org/officeDocument/2006/relationships/slideLayout" Target="../slideLayouts/slideLayout784.xml"/><Relationship Id="rId285" Type="http://schemas.openxmlformats.org/officeDocument/2006/relationships/slideLayout" Target="../slideLayouts/slideLayout805.xml"/><Relationship Id="rId450" Type="http://schemas.openxmlformats.org/officeDocument/2006/relationships/slideLayout" Target="../slideLayouts/slideLayout970.xml"/><Relationship Id="rId471" Type="http://schemas.openxmlformats.org/officeDocument/2006/relationships/slideLayout" Target="../slideLayouts/slideLayout991.xml"/><Relationship Id="rId506" Type="http://schemas.openxmlformats.org/officeDocument/2006/relationships/slideLayout" Target="../slideLayouts/slideLayout1026.xml"/><Relationship Id="rId17" Type="http://schemas.openxmlformats.org/officeDocument/2006/relationships/slideLayout" Target="../slideLayouts/slideLayout537.xml"/><Relationship Id="rId38" Type="http://schemas.openxmlformats.org/officeDocument/2006/relationships/slideLayout" Target="../slideLayouts/slideLayout558.xml"/><Relationship Id="rId59" Type="http://schemas.openxmlformats.org/officeDocument/2006/relationships/slideLayout" Target="../slideLayouts/slideLayout579.xml"/><Relationship Id="rId103" Type="http://schemas.openxmlformats.org/officeDocument/2006/relationships/slideLayout" Target="../slideLayouts/slideLayout623.xml"/><Relationship Id="rId124" Type="http://schemas.openxmlformats.org/officeDocument/2006/relationships/slideLayout" Target="../slideLayouts/slideLayout644.xml"/><Relationship Id="rId310" Type="http://schemas.openxmlformats.org/officeDocument/2006/relationships/slideLayout" Target="../slideLayouts/slideLayout830.xml"/><Relationship Id="rId492" Type="http://schemas.openxmlformats.org/officeDocument/2006/relationships/slideLayout" Target="../slideLayouts/slideLayout1012.xml"/><Relationship Id="rId527" Type="http://schemas.openxmlformats.org/officeDocument/2006/relationships/slideLayout" Target="../slideLayouts/slideLayout1047.xml"/><Relationship Id="rId548" Type="http://schemas.openxmlformats.org/officeDocument/2006/relationships/slideLayout" Target="../slideLayouts/slideLayout1068.xml"/><Relationship Id="rId569" Type="http://schemas.openxmlformats.org/officeDocument/2006/relationships/image" Target="../media/image3.png"/><Relationship Id="rId70" Type="http://schemas.openxmlformats.org/officeDocument/2006/relationships/slideLayout" Target="../slideLayouts/slideLayout590.xml"/><Relationship Id="rId91" Type="http://schemas.openxmlformats.org/officeDocument/2006/relationships/slideLayout" Target="../slideLayouts/slideLayout611.xml"/><Relationship Id="rId145" Type="http://schemas.openxmlformats.org/officeDocument/2006/relationships/slideLayout" Target="../slideLayouts/slideLayout665.xml"/><Relationship Id="rId166" Type="http://schemas.openxmlformats.org/officeDocument/2006/relationships/slideLayout" Target="../slideLayouts/slideLayout686.xml"/><Relationship Id="rId187" Type="http://schemas.openxmlformats.org/officeDocument/2006/relationships/slideLayout" Target="../slideLayouts/slideLayout707.xml"/><Relationship Id="rId331" Type="http://schemas.openxmlformats.org/officeDocument/2006/relationships/slideLayout" Target="../slideLayouts/slideLayout851.xml"/><Relationship Id="rId352" Type="http://schemas.openxmlformats.org/officeDocument/2006/relationships/slideLayout" Target="../slideLayouts/slideLayout872.xml"/><Relationship Id="rId373" Type="http://schemas.openxmlformats.org/officeDocument/2006/relationships/slideLayout" Target="../slideLayouts/slideLayout893.xml"/><Relationship Id="rId394" Type="http://schemas.openxmlformats.org/officeDocument/2006/relationships/slideLayout" Target="../slideLayouts/slideLayout914.xml"/><Relationship Id="rId408" Type="http://schemas.openxmlformats.org/officeDocument/2006/relationships/slideLayout" Target="../slideLayouts/slideLayout928.xml"/><Relationship Id="rId429" Type="http://schemas.openxmlformats.org/officeDocument/2006/relationships/slideLayout" Target="../slideLayouts/slideLayout949.xml"/><Relationship Id="rId1" Type="http://schemas.openxmlformats.org/officeDocument/2006/relationships/slideLayout" Target="../slideLayouts/slideLayout521.xml"/><Relationship Id="rId212" Type="http://schemas.openxmlformats.org/officeDocument/2006/relationships/slideLayout" Target="../slideLayouts/slideLayout732.xml"/><Relationship Id="rId233" Type="http://schemas.openxmlformats.org/officeDocument/2006/relationships/slideLayout" Target="../slideLayouts/slideLayout753.xml"/><Relationship Id="rId254" Type="http://schemas.openxmlformats.org/officeDocument/2006/relationships/slideLayout" Target="../slideLayouts/slideLayout774.xml"/><Relationship Id="rId440" Type="http://schemas.openxmlformats.org/officeDocument/2006/relationships/slideLayout" Target="../slideLayouts/slideLayout960.xml"/><Relationship Id="rId28" Type="http://schemas.openxmlformats.org/officeDocument/2006/relationships/slideLayout" Target="../slideLayouts/slideLayout548.xml"/><Relationship Id="rId49" Type="http://schemas.openxmlformats.org/officeDocument/2006/relationships/slideLayout" Target="../slideLayouts/slideLayout569.xml"/><Relationship Id="rId114" Type="http://schemas.openxmlformats.org/officeDocument/2006/relationships/slideLayout" Target="../slideLayouts/slideLayout634.xml"/><Relationship Id="rId275" Type="http://schemas.openxmlformats.org/officeDocument/2006/relationships/slideLayout" Target="../slideLayouts/slideLayout795.xml"/><Relationship Id="rId296" Type="http://schemas.openxmlformats.org/officeDocument/2006/relationships/slideLayout" Target="../slideLayouts/slideLayout816.xml"/><Relationship Id="rId300" Type="http://schemas.openxmlformats.org/officeDocument/2006/relationships/slideLayout" Target="../slideLayouts/slideLayout820.xml"/><Relationship Id="rId461" Type="http://schemas.openxmlformats.org/officeDocument/2006/relationships/slideLayout" Target="../slideLayouts/slideLayout981.xml"/><Relationship Id="rId482" Type="http://schemas.openxmlformats.org/officeDocument/2006/relationships/slideLayout" Target="../slideLayouts/slideLayout1002.xml"/><Relationship Id="rId517" Type="http://schemas.openxmlformats.org/officeDocument/2006/relationships/slideLayout" Target="../slideLayouts/slideLayout1037.xml"/><Relationship Id="rId538" Type="http://schemas.openxmlformats.org/officeDocument/2006/relationships/slideLayout" Target="../slideLayouts/slideLayout1058.xml"/><Relationship Id="rId559" Type="http://schemas.openxmlformats.org/officeDocument/2006/relationships/slideLayout" Target="../slideLayouts/slideLayout1079.xml"/><Relationship Id="rId60" Type="http://schemas.openxmlformats.org/officeDocument/2006/relationships/slideLayout" Target="../slideLayouts/slideLayout580.xml"/><Relationship Id="rId81" Type="http://schemas.openxmlformats.org/officeDocument/2006/relationships/slideLayout" Target="../slideLayouts/slideLayout601.xml"/><Relationship Id="rId135" Type="http://schemas.openxmlformats.org/officeDocument/2006/relationships/slideLayout" Target="../slideLayouts/slideLayout655.xml"/><Relationship Id="rId156" Type="http://schemas.openxmlformats.org/officeDocument/2006/relationships/slideLayout" Target="../slideLayouts/slideLayout676.xml"/><Relationship Id="rId177" Type="http://schemas.openxmlformats.org/officeDocument/2006/relationships/slideLayout" Target="../slideLayouts/slideLayout697.xml"/><Relationship Id="rId198" Type="http://schemas.openxmlformats.org/officeDocument/2006/relationships/slideLayout" Target="../slideLayouts/slideLayout718.xml"/><Relationship Id="rId321" Type="http://schemas.openxmlformats.org/officeDocument/2006/relationships/slideLayout" Target="../slideLayouts/slideLayout841.xml"/><Relationship Id="rId342" Type="http://schemas.openxmlformats.org/officeDocument/2006/relationships/slideLayout" Target="../slideLayouts/slideLayout862.xml"/><Relationship Id="rId363" Type="http://schemas.openxmlformats.org/officeDocument/2006/relationships/slideLayout" Target="../slideLayouts/slideLayout883.xml"/><Relationship Id="rId384" Type="http://schemas.openxmlformats.org/officeDocument/2006/relationships/slideLayout" Target="../slideLayouts/slideLayout904.xml"/><Relationship Id="rId419" Type="http://schemas.openxmlformats.org/officeDocument/2006/relationships/slideLayout" Target="../slideLayouts/slideLayout939.xml"/><Relationship Id="rId570" Type="http://schemas.openxmlformats.org/officeDocument/2006/relationships/image" Target="../media/image4.emf"/><Relationship Id="rId202" Type="http://schemas.openxmlformats.org/officeDocument/2006/relationships/slideLayout" Target="../slideLayouts/slideLayout722.xml"/><Relationship Id="rId223" Type="http://schemas.openxmlformats.org/officeDocument/2006/relationships/slideLayout" Target="../slideLayouts/slideLayout743.xml"/><Relationship Id="rId244" Type="http://schemas.openxmlformats.org/officeDocument/2006/relationships/slideLayout" Target="../slideLayouts/slideLayout764.xml"/><Relationship Id="rId430" Type="http://schemas.openxmlformats.org/officeDocument/2006/relationships/slideLayout" Target="../slideLayouts/slideLayout950.xml"/><Relationship Id="rId18" Type="http://schemas.openxmlformats.org/officeDocument/2006/relationships/slideLayout" Target="../slideLayouts/slideLayout538.xml"/><Relationship Id="rId39" Type="http://schemas.openxmlformats.org/officeDocument/2006/relationships/slideLayout" Target="../slideLayouts/slideLayout559.xml"/><Relationship Id="rId265" Type="http://schemas.openxmlformats.org/officeDocument/2006/relationships/slideLayout" Target="../slideLayouts/slideLayout785.xml"/><Relationship Id="rId286" Type="http://schemas.openxmlformats.org/officeDocument/2006/relationships/slideLayout" Target="../slideLayouts/slideLayout806.xml"/><Relationship Id="rId451" Type="http://schemas.openxmlformats.org/officeDocument/2006/relationships/slideLayout" Target="../slideLayouts/slideLayout971.xml"/><Relationship Id="rId472" Type="http://schemas.openxmlformats.org/officeDocument/2006/relationships/slideLayout" Target="../slideLayouts/slideLayout992.xml"/><Relationship Id="rId493" Type="http://schemas.openxmlformats.org/officeDocument/2006/relationships/slideLayout" Target="../slideLayouts/slideLayout1013.xml"/><Relationship Id="rId507" Type="http://schemas.openxmlformats.org/officeDocument/2006/relationships/slideLayout" Target="../slideLayouts/slideLayout1027.xml"/><Relationship Id="rId528" Type="http://schemas.openxmlformats.org/officeDocument/2006/relationships/slideLayout" Target="../slideLayouts/slideLayout1048.xml"/><Relationship Id="rId549" Type="http://schemas.openxmlformats.org/officeDocument/2006/relationships/slideLayout" Target="../slideLayouts/slideLayout1069.xml"/><Relationship Id="rId50" Type="http://schemas.openxmlformats.org/officeDocument/2006/relationships/slideLayout" Target="../slideLayouts/slideLayout570.xml"/><Relationship Id="rId104" Type="http://schemas.openxmlformats.org/officeDocument/2006/relationships/slideLayout" Target="../slideLayouts/slideLayout624.xml"/><Relationship Id="rId125" Type="http://schemas.openxmlformats.org/officeDocument/2006/relationships/slideLayout" Target="../slideLayouts/slideLayout645.xml"/><Relationship Id="rId146" Type="http://schemas.openxmlformats.org/officeDocument/2006/relationships/slideLayout" Target="../slideLayouts/slideLayout666.xml"/><Relationship Id="rId167" Type="http://schemas.openxmlformats.org/officeDocument/2006/relationships/slideLayout" Target="../slideLayouts/slideLayout687.xml"/><Relationship Id="rId188" Type="http://schemas.openxmlformats.org/officeDocument/2006/relationships/slideLayout" Target="../slideLayouts/slideLayout708.xml"/><Relationship Id="rId311" Type="http://schemas.openxmlformats.org/officeDocument/2006/relationships/slideLayout" Target="../slideLayouts/slideLayout831.xml"/><Relationship Id="rId332" Type="http://schemas.openxmlformats.org/officeDocument/2006/relationships/slideLayout" Target="../slideLayouts/slideLayout852.xml"/><Relationship Id="rId353" Type="http://schemas.openxmlformats.org/officeDocument/2006/relationships/slideLayout" Target="../slideLayouts/slideLayout873.xml"/><Relationship Id="rId374" Type="http://schemas.openxmlformats.org/officeDocument/2006/relationships/slideLayout" Target="../slideLayouts/slideLayout894.xml"/><Relationship Id="rId395" Type="http://schemas.openxmlformats.org/officeDocument/2006/relationships/slideLayout" Target="../slideLayouts/slideLayout915.xml"/><Relationship Id="rId409" Type="http://schemas.openxmlformats.org/officeDocument/2006/relationships/slideLayout" Target="../slideLayouts/slideLayout929.xml"/><Relationship Id="rId560" Type="http://schemas.openxmlformats.org/officeDocument/2006/relationships/slideLayout" Target="../slideLayouts/slideLayout1080.xml"/><Relationship Id="rId71" Type="http://schemas.openxmlformats.org/officeDocument/2006/relationships/slideLayout" Target="../slideLayouts/slideLayout591.xml"/><Relationship Id="rId92" Type="http://schemas.openxmlformats.org/officeDocument/2006/relationships/slideLayout" Target="../slideLayouts/slideLayout612.xml"/><Relationship Id="rId213" Type="http://schemas.openxmlformats.org/officeDocument/2006/relationships/slideLayout" Target="../slideLayouts/slideLayout733.xml"/><Relationship Id="rId234" Type="http://schemas.openxmlformats.org/officeDocument/2006/relationships/slideLayout" Target="../slideLayouts/slideLayout754.xml"/><Relationship Id="rId420" Type="http://schemas.openxmlformats.org/officeDocument/2006/relationships/slideLayout" Target="../slideLayouts/slideLayout940.xml"/><Relationship Id="rId2" Type="http://schemas.openxmlformats.org/officeDocument/2006/relationships/slideLayout" Target="../slideLayouts/slideLayout522.xml"/><Relationship Id="rId29" Type="http://schemas.openxmlformats.org/officeDocument/2006/relationships/slideLayout" Target="../slideLayouts/slideLayout549.xml"/><Relationship Id="rId255" Type="http://schemas.openxmlformats.org/officeDocument/2006/relationships/slideLayout" Target="../slideLayouts/slideLayout775.xml"/><Relationship Id="rId276" Type="http://schemas.openxmlformats.org/officeDocument/2006/relationships/slideLayout" Target="../slideLayouts/slideLayout796.xml"/><Relationship Id="rId297" Type="http://schemas.openxmlformats.org/officeDocument/2006/relationships/slideLayout" Target="../slideLayouts/slideLayout817.xml"/><Relationship Id="rId441" Type="http://schemas.openxmlformats.org/officeDocument/2006/relationships/slideLayout" Target="../slideLayouts/slideLayout961.xml"/><Relationship Id="rId462" Type="http://schemas.openxmlformats.org/officeDocument/2006/relationships/slideLayout" Target="../slideLayouts/slideLayout982.xml"/><Relationship Id="rId483" Type="http://schemas.openxmlformats.org/officeDocument/2006/relationships/slideLayout" Target="../slideLayouts/slideLayout1003.xml"/><Relationship Id="rId518" Type="http://schemas.openxmlformats.org/officeDocument/2006/relationships/slideLayout" Target="../slideLayouts/slideLayout1038.xml"/><Relationship Id="rId539" Type="http://schemas.openxmlformats.org/officeDocument/2006/relationships/slideLayout" Target="../slideLayouts/slideLayout1059.xml"/><Relationship Id="rId40" Type="http://schemas.openxmlformats.org/officeDocument/2006/relationships/slideLayout" Target="../slideLayouts/slideLayout560.xml"/><Relationship Id="rId115" Type="http://schemas.openxmlformats.org/officeDocument/2006/relationships/slideLayout" Target="../slideLayouts/slideLayout635.xml"/><Relationship Id="rId136" Type="http://schemas.openxmlformats.org/officeDocument/2006/relationships/slideLayout" Target="../slideLayouts/slideLayout656.xml"/><Relationship Id="rId157" Type="http://schemas.openxmlformats.org/officeDocument/2006/relationships/slideLayout" Target="../slideLayouts/slideLayout677.xml"/><Relationship Id="rId178" Type="http://schemas.openxmlformats.org/officeDocument/2006/relationships/slideLayout" Target="../slideLayouts/slideLayout698.xml"/><Relationship Id="rId301" Type="http://schemas.openxmlformats.org/officeDocument/2006/relationships/slideLayout" Target="../slideLayouts/slideLayout821.xml"/><Relationship Id="rId322" Type="http://schemas.openxmlformats.org/officeDocument/2006/relationships/slideLayout" Target="../slideLayouts/slideLayout842.xml"/><Relationship Id="rId343" Type="http://schemas.openxmlformats.org/officeDocument/2006/relationships/slideLayout" Target="../slideLayouts/slideLayout863.xml"/><Relationship Id="rId364" Type="http://schemas.openxmlformats.org/officeDocument/2006/relationships/slideLayout" Target="../slideLayouts/slideLayout884.xml"/><Relationship Id="rId550" Type="http://schemas.openxmlformats.org/officeDocument/2006/relationships/slideLayout" Target="../slideLayouts/slideLayout1070.xml"/><Relationship Id="rId61" Type="http://schemas.openxmlformats.org/officeDocument/2006/relationships/slideLayout" Target="../slideLayouts/slideLayout581.xml"/><Relationship Id="rId82" Type="http://schemas.openxmlformats.org/officeDocument/2006/relationships/slideLayout" Target="../slideLayouts/slideLayout602.xml"/><Relationship Id="rId199" Type="http://schemas.openxmlformats.org/officeDocument/2006/relationships/slideLayout" Target="../slideLayouts/slideLayout719.xml"/><Relationship Id="rId203" Type="http://schemas.openxmlformats.org/officeDocument/2006/relationships/slideLayout" Target="../slideLayouts/slideLayout723.xml"/><Relationship Id="rId385" Type="http://schemas.openxmlformats.org/officeDocument/2006/relationships/slideLayout" Target="../slideLayouts/slideLayout905.xml"/><Relationship Id="rId571" Type="http://schemas.openxmlformats.org/officeDocument/2006/relationships/image" Target="../media/image5.emf"/><Relationship Id="rId19" Type="http://schemas.openxmlformats.org/officeDocument/2006/relationships/slideLayout" Target="../slideLayouts/slideLayout539.xml"/><Relationship Id="rId224" Type="http://schemas.openxmlformats.org/officeDocument/2006/relationships/slideLayout" Target="../slideLayouts/slideLayout744.xml"/><Relationship Id="rId245" Type="http://schemas.openxmlformats.org/officeDocument/2006/relationships/slideLayout" Target="../slideLayouts/slideLayout765.xml"/><Relationship Id="rId266" Type="http://schemas.openxmlformats.org/officeDocument/2006/relationships/slideLayout" Target="../slideLayouts/slideLayout786.xml"/><Relationship Id="rId287" Type="http://schemas.openxmlformats.org/officeDocument/2006/relationships/slideLayout" Target="../slideLayouts/slideLayout807.xml"/><Relationship Id="rId410" Type="http://schemas.openxmlformats.org/officeDocument/2006/relationships/slideLayout" Target="../slideLayouts/slideLayout930.xml"/><Relationship Id="rId431" Type="http://schemas.openxmlformats.org/officeDocument/2006/relationships/slideLayout" Target="../slideLayouts/slideLayout951.xml"/><Relationship Id="rId452" Type="http://schemas.openxmlformats.org/officeDocument/2006/relationships/slideLayout" Target="../slideLayouts/slideLayout972.xml"/><Relationship Id="rId473" Type="http://schemas.openxmlformats.org/officeDocument/2006/relationships/slideLayout" Target="../slideLayouts/slideLayout993.xml"/><Relationship Id="rId494" Type="http://schemas.openxmlformats.org/officeDocument/2006/relationships/slideLayout" Target="../slideLayouts/slideLayout1014.xml"/><Relationship Id="rId508" Type="http://schemas.openxmlformats.org/officeDocument/2006/relationships/slideLayout" Target="../slideLayouts/slideLayout1028.xml"/><Relationship Id="rId529" Type="http://schemas.openxmlformats.org/officeDocument/2006/relationships/slideLayout" Target="../slideLayouts/slideLayout1049.xml"/><Relationship Id="rId30" Type="http://schemas.openxmlformats.org/officeDocument/2006/relationships/slideLayout" Target="../slideLayouts/slideLayout550.xml"/><Relationship Id="rId105" Type="http://schemas.openxmlformats.org/officeDocument/2006/relationships/slideLayout" Target="../slideLayouts/slideLayout625.xml"/><Relationship Id="rId126" Type="http://schemas.openxmlformats.org/officeDocument/2006/relationships/slideLayout" Target="../slideLayouts/slideLayout646.xml"/><Relationship Id="rId147" Type="http://schemas.openxmlformats.org/officeDocument/2006/relationships/slideLayout" Target="../slideLayouts/slideLayout667.xml"/><Relationship Id="rId168" Type="http://schemas.openxmlformats.org/officeDocument/2006/relationships/slideLayout" Target="../slideLayouts/slideLayout688.xml"/><Relationship Id="rId312" Type="http://schemas.openxmlformats.org/officeDocument/2006/relationships/slideLayout" Target="../slideLayouts/slideLayout832.xml"/><Relationship Id="rId333" Type="http://schemas.openxmlformats.org/officeDocument/2006/relationships/slideLayout" Target="../slideLayouts/slideLayout853.xml"/><Relationship Id="rId354" Type="http://schemas.openxmlformats.org/officeDocument/2006/relationships/slideLayout" Target="../slideLayouts/slideLayout874.xml"/><Relationship Id="rId540" Type="http://schemas.openxmlformats.org/officeDocument/2006/relationships/slideLayout" Target="../slideLayouts/slideLayout1060.xml"/><Relationship Id="rId51" Type="http://schemas.openxmlformats.org/officeDocument/2006/relationships/slideLayout" Target="../slideLayouts/slideLayout571.xml"/><Relationship Id="rId72" Type="http://schemas.openxmlformats.org/officeDocument/2006/relationships/slideLayout" Target="../slideLayouts/slideLayout592.xml"/><Relationship Id="rId93" Type="http://schemas.openxmlformats.org/officeDocument/2006/relationships/slideLayout" Target="../slideLayouts/slideLayout613.xml"/><Relationship Id="rId189" Type="http://schemas.openxmlformats.org/officeDocument/2006/relationships/slideLayout" Target="../slideLayouts/slideLayout709.xml"/><Relationship Id="rId375" Type="http://schemas.openxmlformats.org/officeDocument/2006/relationships/slideLayout" Target="../slideLayouts/slideLayout895.xml"/><Relationship Id="rId396" Type="http://schemas.openxmlformats.org/officeDocument/2006/relationships/slideLayout" Target="../slideLayouts/slideLayout916.xml"/><Relationship Id="rId561" Type="http://schemas.openxmlformats.org/officeDocument/2006/relationships/slideLayout" Target="../slideLayouts/slideLayout1081.xml"/><Relationship Id="rId3" Type="http://schemas.openxmlformats.org/officeDocument/2006/relationships/slideLayout" Target="../slideLayouts/slideLayout523.xml"/><Relationship Id="rId214" Type="http://schemas.openxmlformats.org/officeDocument/2006/relationships/slideLayout" Target="../slideLayouts/slideLayout734.xml"/><Relationship Id="rId235" Type="http://schemas.openxmlformats.org/officeDocument/2006/relationships/slideLayout" Target="../slideLayouts/slideLayout755.xml"/><Relationship Id="rId256" Type="http://schemas.openxmlformats.org/officeDocument/2006/relationships/slideLayout" Target="../slideLayouts/slideLayout776.xml"/><Relationship Id="rId277" Type="http://schemas.openxmlformats.org/officeDocument/2006/relationships/slideLayout" Target="../slideLayouts/slideLayout797.xml"/><Relationship Id="rId298" Type="http://schemas.openxmlformats.org/officeDocument/2006/relationships/slideLayout" Target="../slideLayouts/slideLayout818.xml"/><Relationship Id="rId400" Type="http://schemas.openxmlformats.org/officeDocument/2006/relationships/slideLayout" Target="../slideLayouts/slideLayout920.xml"/><Relationship Id="rId421" Type="http://schemas.openxmlformats.org/officeDocument/2006/relationships/slideLayout" Target="../slideLayouts/slideLayout941.xml"/><Relationship Id="rId442" Type="http://schemas.openxmlformats.org/officeDocument/2006/relationships/slideLayout" Target="../slideLayouts/slideLayout962.xml"/><Relationship Id="rId463" Type="http://schemas.openxmlformats.org/officeDocument/2006/relationships/slideLayout" Target="../slideLayouts/slideLayout983.xml"/><Relationship Id="rId484" Type="http://schemas.openxmlformats.org/officeDocument/2006/relationships/slideLayout" Target="../slideLayouts/slideLayout1004.xml"/><Relationship Id="rId519" Type="http://schemas.openxmlformats.org/officeDocument/2006/relationships/slideLayout" Target="../slideLayouts/slideLayout1039.xml"/><Relationship Id="rId116" Type="http://schemas.openxmlformats.org/officeDocument/2006/relationships/slideLayout" Target="../slideLayouts/slideLayout636.xml"/><Relationship Id="rId137" Type="http://schemas.openxmlformats.org/officeDocument/2006/relationships/slideLayout" Target="../slideLayouts/slideLayout657.xml"/><Relationship Id="rId158" Type="http://schemas.openxmlformats.org/officeDocument/2006/relationships/slideLayout" Target="../slideLayouts/slideLayout678.xml"/><Relationship Id="rId302" Type="http://schemas.openxmlformats.org/officeDocument/2006/relationships/slideLayout" Target="../slideLayouts/slideLayout822.xml"/><Relationship Id="rId323" Type="http://schemas.openxmlformats.org/officeDocument/2006/relationships/slideLayout" Target="../slideLayouts/slideLayout843.xml"/><Relationship Id="rId344" Type="http://schemas.openxmlformats.org/officeDocument/2006/relationships/slideLayout" Target="../slideLayouts/slideLayout864.xml"/><Relationship Id="rId530" Type="http://schemas.openxmlformats.org/officeDocument/2006/relationships/slideLayout" Target="../slideLayouts/slideLayout1050.xml"/><Relationship Id="rId20" Type="http://schemas.openxmlformats.org/officeDocument/2006/relationships/slideLayout" Target="../slideLayouts/slideLayout540.xml"/><Relationship Id="rId41" Type="http://schemas.openxmlformats.org/officeDocument/2006/relationships/slideLayout" Target="../slideLayouts/slideLayout561.xml"/><Relationship Id="rId62" Type="http://schemas.openxmlformats.org/officeDocument/2006/relationships/slideLayout" Target="../slideLayouts/slideLayout582.xml"/><Relationship Id="rId83" Type="http://schemas.openxmlformats.org/officeDocument/2006/relationships/slideLayout" Target="../slideLayouts/slideLayout603.xml"/><Relationship Id="rId179" Type="http://schemas.openxmlformats.org/officeDocument/2006/relationships/slideLayout" Target="../slideLayouts/slideLayout699.xml"/><Relationship Id="rId365" Type="http://schemas.openxmlformats.org/officeDocument/2006/relationships/slideLayout" Target="../slideLayouts/slideLayout885.xml"/><Relationship Id="rId386" Type="http://schemas.openxmlformats.org/officeDocument/2006/relationships/slideLayout" Target="../slideLayouts/slideLayout906.xml"/><Relationship Id="rId551" Type="http://schemas.openxmlformats.org/officeDocument/2006/relationships/slideLayout" Target="../slideLayouts/slideLayout1071.xml"/><Relationship Id="rId572" Type="http://schemas.openxmlformats.org/officeDocument/2006/relationships/image" Target="../media/image6.emf"/><Relationship Id="rId190" Type="http://schemas.openxmlformats.org/officeDocument/2006/relationships/slideLayout" Target="../slideLayouts/slideLayout710.xml"/><Relationship Id="rId204" Type="http://schemas.openxmlformats.org/officeDocument/2006/relationships/slideLayout" Target="../slideLayouts/slideLayout724.xml"/><Relationship Id="rId225" Type="http://schemas.openxmlformats.org/officeDocument/2006/relationships/slideLayout" Target="../slideLayouts/slideLayout745.xml"/><Relationship Id="rId246" Type="http://schemas.openxmlformats.org/officeDocument/2006/relationships/slideLayout" Target="../slideLayouts/slideLayout766.xml"/><Relationship Id="rId267" Type="http://schemas.openxmlformats.org/officeDocument/2006/relationships/slideLayout" Target="../slideLayouts/slideLayout787.xml"/><Relationship Id="rId288" Type="http://schemas.openxmlformats.org/officeDocument/2006/relationships/slideLayout" Target="../slideLayouts/slideLayout808.xml"/><Relationship Id="rId411" Type="http://schemas.openxmlformats.org/officeDocument/2006/relationships/slideLayout" Target="../slideLayouts/slideLayout931.xml"/><Relationship Id="rId432" Type="http://schemas.openxmlformats.org/officeDocument/2006/relationships/slideLayout" Target="../slideLayouts/slideLayout952.xml"/><Relationship Id="rId453" Type="http://schemas.openxmlformats.org/officeDocument/2006/relationships/slideLayout" Target="../slideLayouts/slideLayout973.xml"/><Relationship Id="rId474" Type="http://schemas.openxmlformats.org/officeDocument/2006/relationships/slideLayout" Target="../slideLayouts/slideLayout994.xml"/><Relationship Id="rId509" Type="http://schemas.openxmlformats.org/officeDocument/2006/relationships/slideLayout" Target="../slideLayouts/slideLayout1029.xml"/><Relationship Id="rId106" Type="http://schemas.openxmlformats.org/officeDocument/2006/relationships/slideLayout" Target="../slideLayouts/slideLayout626.xml"/><Relationship Id="rId127" Type="http://schemas.openxmlformats.org/officeDocument/2006/relationships/slideLayout" Target="../slideLayouts/slideLayout647.xml"/><Relationship Id="rId313" Type="http://schemas.openxmlformats.org/officeDocument/2006/relationships/slideLayout" Target="../slideLayouts/slideLayout833.xml"/><Relationship Id="rId495" Type="http://schemas.openxmlformats.org/officeDocument/2006/relationships/slideLayout" Target="../slideLayouts/slideLayout1015.xml"/><Relationship Id="rId10" Type="http://schemas.openxmlformats.org/officeDocument/2006/relationships/slideLayout" Target="../slideLayouts/slideLayout530.xml"/><Relationship Id="rId31" Type="http://schemas.openxmlformats.org/officeDocument/2006/relationships/slideLayout" Target="../slideLayouts/slideLayout551.xml"/><Relationship Id="rId52" Type="http://schemas.openxmlformats.org/officeDocument/2006/relationships/slideLayout" Target="../slideLayouts/slideLayout572.xml"/><Relationship Id="rId73" Type="http://schemas.openxmlformats.org/officeDocument/2006/relationships/slideLayout" Target="../slideLayouts/slideLayout593.xml"/><Relationship Id="rId94" Type="http://schemas.openxmlformats.org/officeDocument/2006/relationships/slideLayout" Target="../slideLayouts/slideLayout614.xml"/><Relationship Id="rId148" Type="http://schemas.openxmlformats.org/officeDocument/2006/relationships/slideLayout" Target="../slideLayouts/slideLayout668.xml"/><Relationship Id="rId169" Type="http://schemas.openxmlformats.org/officeDocument/2006/relationships/slideLayout" Target="../slideLayouts/slideLayout689.xml"/><Relationship Id="rId334" Type="http://schemas.openxmlformats.org/officeDocument/2006/relationships/slideLayout" Target="../slideLayouts/slideLayout854.xml"/><Relationship Id="rId355" Type="http://schemas.openxmlformats.org/officeDocument/2006/relationships/slideLayout" Target="../slideLayouts/slideLayout875.xml"/><Relationship Id="rId376" Type="http://schemas.openxmlformats.org/officeDocument/2006/relationships/slideLayout" Target="../slideLayouts/slideLayout896.xml"/><Relationship Id="rId397" Type="http://schemas.openxmlformats.org/officeDocument/2006/relationships/slideLayout" Target="../slideLayouts/slideLayout917.xml"/><Relationship Id="rId520" Type="http://schemas.openxmlformats.org/officeDocument/2006/relationships/slideLayout" Target="../slideLayouts/slideLayout1040.xml"/><Relationship Id="rId541" Type="http://schemas.openxmlformats.org/officeDocument/2006/relationships/slideLayout" Target="../slideLayouts/slideLayout1061.xml"/><Relationship Id="rId562" Type="http://schemas.openxmlformats.org/officeDocument/2006/relationships/slideLayout" Target="../slideLayouts/slideLayout1082.xml"/><Relationship Id="rId4" Type="http://schemas.openxmlformats.org/officeDocument/2006/relationships/slideLayout" Target="../slideLayouts/slideLayout524.xml"/><Relationship Id="rId180" Type="http://schemas.openxmlformats.org/officeDocument/2006/relationships/slideLayout" Target="../slideLayouts/slideLayout700.xml"/><Relationship Id="rId215" Type="http://schemas.openxmlformats.org/officeDocument/2006/relationships/slideLayout" Target="../slideLayouts/slideLayout735.xml"/><Relationship Id="rId236" Type="http://schemas.openxmlformats.org/officeDocument/2006/relationships/slideLayout" Target="../slideLayouts/slideLayout756.xml"/><Relationship Id="rId257" Type="http://schemas.openxmlformats.org/officeDocument/2006/relationships/slideLayout" Target="../slideLayouts/slideLayout777.xml"/><Relationship Id="rId278" Type="http://schemas.openxmlformats.org/officeDocument/2006/relationships/slideLayout" Target="../slideLayouts/slideLayout798.xml"/><Relationship Id="rId401" Type="http://schemas.openxmlformats.org/officeDocument/2006/relationships/slideLayout" Target="../slideLayouts/slideLayout921.xml"/><Relationship Id="rId422" Type="http://schemas.openxmlformats.org/officeDocument/2006/relationships/slideLayout" Target="../slideLayouts/slideLayout942.xml"/><Relationship Id="rId443" Type="http://schemas.openxmlformats.org/officeDocument/2006/relationships/slideLayout" Target="../slideLayouts/slideLayout963.xml"/><Relationship Id="rId464" Type="http://schemas.openxmlformats.org/officeDocument/2006/relationships/slideLayout" Target="../slideLayouts/slideLayout984.xml"/><Relationship Id="rId303" Type="http://schemas.openxmlformats.org/officeDocument/2006/relationships/slideLayout" Target="../slideLayouts/slideLayout823.xml"/><Relationship Id="rId485" Type="http://schemas.openxmlformats.org/officeDocument/2006/relationships/slideLayout" Target="../slideLayouts/slideLayout1005.xml"/><Relationship Id="rId42" Type="http://schemas.openxmlformats.org/officeDocument/2006/relationships/slideLayout" Target="../slideLayouts/slideLayout562.xml"/><Relationship Id="rId84" Type="http://schemas.openxmlformats.org/officeDocument/2006/relationships/slideLayout" Target="../slideLayouts/slideLayout604.xml"/><Relationship Id="rId138" Type="http://schemas.openxmlformats.org/officeDocument/2006/relationships/slideLayout" Target="../slideLayouts/slideLayout658.xml"/><Relationship Id="rId345" Type="http://schemas.openxmlformats.org/officeDocument/2006/relationships/slideLayout" Target="../slideLayouts/slideLayout865.xml"/><Relationship Id="rId387" Type="http://schemas.openxmlformats.org/officeDocument/2006/relationships/slideLayout" Target="../slideLayouts/slideLayout907.xml"/><Relationship Id="rId510" Type="http://schemas.openxmlformats.org/officeDocument/2006/relationships/slideLayout" Target="../slideLayouts/slideLayout1030.xml"/><Relationship Id="rId552" Type="http://schemas.openxmlformats.org/officeDocument/2006/relationships/slideLayout" Target="../slideLayouts/slideLayout1072.xml"/><Relationship Id="rId191" Type="http://schemas.openxmlformats.org/officeDocument/2006/relationships/slideLayout" Target="../slideLayouts/slideLayout711.xml"/><Relationship Id="rId205" Type="http://schemas.openxmlformats.org/officeDocument/2006/relationships/slideLayout" Target="../slideLayouts/slideLayout725.xml"/><Relationship Id="rId247" Type="http://schemas.openxmlformats.org/officeDocument/2006/relationships/slideLayout" Target="../slideLayouts/slideLayout767.xml"/><Relationship Id="rId412" Type="http://schemas.openxmlformats.org/officeDocument/2006/relationships/slideLayout" Target="../slideLayouts/slideLayout932.xml"/><Relationship Id="rId107" Type="http://schemas.openxmlformats.org/officeDocument/2006/relationships/slideLayout" Target="../slideLayouts/slideLayout627.xml"/><Relationship Id="rId289" Type="http://schemas.openxmlformats.org/officeDocument/2006/relationships/slideLayout" Target="../slideLayouts/slideLayout809.xml"/><Relationship Id="rId454" Type="http://schemas.openxmlformats.org/officeDocument/2006/relationships/slideLayout" Target="../slideLayouts/slideLayout974.xml"/><Relationship Id="rId496" Type="http://schemas.openxmlformats.org/officeDocument/2006/relationships/slideLayout" Target="../slideLayouts/slideLayout1016.xml"/><Relationship Id="rId11" Type="http://schemas.openxmlformats.org/officeDocument/2006/relationships/slideLayout" Target="../slideLayouts/slideLayout531.xml"/><Relationship Id="rId53" Type="http://schemas.openxmlformats.org/officeDocument/2006/relationships/slideLayout" Target="../slideLayouts/slideLayout573.xml"/><Relationship Id="rId149" Type="http://schemas.openxmlformats.org/officeDocument/2006/relationships/slideLayout" Target="../slideLayouts/slideLayout669.xml"/><Relationship Id="rId314" Type="http://schemas.openxmlformats.org/officeDocument/2006/relationships/slideLayout" Target="../slideLayouts/slideLayout834.xml"/><Relationship Id="rId356" Type="http://schemas.openxmlformats.org/officeDocument/2006/relationships/slideLayout" Target="../slideLayouts/slideLayout876.xml"/><Relationship Id="rId398" Type="http://schemas.openxmlformats.org/officeDocument/2006/relationships/slideLayout" Target="../slideLayouts/slideLayout918.xml"/><Relationship Id="rId521" Type="http://schemas.openxmlformats.org/officeDocument/2006/relationships/slideLayout" Target="../slideLayouts/slideLayout1041.xml"/><Relationship Id="rId563" Type="http://schemas.openxmlformats.org/officeDocument/2006/relationships/slideLayout" Target="../slideLayouts/slideLayout1083.xml"/><Relationship Id="rId95" Type="http://schemas.openxmlformats.org/officeDocument/2006/relationships/slideLayout" Target="../slideLayouts/slideLayout615.xml"/><Relationship Id="rId160" Type="http://schemas.openxmlformats.org/officeDocument/2006/relationships/slideLayout" Target="../slideLayouts/slideLayout680.xml"/><Relationship Id="rId216" Type="http://schemas.openxmlformats.org/officeDocument/2006/relationships/slideLayout" Target="../slideLayouts/slideLayout736.xml"/><Relationship Id="rId423" Type="http://schemas.openxmlformats.org/officeDocument/2006/relationships/slideLayout" Target="../slideLayouts/slideLayout943.xml"/><Relationship Id="rId258" Type="http://schemas.openxmlformats.org/officeDocument/2006/relationships/slideLayout" Target="../slideLayouts/slideLayout778.xml"/><Relationship Id="rId465" Type="http://schemas.openxmlformats.org/officeDocument/2006/relationships/slideLayout" Target="../slideLayouts/slideLayout985.xml"/><Relationship Id="rId22" Type="http://schemas.openxmlformats.org/officeDocument/2006/relationships/slideLayout" Target="../slideLayouts/slideLayout542.xml"/><Relationship Id="rId64" Type="http://schemas.openxmlformats.org/officeDocument/2006/relationships/slideLayout" Target="../slideLayouts/slideLayout584.xml"/><Relationship Id="rId118" Type="http://schemas.openxmlformats.org/officeDocument/2006/relationships/slideLayout" Target="../slideLayouts/slideLayout638.xml"/><Relationship Id="rId325" Type="http://schemas.openxmlformats.org/officeDocument/2006/relationships/slideLayout" Target="../slideLayouts/slideLayout845.xml"/><Relationship Id="rId367" Type="http://schemas.openxmlformats.org/officeDocument/2006/relationships/slideLayout" Target="../slideLayouts/slideLayout887.xml"/><Relationship Id="rId532" Type="http://schemas.openxmlformats.org/officeDocument/2006/relationships/slideLayout" Target="../slideLayouts/slideLayout1052.xml"/><Relationship Id="rId171" Type="http://schemas.openxmlformats.org/officeDocument/2006/relationships/slideLayout" Target="../slideLayouts/slideLayout691.xml"/><Relationship Id="rId227" Type="http://schemas.openxmlformats.org/officeDocument/2006/relationships/slideLayout" Target="../slideLayouts/slideLayout747.xml"/><Relationship Id="rId269" Type="http://schemas.openxmlformats.org/officeDocument/2006/relationships/slideLayout" Target="../slideLayouts/slideLayout789.xml"/><Relationship Id="rId434" Type="http://schemas.openxmlformats.org/officeDocument/2006/relationships/slideLayout" Target="../slideLayouts/slideLayout954.xml"/><Relationship Id="rId476" Type="http://schemas.openxmlformats.org/officeDocument/2006/relationships/slideLayout" Target="../slideLayouts/slideLayout996.xml"/><Relationship Id="rId33" Type="http://schemas.openxmlformats.org/officeDocument/2006/relationships/slideLayout" Target="../slideLayouts/slideLayout553.xml"/><Relationship Id="rId129" Type="http://schemas.openxmlformats.org/officeDocument/2006/relationships/slideLayout" Target="../slideLayouts/slideLayout649.xml"/><Relationship Id="rId280" Type="http://schemas.openxmlformats.org/officeDocument/2006/relationships/slideLayout" Target="../slideLayouts/slideLayout800.xml"/><Relationship Id="rId336" Type="http://schemas.openxmlformats.org/officeDocument/2006/relationships/slideLayout" Target="../slideLayouts/slideLayout856.xml"/><Relationship Id="rId501" Type="http://schemas.openxmlformats.org/officeDocument/2006/relationships/slideLayout" Target="../slideLayouts/slideLayout1021.xml"/><Relationship Id="rId543" Type="http://schemas.openxmlformats.org/officeDocument/2006/relationships/slideLayout" Target="../slideLayouts/slideLayout1063.xml"/><Relationship Id="rId75" Type="http://schemas.openxmlformats.org/officeDocument/2006/relationships/slideLayout" Target="../slideLayouts/slideLayout595.xml"/><Relationship Id="rId140" Type="http://schemas.openxmlformats.org/officeDocument/2006/relationships/slideLayout" Target="../slideLayouts/slideLayout660.xml"/><Relationship Id="rId182" Type="http://schemas.openxmlformats.org/officeDocument/2006/relationships/slideLayout" Target="../slideLayouts/slideLayout702.xml"/><Relationship Id="rId378" Type="http://schemas.openxmlformats.org/officeDocument/2006/relationships/slideLayout" Target="../slideLayouts/slideLayout898.xml"/><Relationship Id="rId403" Type="http://schemas.openxmlformats.org/officeDocument/2006/relationships/slideLayout" Target="../slideLayouts/slideLayout923.xml"/><Relationship Id="rId6" Type="http://schemas.openxmlformats.org/officeDocument/2006/relationships/slideLayout" Target="../slideLayouts/slideLayout526.xml"/><Relationship Id="rId238" Type="http://schemas.openxmlformats.org/officeDocument/2006/relationships/slideLayout" Target="../slideLayouts/slideLayout758.xml"/><Relationship Id="rId445" Type="http://schemas.openxmlformats.org/officeDocument/2006/relationships/slideLayout" Target="../slideLayouts/slideLayout965.xml"/><Relationship Id="rId487" Type="http://schemas.openxmlformats.org/officeDocument/2006/relationships/slideLayout" Target="../slideLayouts/slideLayout1007.xml"/><Relationship Id="rId291" Type="http://schemas.openxmlformats.org/officeDocument/2006/relationships/slideLayout" Target="../slideLayouts/slideLayout811.xml"/><Relationship Id="rId305" Type="http://schemas.openxmlformats.org/officeDocument/2006/relationships/slideLayout" Target="../slideLayouts/slideLayout825.xml"/><Relationship Id="rId347" Type="http://schemas.openxmlformats.org/officeDocument/2006/relationships/slideLayout" Target="../slideLayouts/slideLayout867.xml"/><Relationship Id="rId512" Type="http://schemas.openxmlformats.org/officeDocument/2006/relationships/slideLayout" Target="../slideLayouts/slideLayout1032.xml"/><Relationship Id="rId44" Type="http://schemas.openxmlformats.org/officeDocument/2006/relationships/slideLayout" Target="../slideLayouts/slideLayout564.xml"/><Relationship Id="rId86" Type="http://schemas.openxmlformats.org/officeDocument/2006/relationships/slideLayout" Target="../slideLayouts/slideLayout606.xml"/><Relationship Id="rId151" Type="http://schemas.openxmlformats.org/officeDocument/2006/relationships/slideLayout" Target="../slideLayouts/slideLayout671.xml"/><Relationship Id="rId389" Type="http://schemas.openxmlformats.org/officeDocument/2006/relationships/slideLayout" Target="../slideLayouts/slideLayout909.xml"/><Relationship Id="rId554" Type="http://schemas.openxmlformats.org/officeDocument/2006/relationships/slideLayout" Target="../slideLayouts/slideLayout1074.xml"/><Relationship Id="rId193" Type="http://schemas.openxmlformats.org/officeDocument/2006/relationships/slideLayout" Target="../slideLayouts/slideLayout713.xml"/><Relationship Id="rId207" Type="http://schemas.openxmlformats.org/officeDocument/2006/relationships/slideLayout" Target="../slideLayouts/slideLayout727.xml"/><Relationship Id="rId249" Type="http://schemas.openxmlformats.org/officeDocument/2006/relationships/slideLayout" Target="../slideLayouts/slideLayout769.xml"/><Relationship Id="rId414" Type="http://schemas.openxmlformats.org/officeDocument/2006/relationships/slideLayout" Target="../slideLayouts/slideLayout934.xml"/><Relationship Id="rId456" Type="http://schemas.openxmlformats.org/officeDocument/2006/relationships/slideLayout" Target="../slideLayouts/slideLayout976.xml"/><Relationship Id="rId498" Type="http://schemas.openxmlformats.org/officeDocument/2006/relationships/slideLayout" Target="../slideLayouts/slideLayout1018.xml"/><Relationship Id="rId13" Type="http://schemas.openxmlformats.org/officeDocument/2006/relationships/slideLayout" Target="../slideLayouts/slideLayout533.xml"/><Relationship Id="rId109" Type="http://schemas.openxmlformats.org/officeDocument/2006/relationships/slideLayout" Target="../slideLayouts/slideLayout629.xml"/><Relationship Id="rId260" Type="http://schemas.openxmlformats.org/officeDocument/2006/relationships/slideLayout" Target="../slideLayouts/slideLayout780.xml"/><Relationship Id="rId316" Type="http://schemas.openxmlformats.org/officeDocument/2006/relationships/slideLayout" Target="../slideLayouts/slideLayout836.xml"/><Relationship Id="rId523" Type="http://schemas.openxmlformats.org/officeDocument/2006/relationships/slideLayout" Target="../slideLayouts/slideLayout1043.xml"/><Relationship Id="rId55" Type="http://schemas.openxmlformats.org/officeDocument/2006/relationships/slideLayout" Target="../slideLayouts/slideLayout575.xml"/><Relationship Id="rId97" Type="http://schemas.openxmlformats.org/officeDocument/2006/relationships/slideLayout" Target="../slideLayouts/slideLayout617.xml"/><Relationship Id="rId120" Type="http://schemas.openxmlformats.org/officeDocument/2006/relationships/slideLayout" Target="../slideLayouts/slideLayout640.xml"/><Relationship Id="rId358" Type="http://schemas.openxmlformats.org/officeDocument/2006/relationships/slideLayout" Target="../slideLayouts/slideLayout878.xml"/><Relationship Id="rId565" Type="http://schemas.openxmlformats.org/officeDocument/2006/relationships/video" Target="NULL" TargetMode="External"/><Relationship Id="rId162" Type="http://schemas.openxmlformats.org/officeDocument/2006/relationships/slideLayout" Target="../slideLayouts/slideLayout682.xml"/><Relationship Id="rId218" Type="http://schemas.openxmlformats.org/officeDocument/2006/relationships/slideLayout" Target="../slideLayouts/slideLayout738.xml"/><Relationship Id="rId425" Type="http://schemas.openxmlformats.org/officeDocument/2006/relationships/slideLayout" Target="../slideLayouts/slideLayout945.xml"/><Relationship Id="rId467" Type="http://schemas.openxmlformats.org/officeDocument/2006/relationships/slideLayout" Target="../slideLayouts/slideLayout987.xml"/><Relationship Id="rId271" Type="http://schemas.openxmlformats.org/officeDocument/2006/relationships/slideLayout" Target="../slideLayouts/slideLayout791.xml"/><Relationship Id="rId24" Type="http://schemas.openxmlformats.org/officeDocument/2006/relationships/slideLayout" Target="../slideLayouts/slideLayout544.xml"/><Relationship Id="rId66" Type="http://schemas.openxmlformats.org/officeDocument/2006/relationships/slideLayout" Target="../slideLayouts/slideLayout586.xml"/><Relationship Id="rId131" Type="http://schemas.openxmlformats.org/officeDocument/2006/relationships/slideLayout" Target="../slideLayouts/slideLayout651.xml"/><Relationship Id="rId327" Type="http://schemas.openxmlformats.org/officeDocument/2006/relationships/slideLayout" Target="../slideLayouts/slideLayout847.xml"/><Relationship Id="rId369" Type="http://schemas.openxmlformats.org/officeDocument/2006/relationships/slideLayout" Target="../slideLayouts/slideLayout889.xml"/><Relationship Id="rId534" Type="http://schemas.openxmlformats.org/officeDocument/2006/relationships/slideLayout" Target="../slideLayouts/slideLayout1054.xml"/><Relationship Id="rId173" Type="http://schemas.openxmlformats.org/officeDocument/2006/relationships/slideLayout" Target="../slideLayouts/slideLayout693.xml"/><Relationship Id="rId229" Type="http://schemas.openxmlformats.org/officeDocument/2006/relationships/slideLayout" Target="../slideLayouts/slideLayout749.xml"/><Relationship Id="rId380" Type="http://schemas.openxmlformats.org/officeDocument/2006/relationships/slideLayout" Target="../slideLayouts/slideLayout900.xml"/><Relationship Id="rId436" Type="http://schemas.openxmlformats.org/officeDocument/2006/relationships/slideLayout" Target="../slideLayouts/slideLayout956.xml"/><Relationship Id="rId240" Type="http://schemas.openxmlformats.org/officeDocument/2006/relationships/slideLayout" Target="../slideLayouts/slideLayout760.xml"/><Relationship Id="rId478" Type="http://schemas.openxmlformats.org/officeDocument/2006/relationships/slideLayout" Target="../slideLayouts/slideLayout998.xml"/><Relationship Id="rId35" Type="http://schemas.openxmlformats.org/officeDocument/2006/relationships/slideLayout" Target="../slideLayouts/slideLayout555.xml"/><Relationship Id="rId77" Type="http://schemas.openxmlformats.org/officeDocument/2006/relationships/slideLayout" Target="../slideLayouts/slideLayout597.xml"/><Relationship Id="rId100" Type="http://schemas.openxmlformats.org/officeDocument/2006/relationships/slideLayout" Target="../slideLayouts/slideLayout620.xml"/><Relationship Id="rId282" Type="http://schemas.openxmlformats.org/officeDocument/2006/relationships/slideLayout" Target="../slideLayouts/slideLayout802.xml"/><Relationship Id="rId338" Type="http://schemas.openxmlformats.org/officeDocument/2006/relationships/slideLayout" Target="../slideLayouts/slideLayout858.xml"/><Relationship Id="rId503" Type="http://schemas.openxmlformats.org/officeDocument/2006/relationships/slideLayout" Target="../slideLayouts/slideLayout1023.xml"/><Relationship Id="rId545" Type="http://schemas.openxmlformats.org/officeDocument/2006/relationships/slideLayout" Target="../slideLayouts/slideLayout1065.xml"/><Relationship Id="rId8" Type="http://schemas.openxmlformats.org/officeDocument/2006/relationships/slideLayout" Target="../slideLayouts/slideLayout528.xml"/><Relationship Id="rId142" Type="http://schemas.openxmlformats.org/officeDocument/2006/relationships/slideLayout" Target="../slideLayouts/slideLayout662.xml"/><Relationship Id="rId184" Type="http://schemas.openxmlformats.org/officeDocument/2006/relationships/slideLayout" Target="../slideLayouts/slideLayout704.xml"/><Relationship Id="rId391" Type="http://schemas.openxmlformats.org/officeDocument/2006/relationships/slideLayout" Target="../slideLayouts/slideLayout911.xml"/><Relationship Id="rId405" Type="http://schemas.openxmlformats.org/officeDocument/2006/relationships/slideLayout" Target="../slideLayouts/slideLayout925.xml"/><Relationship Id="rId447" Type="http://schemas.openxmlformats.org/officeDocument/2006/relationships/slideLayout" Target="../slideLayouts/slideLayout967.xml"/><Relationship Id="rId251" Type="http://schemas.openxmlformats.org/officeDocument/2006/relationships/slideLayout" Target="../slideLayouts/slideLayout771.xml"/><Relationship Id="rId489" Type="http://schemas.openxmlformats.org/officeDocument/2006/relationships/slideLayout" Target="../slideLayouts/slideLayout1009.xml"/><Relationship Id="rId46" Type="http://schemas.openxmlformats.org/officeDocument/2006/relationships/slideLayout" Target="../slideLayouts/slideLayout566.xml"/><Relationship Id="rId293" Type="http://schemas.openxmlformats.org/officeDocument/2006/relationships/slideLayout" Target="../slideLayouts/slideLayout813.xml"/><Relationship Id="rId307" Type="http://schemas.openxmlformats.org/officeDocument/2006/relationships/slideLayout" Target="../slideLayouts/slideLayout827.xml"/><Relationship Id="rId349" Type="http://schemas.openxmlformats.org/officeDocument/2006/relationships/slideLayout" Target="../slideLayouts/slideLayout869.xml"/><Relationship Id="rId514" Type="http://schemas.openxmlformats.org/officeDocument/2006/relationships/slideLayout" Target="../slideLayouts/slideLayout1034.xml"/><Relationship Id="rId556" Type="http://schemas.openxmlformats.org/officeDocument/2006/relationships/slideLayout" Target="../slideLayouts/slideLayout1076.xml"/><Relationship Id="rId88" Type="http://schemas.openxmlformats.org/officeDocument/2006/relationships/slideLayout" Target="../slideLayouts/slideLayout608.xml"/><Relationship Id="rId111" Type="http://schemas.openxmlformats.org/officeDocument/2006/relationships/slideLayout" Target="../slideLayouts/slideLayout631.xml"/><Relationship Id="rId153" Type="http://schemas.openxmlformats.org/officeDocument/2006/relationships/slideLayout" Target="../slideLayouts/slideLayout673.xml"/><Relationship Id="rId195" Type="http://schemas.openxmlformats.org/officeDocument/2006/relationships/slideLayout" Target="../slideLayouts/slideLayout715.xml"/><Relationship Id="rId209" Type="http://schemas.openxmlformats.org/officeDocument/2006/relationships/slideLayout" Target="../slideLayouts/slideLayout729.xml"/><Relationship Id="rId360" Type="http://schemas.openxmlformats.org/officeDocument/2006/relationships/slideLayout" Target="../slideLayouts/slideLayout880.xml"/><Relationship Id="rId416" Type="http://schemas.openxmlformats.org/officeDocument/2006/relationships/slideLayout" Target="../slideLayouts/slideLayout936.xml"/><Relationship Id="rId220" Type="http://schemas.openxmlformats.org/officeDocument/2006/relationships/slideLayout" Target="../slideLayouts/slideLayout740.xml"/><Relationship Id="rId458" Type="http://schemas.openxmlformats.org/officeDocument/2006/relationships/slideLayout" Target="../slideLayouts/slideLayout978.xml"/><Relationship Id="rId15" Type="http://schemas.openxmlformats.org/officeDocument/2006/relationships/slideLayout" Target="../slideLayouts/slideLayout535.xml"/><Relationship Id="rId57" Type="http://schemas.openxmlformats.org/officeDocument/2006/relationships/slideLayout" Target="../slideLayouts/slideLayout577.xml"/><Relationship Id="rId262" Type="http://schemas.openxmlformats.org/officeDocument/2006/relationships/slideLayout" Target="../slideLayouts/slideLayout782.xml"/><Relationship Id="rId318" Type="http://schemas.openxmlformats.org/officeDocument/2006/relationships/slideLayout" Target="../slideLayouts/slideLayout838.xml"/><Relationship Id="rId525" Type="http://schemas.openxmlformats.org/officeDocument/2006/relationships/slideLayout" Target="../slideLayouts/slideLayout1045.xml"/><Relationship Id="rId567" Type="http://schemas.openxmlformats.org/officeDocument/2006/relationships/image" Target="../media/image2.emf"/><Relationship Id="rId99" Type="http://schemas.openxmlformats.org/officeDocument/2006/relationships/slideLayout" Target="../slideLayouts/slideLayout619.xml"/><Relationship Id="rId122" Type="http://schemas.openxmlformats.org/officeDocument/2006/relationships/slideLayout" Target="../slideLayouts/slideLayout642.xml"/><Relationship Id="rId164" Type="http://schemas.openxmlformats.org/officeDocument/2006/relationships/slideLayout" Target="../slideLayouts/slideLayout684.xml"/><Relationship Id="rId371" Type="http://schemas.openxmlformats.org/officeDocument/2006/relationships/slideLayout" Target="../slideLayouts/slideLayout891.xml"/><Relationship Id="rId427" Type="http://schemas.openxmlformats.org/officeDocument/2006/relationships/slideLayout" Target="../slideLayouts/slideLayout947.xml"/><Relationship Id="rId469" Type="http://schemas.openxmlformats.org/officeDocument/2006/relationships/slideLayout" Target="../slideLayouts/slideLayout989.xml"/></Relationships>
</file>

<file path=ppt/slideMasters/_rels/slideMaster3.xml.rels><?xml version="1.0" encoding="UTF-8" standalone="yes"?>
<Relationships xmlns="http://schemas.openxmlformats.org/package/2006/relationships"><Relationship Id="rId117" Type="http://schemas.openxmlformats.org/officeDocument/2006/relationships/slideLayout" Target="../slideLayouts/slideLayout1200.xml"/><Relationship Id="rId21" Type="http://schemas.openxmlformats.org/officeDocument/2006/relationships/slideLayout" Target="../slideLayouts/slideLayout1104.xml"/><Relationship Id="rId42" Type="http://schemas.openxmlformats.org/officeDocument/2006/relationships/slideLayout" Target="../slideLayouts/slideLayout1125.xml"/><Relationship Id="rId63" Type="http://schemas.openxmlformats.org/officeDocument/2006/relationships/slideLayout" Target="../slideLayouts/slideLayout1146.xml"/><Relationship Id="rId84" Type="http://schemas.openxmlformats.org/officeDocument/2006/relationships/slideLayout" Target="../slideLayouts/slideLayout1167.xml"/><Relationship Id="rId138" Type="http://schemas.openxmlformats.org/officeDocument/2006/relationships/slideLayout" Target="../slideLayouts/slideLayout1221.xml"/><Relationship Id="rId159" Type="http://schemas.openxmlformats.org/officeDocument/2006/relationships/slideLayout" Target="../slideLayouts/slideLayout1242.xml"/><Relationship Id="rId170" Type="http://schemas.openxmlformats.org/officeDocument/2006/relationships/slideLayout" Target="../slideLayouts/slideLayout1253.xml"/><Relationship Id="rId191" Type="http://schemas.openxmlformats.org/officeDocument/2006/relationships/slideLayout" Target="../slideLayouts/slideLayout1274.xml"/><Relationship Id="rId196" Type="http://schemas.openxmlformats.org/officeDocument/2006/relationships/slideLayout" Target="../slideLayouts/slideLayout1279.xml"/><Relationship Id="rId16" Type="http://schemas.openxmlformats.org/officeDocument/2006/relationships/slideLayout" Target="../slideLayouts/slideLayout1099.xml"/><Relationship Id="rId107" Type="http://schemas.openxmlformats.org/officeDocument/2006/relationships/slideLayout" Target="../slideLayouts/slideLayout1190.xml"/><Relationship Id="rId11" Type="http://schemas.openxmlformats.org/officeDocument/2006/relationships/slideLayout" Target="../slideLayouts/slideLayout1094.xml"/><Relationship Id="rId32" Type="http://schemas.openxmlformats.org/officeDocument/2006/relationships/slideLayout" Target="../slideLayouts/slideLayout1115.xml"/><Relationship Id="rId37" Type="http://schemas.openxmlformats.org/officeDocument/2006/relationships/slideLayout" Target="../slideLayouts/slideLayout1120.xml"/><Relationship Id="rId53" Type="http://schemas.openxmlformats.org/officeDocument/2006/relationships/slideLayout" Target="../slideLayouts/slideLayout1136.xml"/><Relationship Id="rId58" Type="http://schemas.openxmlformats.org/officeDocument/2006/relationships/slideLayout" Target="../slideLayouts/slideLayout1141.xml"/><Relationship Id="rId74" Type="http://schemas.openxmlformats.org/officeDocument/2006/relationships/slideLayout" Target="../slideLayouts/slideLayout1157.xml"/><Relationship Id="rId79" Type="http://schemas.openxmlformats.org/officeDocument/2006/relationships/slideLayout" Target="../slideLayouts/slideLayout1162.xml"/><Relationship Id="rId102" Type="http://schemas.openxmlformats.org/officeDocument/2006/relationships/slideLayout" Target="../slideLayouts/slideLayout1185.xml"/><Relationship Id="rId123" Type="http://schemas.openxmlformats.org/officeDocument/2006/relationships/slideLayout" Target="../slideLayouts/slideLayout1206.xml"/><Relationship Id="rId128" Type="http://schemas.openxmlformats.org/officeDocument/2006/relationships/slideLayout" Target="../slideLayouts/slideLayout1211.xml"/><Relationship Id="rId144" Type="http://schemas.openxmlformats.org/officeDocument/2006/relationships/slideLayout" Target="../slideLayouts/slideLayout1227.xml"/><Relationship Id="rId149" Type="http://schemas.openxmlformats.org/officeDocument/2006/relationships/slideLayout" Target="../slideLayouts/slideLayout1232.xml"/><Relationship Id="rId5" Type="http://schemas.openxmlformats.org/officeDocument/2006/relationships/slideLayout" Target="../slideLayouts/slideLayout1088.xml"/><Relationship Id="rId90" Type="http://schemas.openxmlformats.org/officeDocument/2006/relationships/slideLayout" Target="../slideLayouts/slideLayout1173.xml"/><Relationship Id="rId95" Type="http://schemas.openxmlformats.org/officeDocument/2006/relationships/slideLayout" Target="../slideLayouts/slideLayout1178.xml"/><Relationship Id="rId160" Type="http://schemas.openxmlformats.org/officeDocument/2006/relationships/slideLayout" Target="../slideLayouts/slideLayout1243.xml"/><Relationship Id="rId165" Type="http://schemas.openxmlformats.org/officeDocument/2006/relationships/slideLayout" Target="../slideLayouts/slideLayout1248.xml"/><Relationship Id="rId181" Type="http://schemas.openxmlformats.org/officeDocument/2006/relationships/slideLayout" Target="../slideLayouts/slideLayout1264.xml"/><Relationship Id="rId186" Type="http://schemas.openxmlformats.org/officeDocument/2006/relationships/slideLayout" Target="../slideLayouts/slideLayout1269.xml"/><Relationship Id="rId22" Type="http://schemas.openxmlformats.org/officeDocument/2006/relationships/slideLayout" Target="../slideLayouts/slideLayout1105.xml"/><Relationship Id="rId27" Type="http://schemas.openxmlformats.org/officeDocument/2006/relationships/slideLayout" Target="../slideLayouts/slideLayout1110.xml"/><Relationship Id="rId43" Type="http://schemas.openxmlformats.org/officeDocument/2006/relationships/slideLayout" Target="../slideLayouts/slideLayout1126.xml"/><Relationship Id="rId48" Type="http://schemas.openxmlformats.org/officeDocument/2006/relationships/slideLayout" Target="../slideLayouts/slideLayout1131.xml"/><Relationship Id="rId64" Type="http://schemas.openxmlformats.org/officeDocument/2006/relationships/slideLayout" Target="../slideLayouts/slideLayout1147.xml"/><Relationship Id="rId69" Type="http://schemas.openxmlformats.org/officeDocument/2006/relationships/slideLayout" Target="../slideLayouts/slideLayout1152.xml"/><Relationship Id="rId113" Type="http://schemas.openxmlformats.org/officeDocument/2006/relationships/slideLayout" Target="../slideLayouts/slideLayout1196.xml"/><Relationship Id="rId118" Type="http://schemas.openxmlformats.org/officeDocument/2006/relationships/slideLayout" Target="../slideLayouts/slideLayout1201.xml"/><Relationship Id="rId134" Type="http://schemas.openxmlformats.org/officeDocument/2006/relationships/slideLayout" Target="../slideLayouts/slideLayout1217.xml"/><Relationship Id="rId139" Type="http://schemas.openxmlformats.org/officeDocument/2006/relationships/slideLayout" Target="../slideLayouts/slideLayout1222.xml"/><Relationship Id="rId80" Type="http://schemas.openxmlformats.org/officeDocument/2006/relationships/slideLayout" Target="../slideLayouts/slideLayout1163.xml"/><Relationship Id="rId85" Type="http://schemas.openxmlformats.org/officeDocument/2006/relationships/slideLayout" Target="../slideLayouts/slideLayout1168.xml"/><Relationship Id="rId150" Type="http://schemas.openxmlformats.org/officeDocument/2006/relationships/slideLayout" Target="../slideLayouts/slideLayout1233.xml"/><Relationship Id="rId155" Type="http://schemas.openxmlformats.org/officeDocument/2006/relationships/slideLayout" Target="../slideLayouts/slideLayout1238.xml"/><Relationship Id="rId171" Type="http://schemas.openxmlformats.org/officeDocument/2006/relationships/slideLayout" Target="../slideLayouts/slideLayout1254.xml"/><Relationship Id="rId176" Type="http://schemas.openxmlformats.org/officeDocument/2006/relationships/slideLayout" Target="../slideLayouts/slideLayout1259.xml"/><Relationship Id="rId192" Type="http://schemas.openxmlformats.org/officeDocument/2006/relationships/slideLayout" Target="../slideLayouts/slideLayout1275.xml"/><Relationship Id="rId197" Type="http://schemas.openxmlformats.org/officeDocument/2006/relationships/slideLayout" Target="../slideLayouts/slideLayout1280.xml"/><Relationship Id="rId12" Type="http://schemas.openxmlformats.org/officeDocument/2006/relationships/slideLayout" Target="../slideLayouts/slideLayout1095.xml"/><Relationship Id="rId17" Type="http://schemas.openxmlformats.org/officeDocument/2006/relationships/slideLayout" Target="../slideLayouts/slideLayout1100.xml"/><Relationship Id="rId33" Type="http://schemas.openxmlformats.org/officeDocument/2006/relationships/slideLayout" Target="../slideLayouts/slideLayout1116.xml"/><Relationship Id="rId38" Type="http://schemas.openxmlformats.org/officeDocument/2006/relationships/slideLayout" Target="../slideLayouts/slideLayout1121.xml"/><Relationship Id="rId59" Type="http://schemas.openxmlformats.org/officeDocument/2006/relationships/slideLayout" Target="../slideLayouts/slideLayout1142.xml"/><Relationship Id="rId103" Type="http://schemas.openxmlformats.org/officeDocument/2006/relationships/slideLayout" Target="../slideLayouts/slideLayout1186.xml"/><Relationship Id="rId108" Type="http://schemas.openxmlformats.org/officeDocument/2006/relationships/slideLayout" Target="../slideLayouts/slideLayout1191.xml"/><Relationship Id="rId124" Type="http://schemas.openxmlformats.org/officeDocument/2006/relationships/slideLayout" Target="../slideLayouts/slideLayout1207.xml"/><Relationship Id="rId129" Type="http://schemas.openxmlformats.org/officeDocument/2006/relationships/slideLayout" Target="../slideLayouts/slideLayout1212.xml"/><Relationship Id="rId54" Type="http://schemas.openxmlformats.org/officeDocument/2006/relationships/slideLayout" Target="../slideLayouts/slideLayout1137.xml"/><Relationship Id="rId70" Type="http://schemas.openxmlformats.org/officeDocument/2006/relationships/slideLayout" Target="../slideLayouts/slideLayout1153.xml"/><Relationship Id="rId75" Type="http://schemas.openxmlformats.org/officeDocument/2006/relationships/slideLayout" Target="../slideLayouts/slideLayout1158.xml"/><Relationship Id="rId91" Type="http://schemas.openxmlformats.org/officeDocument/2006/relationships/slideLayout" Target="../slideLayouts/slideLayout1174.xml"/><Relationship Id="rId96" Type="http://schemas.openxmlformats.org/officeDocument/2006/relationships/slideLayout" Target="../slideLayouts/slideLayout1179.xml"/><Relationship Id="rId140" Type="http://schemas.openxmlformats.org/officeDocument/2006/relationships/slideLayout" Target="../slideLayouts/slideLayout1223.xml"/><Relationship Id="rId145" Type="http://schemas.openxmlformats.org/officeDocument/2006/relationships/slideLayout" Target="../slideLayouts/slideLayout1228.xml"/><Relationship Id="rId161" Type="http://schemas.openxmlformats.org/officeDocument/2006/relationships/slideLayout" Target="../slideLayouts/slideLayout1244.xml"/><Relationship Id="rId166" Type="http://schemas.openxmlformats.org/officeDocument/2006/relationships/slideLayout" Target="../slideLayouts/slideLayout1249.xml"/><Relationship Id="rId182" Type="http://schemas.openxmlformats.org/officeDocument/2006/relationships/slideLayout" Target="../slideLayouts/slideLayout1265.xml"/><Relationship Id="rId187" Type="http://schemas.openxmlformats.org/officeDocument/2006/relationships/slideLayout" Target="../slideLayouts/slideLayout1270.xml"/><Relationship Id="rId1" Type="http://schemas.openxmlformats.org/officeDocument/2006/relationships/slideLayout" Target="../slideLayouts/slideLayout1084.xml"/><Relationship Id="rId6" Type="http://schemas.openxmlformats.org/officeDocument/2006/relationships/slideLayout" Target="../slideLayouts/slideLayout1089.xml"/><Relationship Id="rId23" Type="http://schemas.openxmlformats.org/officeDocument/2006/relationships/slideLayout" Target="../slideLayouts/slideLayout1106.xml"/><Relationship Id="rId28" Type="http://schemas.openxmlformats.org/officeDocument/2006/relationships/slideLayout" Target="../slideLayouts/slideLayout1111.xml"/><Relationship Id="rId49" Type="http://schemas.openxmlformats.org/officeDocument/2006/relationships/slideLayout" Target="../slideLayouts/slideLayout1132.xml"/><Relationship Id="rId114" Type="http://schemas.openxmlformats.org/officeDocument/2006/relationships/slideLayout" Target="../slideLayouts/slideLayout1197.xml"/><Relationship Id="rId119" Type="http://schemas.openxmlformats.org/officeDocument/2006/relationships/slideLayout" Target="../slideLayouts/slideLayout1202.xml"/><Relationship Id="rId44" Type="http://schemas.openxmlformats.org/officeDocument/2006/relationships/slideLayout" Target="../slideLayouts/slideLayout1127.xml"/><Relationship Id="rId60" Type="http://schemas.openxmlformats.org/officeDocument/2006/relationships/slideLayout" Target="../slideLayouts/slideLayout1143.xml"/><Relationship Id="rId65" Type="http://schemas.openxmlformats.org/officeDocument/2006/relationships/slideLayout" Target="../slideLayouts/slideLayout1148.xml"/><Relationship Id="rId81" Type="http://schemas.openxmlformats.org/officeDocument/2006/relationships/slideLayout" Target="../slideLayouts/slideLayout1164.xml"/><Relationship Id="rId86" Type="http://schemas.openxmlformats.org/officeDocument/2006/relationships/slideLayout" Target="../slideLayouts/slideLayout1169.xml"/><Relationship Id="rId130" Type="http://schemas.openxmlformats.org/officeDocument/2006/relationships/slideLayout" Target="../slideLayouts/slideLayout1213.xml"/><Relationship Id="rId135" Type="http://schemas.openxmlformats.org/officeDocument/2006/relationships/slideLayout" Target="../slideLayouts/slideLayout1218.xml"/><Relationship Id="rId151" Type="http://schemas.openxmlformats.org/officeDocument/2006/relationships/slideLayout" Target="../slideLayouts/slideLayout1234.xml"/><Relationship Id="rId156" Type="http://schemas.openxmlformats.org/officeDocument/2006/relationships/slideLayout" Target="../slideLayouts/slideLayout1239.xml"/><Relationship Id="rId177" Type="http://schemas.openxmlformats.org/officeDocument/2006/relationships/slideLayout" Target="../slideLayouts/slideLayout1260.xml"/><Relationship Id="rId198" Type="http://schemas.openxmlformats.org/officeDocument/2006/relationships/slideLayout" Target="../slideLayouts/slideLayout1281.xml"/><Relationship Id="rId172" Type="http://schemas.openxmlformats.org/officeDocument/2006/relationships/slideLayout" Target="../slideLayouts/slideLayout1255.xml"/><Relationship Id="rId193" Type="http://schemas.openxmlformats.org/officeDocument/2006/relationships/slideLayout" Target="../slideLayouts/slideLayout1276.xml"/><Relationship Id="rId13" Type="http://schemas.openxmlformats.org/officeDocument/2006/relationships/slideLayout" Target="../slideLayouts/slideLayout1096.xml"/><Relationship Id="rId18" Type="http://schemas.openxmlformats.org/officeDocument/2006/relationships/slideLayout" Target="../slideLayouts/slideLayout1101.xml"/><Relationship Id="rId39" Type="http://schemas.openxmlformats.org/officeDocument/2006/relationships/slideLayout" Target="../slideLayouts/slideLayout1122.xml"/><Relationship Id="rId109" Type="http://schemas.openxmlformats.org/officeDocument/2006/relationships/slideLayout" Target="../slideLayouts/slideLayout1192.xml"/><Relationship Id="rId34" Type="http://schemas.openxmlformats.org/officeDocument/2006/relationships/slideLayout" Target="../slideLayouts/slideLayout1117.xml"/><Relationship Id="rId50" Type="http://schemas.openxmlformats.org/officeDocument/2006/relationships/slideLayout" Target="../slideLayouts/slideLayout1133.xml"/><Relationship Id="rId55" Type="http://schemas.openxmlformats.org/officeDocument/2006/relationships/slideLayout" Target="../slideLayouts/slideLayout1138.xml"/><Relationship Id="rId76" Type="http://schemas.openxmlformats.org/officeDocument/2006/relationships/slideLayout" Target="../slideLayouts/slideLayout1159.xml"/><Relationship Id="rId97" Type="http://schemas.openxmlformats.org/officeDocument/2006/relationships/slideLayout" Target="../slideLayouts/slideLayout1180.xml"/><Relationship Id="rId104" Type="http://schemas.openxmlformats.org/officeDocument/2006/relationships/slideLayout" Target="../slideLayouts/slideLayout1187.xml"/><Relationship Id="rId120" Type="http://schemas.openxmlformats.org/officeDocument/2006/relationships/slideLayout" Target="../slideLayouts/slideLayout1203.xml"/><Relationship Id="rId125" Type="http://schemas.openxmlformats.org/officeDocument/2006/relationships/slideLayout" Target="../slideLayouts/slideLayout1208.xml"/><Relationship Id="rId141" Type="http://schemas.openxmlformats.org/officeDocument/2006/relationships/slideLayout" Target="../slideLayouts/slideLayout1224.xml"/><Relationship Id="rId146" Type="http://schemas.openxmlformats.org/officeDocument/2006/relationships/slideLayout" Target="../slideLayouts/slideLayout1229.xml"/><Relationship Id="rId167" Type="http://schemas.openxmlformats.org/officeDocument/2006/relationships/slideLayout" Target="../slideLayouts/slideLayout1250.xml"/><Relationship Id="rId188" Type="http://schemas.openxmlformats.org/officeDocument/2006/relationships/slideLayout" Target="../slideLayouts/slideLayout1271.xml"/><Relationship Id="rId7" Type="http://schemas.openxmlformats.org/officeDocument/2006/relationships/slideLayout" Target="../slideLayouts/slideLayout1090.xml"/><Relationship Id="rId71" Type="http://schemas.openxmlformats.org/officeDocument/2006/relationships/slideLayout" Target="../slideLayouts/slideLayout1154.xml"/><Relationship Id="rId92" Type="http://schemas.openxmlformats.org/officeDocument/2006/relationships/slideLayout" Target="../slideLayouts/slideLayout1175.xml"/><Relationship Id="rId162" Type="http://schemas.openxmlformats.org/officeDocument/2006/relationships/slideLayout" Target="../slideLayouts/slideLayout1245.xml"/><Relationship Id="rId183" Type="http://schemas.openxmlformats.org/officeDocument/2006/relationships/slideLayout" Target="../slideLayouts/slideLayout1266.xml"/><Relationship Id="rId2" Type="http://schemas.openxmlformats.org/officeDocument/2006/relationships/slideLayout" Target="../slideLayouts/slideLayout1085.xml"/><Relationship Id="rId29" Type="http://schemas.openxmlformats.org/officeDocument/2006/relationships/slideLayout" Target="../slideLayouts/slideLayout1112.xml"/><Relationship Id="rId24" Type="http://schemas.openxmlformats.org/officeDocument/2006/relationships/slideLayout" Target="../slideLayouts/slideLayout1107.xml"/><Relationship Id="rId40" Type="http://schemas.openxmlformats.org/officeDocument/2006/relationships/slideLayout" Target="../slideLayouts/slideLayout1123.xml"/><Relationship Id="rId45" Type="http://schemas.openxmlformats.org/officeDocument/2006/relationships/slideLayout" Target="../slideLayouts/slideLayout1128.xml"/><Relationship Id="rId66" Type="http://schemas.openxmlformats.org/officeDocument/2006/relationships/slideLayout" Target="../slideLayouts/slideLayout1149.xml"/><Relationship Id="rId87" Type="http://schemas.openxmlformats.org/officeDocument/2006/relationships/slideLayout" Target="../slideLayouts/slideLayout1170.xml"/><Relationship Id="rId110" Type="http://schemas.openxmlformats.org/officeDocument/2006/relationships/slideLayout" Target="../slideLayouts/slideLayout1193.xml"/><Relationship Id="rId115" Type="http://schemas.openxmlformats.org/officeDocument/2006/relationships/slideLayout" Target="../slideLayouts/slideLayout1198.xml"/><Relationship Id="rId131" Type="http://schemas.openxmlformats.org/officeDocument/2006/relationships/slideLayout" Target="../slideLayouts/slideLayout1214.xml"/><Relationship Id="rId136" Type="http://schemas.openxmlformats.org/officeDocument/2006/relationships/slideLayout" Target="../slideLayouts/slideLayout1219.xml"/><Relationship Id="rId157" Type="http://schemas.openxmlformats.org/officeDocument/2006/relationships/slideLayout" Target="../slideLayouts/slideLayout1240.xml"/><Relationship Id="rId178" Type="http://schemas.openxmlformats.org/officeDocument/2006/relationships/slideLayout" Target="../slideLayouts/slideLayout1261.xml"/><Relationship Id="rId61" Type="http://schemas.openxmlformats.org/officeDocument/2006/relationships/slideLayout" Target="../slideLayouts/slideLayout1144.xml"/><Relationship Id="rId82" Type="http://schemas.openxmlformats.org/officeDocument/2006/relationships/slideLayout" Target="../slideLayouts/slideLayout1165.xml"/><Relationship Id="rId152" Type="http://schemas.openxmlformats.org/officeDocument/2006/relationships/slideLayout" Target="../slideLayouts/slideLayout1235.xml"/><Relationship Id="rId173" Type="http://schemas.openxmlformats.org/officeDocument/2006/relationships/slideLayout" Target="../slideLayouts/slideLayout1256.xml"/><Relationship Id="rId194" Type="http://schemas.openxmlformats.org/officeDocument/2006/relationships/slideLayout" Target="../slideLayouts/slideLayout1277.xml"/><Relationship Id="rId199" Type="http://schemas.openxmlformats.org/officeDocument/2006/relationships/theme" Target="../theme/theme3.xml"/><Relationship Id="rId19" Type="http://schemas.openxmlformats.org/officeDocument/2006/relationships/slideLayout" Target="../slideLayouts/slideLayout1102.xml"/><Relationship Id="rId14" Type="http://schemas.openxmlformats.org/officeDocument/2006/relationships/slideLayout" Target="../slideLayouts/slideLayout1097.xml"/><Relationship Id="rId30" Type="http://schemas.openxmlformats.org/officeDocument/2006/relationships/slideLayout" Target="../slideLayouts/slideLayout1113.xml"/><Relationship Id="rId35" Type="http://schemas.openxmlformats.org/officeDocument/2006/relationships/slideLayout" Target="../slideLayouts/slideLayout1118.xml"/><Relationship Id="rId56" Type="http://schemas.openxmlformats.org/officeDocument/2006/relationships/slideLayout" Target="../slideLayouts/slideLayout1139.xml"/><Relationship Id="rId77" Type="http://schemas.openxmlformats.org/officeDocument/2006/relationships/slideLayout" Target="../slideLayouts/slideLayout1160.xml"/><Relationship Id="rId100" Type="http://schemas.openxmlformats.org/officeDocument/2006/relationships/slideLayout" Target="../slideLayouts/slideLayout1183.xml"/><Relationship Id="rId105" Type="http://schemas.openxmlformats.org/officeDocument/2006/relationships/slideLayout" Target="../slideLayouts/slideLayout1188.xml"/><Relationship Id="rId126" Type="http://schemas.openxmlformats.org/officeDocument/2006/relationships/slideLayout" Target="../slideLayouts/slideLayout1209.xml"/><Relationship Id="rId147" Type="http://schemas.openxmlformats.org/officeDocument/2006/relationships/slideLayout" Target="../slideLayouts/slideLayout1230.xml"/><Relationship Id="rId168" Type="http://schemas.openxmlformats.org/officeDocument/2006/relationships/slideLayout" Target="../slideLayouts/slideLayout1251.xml"/><Relationship Id="rId8" Type="http://schemas.openxmlformats.org/officeDocument/2006/relationships/slideLayout" Target="../slideLayouts/slideLayout1091.xml"/><Relationship Id="rId51" Type="http://schemas.openxmlformats.org/officeDocument/2006/relationships/slideLayout" Target="../slideLayouts/slideLayout1134.xml"/><Relationship Id="rId72" Type="http://schemas.openxmlformats.org/officeDocument/2006/relationships/slideLayout" Target="../slideLayouts/slideLayout1155.xml"/><Relationship Id="rId93" Type="http://schemas.openxmlformats.org/officeDocument/2006/relationships/slideLayout" Target="../slideLayouts/slideLayout1176.xml"/><Relationship Id="rId98" Type="http://schemas.openxmlformats.org/officeDocument/2006/relationships/slideLayout" Target="../slideLayouts/slideLayout1181.xml"/><Relationship Id="rId121" Type="http://schemas.openxmlformats.org/officeDocument/2006/relationships/slideLayout" Target="../slideLayouts/slideLayout1204.xml"/><Relationship Id="rId142" Type="http://schemas.openxmlformats.org/officeDocument/2006/relationships/slideLayout" Target="../slideLayouts/slideLayout1225.xml"/><Relationship Id="rId163" Type="http://schemas.openxmlformats.org/officeDocument/2006/relationships/slideLayout" Target="../slideLayouts/slideLayout1246.xml"/><Relationship Id="rId184" Type="http://schemas.openxmlformats.org/officeDocument/2006/relationships/slideLayout" Target="../slideLayouts/slideLayout1267.xml"/><Relationship Id="rId189" Type="http://schemas.openxmlformats.org/officeDocument/2006/relationships/slideLayout" Target="../slideLayouts/slideLayout1272.xml"/><Relationship Id="rId3" Type="http://schemas.openxmlformats.org/officeDocument/2006/relationships/slideLayout" Target="../slideLayouts/slideLayout1086.xml"/><Relationship Id="rId25" Type="http://schemas.openxmlformats.org/officeDocument/2006/relationships/slideLayout" Target="../slideLayouts/slideLayout1108.xml"/><Relationship Id="rId46" Type="http://schemas.openxmlformats.org/officeDocument/2006/relationships/slideLayout" Target="../slideLayouts/slideLayout1129.xml"/><Relationship Id="rId67" Type="http://schemas.openxmlformats.org/officeDocument/2006/relationships/slideLayout" Target="../slideLayouts/slideLayout1150.xml"/><Relationship Id="rId116" Type="http://schemas.openxmlformats.org/officeDocument/2006/relationships/slideLayout" Target="../slideLayouts/slideLayout1199.xml"/><Relationship Id="rId137" Type="http://schemas.openxmlformats.org/officeDocument/2006/relationships/slideLayout" Target="../slideLayouts/slideLayout1220.xml"/><Relationship Id="rId158" Type="http://schemas.openxmlformats.org/officeDocument/2006/relationships/slideLayout" Target="../slideLayouts/slideLayout1241.xml"/><Relationship Id="rId20" Type="http://schemas.openxmlformats.org/officeDocument/2006/relationships/slideLayout" Target="../slideLayouts/slideLayout1103.xml"/><Relationship Id="rId41" Type="http://schemas.openxmlformats.org/officeDocument/2006/relationships/slideLayout" Target="../slideLayouts/slideLayout1124.xml"/><Relationship Id="rId62" Type="http://schemas.openxmlformats.org/officeDocument/2006/relationships/slideLayout" Target="../slideLayouts/slideLayout1145.xml"/><Relationship Id="rId83" Type="http://schemas.openxmlformats.org/officeDocument/2006/relationships/slideLayout" Target="../slideLayouts/slideLayout1166.xml"/><Relationship Id="rId88" Type="http://schemas.openxmlformats.org/officeDocument/2006/relationships/slideLayout" Target="../slideLayouts/slideLayout1171.xml"/><Relationship Id="rId111" Type="http://schemas.openxmlformats.org/officeDocument/2006/relationships/slideLayout" Target="../slideLayouts/slideLayout1194.xml"/><Relationship Id="rId132" Type="http://schemas.openxmlformats.org/officeDocument/2006/relationships/slideLayout" Target="../slideLayouts/slideLayout1215.xml"/><Relationship Id="rId153" Type="http://schemas.openxmlformats.org/officeDocument/2006/relationships/slideLayout" Target="../slideLayouts/slideLayout1236.xml"/><Relationship Id="rId174" Type="http://schemas.openxmlformats.org/officeDocument/2006/relationships/slideLayout" Target="../slideLayouts/slideLayout1257.xml"/><Relationship Id="rId179" Type="http://schemas.openxmlformats.org/officeDocument/2006/relationships/slideLayout" Target="../slideLayouts/slideLayout1262.xml"/><Relationship Id="rId195" Type="http://schemas.openxmlformats.org/officeDocument/2006/relationships/slideLayout" Target="../slideLayouts/slideLayout1278.xml"/><Relationship Id="rId190" Type="http://schemas.openxmlformats.org/officeDocument/2006/relationships/slideLayout" Target="../slideLayouts/slideLayout1273.xml"/><Relationship Id="rId15" Type="http://schemas.openxmlformats.org/officeDocument/2006/relationships/slideLayout" Target="../slideLayouts/slideLayout1098.xml"/><Relationship Id="rId36" Type="http://schemas.openxmlformats.org/officeDocument/2006/relationships/slideLayout" Target="../slideLayouts/slideLayout1119.xml"/><Relationship Id="rId57" Type="http://schemas.openxmlformats.org/officeDocument/2006/relationships/slideLayout" Target="../slideLayouts/slideLayout1140.xml"/><Relationship Id="rId106" Type="http://schemas.openxmlformats.org/officeDocument/2006/relationships/slideLayout" Target="../slideLayouts/slideLayout1189.xml"/><Relationship Id="rId127" Type="http://schemas.openxmlformats.org/officeDocument/2006/relationships/slideLayout" Target="../slideLayouts/slideLayout1210.xml"/><Relationship Id="rId10" Type="http://schemas.openxmlformats.org/officeDocument/2006/relationships/slideLayout" Target="../slideLayouts/slideLayout1093.xml"/><Relationship Id="rId31" Type="http://schemas.openxmlformats.org/officeDocument/2006/relationships/slideLayout" Target="../slideLayouts/slideLayout1114.xml"/><Relationship Id="rId52" Type="http://schemas.openxmlformats.org/officeDocument/2006/relationships/slideLayout" Target="../slideLayouts/slideLayout1135.xml"/><Relationship Id="rId73" Type="http://schemas.openxmlformats.org/officeDocument/2006/relationships/slideLayout" Target="../slideLayouts/slideLayout1156.xml"/><Relationship Id="rId78" Type="http://schemas.openxmlformats.org/officeDocument/2006/relationships/slideLayout" Target="../slideLayouts/slideLayout1161.xml"/><Relationship Id="rId94" Type="http://schemas.openxmlformats.org/officeDocument/2006/relationships/slideLayout" Target="../slideLayouts/slideLayout1177.xml"/><Relationship Id="rId99" Type="http://schemas.openxmlformats.org/officeDocument/2006/relationships/slideLayout" Target="../slideLayouts/slideLayout1182.xml"/><Relationship Id="rId101" Type="http://schemas.openxmlformats.org/officeDocument/2006/relationships/slideLayout" Target="../slideLayouts/slideLayout1184.xml"/><Relationship Id="rId122" Type="http://schemas.openxmlformats.org/officeDocument/2006/relationships/slideLayout" Target="../slideLayouts/slideLayout1205.xml"/><Relationship Id="rId143" Type="http://schemas.openxmlformats.org/officeDocument/2006/relationships/slideLayout" Target="../slideLayouts/slideLayout1226.xml"/><Relationship Id="rId148" Type="http://schemas.openxmlformats.org/officeDocument/2006/relationships/slideLayout" Target="../slideLayouts/slideLayout1231.xml"/><Relationship Id="rId164" Type="http://schemas.openxmlformats.org/officeDocument/2006/relationships/slideLayout" Target="../slideLayouts/slideLayout1247.xml"/><Relationship Id="rId169" Type="http://schemas.openxmlformats.org/officeDocument/2006/relationships/slideLayout" Target="../slideLayouts/slideLayout1252.xml"/><Relationship Id="rId185" Type="http://schemas.openxmlformats.org/officeDocument/2006/relationships/slideLayout" Target="../slideLayouts/slideLayout1268.xml"/><Relationship Id="rId4" Type="http://schemas.openxmlformats.org/officeDocument/2006/relationships/slideLayout" Target="../slideLayouts/slideLayout1087.xml"/><Relationship Id="rId9" Type="http://schemas.openxmlformats.org/officeDocument/2006/relationships/slideLayout" Target="../slideLayouts/slideLayout1092.xml"/><Relationship Id="rId180" Type="http://schemas.openxmlformats.org/officeDocument/2006/relationships/slideLayout" Target="../slideLayouts/slideLayout1263.xml"/><Relationship Id="rId26" Type="http://schemas.openxmlformats.org/officeDocument/2006/relationships/slideLayout" Target="../slideLayouts/slideLayout1109.xml"/><Relationship Id="rId47" Type="http://schemas.openxmlformats.org/officeDocument/2006/relationships/slideLayout" Target="../slideLayouts/slideLayout1130.xml"/><Relationship Id="rId68" Type="http://schemas.openxmlformats.org/officeDocument/2006/relationships/slideLayout" Target="../slideLayouts/slideLayout1151.xml"/><Relationship Id="rId89" Type="http://schemas.openxmlformats.org/officeDocument/2006/relationships/slideLayout" Target="../slideLayouts/slideLayout1172.xml"/><Relationship Id="rId112" Type="http://schemas.openxmlformats.org/officeDocument/2006/relationships/slideLayout" Target="../slideLayouts/slideLayout1195.xml"/><Relationship Id="rId133" Type="http://schemas.openxmlformats.org/officeDocument/2006/relationships/slideLayout" Target="../slideLayouts/slideLayout1216.xml"/><Relationship Id="rId154" Type="http://schemas.openxmlformats.org/officeDocument/2006/relationships/slideLayout" Target="../slideLayouts/slideLayout1237.xml"/><Relationship Id="rId175" Type="http://schemas.openxmlformats.org/officeDocument/2006/relationships/slideLayout" Target="../slideLayouts/slideLayout12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523"/>
          <a:srcRect l="1069" t="2602" r="448" b="5138"/>
          <a:stretch/>
        </p:blipFill>
        <p:spPr>
          <a:xfrm>
            <a:off x="-1" y="0"/>
            <a:ext cx="12192001" cy="6858000"/>
          </a:xfrm>
          <a:prstGeom prst="rect">
            <a:avLst/>
          </a:prstGeom>
        </p:spPr>
      </p:pic>
      <p:pic>
        <p:nvPicPr>
          <p:cNvPr id="3" name="图片 2"/>
          <p:cNvPicPr>
            <a:picLocks noChangeAspect="1"/>
          </p:cNvPicPr>
          <p:nvPr userDrawn="1"/>
        </p:nvPicPr>
        <p:blipFill>
          <a:blip r:embed="rId524"/>
          <a:stretch>
            <a:fillRect/>
          </a:stretch>
        </p:blipFill>
        <p:spPr>
          <a:xfrm>
            <a:off x="8875406" y="469084"/>
            <a:ext cx="3525249" cy="1484315"/>
          </a:xfrm>
          <a:prstGeom prst="rect">
            <a:avLst/>
          </a:prstGeom>
        </p:spPr>
      </p:pic>
      <p:pic>
        <p:nvPicPr>
          <p:cNvPr id="4" name="郑柏林 - 小跳豆">
            <a:hlinkClick r:id="" action="ppaction://media"/>
          </p:cNvPr>
          <p:cNvPicPr>
            <a:picLocks noChangeAspect="1"/>
          </p:cNvPicPr>
          <p:nvPr userDrawn="1">
            <a:videoFile r:link="rId522"/>
            <p:extLst>
              <p:ext uri="{DAA4B4D4-6D71-4841-9C94-3DE7FCFB9230}">
                <p14:media xmlns:p14="http://schemas.microsoft.com/office/powerpoint/2010/main" xmlns="" r:embed="rId525"/>
              </p:ext>
            </p:extLst>
          </p:nvPr>
        </p:nvPicPr>
        <p:blipFill>
          <a:blip r:embed="rId526" cstate="print"/>
          <a:stretch>
            <a:fillRect/>
          </a:stretch>
        </p:blipFill>
        <p:spPr>
          <a:xfrm>
            <a:off x="347244" y="5437905"/>
            <a:ext cx="623568" cy="623568"/>
          </a:xfrm>
          <a:prstGeom prst="rect">
            <a:avLst/>
          </a:prstGeom>
        </p:spPr>
      </p:pic>
      <p:pic>
        <p:nvPicPr>
          <p:cNvPr id="5" name="图片 4"/>
          <p:cNvPicPr>
            <a:picLocks noChangeAspect="1"/>
          </p:cNvPicPr>
          <p:nvPr userDrawn="1"/>
        </p:nvPicPr>
        <p:blipFill>
          <a:blip r:embed="rId527"/>
          <a:stretch>
            <a:fillRect/>
          </a:stretch>
        </p:blipFill>
        <p:spPr>
          <a:xfrm>
            <a:off x="-832153" y="4228215"/>
            <a:ext cx="13279964" cy="1990844"/>
          </a:xfrm>
          <a:prstGeom prst="rect">
            <a:avLst/>
          </a:prstGeom>
        </p:spPr>
      </p:pic>
      <p:pic>
        <p:nvPicPr>
          <p:cNvPr id="6" name="图片 5"/>
          <p:cNvPicPr>
            <a:picLocks noChangeAspect="1"/>
          </p:cNvPicPr>
          <p:nvPr userDrawn="1"/>
        </p:nvPicPr>
        <p:blipFill>
          <a:blip r:embed="rId528"/>
          <a:stretch>
            <a:fillRect/>
          </a:stretch>
        </p:blipFill>
        <p:spPr>
          <a:xfrm>
            <a:off x="-581574" y="5124418"/>
            <a:ext cx="13107348" cy="1852751"/>
          </a:xfrm>
          <a:prstGeom prst="rect">
            <a:avLst/>
          </a:prstGeom>
        </p:spPr>
      </p:pic>
      <p:pic>
        <p:nvPicPr>
          <p:cNvPr id="23" name="图片 22"/>
          <p:cNvPicPr>
            <a:picLocks noChangeAspect="1"/>
          </p:cNvPicPr>
          <p:nvPr userDrawn="1"/>
        </p:nvPicPr>
        <p:blipFill rotWithShape="1">
          <a:blip r:embed="rId529"/>
          <a:srcRect b="57274"/>
          <a:stretch/>
        </p:blipFill>
        <p:spPr>
          <a:xfrm>
            <a:off x="-118672" y="6061472"/>
            <a:ext cx="12566483" cy="796528"/>
          </a:xfrm>
          <a:prstGeom prst="rect">
            <a:avLst/>
          </a:prstGeom>
        </p:spPr>
      </p:pic>
      <p:pic>
        <p:nvPicPr>
          <p:cNvPr id="24" name="图片 23"/>
          <p:cNvPicPr>
            <a:picLocks noChangeAspect="1"/>
          </p:cNvPicPr>
          <p:nvPr userDrawn="1"/>
        </p:nvPicPr>
        <p:blipFill>
          <a:blip r:embed="rId530"/>
          <a:stretch>
            <a:fillRect/>
          </a:stretch>
        </p:blipFill>
        <p:spPr>
          <a:xfrm rot="16200000">
            <a:off x="2601222" y="-2905687"/>
            <a:ext cx="7145863" cy="12703240"/>
          </a:xfrm>
          <a:prstGeom prst="rect">
            <a:avLst/>
          </a:prstGeom>
        </p:spPr>
      </p:pic>
    </p:spTree>
    <p:extLst>
      <p:ext uri="{BB962C8B-B14F-4D97-AF65-F5344CB8AC3E}">
        <p14:creationId xmlns:p14="http://schemas.microsoft.com/office/powerpoint/2010/main" xmlns="" val="1063921204"/>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72" r:id="rId20"/>
    <p:sldLayoutId id="2147483673"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 id="2147483683" r:id="rId30"/>
    <p:sldLayoutId id="2147483684" r:id="rId31"/>
    <p:sldLayoutId id="2147483685" r:id="rId32"/>
    <p:sldLayoutId id="2147483686" r:id="rId33"/>
    <p:sldLayoutId id="2147483687" r:id="rId34"/>
    <p:sldLayoutId id="2147483688" r:id="rId35"/>
    <p:sldLayoutId id="2147483689" r:id="rId36"/>
    <p:sldLayoutId id="2147483690" r:id="rId37"/>
    <p:sldLayoutId id="2147483691" r:id="rId38"/>
    <p:sldLayoutId id="2147483692" r:id="rId39"/>
    <p:sldLayoutId id="2147483693" r:id="rId40"/>
    <p:sldLayoutId id="2147483694" r:id="rId41"/>
    <p:sldLayoutId id="2147483695" r:id="rId42"/>
    <p:sldLayoutId id="2147483696" r:id="rId43"/>
    <p:sldLayoutId id="2147483697" r:id="rId44"/>
    <p:sldLayoutId id="2147483698" r:id="rId45"/>
    <p:sldLayoutId id="2147483699" r:id="rId46"/>
    <p:sldLayoutId id="2147483700" r:id="rId47"/>
    <p:sldLayoutId id="2147483701" r:id="rId48"/>
    <p:sldLayoutId id="2147483702" r:id="rId49"/>
    <p:sldLayoutId id="2147483703" r:id="rId50"/>
    <p:sldLayoutId id="2147483704" r:id="rId51"/>
    <p:sldLayoutId id="2147483705" r:id="rId52"/>
    <p:sldLayoutId id="2147483706" r:id="rId53"/>
    <p:sldLayoutId id="2147483707" r:id="rId54"/>
    <p:sldLayoutId id="2147483708" r:id="rId55"/>
    <p:sldLayoutId id="2147483709" r:id="rId56"/>
    <p:sldLayoutId id="2147483710" r:id="rId57"/>
    <p:sldLayoutId id="2147483711" r:id="rId58"/>
    <p:sldLayoutId id="2147483712" r:id="rId59"/>
    <p:sldLayoutId id="2147483713" r:id="rId60"/>
    <p:sldLayoutId id="2147483714" r:id="rId61"/>
    <p:sldLayoutId id="2147483715" r:id="rId62"/>
    <p:sldLayoutId id="2147483716" r:id="rId63"/>
    <p:sldLayoutId id="2147483717" r:id="rId64"/>
    <p:sldLayoutId id="2147483718" r:id="rId65"/>
    <p:sldLayoutId id="2147483719" r:id="rId66"/>
    <p:sldLayoutId id="2147483720" r:id="rId67"/>
    <p:sldLayoutId id="2147483721" r:id="rId68"/>
    <p:sldLayoutId id="2147483722" r:id="rId69"/>
    <p:sldLayoutId id="2147483723" r:id="rId70"/>
    <p:sldLayoutId id="2147483724" r:id="rId71"/>
    <p:sldLayoutId id="2147483725" r:id="rId72"/>
    <p:sldLayoutId id="2147483726" r:id="rId73"/>
    <p:sldLayoutId id="2147483727" r:id="rId74"/>
    <p:sldLayoutId id="2147483728" r:id="rId75"/>
    <p:sldLayoutId id="2147483729" r:id="rId76"/>
    <p:sldLayoutId id="2147483730" r:id="rId77"/>
    <p:sldLayoutId id="2147483731" r:id="rId78"/>
    <p:sldLayoutId id="2147483732" r:id="rId79"/>
    <p:sldLayoutId id="2147483733" r:id="rId80"/>
    <p:sldLayoutId id="2147483734" r:id="rId81"/>
    <p:sldLayoutId id="2147483735" r:id="rId82"/>
    <p:sldLayoutId id="2147483736" r:id="rId83"/>
    <p:sldLayoutId id="2147483737" r:id="rId84"/>
    <p:sldLayoutId id="2147483738" r:id="rId85"/>
    <p:sldLayoutId id="2147483739" r:id="rId86"/>
    <p:sldLayoutId id="2147483740" r:id="rId87"/>
    <p:sldLayoutId id="2147483741" r:id="rId88"/>
    <p:sldLayoutId id="2147483742" r:id="rId89"/>
    <p:sldLayoutId id="2147483743" r:id="rId90"/>
    <p:sldLayoutId id="2147483744" r:id="rId91"/>
    <p:sldLayoutId id="2147483745" r:id="rId92"/>
    <p:sldLayoutId id="2147483746" r:id="rId93"/>
    <p:sldLayoutId id="2147483747" r:id="rId94"/>
    <p:sldLayoutId id="2147483748" r:id="rId95"/>
    <p:sldLayoutId id="2147483749" r:id="rId96"/>
    <p:sldLayoutId id="2147483750" r:id="rId97"/>
    <p:sldLayoutId id="2147483751" r:id="rId98"/>
    <p:sldLayoutId id="2147483752" r:id="rId99"/>
    <p:sldLayoutId id="2147483753" r:id="rId100"/>
    <p:sldLayoutId id="2147483754" r:id="rId101"/>
    <p:sldLayoutId id="2147483755" r:id="rId102"/>
    <p:sldLayoutId id="2147483756" r:id="rId103"/>
    <p:sldLayoutId id="2147483757" r:id="rId104"/>
    <p:sldLayoutId id="2147483758" r:id="rId105"/>
    <p:sldLayoutId id="2147483759" r:id="rId106"/>
    <p:sldLayoutId id="2147483760" r:id="rId107"/>
    <p:sldLayoutId id="2147483761" r:id="rId108"/>
    <p:sldLayoutId id="2147483762" r:id="rId109"/>
    <p:sldLayoutId id="2147483763" r:id="rId110"/>
    <p:sldLayoutId id="2147483764" r:id="rId111"/>
    <p:sldLayoutId id="2147483765" r:id="rId112"/>
    <p:sldLayoutId id="2147483766" r:id="rId113"/>
    <p:sldLayoutId id="2147483767" r:id="rId114"/>
    <p:sldLayoutId id="2147483768" r:id="rId115"/>
    <p:sldLayoutId id="2147483769" r:id="rId116"/>
    <p:sldLayoutId id="2147483770" r:id="rId117"/>
    <p:sldLayoutId id="2147483771" r:id="rId118"/>
    <p:sldLayoutId id="2147483772" r:id="rId119"/>
    <p:sldLayoutId id="2147483773" r:id="rId120"/>
    <p:sldLayoutId id="2147483774" r:id="rId121"/>
    <p:sldLayoutId id="2147483775" r:id="rId122"/>
    <p:sldLayoutId id="2147483776" r:id="rId123"/>
    <p:sldLayoutId id="2147483777" r:id="rId124"/>
    <p:sldLayoutId id="2147483778" r:id="rId125"/>
    <p:sldLayoutId id="2147483779" r:id="rId126"/>
    <p:sldLayoutId id="2147483780" r:id="rId127"/>
    <p:sldLayoutId id="2147483781" r:id="rId128"/>
    <p:sldLayoutId id="2147483782" r:id="rId129"/>
    <p:sldLayoutId id="2147483783" r:id="rId130"/>
    <p:sldLayoutId id="2147483784" r:id="rId131"/>
    <p:sldLayoutId id="2147483785" r:id="rId132"/>
    <p:sldLayoutId id="2147483786" r:id="rId133"/>
    <p:sldLayoutId id="2147483787" r:id="rId134"/>
    <p:sldLayoutId id="2147483788" r:id="rId135"/>
    <p:sldLayoutId id="2147483789" r:id="rId136"/>
    <p:sldLayoutId id="2147483790" r:id="rId137"/>
    <p:sldLayoutId id="2147483791" r:id="rId138"/>
    <p:sldLayoutId id="2147483792" r:id="rId139"/>
    <p:sldLayoutId id="2147483793" r:id="rId140"/>
    <p:sldLayoutId id="2147483794" r:id="rId141"/>
    <p:sldLayoutId id="2147483795" r:id="rId142"/>
    <p:sldLayoutId id="2147483796" r:id="rId143"/>
    <p:sldLayoutId id="2147483797" r:id="rId144"/>
    <p:sldLayoutId id="2147483798" r:id="rId145"/>
    <p:sldLayoutId id="2147483799" r:id="rId146"/>
    <p:sldLayoutId id="2147483800" r:id="rId147"/>
    <p:sldLayoutId id="2147483801" r:id="rId148"/>
    <p:sldLayoutId id="2147483802" r:id="rId149"/>
    <p:sldLayoutId id="2147483803" r:id="rId150"/>
    <p:sldLayoutId id="2147483804" r:id="rId151"/>
    <p:sldLayoutId id="2147483805" r:id="rId152"/>
    <p:sldLayoutId id="2147483806" r:id="rId153"/>
    <p:sldLayoutId id="2147483807" r:id="rId154"/>
    <p:sldLayoutId id="2147483808" r:id="rId155"/>
    <p:sldLayoutId id="2147483809" r:id="rId156"/>
    <p:sldLayoutId id="2147483810" r:id="rId157"/>
    <p:sldLayoutId id="2147483811" r:id="rId158"/>
    <p:sldLayoutId id="2147483812" r:id="rId159"/>
    <p:sldLayoutId id="2147483813" r:id="rId160"/>
    <p:sldLayoutId id="2147483814" r:id="rId161"/>
    <p:sldLayoutId id="2147483815" r:id="rId162"/>
    <p:sldLayoutId id="2147483816" r:id="rId163"/>
    <p:sldLayoutId id="2147483817" r:id="rId164"/>
    <p:sldLayoutId id="2147483818" r:id="rId165"/>
    <p:sldLayoutId id="2147483819" r:id="rId166"/>
    <p:sldLayoutId id="2147483820" r:id="rId167"/>
    <p:sldLayoutId id="2147483821" r:id="rId168"/>
    <p:sldLayoutId id="2147483822" r:id="rId169"/>
    <p:sldLayoutId id="2147483823" r:id="rId170"/>
    <p:sldLayoutId id="2147483824" r:id="rId171"/>
    <p:sldLayoutId id="2147483825" r:id="rId172"/>
    <p:sldLayoutId id="2147483826" r:id="rId173"/>
    <p:sldLayoutId id="2147483827" r:id="rId174"/>
    <p:sldLayoutId id="2147483828" r:id="rId175"/>
    <p:sldLayoutId id="2147483829" r:id="rId176"/>
    <p:sldLayoutId id="2147483830" r:id="rId177"/>
    <p:sldLayoutId id="2147483831" r:id="rId178"/>
    <p:sldLayoutId id="2147483832" r:id="rId179"/>
    <p:sldLayoutId id="2147483833" r:id="rId180"/>
    <p:sldLayoutId id="2147483834" r:id="rId181"/>
    <p:sldLayoutId id="2147483835" r:id="rId182"/>
    <p:sldLayoutId id="2147483836" r:id="rId183"/>
    <p:sldLayoutId id="2147483837" r:id="rId184"/>
    <p:sldLayoutId id="2147483838" r:id="rId185"/>
    <p:sldLayoutId id="2147483839" r:id="rId186"/>
    <p:sldLayoutId id="2147483840" r:id="rId187"/>
    <p:sldLayoutId id="2147483841" r:id="rId188"/>
    <p:sldLayoutId id="2147483842" r:id="rId189"/>
    <p:sldLayoutId id="2147483843" r:id="rId190"/>
    <p:sldLayoutId id="2147483844" r:id="rId191"/>
    <p:sldLayoutId id="2147483845" r:id="rId192"/>
    <p:sldLayoutId id="2147483846" r:id="rId193"/>
    <p:sldLayoutId id="2147483847" r:id="rId194"/>
    <p:sldLayoutId id="2147483848" r:id="rId195"/>
    <p:sldLayoutId id="2147483849" r:id="rId196"/>
    <p:sldLayoutId id="2147483850" r:id="rId197"/>
    <p:sldLayoutId id="2147483851" r:id="rId198"/>
    <p:sldLayoutId id="2147483852" r:id="rId199"/>
    <p:sldLayoutId id="2147483853" r:id="rId200"/>
    <p:sldLayoutId id="2147483854" r:id="rId201"/>
    <p:sldLayoutId id="2147483855" r:id="rId202"/>
    <p:sldLayoutId id="2147483856" r:id="rId203"/>
    <p:sldLayoutId id="2147483857" r:id="rId204"/>
    <p:sldLayoutId id="2147483858" r:id="rId205"/>
    <p:sldLayoutId id="2147483859" r:id="rId206"/>
    <p:sldLayoutId id="2147483860" r:id="rId207"/>
    <p:sldLayoutId id="2147483861" r:id="rId208"/>
    <p:sldLayoutId id="2147483862" r:id="rId209"/>
    <p:sldLayoutId id="2147483863" r:id="rId210"/>
    <p:sldLayoutId id="2147483864" r:id="rId211"/>
    <p:sldLayoutId id="2147483865" r:id="rId212"/>
    <p:sldLayoutId id="2147483866" r:id="rId213"/>
    <p:sldLayoutId id="2147483867" r:id="rId214"/>
    <p:sldLayoutId id="2147483868" r:id="rId215"/>
    <p:sldLayoutId id="2147483869" r:id="rId216"/>
    <p:sldLayoutId id="2147483871" r:id="rId217"/>
    <p:sldLayoutId id="2147483872" r:id="rId218"/>
    <p:sldLayoutId id="2147483873" r:id="rId219"/>
    <p:sldLayoutId id="2147483874" r:id="rId220"/>
    <p:sldLayoutId id="2147483875" r:id="rId221"/>
    <p:sldLayoutId id="2147483876" r:id="rId222"/>
    <p:sldLayoutId id="2147483877" r:id="rId223"/>
    <p:sldLayoutId id="2147483878" r:id="rId224"/>
    <p:sldLayoutId id="2147483879" r:id="rId225"/>
    <p:sldLayoutId id="2147483880" r:id="rId226"/>
    <p:sldLayoutId id="2147483881" r:id="rId227"/>
    <p:sldLayoutId id="2147483882" r:id="rId228"/>
    <p:sldLayoutId id="2147483883" r:id="rId229"/>
    <p:sldLayoutId id="2147483884" r:id="rId230"/>
    <p:sldLayoutId id="2147483885" r:id="rId231"/>
    <p:sldLayoutId id="2147483886" r:id="rId232"/>
    <p:sldLayoutId id="2147483887" r:id="rId233"/>
    <p:sldLayoutId id="2147483888" r:id="rId234"/>
    <p:sldLayoutId id="2147483889" r:id="rId235"/>
    <p:sldLayoutId id="2147483890" r:id="rId236"/>
    <p:sldLayoutId id="2147483891" r:id="rId237"/>
    <p:sldLayoutId id="2147483892" r:id="rId238"/>
    <p:sldLayoutId id="2147483893" r:id="rId239"/>
    <p:sldLayoutId id="2147483894" r:id="rId240"/>
    <p:sldLayoutId id="2147483895" r:id="rId241"/>
    <p:sldLayoutId id="2147483896" r:id="rId242"/>
    <p:sldLayoutId id="2147483897" r:id="rId243"/>
    <p:sldLayoutId id="2147483898" r:id="rId244"/>
    <p:sldLayoutId id="2147483899" r:id="rId245"/>
    <p:sldLayoutId id="2147483900" r:id="rId246"/>
    <p:sldLayoutId id="2147483901" r:id="rId247"/>
    <p:sldLayoutId id="2147483902" r:id="rId248"/>
    <p:sldLayoutId id="2147483903" r:id="rId249"/>
    <p:sldLayoutId id="2147483904" r:id="rId250"/>
    <p:sldLayoutId id="2147483905" r:id="rId251"/>
    <p:sldLayoutId id="2147483906" r:id="rId252"/>
    <p:sldLayoutId id="2147483907" r:id="rId253"/>
    <p:sldLayoutId id="2147483908" r:id="rId254"/>
    <p:sldLayoutId id="2147483909" r:id="rId255"/>
    <p:sldLayoutId id="2147483910" r:id="rId256"/>
    <p:sldLayoutId id="2147483911" r:id="rId257"/>
    <p:sldLayoutId id="2147483912" r:id="rId258"/>
    <p:sldLayoutId id="2147483913" r:id="rId259"/>
    <p:sldLayoutId id="2147483914" r:id="rId260"/>
    <p:sldLayoutId id="2147483915" r:id="rId261"/>
    <p:sldLayoutId id="2147483916" r:id="rId262"/>
    <p:sldLayoutId id="2147483917" r:id="rId263"/>
    <p:sldLayoutId id="2147483918" r:id="rId264"/>
    <p:sldLayoutId id="2147483919" r:id="rId265"/>
    <p:sldLayoutId id="2147483920" r:id="rId266"/>
    <p:sldLayoutId id="2147483921" r:id="rId267"/>
    <p:sldLayoutId id="2147483922" r:id="rId268"/>
    <p:sldLayoutId id="2147483923" r:id="rId269"/>
    <p:sldLayoutId id="2147483924" r:id="rId270"/>
    <p:sldLayoutId id="2147483925" r:id="rId271"/>
    <p:sldLayoutId id="2147483926" r:id="rId272"/>
    <p:sldLayoutId id="2147483927" r:id="rId273"/>
    <p:sldLayoutId id="2147483928" r:id="rId274"/>
    <p:sldLayoutId id="2147483929" r:id="rId275"/>
    <p:sldLayoutId id="2147483930" r:id="rId276"/>
    <p:sldLayoutId id="2147483931" r:id="rId277"/>
    <p:sldLayoutId id="2147483932" r:id="rId278"/>
    <p:sldLayoutId id="2147483933" r:id="rId279"/>
    <p:sldLayoutId id="2147483934" r:id="rId280"/>
    <p:sldLayoutId id="2147483935" r:id="rId281"/>
    <p:sldLayoutId id="2147483936" r:id="rId282"/>
    <p:sldLayoutId id="2147483937" r:id="rId283"/>
    <p:sldLayoutId id="2147483938" r:id="rId284"/>
    <p:sldLayoutId id="2147483939" r:id="rId285"/>
    <p:sldLayoutId id="2147483940" r:id="rId286"/>
    <p:sldLayoutId id="2147483941" r:id="rId287"/>
    <p:sldLayoutId id="2147483943" r:id="rId288"/>
    <p:sldLayoutId id="2147483944" r:id="rId289"/>
    <p:sldLayoutId id="2147483945" r:id="rId290"/>
    <p:sldLayoutId id="2147483946" r:id="rId291"/>
    <p:sldLayoutId id="2147483947" r:id="rId292"/>
    <p:sldLayoutId id="2147483948" r:id="rId293"/>
    <p:sldLayoutId id="2147483949" r:id="rId294"/>
    <p:sldLayoutId id="2147483950" r:id="rId295"/>
    <p:sldLayoutId id="2147483951" r:id="rId296"/>
    <p:sldLayoutId id="2147483952" r:id="rId297"/>
    <p:sldLayoutId id="2147483953" r:id="rId298"/>
    <p:sldLayoutId id="2147483954" r:id="rId299"/>
    <p:sldLayoutId id="2147483955" r:id="rId300"/>
    <p:sldLayoutId id="2147483956" r:id="rId301"/>
    <p:sldLayoutId id="2147483957" r:id="rId302"/>
    <p:sldLayoutId id="2147483958" r:id="rId303"/>
    <p:sldLayoutId id="2147483959" r:id="rId304"/>
    <p:sldLayoutId id="2147483960" r:id="rId305"/>
    <p:sldLayoutId id="2147483961" r:id="rId306"/>
    <p:sldLayoutId id="2147483962" r:id="rId307"/>
    <p:sldLayoutId id="2147483963" r:id="rId308"/>
    <p:sldLayoutId id="2147483964" r:id="rId309"/>
    <p:sldLayoutId id="2147483965" r:id="rId310"/>
    <p:sldLayoutId id="2147483966" r:id="rId311"/>
    <p:sldLayoutId id="2147483967" r:id="rId312"/>
    <p:sldLayoutId id="2147483968" r:id="rId313"/>
    <p:sldLayoutId id="2147483969" r:id="rId314"/>
    <p:sldLayoutId id="2147483970" r:id="rId315"/>
    <p:sldLayoutId id="2147483971" r:id="rId316"/>
    <p:sldLayoutId id="2147483972" r:id="rId317"/>
    <p:sldLayoutId id="2147483973" r:id="rId318"/>
    <p:sldLayoutId id="2147483974" r:id="rId319"/>
    <p:sldLayoutId id="2147483975" r:id="rId320"/>
    <p:sldLayoutId id="2147483976" r:id="rId321"/>
    <p:sldLayoutId id="2147483977" r:id="rId322"/>
    <p:sldLayoutId id="2147483978" r:id="rId323"/>
    <p:sldLayoutId id="2147483979" r:id="rId324"/>
    <p:sldLayoutId id="2147483980" r:id="rId325"/>
    <p:sldLayoutId id="2147483981" r:id="rId326"/>
    <p:sldLayoutId id="2147483982" r:id="rId327"/>
    <p:sldLayoutId id="2147483983" r:id="rId328"/>
    <p:sldLayoutId id="2147483984" r:id="rId329"/>
    <p:sldLayoutId id="2147483985" r:id="rId330"/>
    <p:sldLayoutId id="2147483986" r:id="rId331"/>
    <p:sldLayoutId id="2147483987" r:id="rId332"/>
    <p:sldLayoutId id="2147483988" r:id="rId333"/>
    <p:sldLayoutId id="2147483989" r:id="rId334"/>
    <p:sldLayoutId id="2147483990" r:id="rId335"/>
    <p:sldLayoutId id="2147483991" r:id="rId336"/>
    <p:sldLayoutId id="2147483992" r:id="rId337"/>
    <p:sldLayoutId id="2147483993" r:id="rId338"/>
    <p:sldLayoutId id="2147483994" r:id="rId339"/>
    <p:sldLayoutId id="2147483995" r:id="rId340"/>
    <p:sldLayoutId id="2147483996" r:id="rId341"/>
    <p:sldLayoutId id="2147483997" r:id="rId342"/>
    <p:sldLayoutId id="2147483998" r:id="rId343"/>
    <p:sldLayoutId id="2147483999" r:id="rId344"/>
    <p:sldLayoutId id="2147484000" r:id="rId345"/>
    <p:sldLayoutId id="2147484001" r:id="rId346"/>
    <p:sldLayoutId id="2147484002" r:id="rId347"/>
    <p:sldLayoutId id="2147484003" r:id="rId348"/>
    <p:sldLayoutId id="2147484004" r:id="rId349"/>
    <p:sldLayoutId id="2147484005" r:id="rId350"/>
    <p:sldLayoutId id="2147484006" r:id="rId351"/>
    <p:sldLayoutId id="2147484007" r:id="rId352"/>
    <p:sldLayoutId id="2147484008" r:id="rId353"/>
    <p:sldLayoutId id="2147484009" r:id="rId354"/>
    <p:sldLayoutId id="2147484010" r:id="rId355"/>
    <p:sldLayoutId id="2147484011" r:id="rId356"/>
    <p:sldLayoutId id="2147484012" r:id="rId357"/>
    <p:sldLayoutId id="2147484013" r:id="rId358"/>
    <p:sldLayoutId id="2147484014" r:id="rId359"/>
    <p:sldLayoutId id="2147484015" r:id="rId360"/>
    <p:sldLayoutId id="2147484016" r:id="rId361"/>
    <p:sldLayoutId id="2147484017" r:id="rId362"/>
    <p:sldLayoutId id="2147484018" r:id="rId363"/>
    <p:sldLayoutId id="2147484019" r:id="rId364"/>
    <p:sldLayoutId id="2147484020" r:id="rId365"/>
    <p:sldLayoutId id="2147484021" r:id="rId366"/>
    <p:sldLayoutId id="2147484022" r:id="rId367"/>
    <p:sldLayoutId id="2147484023" r:id="rId368"/>
    <p:sldLayoutId id="2147484024" r:id="rId369"/>
    <p:sldLayoutId id="2147484025" r:id="rId370"/>
    <p:sldLayoutId id="2147484026" r:id="rId371"/>
    <p:sldLayoutId id="2147484027" r:id="rId372"/>
    <p:sldLayoutId id="2147484028" r:id="rId373"/>
    <p:sldLayoutId id="2147484029" r:id="rId374"/>
    <p:sldLayoutId id="2147484030" r:id="rId375"/>
    <p:sldLayoutId id="2147484031" r:id="rId376"/>
    <p:sldLayoutId id="2147484032" r:id="rId377"/>
    <p:sldLayoutId id="2147484033" r:id="rId378"/>
    <p:sldLayoutId id="2147484034" r:id="rId379"/>
    <p:sldLayoutId id="2147484035" r:id="rId380"/>
    <p:sldLayoutId id="2147484036" r:id="rId381"/>
    <p:sldLayoutId id="2147484037" r:id="rId382"/>
    <p:sldLayoutId id="2147484038" r:id="rId383"/>
    <p:sldLayoutId id="2147484039" r:id="rId384"/>
    <p:sldLayoutId id="2147484040" r:id="rId385"/>
    <p:sldLayoutId id="2147484041" r:id="rId386"/>
    <p:sldLayoutId id="2147484042" r:id="rId387"/>
    <p:sldLayoutId id="2147484043" r:id="rId388"/>
    <p:sldLayoutId id="2147484044" r:id="rId389"/>
    <p:sldLayoutId id="2147484045" r:id="rId390"/>
    <p:sldLayoutId id="2147484046" r:id="rId391"/>
    <p:sldLayoutId id="2147484047" r:id="rId392"/>
    <p:sldLayoutId id="2147484048" r:id="rId393"/>
    <p:sldLayoutId id="2147484049" r:id="rId394"/>
    <p:sldLayoutId id="2147484050" r:id="rId395"/>
    <p:sldLayoutId id="2147484051" r:id="rId396"/>
    <p:sldLayoutId id="2147484052" r:id="rId397"/>
    <p:sldLayoutId id="2147484053" r:id="rId398"/>
    <p:sldLayoutId id="2147484054" r:id="rId399"/>
    <p:sldLayoutId id="2147484055" r:id="rId400"/>
    <p:sldLayoutId id="2147484056" r:id="rId401"/>
    <p:sldLayoutId id="2147484057" r:id="rId402"/>
    <p:sldLayoutId id="2147484058" r:id="rId403"/>
    <p:sldLayoutId id="2147484059" r:id="rId404"/>
    <p:sldLayoutId id="2147484060" r:id="rId405"/>
    <p:sldLayoutId id="2147484061" r:id="rId406"/>
    <p:sldLayoutId id="2147484062" r:id="rId407"/>
    <p:sldLayoutId id="2147484063" r:id="rId408"/>
    <p:sldLayoutId id="2147484064" r:id="rId409"/>
    <p:sldLayoutId id="2147484065" r:id="rId410"/>
    <p:sldLayoutId id="2147484066" r:id="rId411"/>
    <p:sldLayoutId id="2147484067" r:id="rId412"/>
    <p:sldLayoutId id="2147484068" r:id="rId413"/>
    <p:sldLayoutId id="2147484069" r:id="rId414"/>
    <p:sldLayoutId id="2147484070" r:id="rId415"/>
    <p:sldLayoutId id="2147484071" r:id="rId416"/>
    <p:sldLayoutId id="2147484072" r:id="rId417"/>
    <p:sldLayoutId id="2147484073" r:id="rId418"/>
    <p:sldLayoutId id="2147484074" r:id="rId419"/>
    <p:sldLayoutId id="2147484075" r:id="rId420"/>
    <p:sldLayoutId id="2147484076" r:id="rId421"/>
    <p:sldLayoutId id="2147484077" r:id="rId422"/>
    <p:sldLayoutId id="2147484078" r:id="rId423"/>
    <p:sldLayoutId id="2147484079" r:id="rId424"/>
    <p:sldLayoutId id="2147484080" r:id="rId425"/>
    <p:sldLayoutId id="2147484081" r:id="rId426"/>
    <p:sldLayoutId id="2147484082" r:id="rId427"/>
    <p:sldLayoutId id="2147484083" r:id="rId428"/>
    <p:sldLayoutId id="2147484084" r:id="rId429"/>
    <p:sldLayoutId id="2147484085" r:id="rId430"/>
    <p:sldLayoutId id="2147484086" r:id="rId431"/>
    <p:sldLayoutId id="2147484087" r:id="rId432"/>
    <p:sldLayoutId id="2147484088" r:id="rId433"/>
    <p:sldLayoutId id="2147484089" r:id="rId434"/>
    <p:sldLayoutId id="2147484090" r:id="rId435"/>
    <p:sldLayoutId id="2147484091" r:id="rId436"/>
    <p:sldLayoutId id="2147484092" r:id="rId437"/>
    <p:sldLayoutId id="2147484093" r:id="rId438"/>
    <p:sldLayoutId id="2147484094" r:id="rId439"/>
    <p:sldLayoutId id="2147484095" r:id="rId440"/>
    <p:sldLayoutId id="2147484096" r:id="rId441"/>
    <p:sldLayoutId id="2147484097" r:id="rId442"/>
    <p:sldLayoutId id="2147484098" r:id="rId443"/>
    <p:sldLayoutId id="2147484099" r:id="rId444"/>
    <p:sldLayoutId id="2147484100" r:id="rId445"/>
    <p:sldLayoutId id="2147484101" r:id="rId446"/>
    <p:sldLayoutId id="2147484102" r:id="rId447"/>
    <p:sldLayoutId id="2147484103" r:id="rId448"/>
    <p:sldLayoutId id="2147484104" r:id="rId449"/>
    <p:sldLayoutId id="2147484105" r:id="rId450"/>
    <p:sldLayoutId id="2147484106" r:id="rId451"/>
    <p:sldLayoutId id="2147484107" r:id="rId452"/>
    <p:sldLayoutId id="2147484108" r:id="rId453"/>
    <p:sldLayoutId id="2147484109" r:id="rId454"/>
    <p:sldLayoutId id="2147484110" r:id="rId455"/>
    <p:sldLayoutId id="2147484111" r:id="rId456"/>
    <p:sldLayoutId id="2147484112" r:id="rId457"/>
    <p:sldLayoutId id="2147484113" r:id="rId458"/>
    <p:sldLayoutId id="2147484114" r:id="rId459"/>
    <p:sldLayoutId id="2147484115" r:id="rId460"/>
    <p:sldLayoutId id="2147484116" r:id="rId461"/>
    <p:sldLayoutId id="2147484117" r:id="rId462"/>
    <p:sldLayoutId id="2147484118" r:id="rId463"/>
    <p:sldLayoutId id="2147484119" r:id="rId464"/>
    <p:sldLayoutId id="2147484120" r:id="rId465"/>
    <p:sldLayoutId id="2147484121" r:id="rId466"/>
    <p:sldLayoutId id="2147484122" r:id="rId467"/>
    <p:sldLayoutId id="2147484123" r:id="rId468"/>
    <p:sldLayoutId id="2147484124" r:id="rId469"/>
    <p:sldLayoutId id="2147484125" r:id="rId470"/>
    <p:sldLayoutId id="2147484126" r:id="rId471"/>
    <p:sldLayoutId id="2147484127" r:id="rId472"/>
    <p:sldLayoutId id="2147484128" r:id="rId473"/>
    <p:sldLayoutId id="2147484129" r:id="rId474"/>
    <p:sldLayoutId id="2147484130" r:id="rId475"/>
    <p:sldLayoutId id="2147484131" r:id="rId476"/>
    <p:sldLayoutId id="2147484132" r:id="rId477"/>
    <p:sldLayoutId id="2147484133" r:id="rId478"/>
    <p:sldLayoutId id="2147484134" r:id="rId479"/>
    <p:sldLayoutId id="2147484135" r:id="rId480"/>
    <p:sldLayoutId id="2147484136" r:id="rId481"/>
    <p:sldLayoutId id="2147484137" r:id="rId482"/>
    <p:sldLayoutId id="2147484138" r:id="rId483"/>
    <p:sldLayoutId id="2147484139" r:id="rId484"/>
    <p:sldLayoutId id="2147484140" r:id="rId485"/>
    <p:sldLayoutId id="2147484141" r:id="rId486"/>
    <p:sldLayoutId id="2147484142" r:id="rId487"/>
    <p:sldLayoutId id="2147484143" r:id="rId488"/>
    <p:sldLayoutId id="2147484144" r:id="rId489"/>
    <p:sldLayoutId id="2147484145" r:id="rId490"/>
    <p:sldLayoutId id="2147484146" r:id="rId491"/>
    <p:sldLayoutId id="2147484147" r:id="rId492"/>
    <p:sldLayoutId id="2147484148" r:id="rId493"/>
    <p:sldLayoutId id="2147484149" r:id="rId494"/>
    <p:sldLayoutId id="2147484150" r:id="rId495"/>
    <p:sldLayoutId id="2147484151" r:id="rId496"/>
    <p:sldLayoutId id="2147484152" r:id="rId497"/>
    <p:sldLayoutId id="2147484153" r:id="rId498"/>
    <p:sldLayoutId id="2147484154" r:id="rId499"/>
    <p:sldLayoutId id="2147484155" r:id="rId500"/>
    <p:sldLayoutId id="2147484156" r:id="rId501"/>
    <p:sldLayoutId id="2147484157" r:id="rId502"/>
    <p:sldLayoutId id="2147484158" r:id="rId503"/>
    <p:sldLayoutId id="2147484159" r:id="rId504"/>
    <p:sldLayoutId id="2147484160" r:id="rId505"/>
    <p:sldLayoutId id="2147484161" r:id="rId506"/>
    <p:sldLayoutId id="2147484162" r:id="rId507"/>
    <p:sldLayoutId id="2147484163" r:id="rId508"/>
    <p:sldLayoutId id="2147484164" r:id="rId509"/>
    <p:sldLayoutId id="2147484165" r:id="rId510"/>
    <p:sldLayoutId id="2147484166" r:id="rId511"/>
    <p:sldLayoutId id="2147484167" r:id="rId512"/>
    <p:sldLayoutId id="2147484168" r:id="rId513"/>
    <p:sldLayoutId id="2147484169" r:id="rId514"/>
    <p:sldLayoutId id="2147484170" r:id="rId515"/>
    <p:sldLayoutId id="2147484171" r:id="rId516"/>
    <p:sldLayoutId id="2147484172" r:id="rId517"/>
    <p:sldLayoutId id="2147484173" r:id="rId518"/>
    <p:sldLayoutId id="2147484174" r:id="rId519"/>
    <p:sldLayoutId id="2147484175" r:id="rId520"/>
  </p:sldLayoutIdLst>
  <p:timing>
    <p:tnLst>
      <p:par>
        <p:cTn id="1" dur="indefinite" restart="never" nodeType="tmRoot">
          <p:childTnLst>
            <p:video>
              <p:cMediaNode numSld="999" showWhenStopped="0">
                <p:cTn id="2" repeatCount="indefinite" fill="hold" display="0">
                  <p:stCondLst>
                    <p:cond delay="indefinite"/>
                  </p:stCondLst>
                </p:cTn>
                <p:tgtEl>
                  <p:spTgt spid="4"/>
                </p:tgtEl>
              </p:cMediaNode>
            </p:video>
          </p:childTnLst>
        </p:cTn>
      </p:par>
    </p:tnLst>
  </p:timing>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566"/>
          <a:srcRect l="1069" t="2602" r="448" b="5138"/>
          <a:stretch/>
        </p:blipFill>
        <p:spPr>
          <a:xfrm>
            <a:off x="-1" y="1"/>
            <a:ext cx="12192001" cy="6858000"/>
          </a:xfrm>
          <a:prstGeom prst="rect">
            <a:avLst/>
          </a:prstGeom>
        </p:spPr>
      </p:pic>
      <p:pic>
        <p:nvPicPr>
          <p:cNvPr id="3" name="图片 2"/>
          <p:cNvPicPr>
            <a:picLocks noChangeAspect="1"/>
          </p:cNvPicPr>
          <p:nvPr userDrawn="1"/>
        </p:nvPicPr>
        <p:blipFill>
          <a:blip r:embed="rId567"/>
          <a:stretch>
            <a:fillRect/>
          </a:stretch>
        </p:blipFill>
        <p:spPr>
          <a:xfrm>
            <a:off x="8875408" y="469085"/>
            <a:ext cx="3525249" cy="1484315"/>
          </a:xfrm>
          <a:prstGeom prst="rect">
            <a:avLst/>
          </a:prstGeom>
        </p:spPr>
      </p:pic>
      <p:pic>
        <p:nvPicPr>
          <p:cNvPr id="4" name="郑柏林 - 小跳豆">
            <a:hlinkClick r:id="" action="ppaction://media"/>
          </p:cNvPr>
          <p:cNvPicPr>
            <a:picLocks noChangeAspect="1"/>
          </p:cNvPicPr>
          <p:nvPr userDrawn="1">
            <a:videoFile r:link="rId565"/>
            <p:extLst>
              <p:ext uri="{DAA4B4D4-6D71-4841-9C94-3DE7FCFB9230}">
                <p14:media xmlns:p14="http://schemas.microsoft.com/office/powerpoint/2010/main" xmlns="" r:embed="rId568"/>
              </p:ext>
            </p:extLst>
          </p:nvPr>
        </p:nvPicPr>
        <p:blipFill>
          <a:blip r:embed="rId569" cstate="print"/>
          <a:stretch>
            <a:fillRect/>
          </a:stretch>
        </p:blipFill>
        <p:spPr>
          <a:xfrm>
            <a:off x="347244" y="5437906"/>
            <a:ext cx="623568" cy="623568"/>
          </a:xfrm>
          <a:prstGeom prst="rect">
            <a:avLst/>
          </a:prstGeom>
        </p:spPr>
      </p:pic>
      <p:pic>
        <p:nvPicPr>
          <p:cNvPr id="5" name="图片 4"/>
          <p:cNvPicPr>
            <a:picLocks noChangeAspect="1"/>
          </p:cNvPicPr>
          <p:nvPr userDrawn="1"/>
        </p:nvPicPr>
        <p:blipFill>
          <a:blip r:embed="rId570"/>
          <a:stretch>
            <a:fillRect/>
          </a:stretch>
        </p:blipFill>
        <p:spPr>
          <a:xfrm>
            <a:off x="-832153" y="4228215"/>
            <a:ext cx="13279964" cy="1990844"/>
          </a:xfrm>
          <a:prstGeom prst="rect">
            <a:avLst/>
          </a:prstGeom>
        </p:spPr>
      </p:pic>
      <p:pic>
        <p:nvPicPr>
          <p:cNvPr id="6" name="图片 5"/>
          <p:cNvPicPr>
            <a:picLocks noChangeAspect="1"/>
          </p:cNvPicPr>
          <p:nvPr userDrawn="1"/>
        </p:nvPicPr>
        <p:blipFill>
          <a:blip r:embed="rId571"/>
          <a:stretch>
            <a:fillRect/>
          </a:stretch>
        </p:blipFill>
        <p:spPr>
          <a:xfrm>
            <a:off x="-581574" y="5124419"/>
            <a:ext cx="13107348" cy="1852751"/>
          </a:xfrm>
          <a:prstGeom prst="rect">
            <a:avLst/>
          </a:prstGeom>
        </p:spPr>
      </p:pic>
      <p:pic>
        <p:nvPicPr>
          <p:cNvPr id="23" name="图片 22"/>
          <p:cNvPicPr>
            <a:picLocks noChangeAspect="1"/>
          </p:cNvPicPr>
          <p:nvPr userDrawn="1"/>
        </p:nvPicPr>
        <p:blipFill rotWithShape="1">
          <a:blip r:embed="rId572"/>
          <a:srcRect b="57274"/>
          <a:stretch/>
        </p:blipFill>
        <p:spPr>
          <a:xfrm>
            <a:off x="-118672" y="6061473"/>
            <a:ext cx="12566483" cy="796528"/>
          </a:xfrm>
          <a:prstGeom prst="rect">
            <a:avLst/>
          </a:prstGeom>
        </p:spPr>
      </p:pic>
      <p:pic>
        <p:nvPicPr>
          <p:cNvPr id="24" name="图片 23"/>
          <p:cNvPicPr>
            <a:picLocks noChangeAspect="1"/>
          </p:cNvPicPr>
          <p:nvPr userDrawn="1"/>
        </p:nvPicPr>
        <p:blipFill>
          <a:blip r:embed="rId573"/>
          <a:stretch>
            <a:fillRect/>
          </a:stretch>
        </p:blipFill>
        <p:spPr>
          <a:xfrm rot="16200000">
            <a:off x="2601223" y="-2905687"/>
            <a:ext cx="7145863" cy="12703240"/>
          </a:xfrm>
          <a:prstGeom prst="rect">
            <a:avLst/>
          </a:prstGeom>
        </p:spPr>
      </p:pic>
    </p:spTree>
    <p:extLst>
      <p:ext uri="{BB962C8B-B14F-4D97-AF65-F5344CB8AC3E}">
        <p14:creationId xmlns:p14="http://schemas.microsoft.com/office/powerpoint/2010/main" xmlns="" val="3167350739"/>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 id="2147484188" r:id="rId12"/>
    <p:sldLayoutId id="2147484189" r:id="rId13"/>
    <p:sldLayoutId id="2147484190" r:id="rId14"/>
    <p:sldLayoutId id="2147484191" r:id="rId15"/>
    <p:sldLayoutId id="2147484192" r:id="rId16"/>
    <p:sldLayoutId id="2147484193" r:id="rId17"/>
    <p:sldLayoutId id="2147484194" r:id="rId18"/>
    <p:sldLayoutId id="2147484195" r:id="rId19"/>
    <p:sldLayoutId id="2147484196" r:id="rId20"/>
    <p:sldLayoutId id="2147484197" r:id="rId21"/>
    <p:sldLayoutId id="2147484198" r:id="rId22"/>
    <p:sldLayoutId id="2147484199" r:id="rId23"/>
    <p:sldLayoutId id="2147484200" r:id="rId24"/>
    <p:sldLayoutId id="2147484201" r:id="rId25"/>
    <p:sldLayoutId id="2147484202" r:id="rId26"/>
    <p:sldLayoutId id="2147484203" r:id="rId27"/>
    <p:sldLayoutId id="2147484204" r:id="rId28"/>
    <p:sldLayoutId id="2147484205" r:id="rId29"/>
    <p:sldLayoutId id="2147484206" r:id="rId30"/>
    <p:sldLayoutId id="2147484207" r:id="rId31"/>
    <p:sldLayoutId id="2147484208" r:id="rId32"/>
    <p:sldLayoutId id="2147484209" r:id="rId33"/>
    <p:sldLayoutId id="2147484210" r:id="rId34"/>
    <p:sldLayoutId id="2147484211" r:id="rId35"/>
    <p:sldLayoutId id="2147484212" r:id="rId36"/>
    <p:sldLayoutId id="2147484213" r:id="rId37"/>
    <p:sldLayoutId id="2147484214" r:id="rId38"/>
    <p:sldLayoutId id="2147484215" r:id="rId39"/>
    <p:sldLayoutId id="2147484216" r:id="rId40"/>
    <p:sldLayoutId id="2147484217" r:id="rId41"/>
    <p:sldLayoutId id="2147484218" r:id="rId42"/>
    <p:sldLayoutId id="2147484219" r:id="rId43"/>
    <p:sldLayoutId id="2147484220" r:id="rId44"/>
    <p:sldLayoutId id="2147484221" r:id="rId45"/>
    <p:sldLayoutId id="2147484222" r:id="rId46"/>
    <p:sldLayoutId id="2147484223" r:id="rId47"/>
    <p:sldLayoutId id="2147484224" r:id="rId48"/>
    <p:sldLayoutId id="2147484225" r:id="rId49"/>
    <p:sldLayoutId id="2147484226" r:id="rId50"/>
    <p:sldLayoutId id="2147484227" r:id="rId51"/>
    <p:sldLayoutId id="2147484228" r:id="rId52"/>
    <p:sldLayoutId id="2147484229" r:id="rId53"/>
    <p:sldLayoutId id="2147484230" r:id="rId54"/>
    <p:sldLayoutId id="2147484231" r:id="rId55"/>
    <p:sldLayoutId id="2147484232" r:id="rId56"/>
    <p:sldLayoutId id="2147484233" r:id="rId57"/>
    <p:sldLayoutId id="2147484234" r:id="rId58"/>
    <p:sldLayoutId id="2147484235" r:id="rId59"/>
    <p:sldLayoutId id="2147484236" r:id="rId60"/>
    <p:sldLayoutId id="2147484237" r:id="rId61"/>
    <p:sldLayoutId id="2147484238" r:id="rId62"/>
    <p:sldLayoutId id="2147484239" r:id="rId63"/>
    <p:sldLayoutId id="2147484240" r:id="rId64"/>
    <p:sldLayoutId id="2147484241" r:id="rId65"/>
    <p:sldLayoutId id="2147484242" r:id="rId66"/>
    <p:sldLayoutId id="2147484243" r:id="rId67"/>
    <p:sldLayoutId id="2147484244" r:id="rId68"/>
    <p:sldLayoutId id="2147484245" r:id="rId69"/>
    <p:sldLayoutId id="2147484246" r:id="rId70"/>
    <p:sldLayoutId id="2147484247" r:id="rId71"/>
    <p:sldLayoutId id="2147484248" r:id="rId72"/>
    <p:sldLayoutId id="2147484249" r:id="rId73"/>
    <p:sldLayoutId id="2147484250" r:id="rId74"/>
    <p:sldLayoutId id="2147484251" r:id="rId75"/>
    <p:sldLayoutId id="2147484252" r:id="rId76"/>
    <p:sldLayoutId id="2147484253" r:id="rId77"/>
    <p:sldLayoutId id="2147484254" r:id="rId78"/>
    <p:sldLayoutId id="2147484255" r:id="rId79"/>
    <p:sldLayoutId id="2147484256" r:id="rId80"/>
    <p:sldLayoutId id="2147484257" r:id="rId81"/>
    <p:sldLayoutId id="2147484258" r:id="rId82"/>
    <p:sldLayoutId id="2147484259" r:id="rId83"/>
    <p:sldLayoutId id="2147484260" r:id="rId84"/>
    <p:sldLayoutId id="2147484261" r:id="rId85"/>
    <p:sldLayoutId id="2147484262" r:id="rId86"/>
    <p:sldLayoutId id="2147484263" r:id="rId87"/>
    <p:sldLayoutId id="2147484264" r:id="rId88"/>
    <p:sldLayoutId id="2147484265" r:id="rId89"/>
    <p:sldLayoutId id="2147484266" r:id="rId90"/>
    <p:sldLayoutId id="2147484267" r:id="rId91"/>
    <p:sldLayoutId id="2147484268" r:id="rId92"/>
    <p:sldLayoutId id="2147484269" r:id="rId93"/>
    <p:sldLayoutId id="2147484270" r:id="rId94"/>
    <p:sldLayoutId id="2147484271" r:id="rId95"/>
    <p:sldLayoutId id="2147484272" r:id="rId96"/>
    <p:sldLayoutId id="2147484273" r:id="rId97"/>
    <p:sldLayoutId id="2147484274" r:id="rId98"/>
    <p:sldLayoutId id="2147484275" r:id="rId99"/>
    <p:sldLayoutId id="2147484276" r:id="rId100"/>
    <p:sldLayoutId id="2147484277" r:id="rId101"/>
    <p:sldLayoutId id="2147484278" r:id="rId102"/>
    <p:sldLayoutId id="2147484279" r:id="rId103"/>
    <p:sldLayoutId id="2147484280" r:id="rId104"/>
    <p:sldLayoutId id="2147484281" r:id="rId105"/>
    <p:sldLayoutId id="2147484282" r:id="rId106"/>
    <p:sldLayoutId id="2147484283" r:id="rId107"/>
    <p:sldLayoutId id="2147484284" r:id="rId108"/>
    <p:sldLayoutId id="2147484285" r:id="rId109"/>
    <p:sldLayoutId id="2147484286" r:id="rId110"/>
    <p:sldLayoutId id="2147484287" r:id="rId111"/>
    <p:sldLayoutId id="2147484288" r:id="rId112"/>
    <p:sldLayoutId id="2147484289" r:id="rId113"/>
    <p:sldLayoutId id="2147484290" r:id="rId114"/>
    <p:sldLayoutId id="2147484291" r:id="rId115"/>
    <p:sldLayoutId id="2147484292" r:id="rId116"/>
    <p:sldLayoutId id="2147484293" r:id="rId117"/>
    <p:sldLayoutId id="2147484294" r:id="rId118"/>
    <p:sldLayoutId id="2147484295" r:id="rId119"/>
    <p:sldLayoutId id="2147484296" r:id="rId120"/>
    <p:sldLayoutId id="2147484297" r:id="rId121"/>
    <p:sldLayoutId id="2147484298" r:id="rId122"/>
    <p:sldLayoutId id="2147484299" r:id="rId123"/>
    <p:sldLayoutId id="2147484300" r:id="rId124"/>
    <p:sldLayoutId id="2147484301" r:id="rId125"/>
    <p:sldLayoutId id="2147484302" r:id="rId126"/>
    <p:sldLayoutId id="2147484303" r:id="rId127"/>
    <p:sldLayoutId id="2147484304" r:id="rId128"/>
    <p:sldLayoutId id="2147484305" r:id="rId129"/>
    <p:sldLayoutId id="2147484306" r:id="rId130"/>
    <p:sldLayoutId id="2147484307" r:id="rId131"/>
    <p:sldLayoutId id="2147484308" r:id="rId132"/>
    <p:sldLayoutId id="2147484309" r:id="rId133"/>
    <p:sldLayoutId id="2147484310" r:id="rId134"/>
    <p:sldLayoutId id="2147484311" r:id="rId135"/>
    <p:sldLayoutId id="2147484312" r:id="rId136"/>
    <p:sldLayoutId id="2147484313" r:id="rId137"/>
    <p:sldLayoutId id="2147484314" r:id="rId138"/>
    <p:sldLayoutId id="2147484315" r:id="rId139"/>
    <p:sldLayoutId id="2147484316" r:id="rId140"/>
    <p:sldLayoutId id="2147484317" r:id="rId141"/>
    <p:sldLayoutId id="2147484318" r:id="rId142"/>
    <p:sldLayoutId id="2147484319" r:id="rId143"/>
    <p:sldLayoutId id="2147484320" r:id="rId144"/>
    <p:sldLayoutId id="2147484321" r:id="rId145"/>
    <p:sldLayoutId id="2147484322" r:id="rId146"/>
    <p:sldLayoutId id="2147484323" r:id="rId147"/>
    <p:sldLayoutId id="2147484324" r:id="rId148"/>
    <p:sldLayoutId id="2147484325" r:id="rId149"/>
    <p:sldLayoutId id="2147484326" r:id="rId150"/>
    <p:sldLayoutId id="2147484327" r:id="rId151"/>
    <p:sldLayoutId id="2147484328" r:id="rId152"/>
    <p:sldLayoutId id="2147484329" r:id="rId153"/>
    <p:sldLayoutId id="2147484330" r:id="rId154"/>
    <p:sldLayoutId id="2147484331" r:id="rId155"/>
    <p:sldLayoutId id="2147484332" r:id="rId156"/>
    <p:sldLayoutId id="2147484333" r:id="rId157"/>
    <p:sldLayoutId id="2147484334" r:id="rId158"/>
    <p:sldLayoutId id="2147484335" r:id="rId159"/>
    <p:sldLayoutId id="2147484336" r:id="rId160"/>
    <p:sldLayoutId id="2147484337" r:id="rId161"/>
    <p:sldLayoutId id="2147484338" r:id="rId162"/>
    <p:sldLayoutId id="2147484339" r:id="rId163"/>
    <p:sldLayoutId id="2147484340" r:id="rId164"/>
    <p:sldLayoutId id="2147484341" r:id="rId165"/>
    <p:sldLayoutId id="2147484342" r:id="rId166"/>
    <p:sldLayoutId id="2147484343" r:id="rId167"/>
    <p:sldLayoutId id="2147484344" r:id="rId168"/>
    <p:sldLayoutId id="2147484345" r:id="rId169"/>
    <p:sldLayoutId id="2147484346" r:id="rId170"/>
    <p:sldLayoutId id="2147484347" r:id="rId171"/>
    <p:sldLayoutId id="2147484348" r:id="rId172"/>
    <p:sldLayoutId id="2147484349" r:id="rId173"/>
    <p:sldLayoutId id="2147484350" r:id="rId174"/>
    <p:sldLayoutId id="2147484351" r:id="rId175"/>
    <p:sldLayoutId id="2147484352" r:id="rId176"/>
    <p:sldLayoutId id="2147484353" r:id="rId177"/>
    <p:sldLayoutId id="2147484354" r:id="rId178"/>
    <p:sldLayoutId id="2147484355" r:id="rId179"/>
    <p:sldLayoutId id="2147484356" r:id="rId180"/>
    <p:sldLayoutId id="2147484357" r:id="rId181"/>
    <p:sldLayoutId id="2147484358" r:id="rId182"/>
    <p:sldLayoutId id="2147484359" r:id="rId183"/>
    <p:sldLayoutId id="2147484360" r:id="rId184"/>
    <p:sldLayoutId id="2147484361" r:id="rId185"/>
    <p:sldLayoutId id="2147484362" r:id="rId186"/>
    <p:sldLayoutId id="2147484363" r:id="rId187"/>
    <p:sldLayoutId id="2147484364" r:id="rId188"/>
    <p:sldLayoutId id="2147484365" r:id="rId189"/>
    <p:sldLayoutId id="2147484366" r:id="rId190"/>
    <p:sldLayoutId id="2147484367" r:id="rId191"/>
    <p:sldLayoutId id="2147484368" r:id="rId192"/>
    <p:sldLayoutId id="2147484369" r:id="rId193"/>
    <p:sldLayoutId id="2147484370" r:id="rId194"/>
    <p:sldLayoutId id="2147484371" r:id="rId195"/>
    <p:sldLayoutId id="2147484372" r:id="rId196"/>
    <p:sldLayoutId id="2147484373" r:id="rId197"/>
    <p:sldLayoutId id="2147484374" r:id="rId198"/>
    <p:sldLayoutId id="2147484375" r:id="rId199"/>
    <p:sldLayoutId id="2147484376" r:id="rId200"/>
    <p:sldLayoutId id="2147484377" r:id="rId201"/>
    <p:sldLayoutId id="2147484378" r:id="rId202"/>
    <p:sldLayoutId id="2147484379" r:id="rId203"/>
    <p:sldLayoutId id="2147484380" r:id="rId204"/>
    <p:sldLayoutId id="2147484381" r:id="rId205"/>
    <p:sldLayoutId id="2147484382" r:id="rId206"/>
    <p:sldLayoutId id="2147484383" r:id="rId207"/>
    <p:sldLayoutId id="2147484384" r:id="rId208"/>
    <p:sldLayoutId id="2147484385" r:id="rId209"/>
    <p:sldLayoutId id="2147484386" r:id="rId210"/>
    <p:sldLayoutId id="2147484387" r:id="rId211"/>
    <p:sldLayoutId id="2147484388" r:id="rId212"/>
    <p:sldLayoutId id="2147484389" r:id="rId213"/>
    <p:sldLayoutId id="2147484390" r:id="rId214"/>
    <p:sldLayoutId id="2147484391" r:id="rId215"/>
    <p:sldLayoutId id="2147484392" r:id="rId216"/>
    <p:sldLayoutId id="2147484393" r:id="rId217"/>
    <p:sldLayoutId id="2147484394" r:id="rId218"/>
    <p:sldLayoutId id="2147484395" r:id="rId219"/>
    <p:sldLayoutId id="2147484396" r:id="rId220"/>
    <p:sldLayoutId id="2147484397" r:id="rId221"/>
    <p:sldLayoutId id="2147484398" r:id="rId222"/>
    <p:sldLayoutId id="2147484399" r:id="rId223"/>
    <p:sldLayoutId id="2147484400" r:id="rId224"/>
    <p:sldLayoutId id="2147484401" r:id="rId225"/>
    <p:sldLayoutId id="2147484402" r:id="rId226"/>
    <p:sldLayoutId id="2147484403" r:id="rId227"/>
    <p:sldLayoutId id="2147484404" r:id="rId228"/>
    <p:sldLayoutId id="2147484405" r:id="rId229"/>
    <p:sldLayoutId id="2147484406" r:id="rId230"/>
    <p:sldLayoutId id="2147484407" r:id="rId231"/>
    <p:sldLayoutId id="2147484408" r:id="rId232"/>
    <p:sldLayoutId id="2147484409" r:id="rId233"/>
    <p:sldLayoutId id="2147484410" r:id="rId234"/>
    <p:sldLayoutId id="2147484411" r:id="rId235"/>
    <p:sldLayoutId id="2147484412" r:id="rId236"/>
    <p:sldLayoutId id="2147484413" r:id="rId237"/>
    <p:sldLayoutId id="2147484414" r:id="rId238"/>
    <p:sldLayoutId id="2147484415" r:id="rId239"/>
    <p:sldLayoutId id="2147484416" r:id="rId240"/>
    <p:sldLayoutId id="2147484417" r:id="rId241"/>
    <p:sldLayoutId id="2147484418" r:id="rId242"/>
    <p:sldLayoutId id="2147484419" r:id="rId243"/>
    <p:sldLayoutId id="2147484420" r:id="rId244"/>
    <p:sldLayoutId id="2147484421" r:id="rId245"/>
    <p:sldLayoutId id="2147484422" r:id="rId246"/>
    <p:sldLayoutId id="2147484423" r:id="rId247"/>
    <p:sldLayoutId id="2147484424" r:id="rId248"/>
    <p:sldLayoutId id="2147484425" r:id="rId249"/>
    <p:sldLayoutId id="2147484426" r:id="rId250"/>
    <p:sldLayoutId id="2147484427" r:id="rId251"/>
    <p:sldLayoutId id="2147484428" r:id="rId252"/>
    <p:sldLayoutId id="2147484429" r:id="rId253"/>
    <p:sldLayoutId id="2147484430" r:id="rId254"/>
    <p:sldLayoutId id="2147484431" r:id="rId255"/>
    <p:sldLayoutId id="2147484432" r:id="rId256"/>
    <p:sldLayoutId id="2147484433" r:id="rId257"/>
    <p:sldLayoutId id="2147484434" r:id="rId258"/>
    <p:sldLayoutId id="2147484435" r:id="rId259"/>
    <p:sldLayoutId id="2147484436" r:id="rId260"/>
    <p:sldLayoutId id="2147484437" r:id="rId261"/>
    <p:sldLayoutId id="2147484438" r:id="rId262"/>
    <p:sldLayoutId id="2147484439" r:id="rId263"/>
    <p:sldLayoutId id="2147484440" r:id="rId264"/>
    <p:sldLayoutId id="2147484441" r:id="rId265"/>
    <p:sldLayoutId id="2147484442" r:id="rId266"/>
    <p:sldLayoutId id="2147484443" r:id="rId267"/>
    <p:sldLayoutId id="2147484444" r:id="rId268"/>
    <p:sldLayoutId id="2147484445" r:id="rId269"/>
    <p:sldLayoutId id="2147484446" r:id="rId270"/>
    <p:sldLayoutId id="2147484447" r:id="rId271"/>
    <p:sldLayoutId id="2147484448" r:id="rId272"/>
    <p:sldLayoutId id="2147484449" r:id="rId273"/>
    <p:sldLayoutId id="2147484450" r:id="rId274"/>
    <p:sldLayoutId id="2147484451" r:id="rId275"/>
    <p:sldLayoutId id="2147484452" r:id="rId276"/>
    <p:sldLayoutId id="2147484453" r:id="rId277"/>
    <p:sldLayoutId id="2147484454" r:id="rId278"/>
    <p:sldLayoutId id="2147484455" r:id="rId279"/>
    <p:sldLayoutId id="2147484456" r:id="rId280"/>
    <p:sldLayoutId id="2147484457" r:id="rId281"/>
    <p:sldLayoutId id="2147484458" r:id="rId282"/>
    <p:sldLayoutId id="2147484459" r:id="rId283"/>
    <p:sldLayoutId id="2147484460" r:id="rId284"/>
    <p:sldLayoutId id="2147484461" r:id="rId285"/>
    <p:sldLayoutId id="2147484462" r:id="rId286"/>
    <p:sldLayoutId id="2147484463" r:id="rId287"/>
    <p:sldLayoutId id="2147484464" r:id="rId288"/>
    <p:sldLayoutId id="2147484465" r:id="rId289"/>
    <p:sldLayoutId id="2147484466" r:id="rId290"/>
    <p:sldLayoutId id="2147484467" r:id="rId291"/>
    <p:sldLayoutId id="2147484468" r:id="rId292"/>
    <p:sldLayoutId id="2147484469" r:id="rId293"/>
    <p:sldLayoutId id="2147484470" r:id="rId294"/>
    <p:sldLayoutId id="2147484471" r:id="rId295"/>
    <p:sldLayoutId id="2147484472" r:id="rId296"/>
    <p:sldLayoutId id="2147484473" r:id="rId297"/>
    <p:sldLayoutId id="2147484474" r:id="rId298"/>
    <p:sldLayoutId id="2147484475" r:id="rId299"/>
    <p:sldLayoutId id="2147484476" r:id="rId300"/>
    <p:sldLayoutId id="2147484477" r:id="rId301"/>
    <p:sldLayoutId id="2147484478" r:id="rId302"/>
    <p:sldLayoutId id="2147484479" r:id="rId303"/>
    <p:sldLayoutId id="2147484480" r:id="rId304"/>
    <p:sldLayoutId id="2147484481" r:id="rId305"/>
    <p:sldLayoutId id="2147484482" r:id="rId306"/>
    <p:sldLayoutId id="2147484483" r:id="rId307"/>
    <p:sldLayoutId id="2147484484" r:id="rId308"/>
    <p:sldLayoutId id="2147484485" r:id="rId309"/>
    <p:sldLayoutId id="2147484486" r:id="rId310"/>
    <p:sldLayoutId id="2147484487" r:id="rId311"/>
    <p:sldLayoutId id="2147484488" r:id="rId312"/>
    <p:sldLayoutId id="2147484489" r:id="rId313"/>
    <p:sldLayoutId id="2147484490" r:id="rId314"/>
    <p:sldLayoutId id="2147484491" r:id="rId315"/>
    <p:sldLayoutId id="2147484492" r:id="rId316"/>
    <p:sldLayoutId id="2147484493" r:id="rId317"/>
    <p:sldLayoutId id="2147484494" r:id="rId318"/>
    <p:sldLayoutId id="2147484495" r:id="rId319"/>
    <p:sldLayoutId id="2147484496" r:id="rId320"/>
    <p:sldLayoutId id="2147484497" r:id="rId321"/>
    <p:sldLayoutId id="2147484498" r:id="rId322"/>
    <p:sldLayoutId id="2147484499" r:id="rId323"/>
    <p:sldLayoutId id="2147484500" r:id="rId324"/>
    <p:sldLayoutId id="2147484501" r:id="rId325"/>
    <p:sldLayoutId id="2147484502" r:id="rId326"/>
    <p:sldLayoutId id="2147484503" r:id="rId327"/>
    <p:sldLayoutId id="2147484504" r:id="rId328"/>
    <p:sldLayoutId id="2147484505" r:id="rId329"/>
    <p:sldLayoutId id="2147484506" r:id="rId330"/>
    <p:sldLayoutId id="2147484507" r:id="rId331"/>
    <p:sldLayoutId id="2147484508" r:id="rId332"/>
    <p:sldLayoutId id="2147484509" r:id="rId333"/>
    <p:sldLayoutId id="2147484510" r:id="rId334"/>
    <p:sldLayoutId id="2147484511" r:id="rId335"/>
    <p:sldLayoutId id="2147484512" r:id="rId336"/>
    <p:sldLayoutId id="2147484513" r:id="rId337"/>
    <p:sldLayoutId id="2147484514" r:id="rId338"/>
    <p:sldLayoutId id="2147484515" r:id="rId339"/>
    <p:sldLayoutId id="2147484516" r:id="rId340"/>
    <p:sldLayoutId id="2147484517" r:id="rId341"/>
    <p:sldLayoutId id="2147484518" r:id="rId342"/>
    <p:sldLayoutId id="2147484519" r:id="rId343"/>
    <p:sldLayoutId id="2147484520" r:id="rId344"/>
    <p:sldLayoutId id="2147484521" r:id="rId345"/>
    <p:sldLayoutId id="2147484522" r:id="rId346"/>
    <p:sldLayoutId id="2147484523" r:id="rId347"/>
    <p:sldLayoutId id="2147484524" r:id="rId348"/>
    <p:sldLayoutId id="2147484525" r:id="rId349"/>
    <p:sldLayoutId id="2147484526" r:id="rId350"/>
    <p:sldLayoutId id="2147484527" r:id="rId351"/>
    <p:sldLayoutId id="2147484528" r:id="rId352"/>
    <p:sldLayoutId id="2147484529" r:id="rId353"/>
    <p:sldLayoutId id="2147484530" r:id="rId354"/>
    <p:sldLayoutId id="2147484531" r:id="rId355"/>
    <p:sldLayoutId id="2147484532" r:id="rId356"/>
    <p:sldLayoutId id="2147484533" r:id="rId357"/>
    <p:sldLayoutId id="2147484534" r:id="rId358"/>
    <p:sldLayoutId id="2147484535" r:id="rId359"/>
    <p:sldLayoutId id="2147484536" r:id="rId360"/>
    <p:sldLayoutId id="2147484537" r:id="rId361"/>
    <p:sldLayoutId id="2147484538" r:id="rId362"/>
    <p:sldLayoutId id="2147484539" r:id="rId363"/>
    <p:sldLayoutId id="2147484540" r:id="rId364"/>
    <p:sldLayoutId id="2147484541" r:id="rId365"/>
    <p:sldLayoutId id="2147484542" r:id="rId366"/>
    <p:sldLayoutId id="2147484543" r:id="rId367"/>
    <p:sldLayoutId id="2147484544" r:id="rId368"/>
    <p:sldLayoutId id="2147484545" r:id="rId369"/>
    <p:sldLayoutId id="2147484546" r:id="rId370"/>
    <p:sldLayoutId id="2147484547" r:id="rId371"/>
    <p:sldLayoutId id="2147484548" r:id="rId372"/>
    <p:sldLayoutId id="2147484549" r:id="rId373"/>
    <p:sldLayoutId id="2147484550" r:id="rId374"/>
    <p:sldLayoutId id="2147484551" r:id="rId375"/>
    <p:sldLayoutId id="2147484552" r:id="rId376"/>
    <p:sldLayoutId id="2147484553" r:id="rId377"/>
    <p:sldLayoutId id="2147484554" r:id="rId378"/>
    <p:sldLayoutId id="2147484555" r:id="rId379"/>
    <p:sldLayoutId id="2147484556" r:id="rId380"/>
    <p:sldLayoutId id="2147484557" r:id="rId381"/>
    <p:sldLayoutId id="2147484558" r:id="rId382"/>
    <p:sldLayoutId id="2147484559" r:id="rId383"/>
    <p:sldLayoutId id="2147484560" r:id="rId384"/>
    <p:sldLayoutId id="2147484561" r:id="rId385"/>
    <p:sldLayoutId id="2147484562" r:id="rId386"/>
    <p:sldLayoutId id="2147484563" r:id="rId387"/>
    <p:sldLayoutId id="2147484564" r:id="rId388"/>
    <p:sldLayoutId id="2147484565" r:id="rId389"/>
    <p:sldLayoutId id="2147484566" r:id="rId390"/>
    <p:sldLayoutId id="2147484567" r:id="rId391"/>
    <p:sldLayoutId id="2147484568" r:id="rId392"/>
    <p:sldLayoutId id="2147484569" r:id="rId393"/>
    <p:sldLayoutId id="2147484570" r:id="rId394"/>
    <p:sldLayoutId id="2147484571" r:id="rId395"/>
    <p:sldLayoutId id="2147484572" r:id="rId396"/>
    <p:sldLayoutId id="2147484573" r:id="rId397"/>
    <p:sldLayoutId id="2147484574" r:id="rId398"/>
    <p:sldLayoutId id="2147484575" r:id="rId399"/>
    <p:sldLayoutId id="2147484576" r:id="rId400"/>
    <p:sldLayoutId id="2147484577" r:id="rId401"/>
    <p:sldLayoutId id="2147484578" r:id="rId402"/>
    <p:sldLayoutId id="2147484579" r:id="rId403"/>
    <p:sldLayoutId id="2147484580" r:id="rId404"/>
    <p:sldLayoutId id="2147484581" r:id="rId405"/>
    <p:sldLayoutId id="2147484582" r:id="rId406"/>
    <p:sldLayoutId id="2147484583" r:id="rId407"/>
    <p:sldLayoutId id="2147484584" r:id="rId408"/>
    <p:sldLayoutId id="2147484585" r:id="rId409"/>
    <p:sldLayoutId id="2147484586" r:id="rId410"/>
    <p:sldLayoutId id="2147484587" r:id="rId411"/>
    <p:sldLayoutId id="2147484588" r:id="rId412"/>
    <p:sldLayoutId id="2147484589" r:id="rId413"/>
    <p:sldLayoutId id="2147484590" r:id="rId414"/>
    <p:sldLayoutId id="2147484591" r:id="rId415"/>
    <p:sldLayoutId id="2147484592" r:id="rId416"/>
    <p:sldLayoutId id="2147484593" r:id="rId417"/>
    <p:sldLayoutId id="2147484594" r:id="rId418"/>
    <p:sldLayoutId id="2147484595" r:id="rId419"/>
    <p:sldLayoutId id="2147484596" r:id="rId420"/>
    <p:sldLayoutId id="2147484597" r:id="rId421"/>
    <p:sldLayoutId id="2147484598" r:id="rId422"/>
    <p:sldLayoutId id="2147484599" r:id="rId423"/>
    <p:sldLayoutId id="2147484600" r:id="rId424"/>
    <p:sldLayoutId id="2147484601" r:id="rId425"/>
    <p:sldLayoutId id="2147484602" r:id="rId426"/>
    <p:sldLayoutId id="2147484603" r:id="rId427"/>
    <p:sldLayoutId id="2147484604" r:id="rId428"/>
    <p:sldLayoutId id="2147484605" r:id="rId429"/>
    <p:sldLayoutId id="2147484606" r:id="rId430"/>
    <p:sldLayoutId id="2147484607" r:id="rId431"/>
    <p:sldLayoutId id="2147484608" r:id="rId432"/>
    <p:sldLayoutId id="2147484609" r:id="rId433"/>
    <p:sldLayoutId id="2147484610" r:id="rId434"/>
    <p:sldLayoutId id="2147484611" r:id="rId435"/>
    <p:sldLayoutId id="2147484612" r:id="rId436"/>
    <p:sldLayoutId id="2147484613" r:id="rId437"/>
    <p:sldLayoutId id="2147484614" r:id="rId438"/>
    <p:sldLayoutId id="2147484615" r:id="rId439"/>
    <p:sldLayoutId id="2147484616" r:id="rId440"/>
    <p:sldLayoutId id="2147484617" r:id="rId441"/>
    <p:sldLayoutId id="2147484618" r:id="rId442"/>
    <p:sldLayoutId id="2147484619" r:id="rId443"/>
    <p:sldLayoutId id="2147484620" r:id="rId444"/>
    <p:sldLayoutId id="2147484621" r:id="rId445"/>
    <p:sldLayoutId id="2147484622" r:id="rId446"/>
    <p:sldLayoutId id="2147484623" r:id="rId447"/>
    <p:sldLayoutId id="2147484624" r:id="rId448"/>
    <p:sldLayoutId id="2147484625" r:id="rId449"/>
    <p:sldLayoutId id="2147484626" r:id="rId450"/>
    <p:sldLayoutId id="2147484627" r:id="rId451"/>
    <p:sldLayoutId id="2147484628" r:id="rId452"/>
    <p:sldLayoutId id="2147484629" r:id="rId453"/>
    <p:sldLayoutId id="2147484630" r:id="rId454"/>
    <p:sldLayoutId id="2147484631" r:id="rId455"/>
    <p:sldLayoutId id="2147484632" r:id="rId456"/>
    <p:sldLayoutId id="2147484633" r:id="rId457"/>
    <p:sldLayoutId id="2147484634" r:id="rId458"/>
    <p:sldLayoutId id="2147484635" r:id="rId459"/>
    <p:sldLayoutId id="2147484636" r:id="rId460"/>
    <p:sldLayoutId id="2147484637" r:id="rId461"/>
    <p:sldLayoutId id="2147484638" r:id="rId462"/>
    <p:sldLayoutId id="2147484639" r:id="rId463"/>
    <p:sldLayoutId id="2147484640" r:id="rId464"/>
    <p:sldLayoutId id="2147484641" r:id="rId465"/>
    <p:sldLayoutId id="2147484642" r:id="rId466"/>
    <p:sldLayoutId id="2147484643" r:id="rId467"/>
    <p:sldLayoutId id="2147484644" r:id="rId468"/>
    <p:sldLayoutId id="2147484645" r:id="rId469"/>
    <p:sldLayoutId id="2147484646" r:id="rId470"/>
    <p:sldLayoutId id="2147484647" r:id="rId471"/>
    <p:sldLayoutId id="2147484648" r:id="rId472"/>
    <p:sldLayoutId id="2147484649" r:id="rId473"/>
    <p:sldLayoutId id="2147484650" r:id="rId474"/>
    <p:sldLayoutId id="2147484651" r:id="rId475"/>
    <p:sldLayoutId id="2147484652" r:id="rId476"/>
    <p:sldLayoutId id="2147484653" r:id="rId477"/>
    <p:sldLayoutId id="2147484654" r:id="rId478"/>
    <p:sldLayoutId id="2147484655" r:id="rId479"/>
    <p:sldLayoutId id="2147484656" r:id="rId480"/>
    <p:sldLayoutId id="2147484657" r:id="rId481"/>
    <p:sldLayoutId id="2147484658" r:id="rId482"/>
    <p:sldLayoutId id="2147484659" r:id="rId483"/>
    <p:sldLayoutId id="2147484660" r:id="rId484"/>
    <p:sldLayoutId id="2147484661" r:id="rId485"/>
    <p:sldLayoutId id="2147484662" r:id="rId486"/>
    <p:sldLayoutId id="2147484663" r:id="rId487"/>
    <p:sldLayoutId id="2147484664" r:id="rId488"/>
    <p:sldLayoutId id="2147484665" r:id="rId489"/>
    <p:sldLayoutId id="2147484666" r:id="rId490"/>
    <p:sldLayoutId id="2147484667" r:id="rId491"/>
    <p:sldLayoutId id="2147484668" r:id="rId492"/>
    <p:sldLayoutId id="2147484669" r:id="rId493"/>
    <p:sldLayoutId id="2147484670" r:id="rId494"/>
    <p:sldLayoutId id="2147484671" r:id="rId495"/>
    <p:sldLayoutId id="2147484672" r:id="rId496"/>
    <p:sldLayoutId id="2147484673" r:id="rId497"/>
    <p:sldLayoutId id="2147484674" r:id="rId498"/>
    <p:sldLayoutId id="2147484675" r:id="rId499"/>
    <p:sldLayoutId id="2147484676" r:id="rId500"/>
    <p:sldLayoutId id="2147484677" r:id="rId501"/>
    <p:sldLayoutId id="2147484678" r:id="rId502"/>
    <p:sldLayoutId id="2147484679" r:id="rId503"/>
    <p:sldLayoutId id="2147484680" r:id="rId504"/>
    <p:sldLayoutId id="2147484681" r:id="rId505"/>
    <p:sldLayoutId id="2147484682" r:id="rId506"/>
    <p:sldLayoutId id="2147484683" r:id="rId507"/>
    <p:sldLayoutId id="2147484684" r:id="rId508"/>
    <p:sldLayoutId id="2147484685" r:id="rId509"/>
    <p:sldLayoutId id="2147484686" r:id="rId510"/>
    <p:sldLayoutId id="2147484687" r:id="rId511"/>
    <p:sldLayoutId id="2147484688" r:id="rId512"/>
    <p:sldLayoutId id="2147484689" r:id="rId513"/>
    <p:sldLayoutId id="2147484690" r:id="rId514"/>
    <p:sldLayoutId id="2147484691" r:id="rId515"/>
    <p:sldLayoutId id="2147484692" r:id="rId516"/>
    <p:sldLayoutId id="2147484693" r:id="rId517"/>
    <p:sldLayoutId id="2147484694" r:id="rId518"/>
    <p:sldLayoutId id="2147484695" r:id="rId519"/>
    <p:sldLayoutId id="2147484696" r:id="rId520"/>
    <p:sldLayoutId id="2147484697" r:id="rId521"/>
    <p:sldLayoutId id="2147484698" r:id="rId522"/>
    <p:sldLayoutId id="2147484699" r:id="rId523"/>
    <p:sldLayoutId id="2147484700" r:id="rId524"/>
    <p:sldLayoutId id="2147484713" r:id="rId525"/>
    <p:sldLayoutId id="2147484990" r:id="rId526"/>
    <p:sldLayoutId id="2147484991" r:id="rId527"/>
    <p:sldLayoutId id="2147484992" r:id="rId528"/>
    <p:sldLayoutId id="2147484993" r:id="rId529"/>
    <p:sldLayoutId id="2147484994" r:id="rId530"/>
    <p:sldLayoutId id="2147484995" r:id="rId531"/>
    <p:sldLayoutId id="2147484996" r:id="rId532"/>
    <p:sldLayoutId id="2147484997" r:id="rId533"/>
    <p:sldLayoutId id="2147484998" r:id="rId534"/>
    <p:sldLayoutId id="2147484999" r:id="rId535"/>
    <p:sldLayoutId id="2147485000" r:id="rId536"/>
    <p:sldLayoutId id="2147485001" r:id="rId537"/>
    <p:sldLayoutId id="2147485002" r:id="rId538"/>
    <p:sldLayoutId id="2147485003" r:id="rId539"/>
    <p:sldLayoutId id="2147485004" r:id="rId540"/>
    <p:sldLayoutId id="2147485005" r:id="rId541"/>
    <p:sldLayoutId id="2147485006" r:id="rId542"/>
    <p:sldLayoutId id="2147485007" r:id="rId543"/>
    <p:sldLayoutId id="2147485008" r:id="rId544"/>
    <p:sldLayoutId id="2147485026" r:id="rId545"/>
    <p:sldLayoutId id="2147485027" r:id="rId546"/>
    <p:sldLayoutId id="2147485028" r:id="rId547"/>
    <p:sldLayoutId id="2147485029" r:id="rId548"/>
    <p:sldLayoutId id="2147485030" r:id="rId549"/>
    <p:sldLayoutId id="2147485031" r:id="rId550"/>
    <p:sldLayoutId id="2147485032" r:id="rId551"/>
    <p:sldLayoutId id="2147485033" r:id="rId552"/>
    <p:sldLayoutId id="2147485034" r:id="rId553"/>
    <p:sldLayoutId id="2147485035" r:id="rId554"/>
    <p:sldLayoutId id="2147485036" r:id="rId555"/>
    <p:sldLayoutId id="2147485037" r:id="rId556"/>
    <p:sldLayoutId id="2147485038" r:id="rId557"/>
    <p:sldLayoutId id="2147485039" r:id="rId558"/>
    <p:sldLayoutId id="2147485040" r:id="rId559"/>
    <p:sldLayoutId id="2147485041" r:id="rId560"/>
    <p:sldLayoutId id="2147485042" r:id="rId561"/>
    <p:sldLayoutId id="2147485043" r:id="rId562"/>
    <p:sldLayoutId id="2147485044" r:id="rId563"/>
  </p:sldLayoutIdLst>
  <p:timing>
    <p:tnLst>
      <p:par>
        <p:cTn id="1" dur="indefinite" restart="never" nodeType="tmRoot">
          <p:childTnLst>
            <p:video>
              <p:cMediaNode numSld="999" showWhenStopped="0">
                <p:cTn id="2" repeatCount="indefinite" fill="hold" display="0">
                  <p:stCondLst>
                    <p:cond delay="indefinite"/>
                  </p:stCondLst>
                </p:cTn>
                <p:tgtEl>
                  <p:spTgt spid="4"/>
                </p:tgtEl>
              </p:cMediaNode>
            </p:video>
          </p:childTnLst>
        </p:cTn>
      </p:par>
    </p:tnLst>
  </p:timing>
  <p:hf hdr="0" ftr="0" dt="0"/>
  <p:txStyles>
    <p:titleStyle>
      <a:lvl1pPr algn="l" defTabSz="913532" rtl="0" eaLnBrk="1" latinLnBrk="0" hangingPunct="1">
        <a:lnSpc>
          <a:spcPct val="90000"/>
        </a:lnSpc>
        <a:spcBef>
          <a:spcPct val="0"/>
        </a:spcBef>
        <a:buNone/>
        <a:defRPr sz="4396" kern="1200">
          <a:solidFill>
            <a:schemeClr val="tx1"/>
          </a:solidFill>
          <a:latin typeface="+mj-lt"/>
          <a:ea typeface="+mj-ea"/>
          <a:cs typeface="+mj-cs"/>
        </a:defRPr>
      </a:lvl1pPr>
    </p:titleStyle>
    <p:bodyStyle>
      <a:lvl1pPr marL="228383" indent="-228383" algn="l" defTabSz="913532" rtl="0" eaLnBrk="1" latinLnBrk="0" hangingPunct="1">
        <a:lnSpc>
          <a:spcPct val="90000"/>
        </a:lnSpc>
        <a:spcBef>
          <a:spcPts val="999"/>
        </a:spcBef>
        <a:buFont typeface="Arial" panose="020B0604020202020204" pitchFamily="34" charset="0"/>
        <a:buChar char="•"/>
        <a:defRPr sz="2797" kern="1200">
          <a:solidFill>
            <a:schemeClr val="tx1"/>
          </a:solidFill>
          <a:latin typeface="+mn-lt"/>
          <a:ea typeface="+mn-ea"/>
          <a:cs typeface="+mn-cs"/>
        </a:defRPr>
      </a:lvl1pPr>
      <a:lvl2pPr marL="685148" indent="-228383" algn="l" defTabSz="913532" rtl="0" eaLnBrk="1" latinLnBrk="0" hangingPunct="1">
        <a:lnSpc>
          <a:spcPct val="90000"/>
        </a:lnSpc>
        <a:spcBef>
          <a:spcPts val="500"/>
        </a:spcBef>
        <a:buFont typeface="Arial" panose="020B0604020202020204" pitchFamily="34" charset="0"/>
        <a:buChar char="•"/>
        <a:defRPr sz="2398" kern="1200">
          <a:solidFill>
            <a:schemeClr val="tx1"/>
          </a:solidFill>
          <a:latin typeface="+mn-lt"/>
          <a:ea typeface="+mn-ea"/>
          <a:cs typeface="+mn-cs"/>
        </a:defRPr>
      </a:lvl2pPr>
      <a:lvl3pPr marL="1141913" indent="-228383" algn="l" defTabSz="913532" rtl="0" eaLnBrk="1" latinLnBrk="0" hangingPunct="1">
        <a:lnSpc>
          <a:spcPct val="90000"/>
        </a:lnSpc>
        <a:spcBef>
          <a:spcPts val="500"/>
        </a:spcBef>
        <a:buFont typeface="Arial" panose="020B0604020202020204" pitchFamily="34" charset="0"/>
        <a:buChar char="•"/>
        <a:defRPr sz="1998" kern="1200">
          <a:solidFill>
            <a:schemeClr val="tx1"/>
          </a:solidFill>
          <a:latin typeface="+mn-lt"/>
          <a:ea typeface="+mn-ea"/>
          <a:cs typeface="+mn-cs"/>
        </a:defRPr>
      </a:lvl3pPr>
      <a:lvl4pPr marL="1598680"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4pPr>
      <a:lvl5pPr marL="2055446"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5pPr>
      <a:lvl6pPr marL="2512211"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6pPr>
      <a:lvl7pPr marL="2968978"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7pPr>
      <a:lvl8pPr marL="3425743"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8pPr>
      <a:lvl9pPr marL="3882508"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9pPr>
    </p:bodyStyle>
    <p:otherStyle>
      <a:defPPr>
        <a:defRPr lang="en-US"/>
      </a:defPPr>
      <a:lvl1pPr marL="0" algn="l" defTabSz="913532" rtl="0" eaLnBrk="1" latinLnBrk="0" hangingPunct="1">
        <a:defRPr sz="1865" kern="1200">
          <a:solidFill>
            <a:schemeClr val="tx1"/>
          </a:solidFill>
          <a:latin typeface="+mn-lt"/>
          <a:ea typeface="+mn-ea"/>
          <a:cs typeface="+mn-cs"/>
        </a:defRPr>
      </a:lvl1pPr>
      <a:lvl2pPr marL="456766" algn="l" defTabSz="913532" rtl="0" eaLnBrk="1" latinLnBrk="0" hangingPunct="1">
        <a:defRPr sz="1865" kern="1200">
          <a:solidFill>
            <a:schemeClr val="tx1"/>
          </a:solidFill>
          <a:latin typeface="+mn-lt"/>
          <a:ea typeface="+mn-ea"/>
          <a:cs typeface="+mn-cs"/>
        </a:defRPr>
      </a:lvl2pPr>
      <a:lvl3pPr marL="913532" algn="l" defTabSz="913532" rtl="0" eaLnBrk="1" latinLnBrk="0" hangingPunct="1">
        <a:defRPr sz="1865" kern="1200">
          <a:solidFill>
            <a:schemeClr val="tx1"/>
          </a:solidFill>
          <a:latin typeface="+mn-lt"/>
          <a:ea typeface="+mn-ea"/>
          <a:cs typeface="+mn-cs"/>
        </a:defRPr>
      </a:lvl3pPr>
      <a:lvl4pPr marL="1370298" algn="l" defTabSz="913532" rtl="0" eaLnBrk="1" latinLnBrk="0" hangingPunct="1">
        <a:defRPr sz="1865" kern="1200">
          <a:solidFill>
            <a:schemeClr val="tx1"/>
          </a:solidFill>
          <a:latin typeface="+mn-lt"/>
          <a:ea typeface="+mn-ea"/>
          <a:cs typeface="+mn-cs"/>
        </a:defRPr>
      </a:lvl4pPr>
      <a:lvl5pPr marL="1827063" algn="l" defTabSz="913532" rtl="0" eaLnBrk="1" latinLnBrk="0" hangingPunct="1">
        <a:defRPr sz="1865" kern="1200">
          <a:solidFill>
            <a:schemeClr val="tx1"/>
          </a:solidFill>
          <a:latin typeface="+mn-lt"/>
          <a:ea typeface="+mn-ea"/>
          <a:cs typeface="+mn-cs"/>
        </a:defRPr>
      </a:lvl5pPr>
      <a:lvl6pPr marL="2283828" algn="l" defTabSz="913532" rtl="0" eaLnBrk="1" latinLnBrk="0" hangingPunct="1">
        <a:defRPr sz="1865" kern="1200">
          <a:solidFill>
            <a:schemeClr val="tx1"/>
          </a:solidFill>
          <a:latin typeface="+mn-lt"/>
          <a:ea typeface="+mn-ea"/>
          <a:cs typeface="+mn-cs"/>
        </a:defRPr>
      </a:lvl6pPr>
      <a:lvl7pPr marL="2740593" algn="l" defTabSz="913532" rtl="0" eaLnBrk="1" latinLnBrk="0" hangingPunct="1">
        <a:defRPr sz="1865" kern="1200">
          <a:solidFill>
            <a:schemeClr val="tx1"/>
          </a:solidFill>
          <a:latin typeface="+mn-lt"/>
          <a:ea typeface="+mn-ea"/>
          <a:cs typeface="+mn-cs"/>
        </a:defRPr>
      </a:lvl7pPr>
      <a:lvl8pPr marL="3197360" algn="l" defTabSz="913532" rtl="0" eaLnBrk="1" latinLnBrk="0" hangingPunct="1">
        <a:defRPr sz="1865" kern="1200">
          <a:solidFill>
            <a:schemeClr val="tx1"/>
          </a:solidFill>
          <a:latin typeface="+mn-lt"/>
          <a:ea typeface="+mn-ea"/>
          <a:cs typeface="+mn-cs"/>
        </a:defRPr>
      </a:lvl8pPr>
      <a:lvl9pPr marL="3654126" algn="l" defTabSz="913532" rtl="0" eaLnBrk="1" latinLnBrk="0" hangingPunct="1">
        <a:defRPr sz="186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81CDCFDC-60C0-4D57-B86D-21C7416023F3}" type="datetimeFigureOut">
              <a:rPr lang="en-US" smtClean="0">
                <a:solidFill>
                  <a:prstClr val="black">
                    <a:tint val="75000"/>
                  </a:prstClr>
                </a:solidFill>
              </a:rPr>
              <a:pPr defTabSz="914400"/>
              <a:t>9/17/2021</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EF01BE82-B982-4D66-A0A6-3D5BBD2C12A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xmlns="" val="3840981375"/>
      </p:ext>
    </p:extLst>
  </p:cSld>
  <p:clrMap bg1="lt1" tx1="dk1" bg2="lt2" tx2="dk2" accent1="accent1" accent2="accent2" accent3="accent3" accent4="accent4" accent5="accent5" accent6="accent6" hlink="hlink" folHlink="folHlink"/>
  <p:sldLayoutIdLst>
    <p:sldLayoutId id="2147485046" r:id="rId1"/>
    <p:sldLayoutId id="2147485047" r:id="rId2"/>
    <p:sldLayoutId id="2147485048" r:id="rId3"/>
    <p:sldLayoutId id="2147485049" r:id="rId4"/>
    <p:sldLayoutId id="2147485050" r:id="rId5"/>
    <p:sldLayoutId id="2147485051" r:id="rId6"/>
    <p:sldLayoutId id="2147485052" r:id="rId7"/>
    <p:sldLayoutId id="2147485053" r:id="rId8"/>
    <p:sldLayoutId id="2147485054" r:id="rId9"/>
    <p:sldLayoutId id="2147485055" r:id="rId10"/>
    <p:sldLayoutId id="2147485056" r:id="rId11"/>
    <p:sldLayoutId id="2147485060" r:id="rId12"/>
    <p:sldLayoutId id="2147485061" r:id="rId13"/>
    <p:sldLayoutId id="2147484715" r:id="rId14"/>
    <p:sldLayoutId id="2147484716" r:id="rId15"/>
    <p:sldLayoutId id="2147484717" r:id="rId16"/>
    <p:sldLayoutId id="2147484718" r:id="rId17"/>
    <p:sldLayoutId id="2147484719" r:id="rId18"/>
    <p:sldLayoutId id="2147484720" r:id="rId19"/>
    <p:sldLayoutId id="2147484721" r:id="rId20"/>
    <p:sldLayoutId id="2147484722" r:id="rId21"/>
    <p:sldLayoutId id="2147484724" r:id="rId22"/>
    <p:sldLayoutId id="2147484725" r:id="rId23"/>
    <p:sldLayoutId id="2147484726" r:id="rId24"/>
    <p:sldLayoutId id="2147484727" r:id="rId25"/>
    <p:sldLayoutId id="2147484728" r:id="rId26"/>
    <p:sldLayoutId id="2147484729" r:id="rId27"/>
    <p:sldLayoutId id="2147484730" r:id="rId28"/>
    <p:sldLayoutId id="2147484731" r:id="rId29"/>
    <p:sldLayoutId id="2147484732" r:id="rId30"/>
    <p:sldLayoutId id="2147484733" r:id="rId31"/>
    <p:sldLayoutId id="2147484734" r:id="rId32"/>
    <p:sldLayoutId id="2147484735" r:id="rId33"/>
    <p:sldLayoutId id="2147484737" r:id="rId34"/>
    <p:sldLayoutId id="2147484738" r:id="rId35"/>
    <p:sldLayoutId id="2147484739" r:id="rId36"/>
    <p:sldLayoutId id="2147484740" r:id="rId37"/>
    <p:sldLayoutId id="2147484741" r:id="rId38"/>
    <p:sldLayoutId id="2147484742" r:id="rId39"/>
    <p:sldLayoutId id="2147484743" r:id="rId40"/>
    <p:sldLayoutId id="2147484744" r:id="rId41"/>
    <p:sldLayoutId id="2147484745" r:id="rId42"/>
    <p:sldLayoutId id="2147484746" r:id="rId43"/>
    <p:sldLayoutId id="2147484747" r:id="rId44"/>
    <p:sldLayoutId id="2147484748" r:id="rId45"/>
    <p:sldLayoutId id="2147484749" r:id="rId46"/>
    <p:sldLayoutId id="2147484750" r:id="rId47"/>
    <p:sldLayoutId id="2147484751" r:id="rId48"/>
    <p:sldLayoutId id="2147484752" r:id="rId49"/>
    <p:sldLayoutId id="2147484753" r:id="rId50"/>
    <p:sldLayoutId id="2147484754" r:id="rId51"/>
    <p:sldLayoutId id="2147484755" r:id="rId52"/>
    <p:sldLayoutId id="2147484756" r:id="rId53"/>
    <p:sldLayoutId id="2147484757" r:id="rId54"/>
    <p:sldLayoutId id="2147484758" r:id="rId55"/>
    <p:sldLayoutId id="2147484759" r:id="rId56"/>
    <p:sldLayoutId id="2147484760" r:id="rId57"/>
    <p:sldLayoutId id="2147484761" r:id="rId58"/>
    <p:sldLayoutId id="2147484762" r:id="rId59"/>
    <p:sldLayoutId id="2147484763" r:id="rId60"/>
    <p:sldLayoutId id="2147484764" r:id="rId61"/>
    <p:sldLayoutId id="2147484765" r:id="rId62"/>
    <p:sldLayoutId id="2147484766" r:id="rId63"/>
    <p:sldLayoutId id="2147484767" r:id="rId64"/>
    <p:sldLayoutId id="2147484768" r:id="rId65"/>
    <p:sldLayoutId id="2147484769" r:id="rId66"/>
    <p:sldLayoutId id="2147484770" r:id="rId67"/>
    <p:sldLayoutId id="2147484771" r:id="rId68"/>
    <p:sldLayoutId id="2147484772" r:id="rId69"/>
    <p:sldLayoutId id="2147484773" r:id="rId70"/>
    <p:sldLayoutId id="2147484774" r:id="rId71"/>
    <p:sldLayoutId id="2147484775" r:id="rId72"/>
    <p:sldLayoutId id="2147484776" r:id="rId73"/>
    <p:sldLayoutId id="2147484777" r:id="rId74"/>
    <p:sldLayoutId id="2147484778" r:id="rId75"/>
    <p:sldLayoutId id="2147484779" r:id="rId76"/>
    <p:sldLayoutId id="2147484781" r:id="rId77"/>
    <p:sldLayoutId id="2147484782" r:id="rId78"/>
    <p:sldLayoutId id="2147484783" r:id="rId79"/>
    <p:sldLayoutId id="2147484784" r:id="rId80"/>
    <p:sldLayoutId id="2147484785" r:id="rId81"/>
    <p:sldLayoutId id="2147484786" r:id="rId82"/>
    <p:sldLayoutId id="2147484787" r:id="rId83"/>
    <p:sldLayoutId id="2147484788" r:id="rId84"/>
    <p:sldLayoutId id="2147484789" r:id="rId85"/>
    <p:sldLayoutId id="2147484790" r:id="rId86"/>
    <p:sldLayoutId id="2147484791" r:id="rId87"/>
    <p:sldLayoutId id="2147484792" r:id="rId88"/>
    <p:sldLayoutId id="2147484793" r:id="rId89"/>
    <p:sldLayoutId id="2147484794" r:id="rId90"/>
    <p:sldLayoutId id="2147484795" r:id="rId91"/>
    <p:sldLayoutId id="2147484796" r:id="rId92"/>
    <p:sldLayoutId id="2147484797" r:id="rId93"/>
    <p:sldLayoutId id="2147484798" r:id="rId94"/>
    <p:sldLayoutId id="2147484799" r:id="rId95"/>
    <p:sldLayoutId id="2147484800" r:id="rId96"/>
    <p:sldLayoutId id="2147484801" r:id="rId97"/>
    <p:sldLayoutId id="2147484802" r:id="rId98"/>
    <p:sldLayoutId id="2147484803" r:id="rId99"/>
    <p:sldLayoutId id="2147484804" r:id="rId100"/>
    <p:sldLayoutId id="2147484805" r:id="rId101"/>
    <p:sldLayoutId id="2147484806" r:id="rId102"/>
    <p:sldLayoutId id="2147484807" r:id="rId103"/>
    <p:sldLayoutId id="2147484808" r:id="rId104"/>
    <p:sldLayoutId id="2147484809" r:id="rId105"/>
    <p:sldLayoutId id="2147484810" r:id="rId106"/>
    <p:sldLayoutId id="2147484811" r:id="rId107"/>
    <p:sldLayoutId id="2147484812" r:id="rId108"/>
    <p:sldLayoutId id="2147484813" r:id="rId109"/>
    <p:sldLayoutId id="2147484814" r:id="rId110"/>
    <p:sldLayoutId id="2147484815" r:id="rId111"/>
    <p:sldLayoutId id="2147484816" r:id="rId112"/>
    <p:sldLayoutId id="2147484817" r:id="rId113"/>
    <p:sldLayoutId id="2147484818" r:id="rId114"/>
    <p:sldLayoutId id="2147484819" r:id="rId115"/>
    <p:sldLayoutId id="2147484820" r:id="rId116"/>
    <p:sldLayoutId id="2147484821" r:id="rId117"/>
    <p:sldLayoutId id="2147484822" r:id="rId118"/>
    <p:sldLayoutId id="2147484823" r:id="rId119"/>
    <p:sldLayoutId id="2147484824" r:id="rId120"/>
    <p:sldLayoutId id="2147484825" r:id="rId121"/>
    <p:sldLayoutId id="2147484826" r:id="rId122"/>
    <p:sldLayoutId id="2147484827" r:id="rId123"/>
    <p:sldLayoutId id="2147484828" r:id="rId124"/>
    <p:sldLayoutId id="2147484829" r:id="rId125"/>
    <p:sldLayoutId id="2147484830" r:id="rId126"/>
    <p:sldLayoutId id="2147484831" r:id="rId127"/>
    <p:sldLayoutId id="2147484832" r:id="rId128"/>
    <p:sldLayoutId id="2147484833" r:id="rId129"/>
    <p:sldLayoutId id="2147484834" r:id="rId130"/>
    <p:sldLayoutId id="2147484835" r:id="rId131"/>
    <p:sldLayoutId id="2147484836" r:id="rId132"/>
    <p:sldLayoutId id="2147484837" r:id="rId133"/>
    <p:sldLayoutId id="2147484838" r:id="rId134"/>
    <p:sldLayoutId id="2147484839" r:id="rId135"/>
    <p:sldLayoutId id="2147484840" r:id="rId136"/>
    <p:sldLayoutId id="2147484841" r:id="rId137"/>
    <p:sldLayoutId id="2147484842" r:id="rId138"/>
    <p:sldLayoutId id="2147484843" r:id="rId139"/>
    <p:sldLayoutId id="2147484844" r:id="rId140"/>
    <p:sldLayoutId id="2147484845" r:id="rId141"/>
    <p:sldLayoutId id="2147484846" r:id="rId142"/>
    <p:sldLayoutId id="2147484847" r:id="rId143"/>
    <p:sldLayoutId id="2147484848" r:id="rId144"/>
    <p:sldLayoutId id="2147484849" r:id="rId145"/>
    <p:sldLayoutId id="2147484850" r:id="rId146"/>
    <p:sldLayoutId id="2147484851" r:id="rId147"/>
    <p:sldLayoutId id="2147484852" r:id="rId148"/>
    <p:sldLayoutId id="2147484853" r:id="rId149"/>
    <p:sldLayoutId id="2147484854" r:id="rId150"/>
    <p:sldLayoutId id="2147484855" r:id="rId151"/>
    <p:sldLayoutId id="2147484856" r:id="rId152"/>
    <p:sldLayoutId id="2147484857" r:id="rId153"/>
    <p:sldLayoutId id="2147484858" r:id="rId154"/>
    <p:sldLayoutId id="2147484859" r:id="rId155"/>
    <p:sldLayoutId id="2147484860" r:id="rId156"/>
    <p:sldLayoutId id="2147484861" r:id="rId157"/>
    <p:sldLayoutId id="2147484862" r:id="rId158"/>
    <p:sldLayoutId id="2147484863" r:id="rId159"/>
    <p:sldLayoutId id="2147484864" r:id="rId160"/>
    <p:sldLayoutId id="2147484906" r:id="rId161"/>
    <p:sldLayoutId id="2147484907" r:id="rId162"/>
    <p:sldLayoutId id="2147484908" r:id="rId163"/>
    <p:sldLayoutId id="2147484909" r:id="rId164"/>
    <p:sldLayoutId id="2147484910" r:id="rId165"/>
    <p:sldLayoutId id="2147484911" r:id="rId166"/>
    <p:sldLayoutId id="2147484912" r:id="rId167"/>
    <p:sldLayoutId id="2147484913" r:id="rId168"/>
    <p:sldLayoutId id="2147484914" r:id="rId169"/>
    <p:sldLayoutId id="2147484915" r:id="rId170"/>
    <p:sldLayoutId id="2147484916" r:id="rId171"/>
    <p:sldLayoutId id="2147484917" r:id="rId172"/>
    <p:sldLayoutId id="2147484918" r:id="rId173"/>
    <p:sldLayoutId id="2147484919" r:id="rId174"/>
    <p:sldLayoutId id="2147484920" r:id="rId175"/>
    <p:sldLayoutId id="2147484921" r:id="rId176"/>
    <p:sldLayoutId id="2147484922" r:id="rId177"/>
    <p:sldLayoutId id="2147484923" r:id="rId178"/>
    <p:sldLayoutId id="2147484924" r:id="rId179"/>
    <p:sldLayoutId id="2147484942" r:id="rId180"/>
    <p:sldLayoutId id="2147484943" r:id="rId181"/>
    <p:sldLayoutId id="2147484944" r:id="rId182"/>
    <p:sldLayoutId id="2147484945" r:id="rId183"/>
    <p:sldLayoutId id="2147484946" r:id="rId184"/>
    <p:sldLayoutId id="2147484947" r:id="rId185"/>
    <p:sldLayoutId id="2147484948" r:id="rId186"/>
    <p:sldLayoutId id="2147484949" r:id="rId187"/>
    <p:sldLayoutId id="2147484950" r:id="rId188"/>
    <p:sldLayoutId id="2147484951" r:id="rId189"/>
    <p:sldLayoutId id="2147484952" r:id="rId190"/>
    <p:sldLayoutId id="2147484953" r:id="rId191"/>
    <p:sldLayoutId id="2147484954" r:id="rId192"/>
    <p:sldLayoutId id="2147484955" r:id="rId193"/>
    <p:sldLayoutId id="2147484956" r:id="rId194"/>
    <p:sldLayoutId id="2147484957" r:id="rId195"/>
    <p:sldLayoutId id="2147484958" r:id="rId196"/>
    <p:sldLayoutId id="2147484959" r:id="rId197"/>
    <p:sldLayoutId id="2147484960" r:id="rId19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5.xml"/><Relationship Id="rId1" Type="http://schemas.openxmlformats.org/officeDocument/2006/relationships/tags" Target="../tags/tag2.xml"/><Relationship Id="rId6" Type="http://schemas.openxmlformats.org/officeDocument/2006/relationships/image" Target="../media/image20.wmf"/><Relationship Id="rId5" Type="http://schemas.openxmlformats.org/officeDocument/2006/relationships/image" Target="../media/image19.jpeg"/><Relationship Id="rId4" Type="http://schemas.openxmlformats.org/officeDocument/2006/relationships/image" Target="../media/image18.jpeg"/></Relationships>
</file>

<file path=ppt/slides/_rels/slide1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085.xml"/></Relationships>
</file>

<file path=ppt/slides/_rels/slide1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3.xml"/><Relationship Id="rId1" Type="http://schemas.openxmlformats.org/officeDocument/2006/relationships/slideLayout" Target="../slideLayouts/slideLayout586.xml"/><Relationship Id="rId6" Type="http://schemas.openxmlformats.org/officeDocument/2006/relationships/image" Target="../media/image57.png"/><Relationship Id="rId11" Type="http://schemas.openxmlformats.org/officeDocument/2006/relationships/image" Target="../media/image65.png"/><Relationship Id="rId5" Type="http://schemas.openxmlformats.org/officeDocument/2006/relationships/image" Target="../media/image56.jpeg"/><Relationship Id="rId10" Type="http://schemas.openxmlformats.org/officeDocument/2006/relationships/image" Target="../media/image64.png"/><Relationship Id="rId4" Type="http://schemas.openxmlformats.org/officeDocument/2006/relationships/image" Target="../media/image55.jpeg"/><Relationship Id="rId9" Type="http://schemas.openxmlformats.org/officeDocument/2006/relationships/image" Target="../media/image63.png"/></Relationships>
</file>

<file path=ppt/slides/_rels/slide1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586.xml"/><Relationship Id="rId6" Type="http://schemas.openxmlformats.org/officeDocument/2006/relationships/image" Target="../media/image57.png"/><Relationship Id="rId11" Type="http://schemas.openxmlformats.org/officeDocument/2006/relationships/image" Target="../media/image65.png"/><Relationship Id="rId5" Type="http://schemas.openxmlformats.org/officeDocument/2006/relationships/image" Target="../media/image56.jpeg"/><Relationship Id="rId10" Type="http://schemas.openxmlformats.org/officeDocument/2006/relationships/image" Target="../media/image64.png"/><Relationship Id="rId4" Type="http://schemas.openxmlformats.org/officeDocument/2006/relationships/image" Target="../media/image55.jpeg"/><Relationship Id="rId9" Type="http://schemas.openxmlformats.org/officeDocument/2006/relationships/image" Target="../media/image63.png"/></Relationships>
</file>

<file path=ppt/slides/_rels/slide13.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hyperlink" Target="../Downloads/&#212;ng%20gi&#243;ng%20&#273;&#225;nh%20tr&#7853;n_m&#249;ng%209%20h&#7897;i%20gi&#243;ng%202019.mp4" TargetMode="External"/><Relationship Id="rId1" Type="http://schemas.openxmlformats.org/officeDocument/2006/relationships/slideLayout" Target="../slideLayouts/slideLayout65.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1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9.png"/><Relationship Id="rId1" Type="http://schemas.openxmlformats.org/officeDocument/2006/relationships/slideLayout" Target="../slideLayouts/slideLayout65.xml"/></Relationships>
</file>

<file path=ppt/slides/_rels/slide1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586.xml"/><Relationship Id="rId6" Type="http://schemas.openxmlformats.org/officeDocument/2006/relationships/image" Target="../media/image57.png"/><Relationship Id="rId11" Type="http://schemas.openxmlformats.org/officeDocument/2006/relationships/image" Target="../media/image65.png"/><Relationship Id="rId5" Type="http://schemas.openxmlformats.org/officeDocument/2006/relationships/image" Target="../media/image56.jpeg"/><Relationship Id="rId10" Type="http://schemas.openxmlformats.org/officeDocument/2006/relationships/image" Target="../media/image64.png"/><Relationship Id="rId4" Type="http://schemas.openxmlformats.org/officeDocument/2006/relationships/image" Target="../media/image55.jpeg"/><Relationship Id="rId9" Type="http://schemas.openxmlformats.org/officeDocument/2006/relationships/image" Target="../media/image63.png"/></Relationships>
</file>

<file path=ppt/slides/_rels/slide16.xml.rels><?xml version="1.0" encoding="UTF-8" standalone="yes"?>
<Relationships xmlns="http://schemas.openxmlformats.org/package/2006/relationships"><Relationship Id="rId13" Type="http://schemas.openxmlformats.org/officeDocument/2006/relationships/image" Target="../media/image57.png"/><Relationship Id="rId12" Type="http://schemas.openxmlformats.org/officeDocument/2006/relationships/image" Target="../media/image55.jpeg"/><Relationship Id="rId2" Type="http://schemas.openxmlformats.org/officeDocument/2006/relationships/image" Target="../media/image73.png"/><Relationship Id="rId1" Type="http://schemas.openxmlformats.org/officeDocument/2006/relationships/slideLayout" Target="../slideLayouts/slideLayout529.xml"/><Relationship Id="rId11" Type="http://schemas.openxmlformats.org/officeDocument/2006/relationships/image" Target="../media/image56.jpeg"/><Relationship Id="rId15" Type="http://schemas.openxmlformats.org/officeDocument/2006/relationships/image" Target="../media/image59.png"/><Relationship Id="rId10" Type="http://schemas.openxmlformats.org/officeDocument/2006/relationships/image" Target="../media/image54.jpeg"/><Relationship Id="rId9" Type="http://schemas.openxmlformats.org/officeDocument/2006/relationships/image" Target="../media/image19.svg"/><Relationship Id="rId1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84.xml"/><Relationship Id="rId1" Type="http://schemas.openxmlformats.org/officeDocument/2006/relationships/tags" Target="../tags/tag6.xml"/><Relationship Id="rId4" Type="http://schemas.openxmlformats.org/officeDocument/2006/relationships/image" Target="../media/image74.png"/></Relationships>
</file>

<file path=ppt/slides/_rels/slide18.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png"/><Relationship Id="rId7" Type="http://schemas.openxmlformats.org/officeDocument/2006/relationships/image" Target="../media/image80.jpeg"/><Relationship Id="rId2" Type="http://schemas.openxmlformats.org/officeDocument/2006/relationships/image" Target="../media/image75.jpeg"/><Relationship Id="rId1" Type="http://schemas.openxmlformats.org/officeDocument/2006/relationships/slideLayout" Target="../slideLayouts/slideLayout529.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 Id="rId9" Type="http://schemas.openxmlformats.org/officeDocument/2006/relationships/image" Target="../media/image82.png"/></Relationships>
</file>

<file path=ppt/slides/_rels/slide19.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png"/><Relationship Id="rId7" Type="http://schemas.openxmlformats.org/officeDocument/2006/relationships/image" Target="../media/image80.jpeg"/><Relationship Id="rId12" Type="http://schemas.openxmlformats.org/officeDocument/2006/relationships/image" Target="../media/image83.png"/><Relationship Id="rId2" Type="http://schemas.openxmlformats.org/officeDocument/2006/relationships/image" Target="../media/image75.jpeg"/><Relationship Id="rId1" Type="http://schemas.openxmlformats.org/officeDocument/2006/relationships/slideLayout" Target="../slideLayouts/slideLayout529.xml"/><Relationship Id="rId6" Type="http://schemas.openxmlformats.org/officeDocument/2006/relationships/image" Target="../media/image79.jpeg"/><Relationship Id="rId11" Type="http://schemas.openxmlformats.org/officeDocument/2006/relationships/image" Target="../media/image65.png"/><Relationship Id="rId5" Type="http://schemas.openxmlformats.org/officeDocument/2006/relationships/image" Target="../media/image78.jpeg"/><Relationship Id="rId10" Type="http://schemas.openxmlformats.org/officeDocument/2006/relationships/image" Target="../media/image64.png"/><Relationship Id="rId4" Type="http://schemas.openxmlformats.org/officeDocument/2006/relationships/image" Target="../media/image77.jpeg"/><Relationship Id="rId9" Type="http://schemas.openxmlformats.org/officeDocument/2006/relationships/image" Target="../media/image63.png"/></Relationships>
</file>

<file path=ppt/slides/_rels/slide2.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slide" Target="slide6.xml"/><Relationship Id="rId18" Type="http://schemas.openxmlformats.org/officeDocument/2006/relationships/image" Target="../media/image31.png"/><Relationship Id="rId26" Type="http://schemas.openxmlformats.org/officeDocument/2006/relationships/image" Target="../media/image37.gif"/><Relationship Id="rId3" Type="http://schemas.openxmlformats.org/officeDocument/2006/relationships/audio" Target="../media/audio1.wav"/><Relationship Id="rId21" Type="http://schemas.openxmlformats.org/officeDocument/2006/relationships/image" Target="../media/image33.png"/><Relationship Id="rId7" Type="http://schemas.openxmlformats.org/officeDocument/2006/relationships/slide" Target="slide8.xml"/><Relationship Id="rId12" Type="http://schemas.openxmlformats.org/officeDocument/2006/relationships/image" Target="../media/image27.png"/><Relationship Id="rId17" Type="http://schemas.openxmlformats.org/officeDocument/2006/relationships/image" Target="../media/image30.png"/><Relationship Id="rId25" Type="http://schemas.openxmlformats.org/officeDocument/2006/relationships/image" Target="../media/image36.gif"/><Relationship Id="rId2" Type="http://schemas.openxmlformats.org/officeDocument/2006/relationships/notesSlide" Target="../notesSlides/notesSlide2.xml"/><Relationship Id="rId16" Type="http://schemas.openxmlformats.org/officeDocument/2006/relationships/slide" Target="slide5.xml"/><Relationship Id="rId20" Type="http://schemas.openxmlformats.org/officeDocument/2006/relationships/image" Target="../media/image32.png"/><Relationship Id="rId29" Type="http://schemas.openxmlformats.org/officeDocument/2006/relationships/image" Target="../media/image40.png"/><Relationship Id="rId1" Type="http://schemas.openxmlformats.org/officeDocument/2006/relationships/slideLayout" Target="../slideLayouts/slideLayout1085.xml"/><Relationship Id="rId6" Type="http://schemas.openxmlformats.org/officeDocument/2006/relationships/image" Target="../media/image23.png"/><Relationship Id="rId11" Type="http://schemas.openxmlformats.org/officeDocument/2006/relationships/image" Target="../media/image26.png"/><Relationship Id="rId24" Type="http://schemas.openxmlformats.org/officeDocument/2006/relationships/image" Target="../media/image35.gif"/><Relationship Id="rId5" Type="http://schemas.openxmlformats.org/officeDocument/2006/relationships/image" Target="../media/image22.png"/><Relationship Id="rId15" Type="http://schemas.openxmlformats.org/officeDocument/2006/relationships/image" Target="../media/image29.png"/><Relationship Id="rId23" Type="http://schemas.openxmlformats.org/officeDocument/2006/relationships/image" Target="../media/image34.png"/><Relationship Id="rId28" Type="http://schemas.openxmlformats.org/officeDocument/2006/relationships/image" Target="../media/image39.gif"/><Relationship Id="rId10" Type="http://schemas.openxmlformats.org/officeDocument/2006/relationships/slide" Target="slide7.xml"/><Relationship Id="rId19" Type="http://schemas.openxmlformats.org/officeDocument/2006/relationships/slide" Target="slide4.xml"/><Relationship Id="rId4" Type="http://schemas.openxmlformats.org/officeDocument/2006/relationships/image" Target="../media/image21.jpeg"/><Relationship Id="rId9" Type="http://schemas.openxmlformats.org/officeDocument/2006/relationships/image" Target="../media/image25.png"/><Relationship Id="rId14" Type="http://schemas.openxmlformats.org/officeDocument/2006/relationships/image" Target="../media/image28.png"/><Relationship Id="rId22" Type="http://schemas.openxmlformats.org/officeDocument/2006/relationships/slide" Target="slide3.xml"/><Relationship Id="rId27" Type="http://schemas.openxmlformats.org/officeDocument/2006/relationships/image" Target="../media/image38.png"/></Relationships>
</file>

<file path=ppt/slides/_rels/slide2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5.xml"/></Relationships>
</file>

<file path=ppt/slides/_rels/slide2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586.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22.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8.xml"/><Relationship Id="rId1" Type="http://schemas.openxmlformats.org/officeDocument/2006/relationships/slideLayout" Target="../slideLayouts/slideLayout1090.xml"/><Relationship Id="rId6" Type="http://schemas.openxmlformats.org/officeDocument/2006/relationships/image" Target="../media/image88.png"/><Relationship Id="rId5" Type="http://schemas.openxmlformats.org/officeDocument/2006/relationships/image" Target="../media/image87.jpeg"/><Relationship Id="rId4" Type="http://schemas.openxmlformats.org/officeDocument/2006/relationships/image" Target="../media/image86.png"/></Relationships>
</file>

<file path=ppt/slides/_rels/slide23.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image" Target="../media/image90.png"/><Relationship Id="rId1" Type="http://schemas.openxmlformats.org/officeDocument/2006/relationships/slideLayout" Target="../slideLayouts/slideLayout1090.xml"/><Relationship Id="rId4" Type="http://schemas.openxmlformats.org/officeDocument/2006/relationships/image" Target="../media/image92.png"/></Relationships>
</file>

<file path=ppt/slides/_rels/slide2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slideLayout" Target="../slideLayouts/slideLayout586.xml"/><Relationship Id="rId1" Type="http://schemas.openxmlformats.org/officeDocument/2006/relationships/tags" Target="../tags/tag7.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8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8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85.xml"/></Relationships>
</file>

<file path=ppt/slides/_rels/slide28.xml.rels><?xml version="1.0" encoding="UTF-8" standalone="yes"?>
<Relationships xmlns="http://schemas.openxmlformats.org/package/2006/relationships"><Relationship Id="rId3" Type="http://schemas.openxmlformats.org/officeDocument/2006/relationships/image" Target="../media/image97.gif"/><Relationship Id="rId2" Type="http://schemas.openxmlformats.org/officeDocument/2006/relationships/image" Target="../media/image96.gif"/><Relationship Id="rId1" Type="http://schemas.openxmlformats.org/officeDocument/2006/relationships/slideLayout" Target="../slideLayouts/slideLayout1090.xml"/><Relationship Id="rId4" Type="http://schemas.openxmlformats.org/officeDocument/2006/relationships/image" Target="../media/image85.png"/></Relationships>
</file>

<file path=ppt/slides/_rels/slide2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9.xml"/><Relationship Id="rId1" Type="http://schemas.openxmlformats.org/officeDocument/2006/relationships/slideLayout" Target="../slideLayouts/slideLayout1090.xml"/><Relationship Id="rId5" Type="http://schemas.openxmlformats.org/officeDocument/2006/relationships/image" Target="../media/image58.png"/><Relationship Id="rId4" Type="http://schemas.openxmlformats.org/officeDocument/2006/relationships/image" Target="../media/image99.png"/></Relationships>
</file>

<file path=ppt/slides/_rels/slide3.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audio" Target="../media/audio2.wav"/><Relationship Id="rId1" Type="http://schemas.openxmlformats.org/officeDocument/2006/relationships/slideLayout" Target="../slideLayouts/slideLayout1085.xml"/><Relationship Id="rId6" Type="http://schemas.openxmlformats.org/officeDocument/2006/relationships/slide" Target="slide2.xml"/><Relationship Id="rId5" Type="http://schemas.openxmlformats.org/officeDocument/2006/relationships/image" Target="../media/image43.jpeg"/><Relationship Id="rId4" Type="http://schemas.openxmlformats.org/officeDocument/2006/relationships/image" Target="../media/image42.jpeg"/><Relationship Id="rId9" Type="http://schemas.openxmlformats.org/officeDocument/2006/relationships/image" Target="../media/image4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9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86.xml"/></Relationships>
</file>

<file path=ppt/slides/_rels/slide3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586.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3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586.xml"/></Relationships>
</file>

<file path=ppt/slides/_rels/slide3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2.xml"/><Relationship Id="rId1" Type="http://schemas.openxmlformats.org/officeDocument/2006/relationships/slideLayout" Target="../slideLayouts/slideLayout1084.xml"/><Relationship Id="rId4" Type="http://schemas.openxmlformats.org/officeDocument/2006/relationships/image" Target="../media/image103.png"/></Relationships>
</file>

<file path=ppt/slides/_rels/slide3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3.xml"/><Relationship Id="rId1" Type="http://schemas.openxmlformats.org/officeDocument/2006/relationships/slideLayout" Target="../slideLayouts/slideLayout1096.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8.jpeg"/><Relationship Id="rId2" Type="http://schemas.openxmlformats.org/officeDocument/2006/relationships/notesSlide" Target="../notesSlides/notesSlide14.xml"/><Relationship Id="rId1" Type="http://schemas.openxmlformats.org/officeDocument/2006/relationships/slideLayout" Target="../slideLayouts/slideLayout586.xml"/><Relationship Id="rId6" Type="http://schemas.openxmlformats.org/officeDocument/2006/relationships/image" Target="../media/image107.jpeg"/><Relationship Id="rId5" Type="http://schemas.openxmlformats.org/officeDocument/2006/relationships/image" Target="../media/image59.png"/><Relationship Id="rId4" Type="http://schemas.openxmlformats.org/officeDocument/2006/relationships/image" Target="../media/image106.png"/></Relationships>
</file>

<file path=ppt/slides/_rels/slide3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5.xml"/><Relationship Id="rId1" Type="http://schemas.openxmlformats.org/officeDocument/2006/relationships/slideLayout" Target="../slideLayouts/slideLayout1085.xml"/><Relationship Id="rId4" Type="http://schemas.openxmlformats.org/officeDocument/2006/relationships/image" Target="../media/image110.jpeg"/></Relationships>
</file>

<file path=ppt/slides/_rels/slide38.x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image" Target="../media/image111.wmf"/><Relationship Id="rId1" Type="http://schemas.openxmlformats.org/officeDocument/2006/relationships/slideLayout" Target="../slideLayouts/slideLayout586.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113.png"/></Relationships>
</file>

<file path=ppt/slides/_rels/slide39.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118.png"/><Relationship Id="rId2" Type="http://schemas.openxmlformats.org/officeDocument/2006/relationships/image" Target="../media/image114.png"/><Relationship Id="rId1" Type="http://schemas.openxmlformats.org/officeDocument/2006/relationships/slideLayout" Target="../slideLayouts/slideLayout529.xml"/><Relationship Id="rId6" Type="http://schemas.openxmlformats.org/officeDocument/2006/relationships/image" Target="../media/image117.png"/><Relationship Id="rId5" Type="http://schemas.openxmlformats.org/officeDocument/2006/relationships/image" Target="../media/image116.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1.png"/><Relationship Id="rId7" Type="http://schemas.openxmlformats.org/officeDocument/2006/relationships/image" Target="../media/image46.png"/><Relationship Id="rId2" Type="http://schemas.openxmlformats.org/officeDocument/2006/relationships/audio" Target="../media/audio2.wav"/><Relationship Id="rId1" Type="http://schemas.openxmlformats.org/officeDocument/2006/relationships/slideLayout" Target="../slideLayouts/slideLayout1085.xml"/><Relationship Id="rId6" Type="http://schemas.openxmlformats.org/officeDocument/2006/relationships/image" Target="../media/image45.jpeg"/><Relationship Id="rId5" Type="http://schemas.openxmlformats.org/officeDocument/2006/relationships/image" Target="../media/image43.jpeg"/><Relationship Id="rId4" Type="http://schemas.openxmlformats.org/officeDocument/2006/relationships/image" Target="../media/image42.jpeg"/><Relationship Id="rId9" Type="http://schemas.openxmlformats.org/officeDocument/2006/relationships/image" Target="../media/image44.png"/></Relationships>
</file>

<file path=ppt/slides/_rels/slide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png"/><Relationship Id="rId7" Type="http://schemas.openxmlformats.org/officeDocument/2006/relationships/slide" Target="slide2.xml"/><Relationship Id="rId2" Type="http://schemas.openxmlformats.org/officeDocument/2006/relationships/audio" Target="../media/audio2.wav"/><Relationship Id="rId1" Type="http://schemas.openxmlformats.org/officeDocument/2006/relationships/slideLayout" Target="../slideLayouts/slideLayout1085.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6.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audio" Target="../media/audio2.wav"/><Relationship Id="rId1" Type="http://schemas.openxmlformats.org/officeDocument/2006/relationships/slideLayout" Target="../slideLayouts/slideLayout1085.xml"/><Relationship Id="rId6" Type="http://schemas.openxmlformats.org/officeDocument/2006/relationships/slide" Target="slide2.xml"/><Relationship Id="rId5" Type="http://schemas.openxmlformats.org/officeDocument/2006/relationships/image" Target="../media/image50.jpeg"/><Relationship Id="rId4" Type="http://schemas.openxmlformats.org/officeDocument/2006/relationships/image" Target="../media/image48.jpeg"/></Relationships>
</file>

<file path=ppt/slides/_rels/slide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png"/><Relationship Id="rId7" Type="http://schemas.openxmlformats.org/officeDocument/2006/relationships/slide" Target="slide2.xml"/><Relationship Id="rId2" Type="http://schemas.openxmlformats.org/officeDocument/2006/relationships/audio" Target="../media/audio2.wav"/><Relationship Id="rId1" Type="http://schemas.openxmlformats.org/officeDocument/2006/relationships/slideLayout" Target="../slideLayouts/slideLayout1085.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7.jpeg"/></Relationships>
</file>

<file path=ppt/slides/_rels/slide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1.png"/><Relationship Id="rId7" Type="http://schemas.openxmlformats.org/officeDocument/2006/relationships/image" Target="../media/image53.jpeg"/><Relationship Id="rId2" Type="http://schemas.openxmlformats.org/officeDocument/2006/relationships/audio" Target="../media/audio2.wav"/><Relationship Id="rId1" Type="http://schemas.openxmlformats.org/officeDocument/2006/relationships/slideLayout" Target="../slideLayouts/slideLayout1085.xml"/><Relationship Id="rId6" Type="http://schemas.openxmlformats.org/officeDocument/2006/relationships/image" Target="../media/image45.jpeg"/><Relationship Id="rId5" Type="http://schemas.openxmlformats.org/officeDocument/2006/relationships/image" Target="../media/image52.jpeg"/><Relationship Id="rId4" Type="http://schemas.openxmlformats.org/officeDocument/2006/relationships/image" Target="../media/image51.jpeg"/><Relationship Id="rId9" Type="http://schemas.openxmlformats.org/officeDocument/2006/relationships/image" Target="../media/image44.png"/></Relationships>
</file>

<file path=ppt/slides/_rels/slide9.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jpeg"/><Relationship Id="rId3" Type="http://schemas.openxmlformats.org/officeDocument/2006/relationships/tags" Target="../tags/tag5.xml"/><Relationship Id="rId7" Type="http://schemas.openxmlformats.org/officeDocument/2006/relationships/image" Target="../media/image56.jpeg"/><Relationship Id="rId12" Type="http://schemas.openxmlformats.org/officeDocument/2006/relationships/image" Target="../media/image61.jpe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55.jpeg"/><Relationship Id="rId11" Type="http://schemas.openxmlformats.org/officeDocument/2006/relationships/image" Target="../media/image60.jpeg"/><Relationship Id="rId5" Type="http://schemas.openxmlformats.org/officeDocument/2006/relationships/image" Target="../media/image54.jpeg"/><Relationship Id="rId10" Type="http://schemas.openxmlformats.org/officeDocument/2006/relationships/image" Target="../media/image59.png"/><Relationship Id="rId4" Type="http://schemas.openxmlformats.org/officeDocument/2006/relationships/slideLayout" Target="../slideLayouts/slideLayout9.xml"/><Relationship Id="rId9"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2"/>
          <p:cNvGrpSpPr>
            <a:grpSpLocks noChangeAspect="1"/>
          </p:cNvGrpSpPr>
          <p:nvPr/>
        </p:nvGrpSpPr>
        <p:grpSpPr bwMode="auto">
          <a:xfrm>
            <a:off x="3696509" y="3858486"/>
            <a:ext cx="5647618" cy="3375025"/>
            <a:chOff x="0" y="0"/>
            <a:chExt cx="5460" cy="3810"/>
          </a:xfrm>
        </p:grpSpPr>
        <p:sp>
          <p:nvSpPr>
            <p:cNvPr id="11" name="AutoShape 3"/>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a:spcBef>
                  <a:spcPct val="0"/>
                </a:spcBef>
                <a:buClrTx/>
                <a:buSzTx/>
                <a:buFontTx/>
                <a:buNone/>
              </a:pPr>
              <a:endParaRPr lang="en-US" altLang="en-US">
                <a:solidFill>
                  <a:prstClr val="black"/>
                </a:solidFill>
                <a:latin typeface="Arial" panose="020B0604020202020204" pitchFamily="34" charset="0"/>
                <a:ea typeface="宋体" panose="02010600030101010101" pitchFamily="2" charset="-122"/>
                <a:cs typeface="Arial" panose="020B0604020202020204" pitchFamily="34" charset="0"/>
              </a:endParaRPr>
            </a:p>
          </p:txBody>
        </p:sp>
        <p:sp>
          <p:nvSpPr>
            <p:cNvPr id="16" name="Freeform 4"/>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7" name="Freeform 5"/>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8" name="Freeform 6"/>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9" name="Freeform 7"/>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0" name="Freeform 8"/>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1" name="Freeform 9"/>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2" name="Freeform 10"/>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3" name="Freeform 11"/>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4" name="Freeform 12"/>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5" name="Freeform 13"/>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6" name="Freeform 14"/>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7" name="Freeform 15"/>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8" name="Freeform 16"/>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9" name="Freeform 17"/>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0" name="Freeform 18"/>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1" name="Freeform 19"/>
            <p:cNvSpPr>
              <a:spLocks/>
            </p:cNvSpPr>
            <p:nvPr/>
          </p:nvSpPr>
          <p:spPr bwMode="auto">
            <a:xfrm>
              <a:off x="826" y="0"/>
              <a:ext cx="1694" cy="2082"/>
            </a:xfrm>
            <a:custGeom>
              <a:avLst/>
              <a:gdLst>
                <a:gd name="T0" fmla="*/ 2124 w 1513"/>
                <a:gd name="T1" fmla="*/ 0 h 2076"/>
                <a:gd name="T2" fmla="*/ 1710 w 1513"/>
                <a:gd name="T3" fmla="*/ 106 h 2076"/>
                <a:gd name="T4" fmla="*/ 1310 w 1513"/>
                <a:gd name="T5" fmla="*/ 290 h 2076"/>
                <a:gd name="T6" fmla="*/ 949 w 1513"/>
                <a:gd name="T7" fmla="*/ 537 h 2076"/>
                <a:gd name="T8" fmla="*/ 631 w 1513"/>
                <a:gd name="T9" fmla="*/ 816 h 2076"/>
                <a:gd name="T10" fmla="*/ 368 w 1513"/>
                <a:gd name="T11" fmla="*/ 1131 h 2076"/>
                <a:gd name="T12" fmla="*/ 168 w 1513"/>
                <a:gd name="T13" fmla="*/ 1462 h 2076"/>
                <a:gd name="T14" fmla="*/ 40 w 1513"/>
                <a:gd name="T15" fmla="*/ 1790 h 2076"/>
                <a:gd name="T16" fmla="*/ 0 w 1513"/>
                <a:gd name="T17" fmla="*/ 2094 h 2076"/>
                <a:gd name="T18" fmla="*/ 19 w 1513"/>
                <a:gd name="T19" fmla="*/ 2048 h 2076"/>
                <a:gd name="T20" fmla="*/ 40 w 1513"/>
                <a:gd name="T21" fmla="*/ 1964 h 2076"/>
                <a:gd name="T22" fmla="*/ 62 w 1513"/>
                <a:gd name="T23" fmla="*/ 1936 h 2076"/>
                <a:gd name="T24" fmla="*/ 49 w 1513"/>
                <a:gd name="T25" fmla="*/ 1836 h 2076"/>
                <a:gd name="T26" fmla="*/ 113 w 1513"/>
                <a:gd name="T27" fmla="*/ 1698 h 2076"/>
                <a:gd name="T28" fmla="*/ 301 w 1513"/>
                <a:gd name="T29" fmla="*/ 1595 h 2076"/>
                <a:gd name="T30" fmla="*/ 652 w 1513"/>
                <a:gd name="T31" fmla="*/ 1584 h 2076"/>
                <a:gd name="T32" fmla="*/ 702 w 1513"/>
                <a:gd name="T33" fmla="*/ 1519 h 2076"/>
                <a:gd name="T34" fmla="*/ 890 w 1513"/>
                <a:gd name="T35" fmla="*/ 1302 h 2076"/>
                <a:gd name="T36" fmla="*/ 1127 w 1513"/>
                <a:gd name="T37" fmla="*/ 1066 h 2076"/>
                <a:gd name="T38" fmla="*/ 1338 w 1513"/>
                <a:gd name="T39" fmla="*/ 930 h 2076"/>
                <a:gd name="T40" fmla="*/ 1400 w 1513"/>
                <a:gd name="T41" fmla="*/ 933 h 2076"/>
                <a:gd name="T42" fmla="*/ 1333 w 1513"/>
                <a:gd name="T43" fmla="*/ 892 h 2076"/>
                <a:gd name="T44" fmla="*/ 1246 w 1513"/>
                <a:gd name="T45" fmla="*/ 884 h 2076"/>
                <a:gd name="T46" fmla="*/ 1134 w 1513"/>
                <a:gd name="T47" fmla="*/ 900 h 2076"/>
                <a:gd name="T48" fmla="*/ 1020 w 1513"/>
                <a:gd name="T49" fmla="*/ 947 h 2076"/>
                <a:gd name="T50" fmla="*/ 1056 w 1513"/>
                <a:gd name="T51" fmla="*/ 917 h 2076"/>
                <a:gd name="T52" fmla="*/ 1142 w 1513"/>
                <a:gd name="T53" fmla="*/ 860 h 2076"/>
                <a:gd name="T54" fmla="*/ 1256 w 1513"/>
                <a:gd name="T55" fmla="*/ 811 h 2076"/>
                <a:gd name="T56" fmla="*/ 1375 w 1513"/>
                <a:gd name="T57" fmla="*/ 797 h 2076"/>
                <a:gd name="T58" fmla="*/ 1438 w 1513"/>
                <a:gd name="T59" fmla="*/ 800 h 2076"/>
                <a:gd name="T60" fmla="*/ 1444 w 1513"/>
                <a:gd name="T61" fmla="*/ 697 h 2076"/>
                <a:gd name="T62" fmla="*/ 1518 w 1513"/>
                <a:gd name="T63" fmla="*/ 534 h 2076"/>
                <a:gd name="T64" fmla="*/ 1729 w 1513"/>
                <a:gd name="T65" fmla="*/ 309 h 2076"/>
                <a:gd name="T66" fmla="*/ 2124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xmlns="">
                  <a:solidFill>
                    <a:srgbClr val="FFFFFF"/>
                  </a:solidFill>
                </a14:hiddenFill>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2" name="Freeform 20"/>
            <p:cNvSpPr>
              <a:spLocks/>
            </p:cNvSpPr>
            <p:nvPr/>
          </p:nvSpPr>
          <p:spPr bwMode="auto">
            <a:xfrm>
              <a:off x="840" y="0"/>
              <a:ext cx="1680" cy="2076"/>
            </a:xfrm>
            <a:custGeom>
              <a:avLst/>
              <a:gdLst>
                <a:gd name="T0" fmla="*/ 2071 w 1513"/>
                <a:gd name="T1" fmla="*/ 0 h 2076"/>
                <a:gd name="T2" fmla="*/ 1863 w 1513"/>
                <a:gd name="T3" fmla="*/ 43 h 2076"/>
                <a:gd name="T4" fmla="*/ 1667 w 1513"/>
                <a:gd name="T5" fmla="*/ 106 h 2076"/>
                <a:gd name="T6" fmla="*/ 1466 w 1513"/>
                <a:gd name="T7" fmla="*/ 192 h 2076"/>
                <a:gd name="T8" fmla="*/ 1277 w 1513"/>
                <a:gd name="T9" fmla="*/ 287 h 2076"/>
                <a:gd name="T10" fmla="*/ 1096 w 1513"/>
                <a:gd name="T11" fmla="*/ 398 h 2076"/>
                <a:gd name="T12" fmla="*/ 926 w 1513"/>
                <a:gd name="T13" fmla="*/ 531 h 2076"/>
                <a:gd name="T14" fmla="*/ 764 w 1513"/>
                <a:gd name="T15" fmla="*/ 667 h 2076"/>
                <a:gd name="T16" fmla="*/ 616 w 1513"/>
                <a:gd name="T17" fmla="*/ 810 h 2076"/>
                <a:gd name="T18" fmla="*/ 480 w 1513"/>
                <a:gd name="T19" fmla="*/ 962 h 2076"/>
                <a:gd name="T20" fmla="*/ 360 w 1513"/>
                <a:gd name="T21" fmla="*/ 1122 h 2076"/>
                <a:gd name="T22" fmla="*/ 250 w 1513"/>
                <a:gd name="T23" fmla="*/ 1284 h 2076"/>
                <a:gd name="T24" fmla="*/ 164 w 1513"/>
                <a:gd name="T25" fmla="*/ 1450 h 2076"/>
                <a:gd name="T26" fmla="*/ 91 w 1513"/>
                <a:gd name="T27" fmla="*/ 1610 h 2076"/>
                <a:gd name="T28" fmla="*/ 40 w 1513"/>
                <a:gd name="T29" fmla="*/ 1775 h 2076"/>
                <a:gd name="T30" fmla="*/ 9 w 1513"/>
                <a:gd name="T31" fmla="*/ 1927 h 2076"/>
                <a:gd name="T32" fmla="*/ 0 w 1513"/>
                <a:gd name="T33" fmla="*/ 2076 h 2076"/>
                <a:gd name="T34" fmla="*/ 18 w 1513"/>
                <a:gd name="T35" fmla="*/ 2030 h 2076"/>
                <a:gd name="T36" fmla="*/ 30 w 1513"/>
                <a:gd name="T37" fmla="*/ 1981 h 2076"/>
                <a:gd name="T38" fmla="*/ 40 w 1513"/>
                <a:gd name="T39" fmla="*/ 1946 h 2076"/>
                <a:gd name="T40" fmla="*/ 60 w 1513"/>
                <a:gd name="T41" fmla="*/ 1918 h 2076"/>
                <a:gd name="T42" fmla="*/ 48 w 1513"/>
                <a:gd name="T43" fmla="*/ 1878 h 2076"/>
                <a:gd name="T44" fmla="*/ 48 w 1513"/>
                <a:gd name="T45" fmla="*/ 1821 h 2076"/>
                <a:gd name="T46" fmla="*/ 67 w 1513"/>
                <a:gd name="T47" fmla="*/ 1756 h 2076"/>
                <a:gd name="T48" fmla="*/ 110 w 1513"/>
                <a:gd name="T49" fmla="*/ 1683 h 2076"/>
                <a:gd name="T50" fmla="*/ 182 w 1513"/>
                <a:gd name="T51" fmla="*/ 1626 h 2076"/>
                <a:gd name="T52" fmla="*/ 293 w 1513"/>
                <a:gd name="T53" fmla="*/ 1580 h 2076"/>
                <a:gd name="T54" fmla="*/ 443 w 1513"/>
                <a:gd name="T55" fmla="*/ 1555 h 2076"/>
                <a:gd name="T56" fmla="*/ 635 w 1513"/>
                <a:gd name="T57" fmla="*/ 1569 h 2076"/>
                <a:gd name="T58" fmla="*/ 684 w 1513"/>
                <a:gd name="T59" fmla="*/ 1507 h 2076"/>
                <a:gd name="T60" fmla="*/ 764 w 1513"/>
                <a:gd name="T61" fmla="*/ 1409 h 2076"/>
                <a:gd name="T62" fmla="*/ 868 w 1513"/>
                <a:gd name="T63" fmla="*/ 1290 h 2076"/>
                <a:gd name="T64" fmla="*/ 983 w 1513"/>
                <a:gd name="T65" fmla="*/ 1165 h 2076"/>
                <a:gd name="T66" fmla="*/ 1099 w 1513"/>
                <a:gd name="T67" fmla="*/ 1057 h 2076"/>
                <a:gd name="T68" fmla="*/ 1216 w 1513"/>
                <a:gd name="T69" fmla="*/ 965 h 2076"/>
                <a:gd name="T70" fmla="*/ 1305 w 1513"/>
                <a:gd name="T71" fmla="*/ 921 h 2076"/>
                <a:gd name="T72" fmla="*/ 1365 w 1513"/>
                <a:gd name="T73" fmla="*/ 924 h 2076"/>
                <a:gd name="T74" fmla="*/ 1338 w 1513"/>
                <a:gd name="T75" fmla="*/ 900 h 2076"/>
                <a:gd name="T76" fmla="*/ 1300 w 1513"/>
                <a:gd name="T77" fmla="*/ 883 h 2076"/>
                <a:gd name="T78" fmla="*/ 1258 w 1513"/>
                <a:gd name="T79" fmla="*/ 875 h 2076"/>
                <a:gd name="T80" fmla="*/ 1216 w 1513"/>
                <a:gd name="T81" fmla="*/ 875 h 2076"/>
                <a:gd name="T82" fmla="*/ 1164 w 1513"/>
                <a:gd name="T83" fmla="*/ 878 h 2076"/>
                <a:gd name="T84" fmla="*/ 1106 w 1513"/>
                <a:gd name="T85" fmla="*/ 891 h 2076"/>
                <a:gd name="T86" fmla="*/ 1050 w 1513"/>
                <a:gd name="T87" fmla="*/ 913 h 2076"/>
                <a:gd name="T88" fmla="*/ 995 w 1513"/>
                <a:gd name="T89" fmla="*/ 938 h 2076"/>
                <a:gd name="T90" fmla="*/ 1029 w 1513"/>
                <a:gd name="T91" fmla="*/ 908 h 2076"/>
                <a:gd name="T92" fmla="*/ 1066 w 1513"/>
                <a:gd name="T93" fmla="*/ 878 h 2076"/>
                <a:gd name="T94" fmla="*/ 1115 w 1513"/>
                <a:gd name="T95" fmla="*/ 854 h 2076"/>
                <a:gd name="T96" fmla="*/ 1166 w 1513"/>
                <a:gd name="T97" fmla="*/ 826 h 2076"/>
                <a:gd name="T98" fmla="*/ 1226 w 1513"/>
                <a:gd name="T99" fmla="*/ 805 h 2076"/>
                <a:gd name="T100" fmla="*/ 1282 w 1513"/>
                <a:gd name="T101" fmla="*/ 794 h 2076"/>
                <a:gd name="T102" fmla="*/ 1341 w 1513"/>
                <a:gd name="T103" fmla="*/ 791 h 2076"/>
                <a:gd name="T104" fmla="*/ 1401 w 1513"/>
                <a:gd name="T105" fmla="*/ 794 h 2076"/>
                <a:gd name="T106" fmla="*/ 1399 w 1513"/>
                <a:gd name="T107" fmla="*/ 748 h 2076"/>
                <a:gd name="T108" fmla="*/ 1409 w 1513"/>
                <a:gd name="T109" fmla="*/ 691 h 2076"/>
                <a:gd name="T110" fmla="*/ 1437 w 1513"/>
                <a:gd name="T111" fmla="*/ 612 h 2076"/>
                <a:gd name="T112" fmla="*/ 1481 w 1513"/>
                <a:gd name="T113" fmla="*/ 528 h 2076"/>
                <a:gd name="T114" fmla="*/ 1563 w 1513"/>
                <a:gd name="T115" fmla="*/ 425 h 2076"/>
                <a:gd name="T116" fmla="*/ 1687 w 1513"/>
                <a:gd name="T117" fmla="*/ 306 h 2076"/>
                <a:gd name="T118" fmla="*/ 1848 w 1513"/>
                <a:gd name="T119" fmla="*/ 163 h 2076"/>
                <a:gd name="T120" fmla="*/ 2071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3" name="Freeform 21"/>
            <p:cNvSpPr>
              <a:spLocks/>
            </p:cNvSpPr>
            <p:nvPr/>
          </p:nvSpPr>
          <p:spPr bwMode="auto">
            <a:xfrm>
              <a:off x="616" y="1846"/>
              <a:ext cx="476" cy="569"/>
            </a:xfrm>
            <a:custGeom>
              <a:avLst/>
              <a:gdLst>
                <a:gd name="T0" fmla="*/ 622 w 395"/>
                <a:gd name="T1" fmla="*/ 569 h 569"/>
                <a:gd name="T2" fmla="*/ 657 w 395"/>
                <a:gd name="T3" fmla="*/ 566 h 569"/>
                <a:gd name="T4" fmla="*/ 688 w 395"/>
                <a:gd name="T5" fmla="*/ 547 h 569"/>
                <a:gd name="T6" fmla="*/ 692 w 395"/>
                <a:gd name="T7" fmla="*/ 512 h 569"/>
                <a:gd name="T8" fmla="*/ 692 w 395"/>
                <a:gd name="T9" fmla="*/ 466 h 569"/>
                <a:gd name="T10" fmla="*/ 664 w 395"/>
                <a:gd name="T11" fmla="*/ 368 h 569"/>
                <a:gd name="T12" fmla="*/ 640 w 395"/>
                <a:gd name="T13" fmla="*/ 295 h 569"/>
                <a:gd name="T14" fmla="*/ 609 w 395"/>
                <a:gd name="T15" fmla="*/ 241 h 569"/>
                <a:gd name="T16" fmla="*/ 587 w 395"/>
                <a:gd name="T17" fmla="*/ 208 h 569"/>
                <a:gd name="T18" fmla="*/ 558 w 395"/>
                <a:gd name="T19" fmla="*/ 189 h 569"/>
                <a:gd name="T20" fmla="*/ 527 w 395"/>
                <a:gd name="T21" fmla="*/ 179 h 569"/>
                <a:gd name="T22" fmla="*/ 495 w 395"/>
                <a:gd name="T23" fmla="*/ 170 h 569"/>
                <a:gd name="T24" fmla="*/ 469 w 395"/>
                <a:gd name="T25" fmla="*/ 170 h 569"/>
                <a:gd name="T26" fmla="*/ 469 w 395"/>
                <a:gd name="T27" fmla="*/ 168 h 569"/>
                <a:gd name="T28" fmla="*/ 469 w 395"/>
                <a:gd name="T29" fmla="*/ 154 h 569"/>
                <a:gd name="T30" fmla="*/ 469 w 395"/>
                <a:gd name="T31" fmla="*/ 141 h 569"/>
                <a:gd name="T32" fmla="*/ 469 w 395"/>
                <a:gd name="T33" fmla="*/ 119 h 569"/>
                <a:gd name="T34" fmla="*/ 507 w 395"/>
                <a:gd name="T35" fmla="*/ 114 h 569"/>
                <a:gd name="T36" fmla="*/ 539 w 395"/>
                <a:gd name="T37" fmla="*/ 97 h 569"/>
                <a:gd name="T38" fmla="*/ 566 w 395"/>
                <a:gd name="T39" fmla="*/ 73 h 569"/>
                <a:gd name="T40" fmla="*/ 571 w 395"/>
                <a:gd name="T41" fmla="*/ 49 h 569"/>
                <a:gd name="T42" fmla="*/ 566 w 395"/>
                <a:gd name="T43" fmla="*/ 27 h 569"/>
                <a:gd name="T44" fmla="*/ 539 w 395"/>
                <a:gd name="T45" fmla="*/ 8 h 569"/>
                <a:gd name="T46" fmla="*/ 507 w 395"/>
                <a:gd name="T47" fmla="*/ 0 h 569"/>
                <a:gd name="T48" fmla="*/ 469 w 395"/>
                <a:gd name="T49" fmla="*/ 0 h 569"/>
                <a:gd name="T50" fmla="*/ 225 w 395"/>
                <a:gd name="T51" fmla="*/ 0 h 569"/>
                <a:gd name="T52" fmla="*/ 184 w 395"/>
                <a:gd name="T53" fmla="*/ 0 h 569"/>
                <a:gd name="T54" fmla="*/ 155 w 395"/>
                <a:gd name="T55" fmla="*/ 8 h 569"/>
                <a:gd name="T56" fmla="*/ 134 w 395"/>
                <a:gd name="T57" fmla="*/ 27 h 569"/>
                <a:gd name="T58" fmla="*/ 125 w 395"/>
                <a:gd name="T59" fmla="*/ 49 h 569"/>
                <a:gd name="T60" fmla="*/ 134 w 395"/>
                <a:gd name="T61" fmla="*/ 73 h 569"/>
                <a:gd name="T62" fmla="*/ 155 w 395"/>
                <a:gd name="T63" fmla="*/ 97 h 569"/>
                <a:gd name="T64" fmla="*/ 184 w 395"/>
                <a:gd name="T65" fmla="*/ 114 h 569"/>
                <a:gd name="T66" fmla="*/ 225 w 395"/>
                <a:gd name="T67" fmla="*/ 119 h 569"/>
                <a:gd name="T68" fmla="*/ 225 w 395"/>
                <a:gd name="T69" fmla="*/ 141 h 569"/>
                <a:gd name="T70" fmla="*/ 225 w 395"/>
                <a:gd name="T71" fmla="*/ 154 h 569"/>
                <a:gd name="T72" fmla="*/ 225 w 395"/>
                <a:gd name="T73" fmla="*/ 168 h 569"/>
                <a:gd name="T74" fmla="*/ 225 w 395"/>
                <a:gd name="T75" fmla="*/ 170 h 569"/>
                <a:gd name="T76" fmla="*/ 194 w 395"/>
                <a:gd name="T77" fmla="*/ 170 h 569"/>
                <a:gd name="T78" fmla="*/ 169 w 395"/>
                <a:gd name="T79" fmla="*/ 179 h 569"/>
                <a:gd name="T80" fmla="*/ 136 w 395"/>
                <a:gd name="T81" fmla="*/ 189 h 569"/>
                <a:gd name="T82" fmla="*/ 108 w 395"/>
                <a:gd name="T83" fmla="*/ 208 h 569"/>
                <a:gd name="T84" fmla="*/ 86 w 395"/>
                <a:gd name="T85" fmla="*/ 241 h 569"/>
                <a:gd name="T86" fmla="*/ 54 w 395"/>
                <a:gd name="T87" fmla="*/ 295 h 569"/>
                <a:gd name="T88" fmla="*/ 33 w 395"/>
                <a:gd name="T89" fmla="*/ 368 h 569"/>
                <a:gd name="T90" fmla="*/ 0 w 395"/>
                <a:gd name="T91" fmla="*/ 466 h 569"/>
                <a:gd name="T92" fmla="*/ 0 w 395"/>
                <a:gd name="T93" fmla="*/ 512 h 569"/>
                <a:gd name="T94" fmla="*/ 16 w 395"/>
                <a:gd name="T95" fmla="*/ 547 h 569"/>
                <a:gd name="T96" fmla="*/ 35 w 395"/>
                <a:gd name="T97" fmla="*/ 566 h 569"/>
                <a:gd name="T98" fmla="*/ 74 w 395"/>
                <a:gd name="T99" fmla="*/ 569 h 569"/>
                <a:gd name="T100" fmla="*/ 622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4" name="Freeform 22"/>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grpSp>
      <p:grpSp>
        <p:nvGrpSpPr>
          <p:cNvPr id="35" name="Group 27"/>
          <p:cNvGrpSpPr>
            <a:grpSpLocks/>
          </p:cNvGrpSpPr>
          <p:nvPr/>
        </p:nvGrpSpPr>
        <p:grpSpPr bwMode="auto">
          <a:xfrm rot="-637170">
            <a:off x="4288552" y="4429517"/>
            <a:ext cx="2427288" cy="995362"/>
            <a:chOff x="336" y="2040"/>
            <a:chExt cx="1200" cy="2016"/>
          </a:xfrm>
        </p:grpSpPr>
        <p:pic>
          <p:nvPicPr>
            <p:cNvPr id="36" name="Picture 28" descr="p3012_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rot="925410">
              <a:off x="636" y="2328"/>
              <a:ext cx="900" cy="1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7" name="Picture 29" descr="p3012_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rot="-553848">
              <a:off x="480" y="2040"/>
              <a:ext cx="900" cy="1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8" name="Picture 30" descr="p3012_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rot="-2407644">
              <a:off x="336" y="2544"/>
              <a:ext cx="900" cy="1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40" name="AutoShape 3"/>
          <p:cNvSpPr>
            <a:spLocks noChangeArrowheads="1"/>
          </p:cNvSpPr>
          <p:nvPr/>
        </p:nvSpPr>
        <p:spPr bwMode="auto">
          <a:xfrm>
            <a:off x="6625322" y="3661571"/>
            <a:ext cx="329626" cy="299242"/>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xmlns="" w="9525">
                <a:solidFill>
                  <a:srgbClr val="00CCFF"/>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41" name="AutoShape 5"/>
          <p:cNvSpPr>
            <a:spLocks noChangeArrowheads="1"/>
          </p:cNvSpPr>
          <p:nvPr/>
        </p:nvSpPr>
        <p:spPr bwMode="auto">
          <a:xfrm>
            <a:off x="1239177" y="3999539"/>
            <a:ext cx="310092" cy="286484"/>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2" name="AutoShape 8"/>
          <p:cNvSpPr>
            <a:spLocks noChangeArrowheads="1"/>
          </p:cNvSpPr>
          <p:nvPr/>
        </p:nvSpPr>
        <p:spPr bwMode="auto">
          <a:xfrm>
            <a:off x="4711039" y="739608"/>
            <a:ext cx="310092" cy="286484"/>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3" name="AutoShape 10"/>
          <p:cNvSpPr>
            <a:spLocks noChangeArrowheads="1"/>
          </p:cNvSpPr>
          <p:nvPr/>
        </p:nvSpPr>
        <p:spPr bwMode="auto">
          <a:xfrm>
            <a:off x="6635803" y="60518"/>
            <a:ext cx="283660" cy="293302"/>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xmlns="" w="9525">
                <a:solidFill>
                  <a:srgbClr val="FF00FF"/>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44" name="AutoShape 14"/>
          <p:cNvSpPr>
            <a:spLocks noChangeArrowheads="1"/>
          </p:cNvSpPr>
          <p:nvPr/>
        </p:nvSpPr>
        <p:spPr bwMode="auto">
          <a:xfrm>
            <a:off x="7482981" y="1490161"/>
            <a:ext cx="296662" cy="321282"/>
          </a:xfrm>
          <a:prstGeom prst="star5">
            <a:avLst/>
          </a:prstGeom>
          <a:gradFill rotWithShape="1">
            <a:gsLst>
              <a:gs pos="0">
                <a:schemeClr val="accent1"/>
              </a:gs>
              <a:gs pos="100000">
                <a:srgbClr val="FF0066"/>
              </a:gs>
            </a:gsLst>
            <a:path path="shape">
              <a:fillToRect l="50000" t="50000" r="50000" b="50000"/>
            </a:path>
          </a:gradFill>
          <a:ln>
            <a:noFill/>
          </a:ln>
          <a:effectLst/>
          <a:extLst>
            <a:ext uri="{91240B29-F687-4F45-9708-019B960494DF}">
              <a14:hiddenLine xmlns:a14="http://schemas.microsoft.com/office/drawing/2010/main" xmlns="" w="9525">
                <a:solidFill>
                  <a:srgbClr val="00FF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5" name="AutoShape 19"/>
          <p:cNvSpPr>
            <a:spLocks noChangeArrowheads="1"/>
          </p:cNvSpPr>
          <p:nvPr/>
        </p:nvSpPr>
        <p:spPr bwMode="auto">
          <a:xfrm>
            <a:off x="6899361" y="4333091"/>
            <a:ext cx="410198" cy="389712"/>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6" name="AutoShape 20"/>
          <p:cNvSpPr>
            <a:spLocks noChangeArrowheads="1"/>
          </p:cNvSpPr>
          <p:nvPr/>
        </p:nvSpPr>
        <p:spPr bwMode="auto">
          <a:xfrm>
            <a:off x="2038416" y="4387923"/>
            <a:ext cx="379680" cy="394350"/>
          </a:xfrm>
          <a:prstGeom prst="star4">
            <a:avLst>
              <a:gd name="adj" fmla="val 12500"/>
            </a:avLst>
          </a:prstGeom>
          <a:gradFill rotWithShape="1">
            <a:gsLst>
              <a:gs pos="0">
                <a:srgbClr val="06E81C"/>
              </a:gs>
              <a:gs pos="100000">
                <a:srgbClr val="FF8200"/>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47" name="AutoShape 21"/>
          <p:cNvSpPr>
            <a:spLocks noChangeArrowheads="1"/>
          </p:cNvSpPr>
          <p:nvPr/>
        </p:nvSpPr>
        <p:spPr bwMode="auto">
          <a:xfrm>
            <a:off x="6295964" y="4452904"/>
            <a:ext cx="368134" cy="403406"/>
          </a:xfrm>
          <a:prstGeom prst="star4">
            <a:avLst>
              <a:gd name="adj" fmla="val 12500"/>
            </a:avLst>
          </a:prstGeom>
          <a:gradFill rotWithShape="1">
            <a:gsLst>
              <a:gs pos="0">
                <a:srgbClr val="000082"/>
              </a:gs>
              <a:gs pos="100000">
                <a:srgbClr val="FF8200"/>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48" name="AutoShape 22"/>
          <p:cNvSpPr>
            <a:spLocks noChangeArrowheads="1"/>
          </p:cNvSpPr>
          <p:nvPr/>
        </p:nvSpPr>
        <p:spPr bwMode="auto">
          <a:xfrm>
            <a:off x="7425664" y="3890001"/>
            <a:ext cx="310092" cy="286484"/>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9" name="AutoShape 4"/>
          <p:cNvSpPr>
            <a:spLocks noChangeArrowheads="1"/>
          </p:cNvSpPr>
          <p:nvPr/>
        </p:nvSpPr>
        <p:spPr bwMode="auto">
          <a:xfrm>
            <a:off x="1139511" y="2653376"/>
            <a:ext cx="282014" cy="315482"/>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50" name="AutoShape 7"/>
          <p:cNvSpPr>
            <a:spLocks noChangeArrowheads="1"/>
          </p:cNvSpPr>
          <p:nvPr/>
        </p:nvSpPr>
        <p:spPr bwMode="auto">
          <a:xfrm>
            <a:off x="2262601" y="84088"/>
            <a:ext cx="351598" cy="501058"/>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51" name="AutoShape 9"/>
          <p:cNvSpPr>
            <a:spLocks noChangeArrowheads="1"/>
          </p:cNvSpPr>
          <p:nvPr/>
        </p:nvSpPr>
        <p:spPr bwMode="auto">
          <a:xfrm>
            <a:off x="2614199" y="1999660"/>
            <a:ext cx="511360" cy="455614"/>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52" name="AutoShape 11"/>
          <p:cNvSpPr>
            <a:spLocks noChangeArrowheads="1"/>
          </p:cNvSpPr>
          <p:nvPr/>
        </p:nvSpPr>
        <p:spPr bwMode="auto">
          <a:xfrm>
            <a:off x="3983915" y="1898520"/>
            <a:ext cx="282012" cy="315482"/>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53" name="AutoShape 13"/>
          <p:cNvSpPr>
            <a:spLocks noChangeArrowheads="1"/>
          </p:cNvSpPr>
          <p:nvPr/>
        </p:nvSpPr>
        <p:spPr bwMode="auto">
          <a:xfrm>
            <a:off x="2071617" y="898120"/>
            <a:ext cx="390666" cy="294602"/>
          </a:xfrm>
          <a:prstGeom prst="star4">
            <a:avLst>
              <a:gd name="adj" fmla="val 12500"/>
            </a:avLst>
          </a:prstGeom>
          <a:solidFill>
            <a:srgbClr val="FF0000"/>
          </a:solidFill>
          <a:ln>
            <a:noFill/>
          </a:ln>
          <a:effectLst/>
          <a:extLst>
            <a:ext uri="{91240B29-F687-4F45-9708-019B960494DF}">
              <a14:hiddenLine xmlns:a14="http://schemas.microsoft.com/office/drawing/2010/main" xmlns="" w="9525">
                <a:solidFill>
                  <a:srgbClr val="FFFF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54" name="AutoShape 17"/>
          <p:cNvSpPr>
            <a:spLocks noChangeArrowheads="1"/>
          </p:cNvSpPr>
          <p:nvPr/>
        </p:nvSpPr>
        <p:spPr bwMode="auto">
          <a:xfrm>
            <a:off x="2858829" y="3907385"/>
            <a:ext cx="454542" cy="512564"/>
          </a:xfrm>
          <a:prstGeom prst="star5">
            <a:avLst/>
          </a:prstGeom>
          <a:gradFill rotWithShape="1">
            <a:gsLst>
              <a:gs pos="0">
                <a:srgbClr val="1907FD"/>
              </a:gs>
              <a:gs pos="100000">
                <a:schemeClr val="bg1"/>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55" name="WordArt 11"/>
          <p:cNvSpPr>
            <a:spLocks noChangeArrowheads="1" noChangeShapeType="1" noTextEdit="1"/>
          </p:cNvSpPr>
          <p:nvPr/>
        </p:nvSpPr>
        <p:spPr bwMode="auto">
          <a:xfrm>
            <a:off x="1239177" y="1648686"/>
            <a:ext cx="10343223" cy="2209800"/>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defTabSz="914400" eaLnBrk="0" fontAlgn="base" hangingPunct="0">
              <a:spcBef>
                <a:spcPct val="0"/>
              </a:spcBef>
              <a:spcAft>
                <a:spcPct val="0"/>
              </a:spcAft>
            </a:pPr>
            <a:r>
              <a:rPr lang="en-US" sz="3600" kern="10" dirty="0" smtClean="0">
                <a:ln w="9525">
                  <a:round/>
                  <a:headEnd/>
                  <a:tailEnd/>
                </a:ln>
                <a:gradFill rotWithShape="1">
                  <a:gsLst>
                    <a:gs pos="0">
                      <a:srgbClr val="FFFF00"/>
                    </a:gs>
                    <a:gs pos="100000">
                      <a:srgbClr val="FF3300"/>
                    </a:gs>
                  </a:gsLst>
                  <a:path path="rect">
                    <a:fillToRect l="50000" t="50000" r="50000" b="50000"/>
                  </a:path>
                </a:gradFill>
                <a:latin typeface="#9Slide03 Aturdida" pitchFamily="2" charset="0"/>
                <a:cs typeface="#9Slide03 Arima Madurai Black" panose="00000A00000000000000" pitchFamily="2" charset="0"/>
              </a:rPr>
              <a:t>CHÀO MỪNG CÁC EM ĐẾN VỚI TIẾT HỌC NGÀY HÔM NAY</a:t>
            </a:r>
          </a:p>
        </p:txBody>
      </p:sp>
      <p:pic>
        <p:nvPicPr>
          <p:cNvPr id="57" name="Picture 4" descr="POINSET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flipH="1" flipV="1">
            <a:off x="9079337" y="3811192"/>
            <a:ext cx="2590800" cy="2579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xmlns="" val="244789567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7" presetClass="entr" presetSubtype="4" fill="hold" nodeType="with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additive="base">
                                        <p:cTn id="12" dur="5000" fill="hold"/>
                                        <p:tgtEl>
                                          <p:spTgt spid="35"/>
                                        </p:tgtEl>
                                        <p:attrNameLst>
                                          <p:attrName>ppt_x</p:attrName>
                                        </p:attrNameLst>
                                      </p:cBhvr>
                                      <p:tavLst>
                                        <p:tav tm="0">
                                          <p:val>
                                            <p:strVal val="#ppt_x"/>
                                          </p:val>
                                        </p:tav>
                                        <p:tav tm="100000">
                                          <p:val>
                                            <p:strVal val="#ppt_x"/>
                                          </p:val>
                                        </p:tav>
                                      </p:tavLst>
                                    </p:anim>
                                    <p:anim calcmode="lin" valueType="num">
                                      <p:cBhvr additive="base">
                                        <p:cTn id="13" dur="5000" fill="hold"/>
                                        <p:tgtEl>
                                          <p:spTgt spid="35"/>
                                        </p:tgtEl>
                                        <p:attrNameLst>
                                          <p:attrName>ppt_y</p:attrName>
                                        </p:attrNameLst>
                                      </p:cBhvr>
                                      <p:tavLst>
                                        <p:tav tm="0">
                                          <p:val>
                                            <p:strVal val="1+#ppt_h/2"/>
                                          </p:val>
                                        </p:tav>
                                        <p:tav tm="100000">
                                          <p:val>
                                            <p:strVal val="#ppt_y"/>
                                          </p:val>
                                        </p:tav>
                                      </p:tavLst>
                                    </p:anim>
                                  </p:childTnLst>
                                </p:cTn>
                              </p:par>
                              <p:par>
                                <p:cTn id="14" presetID="23" presetClass="entr" presetSubtype="528" repeatCount="indefinite" fill="hold" grpId="0" nodeType="withEffect">
                                  <p:stCondLst>
                                    <p:cond delay="500"/>
                                  </p:stCondLst>
                                  <p:childTnLst>
                                    <p:set>
                                      <p:cBhvr>
                                        <p:cTn id="15" dur="1" fill="hold">
                                          <p:stCondLst>
                                            <p:cond delay="0"/>
                                          </p:stCondLst>
                                        </p:cTn>
                                        <p:tgtEl>
                                          <p:spTgt spid="40"/>
                                        </p:tgtEl>
                                        <p:attrNameLst>
                                          <p:attrName>style.visibility</p:attrName>
                                        </p:attrNameLst>
                                      </p:cBhvr>
                                      <p:to>
                                        <p:strVal val="visible"/>
                                      </p:to>
                                    </p:set>
                                    <p:anim calcmode="lin" valueType="num">
                                      <p:cBhvr>
                                        <p:cTn id="16" dur="1000" fill="hold"/>
                                        <p:tgtEl>
                                          <p:spTgt spid="40"/>
                                        </p:tgtEl>
                                        <p:attrNameLst>
                                          <p:attrName>ppt_w</p:attrName>
                                        </p:attrNameLst>
                                      </p:cBhvr>
                                      <p:tavLst>
                                        <p:tav tm="0">
                                          <p:val>
                                            <p:fltVal val="0"/>
                                          </p:val>
                                        </p:tav>
                                        <p:tav tm="100000">
                                          <p:val>
                                            <p:strVal val="#ppt_w"/>
                                          </p:val>
                                        </p:tav>
                                      </p:tavLst>
                                    </p:anim>
                                    <p:anim calcmode="lin" valueType="num">
                                      <p:cBhvr>
                                        <p:cTn id="17" dur="1000" fill="hold"/>
                                        <p:tgtEl>
                                          <p:spTgt spid="40"/>
                                        </p:tgtEl>
                                        <p:attrNameLst>
                                          <p:attrName>ppt_h</p:attrName>
                                        </p:attrNameLst>
                                      </p:cBhvr>
                                      <p:tavLst>
                                        <p:tav tm="0">
                                          <p:val>
                                            <p:fltVal val="0"/>
                                          </p:val>
                                        </p:tav>
                                        <p:tav tm="100000">
                                          <p:val>
                                            <p:strVal val="#ppt_h"/>
                                          </p:val>
                                        </p:tav>
                                      </p:tavLst>
                                    </p:anim>
                                    <p:anim calcmode="lin" valueType="num">
                                      <p:cBhvr>
                                        <p:cTn id="18" dur="1000" fill="hold"/>
                                        <p:tgtEl>
                                          <p:spTgt spid="40"/>
                                        </p:tgtEl>
                                        <p:attrNameLst>
                                          <p:attrName>ppt_x</p:attrName>
                                        </p:attrNameLst>
                                      </p:cBhvr>
                                      <p:tavLst>
                                        <p:tav tm="0">
                                          <p:val>
                                            <p:fltVal val="0.5"/>
                                          </p:val>
                                        </p:tav>
                                        <p:tav tm="100000">
                                          <p:val>
                                            <p:strVal val="#ppt_x"/>
                                          </p:val>
                                        </p:tav>
                                      </p:tavLst>
                                    </p:anim>
                                    <p:anim calcmode="lin" valueType="num">
                                      <p:cBhvr>
                                        <p:cTn id="19" dur="1000" fill="hold"/>
                                        <p:tgtEl>
                                          <p:spTgt spid="40"/>
                                        </p:tgtEl>
                                        <p:attrNameLst>
                                          <p:attrName>ppt_y</p:attrName>
                                        </p:attrNameLst>
                                      </p:cBhvr>
                                      <p:tavLst>
                                        <p:tav tm="0">
                                          <p:val>
                                            <p:fltVal val="0.5"/>
                                          </p:val>
                                        </p:tav>
                                        <p:tav tm="100000">
                                          <p:val>
                                            <p:strVal val="#ppt_y"/>
                                          </p:val>
                                        </p:tav>
                                      </p:tavLst>
                                    </p:anim>
                                  </p:childTnLst>
                                </p:cTn>
                              </p:par>
                              <p:par>
                                <p:cTn id="20" presetID="23" presetClass="entr" presetSubtype="528" repeatCount="indefinite" fill="hold" nodeType="withEffect">
                                  <p:stCondLst>
                                    <p:cond delay="0"/>
                                  </p:stCondLst>
                                  <p:childTnLst>
                                    <p:set>
                                      <p:cBhvr>
                                        <p:cTn id="21" dur="1" fill="hold">
                                          <p:stCondLst>
                                            <p:cond delay="0"/>
                                          </p:stCondLst>
                                        </p:cTn>
                                        <p:tgtEl>
                                          <p:spTgt spid="41"/>
                                        </p:tgtEl>
                                        <p:attrNameLst>
                                          <p:attrName>style.visibility</p:attrName>
                                        </p:attrNameLst>
                                      </p:cBhvr>
                                      <p:to>
                                        <p:strVal val="visible"/>
                                      </p:to>
                                    </p:set>
                                    <p:anim calcmode="lin" valueType="num">
                                      <p:cBhvr>
                                        <p:cTn id="22" dur="1000" fill="hold"/>
                                        <p:tgtEl>
                                          <p:spTgt spid="41"/>
                                        </p:tgtEl>
                                        <p:attrNameLst>
                                          <p:attrName>ppt_w</p:attrName>
                                        </p:attrNameLst>
                                      </p:cBhvr>
                                      <p:tavLst>
                                        <p:tav tm="0">
                                          <p:val>
                                            <p:fltVal val="0"/>
                                          </p:val>
                                        </p:tav>
                                        <p:tav tm="100000">
                                          <p:val>
                                            <p:strVal val="#ppt_w"/>
                                          </p:val>
                                        </p:tav>
                                      </p:tavLst>
                                    </p:anim>
                                    <p:anim calcmode="lin" valueType="num">
                                      <p:cBhvr>
                                        <p:cTn id="23" dur="1000" fill="hold"/>
                                        <p:tgtEl>
                                          <p:spTgt spid="41"/>
                                        </p:tgtEl>
                                        <p:attrNameLst>
                                          <p:attrName>ppt_h</p:attrName>
                                        </p:attrNameLst>
                                      </p:cBhvr>
                                      <p:tavLst>
                                        <p:tav tm="0">
                                          <p:val>
                                            <p:fltVal val="0"/>
                                          </p:val>
                                        </p:tav>
                                        <p:tav tm="100000">
                                          <p:val>
                                            <p:strVal val="#ppt_h"/>
                                          </p:val>
                                        </p:tav>
                                      </p:tavLst>
                                    </p:anim>
                                    <p:anim calcmode="lin" valueType="num">
                                      <p:cBhvr>
                                        <p:cTn id="24" dur="1000" fill="hold"/>
                                        <p:tgtEl>
                                          <p:spTgt spid="41"/>
                                        </p:tgtEl>
                                        <p:attrNameLst>
                                          <p:attrName>ppt_x</p:attrName>
                                        </p:attrNameLst>
                                      </p:cBhvr>
                                      <p:tavLst>
                                        <p:tav tm="0">
                                          <p:val>
                                            <p:fltVal val="0.5"/>
                                          </p:val>
                                        </p:tav>
                                        <p:tav tm="100000">
                                          <p:val>
                                            <p:strVal val="#ppt_x"/>
                                          </p:val>
                                        </p:tav>
                                      </p:tavLst>
                                    </p:anim>
                                    <p:anim calcmode="lin" valueType="num">
                                      <p:cBhvr>
                                        <p:cTn id="25" dur="1000" fill="hold"/>
                                        <p:tgtEl>
                                          <p:spTgt spid="41"/>
                                        </p:tgtEl>
                                        <p:attrNameLst>
                                          <p:attrName>ppt_y</p:attrName>
                                        </p:attrNameLst>
                                      </p:cBhvr>
                                      <p:tavLst>
                                        <p:tav tm="0">
                                          <p:val>
                                            <p:fltVal val="0.5"/>
                                          </p:val>
                                        </p:tav>
                                        <p:tav tm="100000">
                                          <p:val>
                                            <p:strVal val="#ppt_y"/>
                                          </p:val>
                                        </p:tav>
                                      </p:tavLst>
                                    </p:anim>
                                  </p:childTnLst>
                                </p:cTn>
                              </p:par>
                              <p:par>
                                <p:cTn id="26" presetID="23" presetClass="entr" presetSubtype="528" repeatCount="indefinite"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 calcmode="lin" valueType="num">
                                      <p:cBhvr>
                                        <p:cTn id="28" dur="1000" fill="hold"/>
                                        <p:tgtEl>
                                          <p:spTgt spid="42"/>
                                        </p:tgtEl>
                                        <p:attrNameLst>
                                          <p:attrName>ppt_w</p:attrName>
                                        </p:attrNameLst>
                                      </p:cBhvr>
                                      <p:tavLst>
                                        <p:tav tm="0">
                                          <p:val>
                                            <p:fltVal val="0"/>
                                          </p:val>
                                        </p:tav>
                                        <p:tav tm="100000">
                                          <p:val>
                                            <p:strVal val="#ppt_w"/>
                                          </p:val>
                                        </p:tav>
                                      </p:tavLst>
                                    </p:anim>
                                    <p:anim calcmode="lin" valueType="num">
                                      <p:cBhvr>
                                        <p:cTn id="29" dur="1000" fill="hold"/>
                                        <p:tgtEl>
                                          <p:spTgt spid="42"/>
                                        </p:tgtEl>
                                        <p:attrNameLst>
                                          <p:attrName>ppt_h</p:attrName>
                                        </p:attrNameLst>
                                      </p:cBhvr>
                                      <p:tavLst>
                                        <p:tav tm="0">
                                          <p:val>
                                            <p:fltVal val="0"/>
                                          </p:val>
                                        </p:tav>
                                        <p:tav tm="100000">
                                          <p:val>
                                            <p:strVal val="#ppt_h"/>
                                          </p:val>
                                        </p:tav>
                                      </p:tavLst>
                                    </p:anim>
                                    <p:anim calcmode="lin" valueType="num">
                                      <p:cBhvr>
                                        <p:cTn id="30" dur="1000" fill="hold"/>
                                        <p:tgtEl>
                                          <p:spTgt spid="42"/>
                                        </p:tgtEl>
                                        <p:attrNameLst>
                                          <p:attrName>ppt_x</p:attrName>
                                        </p:attrNameLst>
                                      </p:cBhvr>
                                      <p:tavLst>
                                        <p:tav tm="0">
                                          <p:val>
                                            <p:fltVal val="0.5"/>
                                          </p:val>
                                        </p:tav>
                                        <p:tav tm="100000">
                                          <p:val>
                                            <p:strVal val="#ppt_x"/>
                                          </p:val>
                                        </p:tav>
                                      </p:tavLst>
                                    </p:anim>
                                    <p:anim calcmode="lin" valueType="num">
                                      <p:cBhvr>
                                        <p:cTn id="31" dur="1000" fill="hold"/>
                                        <p:tgtEl>
                                          <p:spTgt spid="42"/>
                                        </p:tgtEl>
                                        <p:attrNameLst>
                                          <p:attrName>ppt_y</p:attrName>
                                        </p:attrNameLst>
                                      </p:cBhvr>
                                      <p:tavLst>
                                        <p:tav tm="0">
                                          <p:val>
                                            <p:fltVal val="0.5"/>
                                          </p:val>
                                        </p:tav>
                                        <p:tav tm="100000">
                                          <p:val>
                                            <p:strVal val="#ppt_y"/>
                                          </p:val>
                                        </p:tav>
                                      </p:tavLst>
                                    </p:anim>
                                  </p:childTnLst>
                                </p:cTn>
                              </p:par>
                              <p:par>
                                <p:cTn id="32" presetID="23" presetClass="entr" presetSubtype="528" repeatCount="indefinite" fill="hold" grpId="0" nodeType="withEffect">
                                  <p:stCondLst>
                                    <p:cond delay="1500"/>
                                  </p:stCondLst>
                                  <p:childTnLst>
                                    <p:set>
                                      <p:cBhvr>
                                        <p:cTn id="33" dur="1" fill="hold">
                                          <p:stCondLst>
                                            <p:cond delay="0"/>
                                          </p:stCondLst>
                                        </p:cTn>
                                        <p:tgtEl>
                                          <p:spTgt spid="43"/>
                                        </p:tgtEl>
                                        <p:attrNameLst>
                                          <p:attrName>style.visibility</p:attrName>
                                        </p:attrNameLst>
                                      </p:cBhvr>
                                      <p:to>
                                        <p:strVal val="visible"/>
                                      </p:to>
                                    </p:set>
                                    <p:anim calcmode="lin" valueType="num">
                                      <p:cBhvr>
                                        <p:cTn id="34" dur="1000" fill="hold"/>
                                        <p:tgtEl>
                                          <p:spTgt spid="43"/>
                                        </p:tgtEl>
                                        <p:attrNameLst>
                                          <p:attrName>ppt_w</p:attrName>
                                        </p:attrNameLst>
                                      </p:cBhvr>
                                      <p:tavLst>
                                        <p:tav tm="0">
                                          <p:val>
                                            <p:fltVal val="0"/>
                                          </p:val>
                                        </p:tav>
                                        <p:tav tm="100000">
                                          <p:val>
                                            <p:strVal val="#ppt_w"/>
                                          </p:val>
                                        </p:tav>
                                      </p:tavLst>
                                    </p:anim>
                                    <p:anim calcmode="lin" valueType="num">
                                      <p:cBhvr>
                                        <p:cTn id="35" dur="1000" fill="hold"/>
                                        <p:tgtEl>
                                          <p:spTgt spid="43"/>
                                        </p:tgtEl>
                                        <p:attrNameLst>
                                          <p:attrName>ppt_h</p:attrName>
                                        </p:attrNameLst>
                                      </p:cBhvr>
                                      <p:tavLst>
                                        <p:tav tm="0">
                                          <p:val>
                                            <p:fltVal val="0"/>
                                          </p:val>
                                        </p:tav>
                                        <p:tav tm="100000">
                                          <p:val>
                                            <p:strVal val="#ppt_h"/>
                                          </p:val>
                                        </p:tav>
                                      </p:tavLst>
                                    </p:anim>
                                    <p:anim calcmode="lin" valueType="num">
                                      <p:cBhvr>
                                        <p:cTn id="36" dur="1000" fill="hold"/>
                                        <p:tgtEl>
                                          <p:spTgt spid="43"/>
                                        </p:tgtEl>
                                        <p:attrNameLst>
                                          <p:attrName>ppt_x</p:attrName>
                                        </p:attrNameLst>
                                      </p:cBhvr>
                                      <p:tavLst>
                                        <p:tav tm="0">
                                          <p:val>
                                            <p:fltVal val="0.5"/>
                                          </p:val>
                                        </p:tav>
                                        <p:tav tm="100000">
                                          <p:val>
                                            <p:strVal val="#ppt_x"/>
                                          </p:val>
                                        </p:tav>
                                      </p:tavLst>
                                    </p:anim>
                                    <p:anim calcmode="lin" valueType="num">
                                      <p:cBhvr>
                                        <p:cTn id="37" dur="1000" fill="hold"/>
                                        <p:tgtEl>
                                          <p:spTgt spid="43"/>
                                        </p:tgtEl>
                                        <p:attrNameLst>
                                          <p:attrName>ppt_y</p:attrName>
                                        </p:attrNameLst>
                                      </p:cBhvr>
                                      <p:tavLst>
                                        <p:tav tm="0">
                                          <p:val>
                                            <p:fltVal val="0.5"/>
                                          </p:val>
                                        </p:tav>
                                        <p:tav tm="100000">
                                          <p:val>
                                            <p:strVal val="#ppt_y"/>
                                          </p:val>
                                        </p:tav>
                                      </p:tavLst>
                                    </p:anim>
                                  </p:childTnLst>
                                </p:cTn>
                              </p:par>
                              <p:par>
                                <p:cTn id="38" presetID="23" presetClass="entr" presetSubtype="528" repeatCount="indefinite" fill="hold" nodeType="withEffect">
                                  <p:stCondLst>
                                    <p:cond delay="0"/>
                                  </p:stCondLst>
                                  <p:childTnLst>
                                    <p:set>
                                      <p:cBhvr>
                                        <p:cTn id="39" dur="1" fill="hold">
                                          <p:stCondLst>
                                            <p:cond delay="0"/>
                                          </p:stCondLst>
                                        </p:cTn>
                                        <p:tgtEl>
                                          <p:spTgt spid="44"/>
                                        </p:tgtEl>
                                        <p:attrNameLst>
                                          <p:attrName>style.visibility</p:attrName>
                                        </p:attrNameLst>
                                      </p:cBhvr>
                                      <p:to>
                                        <p:strVal val="visible"/>
                                      </p:to>
                                    </p:set>
                                    <p:anim calcmode="lin" valueType="num">
                                      <p:cBhvr>
                                        <p:cTn id="40" dur="1000" fill="hold"/>
                                        <p:tgtEl>
                                          <p:spTgt spid="44"/>
                                        </p:tgtEl>
                                        <p:attrNameLst>
                                          <p:attrName>ppt_w</p:attrName>
                                        </p:attrNameLst>
                                      </p:cBhvr>
                                      <p:tavLst>
                                        <p:tav tm="0">
                                          <p:val>
                                            <p:fltVal val="0"/>
                                          </p:val>
                                        </p:tav>
                                        <p:tav tm="100000">
                                          <p:val>
                                            <p:strVal val="#ppt_w"/>
                                          </p:val>
                                        </p:tav>
                                      </p:tavLst>
                                    </p:anim>
                                    <p:anim calcmode="lin" valueType="num">
                                      <p:cBhvr>
                                        <p:cTn id="41" dur="1000" fill="hold"/>
                                        <p:tgtEl>
                                          <p:spTgt spid="44"/>
                                        </p:tgtEl>
                                        <p:attrNameLst>
                                          <p:attrName>ppt_h</p:attrName>
                                        </p:attrNameLst>
                                      </p:cBhvr>
                                      <p:tavLst>
                                        <p:tav tm="0">
                                          <p:val>
                                            <p:fltVal val="0"/>
                                          </p:val>
                                        </p:tav>
                                        <p:tav tm="100000">
                                          <p:val>
                                            <p:strVal val="#ppt_h"/>
                                          </p:val>
                                        </p:tav>
                                      </p:tavLst>
                                    </p:anim>
                                    <p:anim calcmode="lin" valueType="num">
                                      <p:cBhvr>
                                        <p:cTn id="42" dur="1000" fill="hold"/>
                                        <p:tgtEl>
                                          <p:spTgt spid="44"/>
                                        </p:tgtEl>
                                        <p:attrNameLst>
                                          <p:attrName>ppt_x</p:attrName>
                                        </p:attrNameLst>
                                      </p:cBhvr>
                                      <p:tavLst>
                                        <p:tav tm="0">
                                          <p:val>
                                            <p:fltVal val="0.5"/>
                                          </p:val>
                                        </p:tav>
                                        <p:tav tm="100000">
                                          <p:val>
                                            <p:strVal val="#ppt_x"/>
                                          </p:val>
                                        </p:tav>
                                      </p:tavLst>
                                    </p:anim>
                                    <p:anim calcmode="lin" valueType="num">
                                      <p:cBhvr>
                                        <p:cTn id="43" dur="1000" fill="hold"/>
                                        <p:tgtEl>
                                          <p:spTgt spid="44"/>
                                        </p:tgtEl>
                                        <p:attrNameLst>
                                          <p:attrName>ppt_y</p:attrName>
                                        </p:attrNameLst>
                                      </p:cBhvr>
                                      <p:tavLst>
                                        <p:tav tm="0">
                                          <p:val>
                                            <p:fltVal val="0.5"/>
                                          </p:val>
                                        </p:tav>
                                        <p:tav tm="100000">
                                          <p:val>
                                            <p:strVal val="#ppt_y"/>
                                          </p:val>
                                        </p:tav>
                                      </p:tavLst>
                                    </p:anim>
                                  </p:childTnLst>
                                </p:cTn>
                              </p:par>
                              <p:par>
                                <p:cTn id="44" presetID="23" presetClass="entr" presetSubtype="528" repeatCount="indefinite" fill="hold" nodeType="withEffect">
                                  <p:stCondLst>
                                    <p:cond delay="0"/>
                                  </p:stCondLst>
                                  <p:childTnLst>
                                    <p:set>
                                      <p:cBhvr>
                                        <p:cTn id="45" dur="1" fill="hold">
                                          <p:stCondLst>
                                            <p:cond delay="0"/>
                                          </p:stCondLst>
                                        </p:cTn>
                                        <p:tgtEl>
                                          <p:spTgt spid="45"/>
                                        </p:tgtEl>
                                        <p:attrNameLst>
                                          <p:attrName>style.visibility</p:attrName>
                                        </p:attrNameLst>
                                      </p:cBhvr>
                                      <p:to>
                                        <p:strVal val="visible"/>
                                      </p:to>
                                    </p:set>
                                    <p:anim calcmode="lin" valueType="num">
                                      <p:cBhvr>
                                        <p:cTn id="46" dur="1000" fill="hold"/>
                                        <p:tgtEl>
                                          <p:spTgt spid="45"/>
                                        </p:tgtEl>
                                        <p:attrNameLst>
                                          <p:attrName>ppt_w</p:attrName>
                                        </p:attrNameLst>
                                      </p:cBhvr>
                                      <p:tavLst>
                                        <p:tav tm="0">
                                          <p:val>
                                            <p:fltVal val="0"/>
                                          </p:val>
                                        </p:tav>
                                        <p:tav tm="100000">
                                          <p:val>
                                            <p:strVal val="#ppt_w"/>
                                          </p:val>
                                        </p:tav>
                                      </p:tavLst>
                                    </p:anim>
                                    <p:anim calcmode="lin" valueType="num">
                                      <p:cBhvr>
                                        <p:cTn id="47" dur="1000" fill="hold"/>
                                        <p:tgtEl>
                                          <p:spTgt spid="45"/>
                                        </p:tgtEl>
                                        <p:attrNameLst>
                                          <p:attrName>ppt_h</p:attrName>
                                        </p:attrNameLst>
                                      </p:cBhvr>
                                      <p:tavLst>
                                        <p:tav tm="0">
                                          <p:val>
                                            <p:fltVal val="0"/>
                                          </p:val>
                                        </p:tav>
                                        <p:tav tm="100000">
                                          <p:val>
                                            <p:strVal val="#ppt_h"/>
                                          </p:val>
                                        </p:tav>
                                      </p:tavLst>
                                    </p:anim>
                                    <p:anim calcmode="lin" valueType="num">
                                      <p:cBhvr>
                                        <p:cTn id="48" dur="1000" fill="hold"/>
                                        <p:tgtEl>
                                          <p:spTgt spid="45"/>
                                        </p:tgtEl>
                                        <p:attrNameLst>
                                          <p:attrName>ppt_x</p:attrName>
                                        </p:attrNameLst>
                                      </p:cBhvr>
                                      <p:tavLst>
                                        <p:tav tm="0">
                                          <p:val>
                                            <p:fltVal val="0.5"/>
                                          </p:val>
                                        </p:tav>
                                        <p:tav tm="100000">
                                          <p:val>
                                            <p:strVal val="#ppt_x"/>
                                          </p:val>
                                        </p:tav>
                                      </p:tavLst>
                                    </p:anim>
                                    <p:anim calcmode="lin" valueType="num">
                                      <p:cBhvr>
                                        <p:cTn id="49" dur="1000" fill="hold"/>
                                        <p:tgtEl>
                                          <p:spTgt spid="45"/>
                                        </p:tgtEl>
                                        <p:attrNameLst>
                                          <p:attrName>ppt_y</p:attrName>
                                        </p:attrNameLst>
                                      </p:cBhvr>
                                      <p:tavLst>
                                        <p:tav tm="0">
                                          <p:val>
                                            <p:fltVal val="0.5"/>
                                          </p:val>
                                        </p:tav>
                                        <p:tav tm="100000">
                                          <p:val>
                                            <p:strVal val="#ppt_y"/>
                                          </p:val>
                                        </p:tav>
                                      </p:tavLst>
                                    </p:anim>
                                  </p:childTnLst>
                                </p:cTn>
                              </p:par>
                              <p:par>
                                <p:cTn id="50" presetID="23" presetClass="entr" presetSubtype="528" repeatCount="indefinite" fill="hold" grpId="0" nodeType="withEffect">
                                  <p:stCondLst>
                                    <p:cond delay="0"/>
                                  </p:stCondLst>
                                  <p:childTnLst>
                                    <p:set>
                                      <p:cBhvr>
                                        <p:cTn id="51" dur="1" fill="hold">
                                          <p:stCondLst>
                                            <p:cond delay="0"/>
                                          </p:stCondLst>
                                        </p:cTn>
                                        <p:tgtEl>
                                          <p:spTgt spid="46"/>
                                        </p:tgtEl>
                                        <p:attrNameLst>
                                          <p:attrName>style.visibility</p:attrName>
                                        </p:attrNameLst>
                                      </p:cBhvr>
                                      <p:to>
                                        <p:strVal val="visible"/>
                                      </p:to>
                                    </p:set>
                                    <p:anim calcmode="lin" valueType="num">
                                      <p:cBhvr>
                                        <p:cTn id="52" dur="1000" fill="hold"/>
                                        <p:tgtEl>
                                          <p:spTgt spid="46"/>
                                        </p:tgtEl>
                                        <p:attrNameLst>
                                          <p:attrName>ppt_w</p:attrName>
                                        </p:attrNameLst>
                                      </p:cBhvr>
                                      <p:tavLst>
                                        <p:tav tm="0">
                                          <p:val>
                                            <p:fltVal val="0"/>
                                          </p:val>
                                        </p:tav>
                                        <p:tav tm="100000">
                                          <p:val>
                                            <p:strVal val="#ppt_w"/>
                                          </p:val>
                                        </p:tav>
                                      </p:tavLst>
                                    </p:anim>
                                    <p:anim calcmode="lin" valueType="num">
                                      <p:cBhvr>
                                        <p:cTn id="53" dur="1000" fill="hold"/>
                                        <p:tgtEl>
                                          <p:spTgt spid="46"/>
                                        </p:tgtEl>
                                        <p:attrNameLst>
                                          <p:attrName>ppt_h</p:attrName>
                                        </p:attrNameLst>
                                      </p:cBhvr>
                                      <p:tavLst>
                                        <p:tav tm="0">
                                          <p:val>
                                            <p:fltVal val="0"/>
                                          </p:val>
                                        </p:tav>
                                        <p:tav tm="100000">
                                          <p:val>
                                            <p:strVal val="#ppt_h"/>
                                          </p:val>
                                        </p:tav>
                                      </p:tavLst>
                                    </p:anim>
                                    <p:anim calcmode="lin" valueType="num">
                                      <p:cBhvr>
                                        <p:cTn id="54" dur="1000" fill="hold"/>
                                        <p:tgtEl>
                                          <p:spTgt spid="46"/>
                                        </p:tgtEl>
                                        <p:attrNameLst>
                                          <p:attrName>ppt_x</p:attrName>
                                        </p:attrNameLst>
                                      </p:cBhvr>
                                      <p:tavLst>
                                        <p:tav tm="0">
                                          <p:val>
                                            <p:fltVal val="0.5"/>
                                          </p:val>
                                        </p:tav>
                                        <p:tav tm="100000">
                                          <p:val>
                                            <p:strVal val="#ppt_x"/>
                                          </p:val>
                                        </p:tav>
                                      </p:tavLst>
                                    </p:anim>
                                    <p:anim calcmode="lin" valueType="num">
                                      <p:cBhvr>
                                        <p:cTn id="55" dur="1000" fill="hold"/>
                                        <p:tgtEl>
                                          <p:spTgt spid="46"/>
                                        </p:tgtEl>
                                        <p:attrNameLst>
                                          <p:attrName>ppt_y</p:attrName>
                                        </p:attrNameLst>
                                      </p:cBhvr>
                                      <p:tavLst>
                                        <p:tav tm="0">
                                          <p:val>
                                            <p:fltVal val="0.5"/>
                                          </p:val>
                                        </p:tav>
                                        <p:tav tm="100000">
                                          <p:val>
                                            <p:strVal val="#ppt_y"/>
                                          </p:val>
                                        </p:tav>
                                      </p:tavLst>
                                    </p:anim>
                                  </p:childTnLst>
                                </p:cTn>
                              </p:par>
                              <p:par>
                                <p:cTn id="56" presetID="23" presetClass="entr" presetSubtype="528" repeatCount="indefinite" fill="hold" grpId="0" nodeType="withEffect">
                                  <p:stCondLst>
                                    <p:cond delay="1500"/>
                                  </p:stCondLst>
                                  <p:childTnLst>
                                    <p:set>
                                      <p:cBhvr>
                                        <p:cTn id="57" dur="1" fill="hold">
                                          <p:stCondLst>
                                            <p:cond delay="0"/>
                                          </p:stCondLst>
                                        </p:cTn>
                                        <p:tgtEl>
                                          <p:spTgt spid="47"/>
                                        </p:tgtEl>
                                        <p:attrNameLst>
                                          <p:attrName>style.visibility</p:attrName>
                                        </p:attrNameLst>
                                      </p:cBhvr>
                                      <p:to>
                                        <p:strVal val="visible"/>
                                      </p:to>
                                    </p:set>
                                    <p:anim calcmode="lin" valueType="num">
                                      <p:cBhvr>
                                        <p:cTn id="58" dur="1000" fill="hold"/>
                                        <p:tgtEl>
                                          <p:spTgt spid="47"/>
                                        </p:tgtEl>
                                        <p:attrNameLst>
                                          <p:attrName>ppt_w</p:attrName>
                                        </p:attrNameLst>
                                      </p:cBhvr>
                                      <p:tavLst>
                                        <p:tav tm="0">
                                          <p:val>
                                            <p:fltVal val="0"/>
                                          </p:val>
                                        </p:tav>
                                        <p:tav tm="100000">
                                          <p:val>
                                            <p:strVal val="#ppt_w"/>
                                          </p:val>
                                        </p:tav>
                                      </p:tavLst>
                                    </p:anim>
                                    <p:anim calcmode="lin" valueType="num">
                                      <p:cBhvr>
                                        <p:cTn id="59" dur="1000" fill="hold"/>
                                        <p:tgtEl>
                                          <p:spTgt spid="47"/>
                                        </p:tgtEl>
                                        <p:attrNameLst>
                                          <p:attrName>ppt_h</p:attrName>
                                        </p:attrNameLst>
                                      </p:cBhvr>
                                      <p:tavLst>
                                        <p:tav tm="0">
                                          <p:val>
                                            <p:fltVal val="0"/>
                                          </p:val>
                                        </p:tav>
                                        <p:tav tm="100000">
                                          <p:val>
                                            <p:strVal val="#ppt_h"/>
                                          </p:val>
                                        </p:tav>
                                      </p:tavLst>
                                    </p:anim>
                                    <p:anim calcmode="lin" valueType="num">
                                      <p:cBhvr>
                                        <p:cTn id="60" dur="1000" fill="hold"/>
                                        <p:tgtEl>
                                          <p:spTgt spid="47"/>
                                        </p:tgtEl>
                                        <p:attrNameLst>
                                          <p:attrName>ppt_x</p:attrName>
                                        </p:attrNameLst>
                                      </p:cBhvr>
                                      <p:tavLst>
                                        <p:tav tm="0">
                                          <p:val>
                                            <p:fltVal val="0.5"/>
                                          </p:val>
                                        </p:tav>
                                        <p:tav tm="100000">
                                          <p:val>
                                            <p:strVal val="#ppt_x"/>
                                          </p:val>
                                        </p:tav>
                                      </p:tavLst>
                                    </p:anim>
                                    <p:anim calcmode="lin" valueType="num">
                                      <p:cBhvr>
                                        <p:cTn id="61" dur="1000" fill="hold"/>
                                        <p:tgtEl>
                                          <p:spTgt spid="47"/>
                                        </p:tgtEl>
                                        <p:attrNameLst>
                                          <p:attrName>ppt_y</p:attrName>
                                        </p:attrNameLst>
                                      </p:cBhvr>
                                      <p:tavLst>
                                        <p:tav tm="0">
                                          <p:val>
                                            <p:fltVal val="0.5"/>
                                          </p:val>
                                        </p:tav>
                                        <p:tav tm="100000">
                                          <p:val>
                                            <p:strVal val="#ppt_y"/>
                                          </p:val>
                                        </p:tav>
                                      </p:tavLst>
                                    </p:anim>
                                  </p:childTnLst>
                                </p:cTn>
                              </p:par>
                              <p:par>
                                <p:cTn id="62" presetID="23" presetClass="entr" presetSubtype="528" repeatCount="indefinite" fill="hold" nodeType="withEffect">
                                  <p:stCondLst>
                                    <p:cond delay="1500"/>
                                  </p:stCondLst>
                                  <p:childTnLst>
                                    <p:set>
                                      <p:cBhvr>
                                        <p:cTn id="63" dur="1" fill="hold">
                                          <p:stCondLst>
                                            <p:cond delay="0"/>
                                          </p:stCondLst>
                                        </p:cTn>
                                        <p:tgtEl>
                                          <p:spTgt spid="48"/>
                                        </p:tgtEl>
                                        <p:attrNameLst>
                                          <p:attrName>style.visibility</p:attrName>
                                        </p:attrNameLst>
                                      </p:cBhvr>
                                      <p:to>
                                        <p:strVal val="visible"/>
                                      </p:to>
                                    </p:set>
                                    <p:anim calcmode="lin" valueType="num">
                                      <p:cBhvr>
                                        <p:cTn id="64" dur="1000" fill="hold"/>
                                        <p:tgtEl>
                                          <p:spTgt spid="48"/>
                                        </p:tgtEl>
                                        <p:attrNameLst>
                                          <p:attrName>ppt_w</p:attrName>
                                        </p:attrNameLst>
                                      </p:cBhvr>
                                      <p:tavLst>
                                        <p:tav tm="0">
                                          <p:val>
                                            <p:fltVal val="0"/>
                                          </p:val>
                                        </p:tav>
                                        <p:tav tm="100000">
                                          <p:val>
                                            <p:strVal val="#ppt_w"/>
                                          </p:val>
                                        </p:tav>
                                      </p:tavLst>
                                    </p:anim>
                                    <p:anim calcmode="lin" valueType="num">
                                      <p:cBhvr>
                                        <p:cTn id="65" dur="1000" fill="hold"/>
                                        <p:tgtEl>
                                          <p:spTgt spid="48"/>
                                        </p:tgtEl>
                                        <p:attrNameLst>
                                          <p:attrName>ppt_h</p:attrName>
                                        </p:attrNameLst>
                                      </p:cBhvr>
                                      <p:tavLst>
                                        <p:tav tm="0">
                                          <p:val>
                                            <p:fltVal val="0"/>
                                          </p:val>
                                        </p:tav>
                                        <p:tav tm="100000">
                                          <p:val>
                                            <p:strVal val="#ppt_h"/>
                                          </p:val>
                                        </p:tav>
                                      </p:tavLst>
                                    </p:anim>
                                    <p:anim calcmode="lin" valueType="num">
                                      <p:cBhvr>
                                        <p:cTn id="66" dur="1000" fill="hold"/>
                                        <p:tgtEl>
                                          <p:spTgt spid="48"/>
                                        </p:tgtEl>
                                        <p:attrNameLst>
                                          <p:attrName>ppt_x</p:attrName>
                                        </p:attrNameLst>
                                      </p:cBhvr>
                                      <p:tavLst>
                                        <p:tav tm="0">
                                          <p:val>
                                            <p:fltVal val="0.5"/>
                                          </p:val>
                                        </p:tav>
                                        <p:tav tm="100000">
                                          <p:val>
                                            <p:strVal val="#ppt_x"/>
                                          </p:val>
                                        </p:tav>
                                      </p:tavLst>
                                    </p:anim>
                                    <p:anim calcmode="lin" valueType="num">
                                      <p:cBhvr>
                                        <p:cTn id="67" dur="1000" fill="hold"/>
                                        <p:tgtEl>
                                          <p:spTgt spid="48"/>
                                        </p:tgtEl>
                                        <p:attrNameLst>
                                          <p:attrName>ppt_y</p:attrName>
                                        </p:attrNameLst>
                                      </p:cBhvr>
                                      <p:tavLst>
                                        <p:tav tm="0">
                                          <p:val>
                                            <p:fltVal val="0.5"/>
                                          </p:val>
                                        </p:tav>
                                        <p:tav tm="100000">
                                          <p:val>
                                            <p:strVal val="#ppt_y"/>
                                          </p:val>
                                        </p:tav>
                                      </p:tavLst>
                                    </p:anim>
                                  </p:childTnLst>
                                </p:cTn>
                              </p:par>
                              <p:par>
                                <p:cTn id="68" presetID="23" presetClass="entr" presetSubtype="528" repeatCount="indefinite" fill="hold" grpId="0" nodeType="withEffect">
                                  <p:stCondLst>
                                    <p:cond delay="0"/>
                                  </p:stCondLst>
                                  <p:childTnLst>
                                    <p:set>
                                      <p:cBhvr>
                                        <p:cTn id="69" dur="1" fill="hold">
                                          <p:stCondLst>
                                            <p:cond delay="0"/>
                                          </p:stCondLst>
                                        </p:cTn>
                                        <p:tgtEl>
                                          <p:spTgt spid="49"/>
                                        </p:tgtEl>
                                        <p:attrNameLst>
                                          <p:attrName>style.visibility</p:attrName>
                                        </p:attrNameLst>
                                      </p:cBhvr>
                                      <p:to>
                                        <p:strVal val="visible"/>
                                      </p:to>
                                    </p:set>
                                    <p:anim calcmode="lin" valueType="num">
                                      <p:cBhvr>
                                        <p:cTn id="70" dur="1000" fill="hold"/>
                                        <p:tgtEl>
                                          <p:spTgt spid="49"/>
                                        </p:tgtEl>
                                        <p:attrNameLst>
                                          <p:attrName>ppt_w</p:attrName>
                                        </p:attrNameLst>
                                      </p:cBhvr>
                                      <p:tavLst>
                                        <p:tav tm="0">
                                          <p:val>
                                            <p:fltVal val="0"/>
                                          </p:val>
                                        </p:tav>
                                        <p:tav tm="100000">
                                          <p:val>
                                            <p:strVal val="#ppt_w"/>
                                          </p:val>
                                        </p:tav>
                                      </p:tavLst>
                                    </p:anim>
                                    <p:anim calcmode="lin" valueType="num">
                                      <p:cBhvr>
                                        <p:cTn id="71" dur="1000" fill="hold"/>
                                        <p:tgtEl>
                                          <p:spTgt spid="49"/>
                                        </p:tgtEl>
                                        <p:attrNameLst>
                                          <p:attrName>ppt_h</p:attrName>
                                        </p:attrNameLst>
                                      </p:cBhvr>
                                      <p:tavLst>
                                        <p:tav tm="0">
                                          <p:val>
                                            <p:fltVal val="0"/>
                                          </p:val>
                                        </p:tav>
                                        <p:tav tm="100000">
                                          <p:val>
                                            <p:strVal val="#ppt_h"/>
                                          </p:val>
                                        </p:tav>
                                      </p:tavLst>
                                    </p:anim>
                                    <p:anim calcmode="lin" valueType="num">
                                      <p:cBhvr>
                                        <p:cTn id="72" dur="1000" fill="hold"/>
                                        <p:tgtEl>
                                          <p:spTgt spid="49"/>
                                        </p:tgtEl>
                                        <p:attrNameLst>
                                          <p:attrName>ppt_x</p:attrName>
                                        </p:attrNameLst>
                                      </p:cBhvr>
                                      <p:tavLst>
                                        <p:tav tm="0">
                                          <p:val>
                                            <p:fltVal val="0.5"/>
                                          </p:val>
                                        </p:tav>
                                        <p:tav tm="100000">
                                          <p:val>
                                            <p:strVal val="#ppt_x"/>
                                          </p:val>
                                        </p:tav>
                                      </p:tavLst>
                                    </p:anim>
                                    <p:anim calcmode="lin" valueType="num">
                                      <p:cBhvr>
                                        <p:cTn id="73" dur="1000" fill="hold"/>
                                        <p:tgtEl>
                                          <p:spTgt spid="49"/>
                                        </p:tgtEl>
                                        <p:attrNameLst>
                                          <p:attrName>ppt_y</p:attrName>
                                        </p:attrNameLst>
                                      </p:cBhvr>
                                      <p:tavLst>
                                        <p:tav tm="0">
                                          <p:val>
                                            <p:fltVal val="0.5"/>
                                          </p:val>
                                        </p:tav>
                                        <p:tav tm="100000">
                                          <p:val>
                                            <p:strVal val="#ppt_y"/>
                                          </p:val>
                                        </p:tav>
                                      </p:tavLst>
                                    </p:anim>
                                  </p:childTnLst>
                                </p:cTn>
                              </p:par>
                              <p:par>
                                <p:cTn id="74" presetID="23" presetClass="entr" presetSubtype="528" repeatCount="indefinite" fill="hold" grpId="0" nodeType="withEffect">
                                  <p:stCondLst>
                                    <p:cond delay="500"/>
                                  </p:stCondLst>
                                  <p:childTnLst>
                                    <p:set>
                                      <p:cBhvr>
                                        <p:cTn id="75" dur="1" fill="hold">
                                          <p:stCondLst>
                                            <p:cond delay="0"/>
                                          </p:stCondLst>
                                        </p:cTn>
                                        <p:tgtEl>
                                          <p:spTgt spid="50"/>
                                        </p:tgtEl>
                                        <p:attrNameLst>
                                          <p:attrName>style.visibility</p:attrName>
                                        </p:attrNameLst>
                                      </p:cBhvr>
                                      <p:to>
                                        <p:strVal val="visible"/>
                                      </p:to>
                                    </p:set>
                                    <p:anim calcmode="lin" valueType="num">
                                      <p:cBhvr>
                                        <p:cTn id="76" dur="1000" fill="hold"/>
                                        <p:tgtEl>
                                          <p:spTgt spid="50"/>
                                        </p:tgtEl>
                                        <p:attrNameLst>
                                          <p:attrName>ppt_w</p:attrName>
                                        </p:attrNameLst>
                                      </p:cBhvr>
                                      <p:tavLst>
                                        <p:tav tm="0">
                                          <p:val>
                                            <p:fltVal val="0"/>
                                          </p:val>
                                        </p:tav>
                                        <p:tav tm="100000">
                                          <p:val>
                                            <p:strVal val="#ppt_w"/>
                                          </p:val>
                                        </p:tav>
                                      </p:tavLst>
                                    </p:anim>
                                    <p:anim calcmode="lin" valueType="num">
                                      <p:cBhvr>
                                        <p:cTn id="77" dur="1000" fill="hold"/>
                                        <p:tgtEl>
                                          <p:spTgt spid="50"/>
                                        </p:tgtEl>
                                        <p:attrNameLst>
                                          <p:attrName>ppt_h</p:attrName>
                                        </p:attrNameLst>
                                      </p:cBhvr>
                                      <p:tavLst>
                                        <p:tav tm="0">
                                          <p:val>
                                            <p:fltVal val="0"/>
                                          </p:val>
                                        </p:tav>
                                        <p:tav tm="100000">
                                          <p:val>
                                            <p:strVal val="#ppt_h"/>
                                          </p:val>
                                        </p:tav>
                                      </p:tavLst>
                                    </p:anim>
                                    <p:anim calcmode="lin" valueType="num">
                                      <p:cBhvr>
                                        <p:cTn id="78" dur="1000" fill="hold"/>
                                        <p:tgtEl>
                                          <p:spTgt spid="50"/>
                                        </p:tgtEl>
                                        <p:attrNameLst>
                                          <p:attrName>ppt_x</p:attrName>
                                        </p:attrNameLst>
                                      </p:cBhvr>
                                      <p:tavLst>
                                        <p:tav tm="0">
                                          <p:val>
                                            <p:fltVal val="0.5"/>
                                          </p:val>
                                        </p:tav>
                                        <p:tav tm="100000">
                                          <p:val>
                                            <p:strVal val="#ppt_x"/>
                                          </p:val>
                                        </p:tav>
                                      </p:tavLst>
                                    </p:anim>
                                    <p:anim calcmode="lin" valueType="num">
                                      <p:cBhvr>
                                        <p:cTn id="79" dur="1000" fill="hold"/>
                                        <p:tgtEl>
                                          <p:spTgt spid="50"/>
                                        </p:tgtEl>
                                        <p:attrNameLst>
                                          <p:attrName>ppt_y</p:attrName>
                                        </p:attrNameLst>
                                      </p:cBhvr>
                                      <p:tavLst>
                                        <p:tav tm="0">
                                          <p:val>
                                            <p:fltVal val="0.5"/>
                                          </p:val>
                                        </p:tav>
                                        <p:tav tm="100000">
                                          <p:val>
                                            <p:strVal val="#ppt_y"/>
                                          </p:val>
                                        </p:tav>
                                      </p:tavLst>
                                    </p:anim>
                                  </p:childTnLst>
                                </p:cTn>
                              </p:par>
                              <p:par>
                                <p:cTn id="80" presetID="23" presetClass="entr" presetSubtype="528" repeatCount="indefinite" fill="hold" nodeType="withEffect">
                                  <p:stCondLst>
                                    <p:cond delay="0"/>
                                  </p:stCondLst>
                                  <p:childTnLst>
                                    <p:set>
                                      <p:cBhvr>
                                        <p:cTn id="81" dur="1" fill="hold">
                                          <p:stCondLst>
                                            <p:cond delay="0"/>
                                          </p:stCondLst>
                                        </p:cTn>
                                        <p:tgtEl>
                                          <p:spTgt spid="51"/>
                                        </p:tgtEl>
                                        <p:attrNameLst>
                                          <p:attrName>style.visibility</p:attrName>
                                        </p:attrNameLst>
                                      </p:cBhvr>
                                      <p:to>
                                        <p:strVal val="visible"/>
                                      </p:to>
                                    </p:set>
                                    <p:anim calcmode="lin" valueType="num">
                                      <p:cBhvr>
                                        <p:cTn id="82" dur="1000" fill="hold"/>
                                        <p:tgtEl>
                                          <p:spTgt spid="51"/>
                                        </p:tgtEl>
                                        <p:attrNameLst>
                                          <p:attrName>ppt_w</p:attrName>
                                        </p:attrNameLst>
                                      </p:cBhvr>
                                      <p:tavLst>
                                        <p:tav tm="0">
                                          <p:val>
                                            <p:fltVal val="0"/>
                                          </p:val>
                                        </p:tav>
                                        <p:tav tm="100000">
                                          <p:val>
                                            <p:strVal val="#ppt_w"/>
                                          </p:val>
                                        </p:tav>
                                      </p:tavLst>
                                    </p:anim>
                                    <p:anim calcmode="lin" valueType="num">
                                      <p:cBhvr>
                                        <p:cTn id="83" dur="1000" fill="hold"/>
                                        <p:tgtEl>
                                          <p:spTgt spid="51"/>
                                        </p:tgtEl>
                                        <p:attrNameLst>
                                          <p:attrName>ppt_h</p:attrName>
                                        </p:attrNameLst>
                                      </p:cBhvr>
                                      <p:tavLst>
                                        <p:tav tm="0">
                                          <p:val>
                                            <p:fltVal val="0"/>
                                          </p:val>
                                        </p:tav>
                                        <p:tav tm="100000">
                                          <p:val>
                                            <p:strVal val="#ppt_h"/>
                                          </p:val>
                                        </p:tav>
                                      </p:tavLst>
                                    </p:anim>
                                    <p:anim calcmode="lin" valueType="num">
                                      <p:cBhvr>
                                        <p:cTn id="84" dur="1000" fill="hold"/>
                                        <p:tgtEl>
                                          <p:spTgt spid="51"/>
                                        </p:tgtEl>
                                        <p:attrNameLst>
                                          <p:attrName>ppt_x</p:attrName>
                                        </p:attrNameLst>
                                      </p:cBhvr>
                                      <p:tavLst>
                                        <p:tav tm="0">
                                          <p:val>
                                            <p:fltVal val="0.5"/>
                                          </p:val>
                                        </p:tav>
                                        <p:tav tm="100000">
                                          <p:val>
                                            <p:strVal val="#ppt_x"/>
                                          </p:val>
                                        </p:tav>
                                      </p:tavLst>
                                    </p:anim>
                                    <p:anim calcmode="lin" valueType="num">
                                      <p:cBhvr>
                                        <p:cTn id="85" dur="1000" fill="hold"/>
                                        <p:tgtEl>
                                          <p:spTgt spid="51"/>
                                        </p:tgtEl>
                                        <p:attrNameLst>
                                          <p:attrName>ppt_y</p:attrName>
                                        </p:attrNameLst>
                                      </p:cBhvr>
                                      <p:tavLst>
                                        <p:tav tm="0">
                                          <p:val>
                                            <p:fltVal val="0.5"/>
                                          </p:val>
                                        </p:tav>
                                        <p:tav tm="100000">
                                          <p:val>
                                            <p:strVal val="#ppt_y"/>
                                          </p:val>
                                        </p:tav>
                                      </p:tavLst>
                                    </p:anim>
                                  </p:childTnLst>
                                </p:cTn>
                              </p:par>
                              <p:par>
                                <p:cTn id="86" presetID="23" presetClass="entr" presetSubtype="528" repeatCount="indefinite" fill="hold" grpId="0" nodeType="withEffect">
                                  <p:stCondLst>
                                    <p:cond delay="1000"/>
                                  </p:stCondLst>
                                  <p:childTnLst>
                                    <p:set>
                                      <p:cBhvr>
                                        <p:cTn id="87" dur="1" fill="hold">
                                          <p:stCondLst>
                                            <p:cond delay="0"/>
                                          </p:stCondLst>
                                        </p:cTn>
                                        <p:tgtEl>
                                          <p:spTgt spid="52"/>
                                        </p:tgtEl>
                                        <p:attrNameLst>
                                          <p:attrName>style.visibility</p:attrName>
                                        </p:attrNameLst>
                                      </p:cBhvr>
                                      <p:to>
                                        <p:strVal val="visible"/>
                                      </p:to>
                                    </p:set>
                                    <p:anim calcmode="lin" valueType="num">
                                      <p:cBhvr>
                                        <p:cTn id="88" dur="1000" fill="hold"/>
                                        <p:tgtEl>
                                          <p:spTgt spid="52"/>
                                        </p:tgtEl>
                                        <p:attrNameLst>
                                          <p:attrName>ppt_w</p:attrName>
                                        </p:attrNameLst>
                                      </p:cBhvr>
                                      <p:tavLst>
                                        <p:tav tm="0">
                                          <p:val>
                                            <p:fltVal val="0"/>
                                          </p:val>
                                        </p:tav>
                                        <p:tav tm="100000">
                                          <p:val>
                                            <p:strVal val="#ppt_w"/>
                                          </p:val>
                                        </p:tav>
                                      </p:tavLst>
                                    </p:anim>
                                    <p:anim calcmode="lin" valueType="num">
                                      <p:cBhvr>
                                        <p:cTn id="89" dur="1000" fill="hold"/>
                                        <p:tgtEl>
                                          <p:spTgt spid="52"/>
                                        </p:tgtEl>
                                        <p:attrNameLst>
                                          <p:attrName>ppt_h</p:attrName>
                                        </p:attrNameLst>
                                      </p:cBhvr>
                                      <p:tavLst>
                                        <p:tav tm="0">
                                          <p:val>
                                            <p:fltVal val="0"/>
                                          </p:val>
                                        </p:tav>
                                        <p:tav tm="100000">
                                          <p:val>
                                            <p:strVal val="#ppt_h"/>
                                          </p:val>
                                        </p:tav>
                                      </p:tavLst>
                                    </p:anim>
                                    <p:anim calcmode="lin" valueType="num">
                                      <p:cBhvr>
                                        <p:cTn id="90" dur="1000" fill="hold"/>
                                        <p:tgtEl>
                                          <p:spTgt spid="52"/>
                                        </p:tgtEl>
                                        <p:attrNameLst>
                                          <p:attrName>ppt_x</p:attrName>
                                        </p:attrNameLst>
                                      </p:cBhvr>
                                      <p:tavLst>
                                        <p:tav tm="0">
                                          <p:val>
                                            <p:fltVal val="0.5"/>
                                          </p:val>
                                        </p:tav>
                                        <p:tav tm="100000">
                                          <p:val>
                                            <p:strVal val="#ppt_x"/>
                                          </p:val>
                                        </p:tav>
                                      </p:tavLst>
                                    </p:anim>
                                    <p:anim calcmode="lin" valueType="num">
                                      <p:cBhvr>
                                        <p:cTn id="91" dur="1000" fill="hold"/>
                                        <p:tgtEl>
                                          <p:spTgt spid="52"/>
                                        </p:tgtEl>
                                        <p:attrNameLst>
                                          <p:attrName>ppt_y</p:attrName>
                                        </p:attrNameLst>
                                      </p:cBhvr>
                                      <p:tavLst>
                                        <p:tav tm="0">
                                          <p:val>
                                            <p:fltVal val="0.5"/>
                                          </p:val>
                                        </p:tav>
                                        <p:tav tm="100000">
                                          <p:val>
                                            <p:strVal val="#ppt_y"/>
                                          </p:val>
                                        </p:tav>
                                      </p:tavLst>
                                    </p:anim>
                                  </p:childTnLst>
                                </p:cTn>
                              </p:par>
                              <p:par>
                                <p:cTn id="92" presetID="23" presetClass="entr" presetSubtype="528" repeatCount="indefinite" fill="hold" grpId="0" nodeType="withEffect">
                                  <p:stCondLst>
                                    <p:cond delay="0"/>
                                  </p:stCondLst>
                                  <p:childTnLst>
                                    <p:set>
                                      <p:cBhvr>
                                        <p:cTn id="93" dur="1" fill="hold">
                                          <p:stCondLst>
                                            <p:cond delay="0"/>
                                          </p:stCondLst>
                                        </p:cTn>
                                        <p:tgtEl>
                                          <p:spTgt spid="53"/>
                                        </p:tgtEl>
                                        <p:attrNameLst>
                                          <p:attrName>style.visibility</p:attrName>
                                        </p:attrNameLst>
                                      </p:cBhvr>
                                      <p:to>
                                        <p:strVal val="visible"/>
                                      </p:to>
                                    </p:set>
                                    <p:anim calcmode="lin" valueType="num">
                                      <p:cBhvr>
                                        <p:cTn id="94" dur="1000" fill="hold"/>
                                        <p:tgtEl>
                                          <p:spTgt spid="53"/>
                                        </p:tgtEl>
                                        <p:attrNameLst>
                                          <p:attrName>ppt_w</p:attrName>
                                        </p:attrNameLst>
                                      </p:cBhvr>
                                      <p:tavLst>
                                        <p:tav tm="0">
                                          <p:val>
                                            <p:fltVal val="0"/>
                                          </p:val>
                                        </p:tav>
                                        <p:tav tm="100000">
                                          <p:val>
                                            <p:strVal val="#ppt_w"/>
                                          </p:val>
                                        </p:tav>
                                      </p:tavLst>
                                    </p:anim>
                                    <p:anim calcmode="lin" valueType="num">
                                      <p:cBhvr>
                                        <p:cTn id="95" dur="1000" fill="hold"/>
                                        <p:tgtEl>
                                          <p:spTgt spid="53"/>
                                        </p:tgtEl>
                                        <p:attrNameLst>
                                          <p:attrName>ppt_h</p:attrName>
                                        </p:attrNameLst>
                                      </p:cBhvr>
                                      <p:tavLst>
                                        <p:tav tm="0">
                                          <p:val>
                                            <p:fltVal val="0"/>
                                          </p:val>
                                        </p:tav>
                                        <p:tav tm="100000">
                                          <p:val>
                                            <p:strVal val="#ppt_h"/>
                                          </p:val>
                                        </p:tav>
                                      </p:tavLst>
                                    </p:anim>
                                    <p:anim calcmode="lin" valueType="num">
                                      <p:cBhvr>
                                        <p:cTn id="96" dur="1000" fill="hold"/>
                                        <p:tgtEl>
                                          <p:spTgt spid="53"/>
                                        </p:tgtEl>
                                        <p:attrNameLst>
                                          <p:attrName>ppt_x</p:attrName>
                                        </p:attrNameLst>
                                      </p:cBhvr>
                                      <p:tavLst>
                                        <p:tav tm="0">
                                          <p:val>
                                            <p:fltVal val="0.5"/>
                                          </p:val>
                                        </p:tav>
                                        <p:tav tm="100000">
                                          <p:val>
                                            <p:strVal val="#ppt_x"/>
                                          </p:val>
                                        </p:tav>
                                      </p:tavLst>
                                    </p:anim>
                                    <p:anim calcmode="lin" valueType="num">
                                      <p:cBhvr>
                                        <p:cTn id="97" dur="1000" fill="hold"/>
                                        <p:tgtEl>
                                          <p:spTgt spid="53"/>
                                        </p:tgtEl>
                                        <p:attrNameLst>
                                          <p:attrName>ppt_y</p:attrName>
                                        </p:attrNameLst>
                                      </p:cBhvr>
                                      <p:tavLst>
                                        <p:tav tm="0">
                                          <p:val>
                                            <p:fltVal val="0.5"/>
                                          </p:val>
                                        </p:tav>
                                        <p:tav tm="100000">
                                          <p:val>
                                            <p:strVal val="#ppt_y"/>
                                          </p:val>
                                        </p:tav>
                                      </p:tavLst>
                                    </p:anim>
                                  </p:childTnLst>
                                </p:cTn>
                              </p:par>
                              <p:par>
                                <p:cTn id="98" presetID="23" presetClass="entr" presetSubtype="528" repeatCount="indefinite" fill="hold" nodeType="withEffect">
                                  <p:stCondLst>
                                    <p:cond delay="500"/>
                                  </p:stCondLst>
                                  <p:childTnLst>
                                    <p:set>
                                      <p:cBhvr>
                                        <p:cTn id="99" dur="1" fill="hold">
                                          <p:stCondLst>
                                            <p:cond delay="0"/>
                                          </p:stCondLst>
                                        </p:cTn>
                                        <p:tgtEl>
                                          <p:spTgt spid="54"/>
                                        </p:tgtEl>
                                        <p:attrNameLst>
                                          <p:attrName>style.visibility</p:attrName>
                                        </p:attrNameLst>
                                      </p:cBhvr>
                                      <p:to>
                                        <p:strVal val="visible"/>
                                      </p:to>
                                    </p:set>
                                    <p:anim calcmode="lin" valueType="num">
                                      <p:cBhvr>
                                        <p:cTn id="100" dur="1000" fill="hold"/>
                                        <p:tgtEl>
                                          <p:spTgt spid="54"/>
                                        </p:tgtEl>
                                        <p:attrNameLst>
                                          <p:attrName>ppt_w</p:attrName>
                                        </p:attrNameLst>
                                      </p:cBhvr>
                                      <p:tavLst>
                                        <p:tav tm="0">
                                          <p:val>
                                            <p:fltVal val="0"/>
                                          </p:val>
                                        </p:tav>
                                        <p:tav tm="100000">
                                          <p:val>
                                            <p:strVal val="#ppt_w"/>
                                          </p:val>
                                        </p:tav>
                                      </p:tavLst>
                                    </p:anim>
                                    <p:anim calcmode="lin" valueType="num">
                                      <p:cBhvr>
                                        <p:cTn id="101" dur="1000" fill="hold"/>
                                        <p:tgtEl>
                                          <p:spTgt spid="54"/>
                                        </p:tgtEl>
                                        <p:attrNameLst>
                                          <p:attrName>ppt_h</p:attrName>
                                        </p:attrNameLst>
                                      </p:cBhvr>
                                      <p:tavLst>
                                        <p:tav tm="0">
                                          <p:val>
                                            <p:fltVal val="0"/>
                                          </p:val>
                                        </p:tav>
                                        <p:tav tm="100000">
                                          <p:val>
                                            <p:strVal val="#ppt_h"/>
                                          </p:val>
                                        </p:tav>
                                      </p:tavLst>
                                    </p:anim>
                                    <p:anim calcmode="lin" valueType="num">
                                      <p:cBhvr>
                                        <p:cTn id="102" dur="1000" fill="hold"/>
                                        <p:tgtEl>
                                          <p:spTgt spid="54"/>
                                        </p:tgtEl>
                                        <p:attrNameLst>
                                          <p:attrName>ppt_x</p:attrName>
                                        </p:attrNameLst>
                                      </p:cBhvr>
                                      <p:tavLst>
                                        <p:tav tm="0">
                                          <p:val>
                                            <p:fltVal val="0.5"/>
                                          </p:val>
                                        </p:tav>
                                        <p:tav tm="100000">
                                          <p:val>
                                            <p:strVal val="#ppt_x"/>
                                          </p:val>
                                        </p:tav>
                                      </p:tavLst>
                                    </p:anim>
                                    <p:anim calcmode="lin" valueType="num">
                                      <p:cBhvr>
                                        <p:cTn id="103" dur="1000" fill="hold"/>
                                        <p:tgtEl>
                                          <p:spTgt spid="5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3" grpId="0" animBg="1"/>
      <p:bldP spid="46" grpId="0" animBg="1"/>
      <p:bldP spid="47" grpId="0" animBg="1"/>
      <p:bldP spid="49" grpId="0" animBg="1"/>
      <p:bldP spid="50" grpId="0" animBg="1"/>
      <p:bldP spid="52" grpId="0" animBg="1"/>
      <p:bldP spid="5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70103" y="300201"/>
            <a:ext cx="6956071"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defTabSz="914400"/>
            <a:r>
              <a:rPr lang="en-US" sz="5400" b="1" spc="50" dirty="0" smtClean="0">
                <a:ln w="11430"/>
                <a:gradFill>
                  <a:gsLst>
                    <a:gs pos="25000">
                      <a:srgbClr val="ED7D31">
                        <a:satMod val="155000"/>
                      </a:srgbClr>
                    </a:gs>
                    <a:gs pos="100000">
                      <a:srgbClr val="ED7D31">
                        <a:shade val="45000"/>
                        <a:satMod val="165000"/>
                      </a:srgb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HOẠT ĐỘNG DỰ ÁN</a:t>
            </a:r>
            <a:endParaRPr lang="en-US" sz="5400" b="1" spc="50" dirty="0">
              <a:ln w="11430"/>
              <a:gradFill>
                <a:gsLst>
                  <a:gs pos="25000">
                    <a:srgbClr val="ED7D31">
                      <a:satMod val="155000"/>
                    </a:srgbClr>
                  </a:gs>
                  <a:gs pos="100000">
                    <a:srgbClr val="ED7D31">
                      <a:shade val="45000"/>
                      <a:satMod val="165000"/>
                    </a:srgb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8" name="Rectangle 7"/>
          <p:cNvSpPr/>
          <p:nvPr/>
        </p:nvSpPr>
        <p:spPr>
          <a:xfrm>
            <a:off x="622354" y="5531412"/>
            <a:ext cx="1675459" cy="646331"/>
          </a:xfrm>
          <a:prstGeom prst="rect">
            <a:avLst/>
          </a:prstGeom>
          <a:solidFill>
            <a:srgbClr val="FFC000"/>
          </a:solidFill>
        </p:spPr>
        <p:style>
          <a:lnRef idx="1">
            <a:schemeClr val="accent4"/>
          </a:lnRef>
          <a:fillRef idx="3">
            <a:schemeClr val="accent4"/>
          </a:fillRef>
          <a:effectRef idx="2">
            <a:schemeClr val="accent4"/>
          </a:effectRef>
          <a:fontRef idx="minor">
            <a:schemeClr val="lt1"/>
          </a:fontRef>
        </p:style>
        <p:txBody>
          <a:bodyPr wrap="none" lIns="91440" tIns="45720" rIns="91440" bIns="45720">
            <a:spAutoFit/>
          </a:bodyPr>
          <a:lstStyle/>
          <a:p>
            <a:pPr algn="ctr" defTabSz="914400"/>
            <a:r>
              <a:rPr lang="en-US"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Nhóm</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4</a:t>
            </a:r>
          </a:p>
        </p:txBody>
      </p:sp>
      <p:sp>
        <p:nvSpPr>
          <p:cNvPr id="13" name="Rectangle 12"/>
          <p:cNvSpPr/>
          <p:nvPr/>
        </p:nvSpPr>
        <p:spPr>
          <a:xfrm>
            <a:off x="594644" y="4138010"/>
            <a:ext cx="1675459" cy="646331"/>
          </a:xfrm>
          <a:prstGeom prst="rect">
            <a:avLst/>
          </a:prstGeom>
          <a:solidFill>
            <a:srgbClr val="C9A4E4"/>
          </a:solidFill>
        </p:spPr>
        <p:style>
          <a:lnRef idx="1">
            <a:schemeClr val="accent3"/>
          </a:lnRef>
          <a:fillRef idx="3">
            <a:schemeClr val="accent3"/>
          </a:fillRef>
          <a:effectRef idx="2">
            <a:schemeClr val="accent3"/>
          </a:effectRef>
          <a:fontRef idx="minor">
            <a:schemeClr val="lt1"/>
          </a:fontRef>
        </p:style>
        <p:txBody>
          <a:bodyPr wrap="none" lIns="91440" tIns="45720" rIns="91440" bIns="45720">
            <a:spAutoFit/>
          </a:bodyPr>
          <a:lstStyle/>
          <a:p>
            <a:pPr algn="ctr" defTabSz="914400"/>
            <a:r>
              <a:rPr lang="en-US"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Nhóm</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3</a:t>
            </a:r>
          </a:p>
        </p:txBody>
      </p:sp>
      <p:sp>
        <p:nvSpPr>
          <p:cNvPr id="14" name="Rectangle 13"/>
          <p:cNvSpPr/>
          <p:nvPr/>
        </p:nvSpPr>
        <p:spPr>
          <a:xfrm>
            <a:off x="659300" y="2870851"/>
            <a:ext cx="1675459" cy="646331"/>
          </a:xfrm>
          <a:prstGeom prst="rect">
            <a:avLst/>
          </a:prstGeom>
          <a:solidFill>
            <a:srgbClr val="0BE5CB"/>
          </a:solidFill>
        </p:spPr>
        <p:style>
          <a:lnRef idx="0">
            <a:schemeClr val="accent2"/>
          </a:lnRef>
          <a:fillRef idx="3">
            <a:schemeClr val="accent2"/>
          </a:fillRef>
          <a:effectRef idx="3">
            <a:schemeClr val="accent2"/>
          </a:effectRef>
          <a:fontRef idx="minor">
            <a:schemeClr val="lt1"/>
          </a:fontRef>
        </p:style>
        <p:txBody>
          <a:bodyPr wrap="none" lIns="91440" tIns="45720" rIns="91440" bIns="45720">
            <a:spAutoFit/>
          </a:bodyPr>
          <a:lstStyle/>
          <a:p>
            <a:pPr algn="ctr" defTabSz="914400"/>
            <a:r>
              <a:rPr lang="en-US"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Nhóm</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2</a:t>
            </a:r>
          </a:p>
        </p:txBody>
      </p:sp>
      <p:sp>
        <p:nvSpPr>
          <p:cNvPr id="15" name="Rectangle 14"/>
          <p:cNvSpPr/>
          <p:nvPr/>
        </p:nvSpPr>
        <p:spPr>
          <a:xfrm>
            <a:off x="622350" y="1581409"/>
            <a:ext cx="1675459" cy="646331"/>
          </a:xfrm>
          <a:prstGeom prst="rect">
            <a:avLst/>
          </a:prstGeom>
          <a:solidFill>
            <a:srgbClr val="BBF7E7"/>
          </a:solidFill>
        </p:spPr>
        <p:style>
          <a:lnRef idx="0">
            <a:schemeClr val="accent6"/>
          </a:lnRef>
          <a:fillRef idx="3">
            <a:schemeClr val="accent6"/>
          </a:fillRef>
          <a:effectRef idx="3">
            <a:schemeClr val="accent6"/>
          </a:effectRef>
          <a:fontRef idx="minor">
            <a:schemeClr val="lt1"/>
          </a:fontRef>
        </p:style>
        <p:txBody>
          <a:bodyPr wrap="none" lIns="91440" tIns="45720" rIns="91440" bIns="45720">
            <a:spAutoFit/>
          </a:bodyPr>
          <a:lstStyle/>
          <a:p>
            <a:pPr algn="ctr" defTabSz="914400"/>
            <a:r>
              <a:rPr 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Nhóm 1</a:t>
            </a:r>
          </a:p>
        </p:txBody>
      </p:sp>
      <p:sp>
        <p:nvSpPr>
          <p:cNvPr id="9" name="TextBox 8"/>
          <p:cNvSpPr txBox="1"/>
          <p:nvPr/>
        </p:nvSpPr>
        <p:spPr>
          <a:xfrm>
            <a:off x="4134905" y="1642964"/>
            <a:ext cx="5327058"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914400"/>
            <a:r>
              <a:rPr lang="en-US" sz="2800" b="1" dirty="0" err="1" smtClean="0">
                <a:solidFill>
                  <a:prstClr val="black"/>
                </a:solidFill>
                <a:latin typeface="Times New Roman" pitchFamily="18" charset="0"/>
                <a:cs typeface="Times New Roman" pitchFamily="18" charset="0"/>
              </a:rPr>
              <a:t>Tìm</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hiểu</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về</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truyền</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thuyết</a:t>
            </a:r>
            <a:endParaRPr lang="en-US" sz="2800" i="1" dirty="0" smtClean="0">
              <a:solidFill>
                <a:srgbClr val="FF0000"/>
              </a:solidFill>
              <a:latin typeface="Times New Roman" pitchFamily="18" charset="0"/>
              <a:cs typeface="Times New Roman" pitchFamily="18" charset="0"/>
            </a:endParaRPr>
          </a:p>
        </p:txBody>
      </p:sp>
      <p:sp>
        <p:nvSpPr>
          <p:cNvPr id="18" name="TextBox 17"/>
          <p:cNvSpPr txBox="1"/>
          <p:nvPr/>
        </p:nvSpPr>
        <p:spPr>
          <a:xfrm>
            <a:off x="3153187" y="4623464"/>
            <a:ext cx="9195832" cy="523220"/>
          </a:xfrm>
          <a:prstGeom prst="rect">
            <a:avLst/>
          </a:prstGeom>
          <a:noFill/>
        </p:spPr>
        <p:txBody>
          <a:bodyPr wrap="square" rtlCol="0">
            <a:spAutoFit/>
          </a:bodyPr>
          <a:lstStyle/>
          <a:p>
            <a:pPr defTabSz="914400"/>
            <a:endParaRPr lang="en-US" sz="2800" smtClean="0">
              <a:solidFill>
                <a:prstClr val="black"/>
              </a:solidFill>
              <a:latin typeface="Times New Roman" pitchFamily="18" charset="0"/>
              <a:cs typeface="Times New Roman" pitchFamily="18" charset="0"/>
            </a:endParaRPr>
          </a:p>
        </p:txBody>
      </p:sp>
      <p:sp>
        <p:nvSpPr>
          <p:cNvPr id="10" name="TextBox 9"/>
          <p:cNvSpPr txBox="1"/>
          <p:nvPr/>
        </p:nvSpPr>
        <p:spPr>
          <a:xfrm>
            <a:off x="4134905" y="4132493"/>
            <a:ext cx="5327058" cy="5232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defTabSz="914400"/>
            <a:r>
              <a:rPr lang="en-US" sz="2800" b="1" dirty="0" err="1">
                <a:solidFill>
                  <a:prstClr val="black"/>
                </a:solidFill>
                <a:latin typeface="Times New Roman" pitchFamily="18" charset="0"/>
                <a:cs typeface="Times New Roman" pitchFamily="18" charset="0"/>
              </a:rPr>
              <a:t>Tìm</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hiểu</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chung</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về</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văn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bản</a:t>
            </a:r>
            <a:endParaRPr lang="en-US" sz="2800" b="1" dirty="0">
              <a:solidFill>
                <a:prstClr val="black"/>
              </a:solidFill>
              <a:latin typeface="Times New Roman" pitchFamily="18" charset="0"/>
              <a:cs typeface="Times New Roman" pitchFamily="18" charset="0"/>
            </a:endParaRPr>
          </a:p>
        </p:txBody>
      </p:sp>
      <p:sp>
        <p:nvSpPr>
          <p:cNvPr id="20" name="TextBox 19"/>
          <p:cNvSpPr txBox="1"/>
          <p:nvPr/>
        </p:nvSpPr>
        <p:spPr>
          <a:xfrm>
            <a:off x="4134905" y="5583880"/>
            <a:ext cx="5327058"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2800" b="1" dirty="0" err="1">
                <a:solidFill>
                  <a:schemeClr val="bg2">
                    <a:lumMod val="25000"/>
                  </a:schemeClr>
                </a:solidFill>
                <a:latin typeface="Times New Roman" panose="02020603050405020304" pitchFamily="18" charset="0"/>
                <a:cs typeface="Times New Roman" panose="02020603050405020304" pitchFamily="18" charset="0"/>
              </a:rPr>
              <a:t>Tìm</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hiểu</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về</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sự</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ra</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đời</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của</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Gióng</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4134905" y="2889317"/>
            <a:ext cx="5327058"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914400"/>
            <a:r>
              <a:rPr lang="en-US" sz="2800" b="1" dirty="0" err="1" smtClean="0">
                <a:solidFill>
                  <a:prstClr val="black"/>
                </a:solidFill>
                <a:latin typeface="Times New Roman" pitchFamily="18" charset="0"/>
                <a:cs typeface="Times New Roman" pitchFamily="18" charset="0"/>
              </a:rPr>
              <a:t>Điều</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hành</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phần</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đọc</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kể</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tóm</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tắt</a:t>
            </a:r>
            <a:endParaRPr lang="en-US" sz="2800" b="1" dirty="0">
              <a:solidFill>
                <a:prstClr val="black"/>
              </a:solidFill>
              <a:latin typeface="Times New Roman" pitchFamily="18" charset="0"/>
              <a:cs typeface="Times New Roman" pitchFamily="18" charset="0"/>
            </a:endParaRPr>
          </a:p>
        </p:txBody>
      </p:sp>
      <p:sp>
        <p:nvSpPr>
          <p:cNvPr id="16" name="五角星 5"/>
          <p:cNvSpPr/>
          <p:nvPr/>
        </p:nvSpPr>
        <p:spPr>
          <a:xfrm rot="21380687">
            <a:off x="3040852" y="1622406"/>
            <a:ext cx="610625" cy="6111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5"/>
          <p:cNvSpPr/>
          <p:nvPr/>
        </p:nvSpPr>
        <p:spPr>
          <a:xfrm rot="21380687">
            <a:off x="3040853" y="2845332"/>
            <a:ext cx="610625" cy="6111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5"/>
          <p:cNvSpPr/>
          <p:nvPr/>
        </p:nvSpPr>
        <p:spPr>
          <a:xfrm rot="21380687">
            <a:off x="3040851" y="4079686"/>
            <a:ext cx="610625" cy="6111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1" name="五角星 5"/>
          <p:cNvSpPr/>
          <p:nvPr/>
        </p:nvSpPr>
        <p:spPr>
          <a:xfrm rot="21380687">
            <a:off x="3040851" y="5487426"/>
            <a:ext cx="610625" cy="6111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Tree>
    <p:extLst>
      <p:ext uri="{BB962C8B-B14F-4D97-AF65-F5344CB8AC3E}">
        <p14:creationId xmlns:p14="http://schemas.microsoft.com/office/powerpoint/2010/main" xmlns="" val="3099260080"/>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par>
                                <p:cTn id="13" presetID="2" presetClass="entr" presetSubtype="1" fill="hold" grpId="0" nodeType="withEffect">
                                  <p:stCondLst>
                                    <p:cond delay="25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0-#ppt_h/2"/>
                                          </p:val>
                                        </p:tav>
                                        <p:tav tm="100000">
                                          <p:val>
                                            <p:strVal val="#ppt_y"/>
                                          </p:val>
                                        </p:tav>
                                      </p:tavLst>
                                    </p:anim>
                                  </p:childTnLst>
                                </p:cTn>
                              </p:par>
                              <p:par>
                                <p:cTn id="17" presetID="6" presetClass="emph" presetSubtype="0" repeatCount="2000" autoRev="1" fill="hold" grpId="1" nodeType="withEffect">
                                  <p:stCondLst>
                                    <p:cond delay="0"/>
                                  </p:stCondLst>
                                  <p:childTnLst>
                                    <p:animScale>
                                      <p:cBhvr>
                                        <p:cTn id="18" dur="2000" fill="hold"/>
                                        <p:tgtEl>
                                          <p:spTgt spid="16"/>
                                        </p:tgtEl>
                                      </p:cBhvr>
                                      <p:by x="150000" y="150000"/>
                                    </p:animScale>
                                  </p:childTnLst>
                                </p:cTn>
                              </p:par>
                              <p:par>
                                <p:cTn id="19" presetID="16" presetClass="entr" presetSubtype="21"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2" presetClass="entr" presetSubtype="1" fill="hold" grpId="0" nodeType="withEffect">
                                  <p:stCondLst>
                                    <p:cond delay="25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0-#ppt_h/2"/>
                                          </p:val>
                                        </p:tav>
                                        <p:tav tm="100000">
                                          <p:val>
                                            <p:strVal val="#ppt_y"/>
                                          </p:val>
                                        </p:tav>
                                      </p:tavLst>
                                    </p:anim>
                                  </p:childTnLst>
                                </p:cTn>
                              </p:par>
                              <p:par>
                                <p:cTn id="31" presetID="6" presetClass="emph" presetSubtype="0" repeatCount="2000" autoRev="1" fill="hold" grpId="1" nodeType="withEffect">
                                  <p:stCondLst>
                                    <p:cond delay="0"/>
                                  </p:stCondLst>
                                  <p:childTnLst>
                                    <p:animScale>
                                      <p:cBhvr>
                                        <p:cTn id="32" dur="2000" fill="hold"/>
                                        <p:tgtEl>
                                          <p:spTgt spid="17"/>
                                        </p:tgtEl>
                                      </p:cBhvr>
                                      <p:by x="150000" y="150000"/>
                                    </p:animScale>
                                  </p:childTnLst>
                                </p:cTn>
                              </p:par>
                              <p:par>
                                <p:cTn id="33" presetID="16" presetClass="entr" presetSubtype="21"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arn(inVertical)">
                                      <p:cBhvr>
                                        <p:cTn id="35" dur="500"/>
                                        <p:tgtEl>
                                          <p:spTgt spid="22"/>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par>
                                <p:cTn id="39" presetID="2" presetClass="entr" presetSubtype="1" fill="hold" grpId="0" nodeType="withEffect">
                                  <p:stCondLst>
                                    <p:cond delay="25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0-#ppt_h/2"/>
                                          </p:val>
                                        </p:tav>
                                        <p:tav tm="100000">
                                          <p:val>
                                            <p:strVal val="#ppt_y"/>
                                          </p:val>
                                        </p:tav>
                                      </p:tavLst>
                                    </p:anim>
                                  </p:childTnLst>
                                </p:cTn>
                              </p:par>
                              <p:par>
                                <p:cTn id="43" presetID="6" presetClass="emph" presetSubtype="0" repeatCount="2000" autoRev="1" fill="hold" grpId="1" nodeType="withEffect">
                                  <p:stCondLst>
                                    <p:cond delay="0"/>
                                  </p:stCondLst>
                                  <p:childTnLst>
                                    <p:animScale>
                                      <p:cBhvr>
                                        <p:cTn id="44" dur="2000" fill="hold"/>
                                        <p:tgtEl>
                                          <p:spTgt spid="19"/>
                                        </p:tgtEl>
                                      </p:cBhvr>
                                      <p:by x="150000" y="150000"/>
                                    </p:animScale>
                                  </p:childTnLst>
                                </p:cTn>
                              </p:par>
                              <p:par>
                                <p:cTn id="45" presetID="16" presetClass="entr" presetSubtype="21"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barn(inVertical)">
                                      <p:cBhvr>
                                        <p:cTn id="50" dur="500"/>
                                        <p:tgtEl>
                                          <p:spTgt spid="8"/>
                                        </p:tgtEl>
                                      </p:cBhvr>
                                    </p:animEffect>
                                  </p:childTnLst>
                                </p:cTn>
                              </p:par>
                              <p:par>
                                <p:cTn id="51" presetID="2" presetClass="entr" presetSubtype="1" fill="hold" grpId="0" nodeType="withEffect">
                                  <p:stCondLst>
                                    <p:cond delay="25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0-#ppt_h/2"/>
                                          </p:val>
                                        </p:tav>
                                        <p:tav tm="100000">
                                          <p:val>
                                            <p:strVal val="#ppt_y"/>
                                          </p:val>
                                        </p:tav>
                                      </p:tavLst>
                                    </p:anim>
                                  </p:childTnLst>
                                </p:cTn>
                              </p:par>
                              <p:par>
                                <p:cTn id="55" presetID="6" presetClass="emph" presetSubtype="0" repeatCount="2000" autoRev="1" fill="hold" grpId="1" nodeType="withEffect">
                                  <p:stCondLst>
                                    <p:cond delay="0"/>
                                  </p:stCondLst>
                                  <p:childTnLst>
                                    <p:animScale>
                                      <p:cBhvr>
                                        <p:cTn id="56" dur="2000" fill="hold"/>
                                        <p:tgtEl>
                                          <p:spTgt spid="21"/>
                                        </p:tgtEl>
                                      </p:cBhvr>
                                      <p:by x="150000" y="150000"/>
                                    </p:animScale>
                                  </p:childTnLst>
                                </p:cTn>
                              </p:par>
                              <p:par>
                                <p:cTn id="57" presetID="16" presetClass="entr" presetSubtype="21"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barn(inVertical)">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13" grpId="0" animBg="1"/>
      <p:bldP spid="14" grpId="0" animBg="1"/>
      <p:bldP spid="15" grpId="0" animBg="1"/>
      <p:bldP spid="9" grpId="0" animBg="1"/>
      <p:bldP spid="10" grpId="0" animBg="1"/>
      <p:bldP spid="20" grpId="0" animBg="1"/>
      <p:bldP spid="22" grpId="0" animBg="1"/>
      <p:bldP spid="16" grpId="0" animBg="1"/>
      <p:bldP spid="16" grpId="1" animBg="1"/>
      <p:bldP spid="17" grpId="0" animBg="1"/>
      <p:bldP spid="17" grpId="1" animBg="1"/>
      <p:bldP spid="19" grpId="0" animBg="1"/>
      <p:bldP spid="19" grpId="1" animBg="1"/>
      <p:bldP spid="21" grpId="0" animBg="1"/>
      <p:bldP spid="21"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429358" y="1114813"/>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799" y="2616202"/>
            <a:ext cx="7054427" cy="15689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smtClean="0">
                <a:solidFill>
                  <a:srgbClr val="6C84BE"/>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I. </a:t>
            </a:r>
            <a:r>
              <a:rPr lang="en-US" altLang="zh-CN" sz="4800" b="1" dirty="0" smtClean="0">
                <a:solidFill>
                  <a:srgbClr val="60B962"/>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TÌM HIỂU CHUNG</a:t>
            </a:r>
            <a:endParaRPr lang="en-US" altLang="zh-CN" sz="4800" b="1" dirty="0">
              <a:solidFill>
                <a:srgbClr val="7030A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5361869" y="-11544"/>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7968355" y="346961"/>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9283335" y="41317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10324431" y="5347254"/>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10768849" y="1113007"/>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197540" y="4672866"/>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598556" y="-59138"/>
            <a:ext cx="2687293" cy="1970456"/>
          </a:xfrm>
          <a:prstGeom prst="rect">
            <a:avLst/>
          </a:prstGeom>
        </p:spPr>
      </p:pic>
      <p:sp>
        <p:nvSpPr>
          <p:cNvPr id="22" name="五角星 4"/>
          <p:cNvSpPr/>
          <p:nvPr/>
        </p:nvSpPr>
        <p:spPr>
          <a:xfrm rot="19903756">
            <a:off x="5371199" y="11065"/>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3" name="五角星 5"/>
          <p:cNvSpPr/>
          <p:nvPr/>
        </p:nvSpPr>
        <p:spPr>
          <a:xfrm rot="21380687">
            <a:off x="7977685" y="369570"/>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4" name="五角星 6"/>
          <p:cNvSpPr/>
          <p:nvPr/>
        </p:nvSpPr>
        <p:spPr>
          <a:xfrm rot="19938392">
            <a:off x="9292665" y="435783"/>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5"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206870" y="4695475"/>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607886" y="-36529"/>
            <a:ext cx="2687293" cy="1970456"/>
          </a:xfrm>
          <a:prstGeom prst="rect">
            <a:avLst/>
          </a:prstGeom>
        </p:spPr>
      </p:pic>
      <p:sp>
        <p:nvSpPr>
          <p:cNvPr id="27" name="五角星 8"/>
          <p:cNvSpPr/>
          <p:nvPr/>
        </p:nvSpPr>
        <p:spPr>
          <a:xfrm rot="19967404">
            <a:off x="10759520" y="1189833"/>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8" name="五角星 12"/>
          <p:cNvSpPr/>
          <p:nvPr/>
        </p:nvSpPr>
        <p:spPr>
          <a:xfrm rot="19922997">
            <a:off x="11075326" y="4210849"/>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1180432" y="1368278"/>
            <a:ext cx="1112140" cy="1183180"/>
          </a:xfrm>
          <a:prstGeom prst="rect">
            <a:avLst/>
          </a:prstGeom>
          <a:noFill/>
          <a:extLst>
            <a:ext uri="{909E8E84-426E-40DD-AFC4-6F175D3DCCD1}">
              <a14:hiddenFill xmlns:a14="http://schemas.microsoft.com/office/drawing/2010/main" xmlns="">
                <a:solidFill>
                  <a:srgbClr val="FFFFFF"/>
                </a:solidFill>
              </a14:hiddenFill>
            </a:ext>
          </a:extLst>
        </p:spPr>
      </p:pic>
      <p:sp>
        <p:nvSpPr>
          <p:cNvPr id="30" name="五角星 4"/>
          <p:cNvSpPr/>
          <p:nvPr/>
        </p:nvSpPr>
        <p:spPr>
          <a:xfrm rot="19903756">
            <a:off x="5361870" y="87891"/>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1" name="五角星 5"/>
          <p:cNvSpPr/>
          <p:nvPr/>
        </p:nvSpPr>
        <p:spPr>
          <a:xfrm rot="21380687">
            <a:off x="7968356" y="44639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2" name="五角星 6"/>
          <p:cNvSpPr/>
          <p:nvPr/>
        </p:nvSpPr>
        <p:spPr>
          <a:xfrm rot="19938392">
            <a:off x="9283336" y="512609"/>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3"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197541" y="4772301"/>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598557" y="40297"/>
            <a:ext cx="2687293" cy="1970456"/>
          </a:xfrm>
          <a:prstGeom prst="rect">
            <a:avLst/>
          </a:prstGeom>
        </p:spPr>
      </p:pic>
      <p:sp>
        <p:nvSpPr>
          <p:cNvPr id="35" name="五角星 7"/>
          <p:cNvSpPr/>
          <p:nvPr/>
        </p:nvSpPr>
        <p:spPr>
          <a:xfrm rot="19938392">
            <a:off x="10252278" y="5342233"/>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6" name="五角星 10"/>
          <p:cNvSpPr/>
          <p:nvPr/>
        </p:nvSpPr>
        <p:spPr>
          <a:xfrm>
            <a:off x="10753778" y="4638477"/>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7" name="五角星 8"/>
          <p:cNvSpPr/>
          <p:nvPr/>
        </p:nvSpPr>
        <p:spPr>
          <a:xfrm rot="19967404">
            <a:off x="10687367" y="1184812"/>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8" name="五角星 12"/>
          <p:cNvSpPr/>
          <p:nvPr/>
        </p:nvSpPr>
        <p:spPr>
          <a:xfrm rot="19922997">
            <a:off x="11003173" y="4205828"/>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0594200" y="3349183"/>
            <a:ext cx="1112140" cy="1183180"/>
          </a:xfrm>
          <a:prstGeom prst="rect">
            <a:avLst/>
          </a:prstGeom>
          <a:noFill/>
          <a:extLst>
            <a:ext uri="{909E8E84-426E-40DD-AFC4-6F175D3DCCD1}">
              <a14:hiddenFill xmlns:a14="http://schemas.microsoft.com/office/drawing/2010/main" xmlns="">
                <a:solidFill>
                  <a:srgbClr val="FFFFFF"/>
                </a:solidFill>
              </a14:hiddenFill>
            </a:ext>
          </a:extLst>
        </p:spPr>
      </p:pic>
      <p:sp>
        <p:nvSpPr>
          <p:cNvPr id="40" name="五角星 4"/>
          <p:cNvSpPr/>
          <p:nvPr/>
        </p:nvSpPr>
        <p:spPr>
          <a:xfrm rot="19903756">
            <a:off x="5289717" y="8287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1" name="五角星 5"/>
          <p:cNvSpPr/>
          <p:nvPr/>
        </p:nvSpPr>
        <p:spPr>
          <a:xfrm rot="21380687">
            <a:off x="7896203" y="441375"/>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2" name="五角星 6"/>
          <p:cNvSpPr/>
          <p:nvPr/>
        </p:nvSpPr>
        <p:spPr>
          <a:xfrm rot="19938392">
            <a:off x="9211183" y="507588"/>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43"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125388" y="4767280"/>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4"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526404" y="35276"/>
            <a:ext cx="2687293" cy="1970456"/>
          </a:xfrm>
          <a:prstGeom prst="rect">
            <a:avLst/>
          </a:prstGeom>
        </p:spPr>
      </p:pic>
      <p:pic>
        <p:nvPicPr>
          <p:cNvPr id="46" name="图片 8"/>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95777" y="2054157"/>
            <a:ext cx="1465012" cy="1771045"/>
          </a:xfrm>
          <a:prstGeom prst="rect">
            <a:avLst/>
          </a:prstGeom>
        </p:spPr>
      </p:pic>
      <p:pic>
        <p:nvPicPr>
          <p:cNvPr id="47" name="图片 2"/>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868437" y="4985308"/>
            <a:ext cx="2222512" cy="1967878"/>
          </a:xfrm>
          <a:prstGeom prst="rect">
            <a:avLst/>
          </a:prstGeom>
        </p:spPr>
      </p:pic>
      <p:pic>
        <p:nvPicPr>
          <p:cNvPr id="48" name="图片 10"/>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a:off x="39664" y="3878769"/>
            <a:ext cx="1632706" cy="1633412"/>
          </a:xfrm>
          <a:prstGeom prst="rect">
            <a:avLst/>
          </a:prstGeom>
        </p:spPr>
      </p:pic>
    </p:spTree>
    <p:extLst>
      <p:ext uri="{BB962C8B-B14F-4D97-AF65-F5344CB8AC3E}">
        <p14:creationId xmlns:p14="http://schemas.microsoft.com/office/powerpoint/2010/main" xmlns="" val="9724352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75" fill="hold">
                            <p:stCondLst>
                              <p:cond delay="10500"/>
                            </p:stCondLst>
                            <p:childTnLst>
                              <p:par>
                                <p:cTn id="76" presetID="2" presetClass="entr" presetSubtype="1"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 calcmode="lin" valueType="num">
                                      <p:cBhvr additive="base">
                                        <p:cTn id="78" dur="500" fill="hold"/>
                                        <p:tgtEl>
                                          <p:spTgt spid="22"/>
                                        </p:tgtEl>
                                        <p:attrNameLst>
                                          <p:attrName>ppt_x</p:attrName>
                                        </p:attrNameLst>
                                      </p:cBhvr>
                                      <p:tavLst>
                                        <p:tav tm="0">
                                          <p:val>
                                            <p:strVal val="#ppt_x"/>
                                          </p:val>
                                        </p:tav>
                                        <p:tav tm="100000">
                                          <p:val>
                                            <p:strVal val="#ppt_x"/>
                                          </p:val>
                                        </p:tav>
                                      </p:tavLst>
                                    </p:anim>
                                    <p:anim calcmode="lin" valueType="num">
                                      <p:cBhvr additive="base">
                                        <p:cTn id="79" dur="500" fill="hold"/>
                                        <p:tgtEl>
                                          <p:spTgt spid="22"/>
                                        </p:tgtEl>
                                        <p:attrNameLst>
                                          <p:attrName>ppt_y</p:attrName>
                                        </p:attrNameLst>
                                      </p:cBhvr>
                                      <p:tavLst>
                                        <p:tav tm="0">
                                          <p:val>
                                            <p:strVal val="0-#ppt_h/2"/>
                                          </p:val>
                                        </p:tav>
                                        <p:tav tm="100000">
                                          <p:val>
                                            <p:strVal val="#ppt_y"/>
                                          </p:val>
                                        </p:tav>
                                      </p:tavLst>
                                    </p:anim>
                                  </p:childTnLst>
                                </p:cTn>
                              </p:par>
                              <p:par>
                                <p:cTn id="80" presetID="2" presetClass="entr" presetSubtype="1" fill="hold" grpId="0" nodeType="withEffect">
                                  <p:stCondLst>
                                    <p:cond delay="250"/>
                                  </p:stCondLst>
                                  <p:childTnLst>
                                    <p:set>
                                      <p:cBhvr>
                                        <p:cTn id="81" dur="1" fill="hold">
                                          <p:stCondLst>
                                            <p:cond delay="0"/>
                                          </p:stCondLst>
                                        </p:cTn>
                                        <p:tgtEl>
                                          <p:spTgt spid="23"/>
                                        </p:tgtEl>
                                        <p:attrNameLst>
                                          <p:attrName>style.visibility</p:attrName>
                                        </p:attrNameLst>
                                      </p:cBhvr>
                                      <p:to>
                                        <p:strVal val="visible"/>
                                      </p:to>
                                    </p:set>
                                    <p:anim calcmode="lin" valueType="num">
                                      <p:cBhvr additive="base">
                                        <p:cTn id="82" dur="500" fill="hold"/>
                                        <p:tgtEl>
                                          <p:spTgt spid="23"/>
                                        </p:tgtEl>
                                        <p:attrNameLst>
                                          <p:attrName>ppt_x</p:attrName>
                                        </p:attrNameLst>
                                      </p:cBhvr>
                                      <p:tavLst>
                                        <p:tav tm="0">
                                          <p:val>
                                            <p:strVal val="#ppt_x"/>
                                          </p:val>
                                        </p:tav>
                                        <p:tav tm="100000">
                                          <p:val>
                                            <p:strVal val="#ppt_x"/>
                                          </p:val>
                                        </p:tav>
                                      </p:tavLst>
                                    </p:anim>
                                    <p:anim calcmode="lin" valueType="num">
                                      <p:cBhvr additive="base">
                                        <p:cTn id="83" dur="500" fill="hold"/>
                                        <p:tgtEl>
                                          <p:spTgt spid="23"/>
                                        </p:tgtEl>
                                        <p:attrNameLst>
                                          <p:attrName>ppt_y</p:attrName>
                                        </p:attrNameLst>
                                      </p:cBhvr>
                                      <p:tavLst>
                                        <p:tav tm="0">
                                          <p:val>
                                            <p:strVal val="0-#ppt_h/2"/>
                                          </p:val>
                                        </p:tav>
                                        <p:tav tm="100000">
                                          <p:val>
                                            <p:strVal val="#ppt_y"/>
                                          </p:val>
                                        </p:tav>
                                      </p:tavLst>
                                    </p:anim>
                                  </p:childTnLst>
                                </p:cTn>
                              </p:par>
                              <p:par>
                                <p:cTn id="84" presetID="2" presetClass="entr" presetSubtype="1" fill="hold" grpId="0" nodeType="withEffect">
                                  <p:stCondLst>
                                    <p:cond delay="50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0-#ppt_h/2"/>
                                          </p:val>
                                        </p:tav>
                                        <p:tav tm="100000">
                                          <p:val>
                                            <p:strVal val="#ppt_y"/>
                                          </p:val>
                                        </p:tav>
                                      </p:tavLst>
                                    </p:anim>
                                  </p:childTnLst>
                                </p:cTn>
                              </p:par>
                              <p:par>
                                <p:cTn id="88" presetID="8" presetClass="emph" presetSubtype="0" repeatCount="2000" fill="hold" grpId="1" nodeType="withEffect">
                                  <p:stCondLst>
                                    <p:cond delay="0"/>
                                  </p:stCondLst>
                                  <p:childTnLst>
                                    <p:animRot by="21600000">
                                      <p:cBhvr>
                                        <p:cTn id="89" dur="3500" fill="hold"/>
                                        <p:tgtEl>
                                          <p:spTgt spid="22"/>
                                        </p:tgtEl>
                                        <p:attrNameLst>
                                          <p:attrName>r</p:attrName>
                                        </p:attrNameLst>
                                      </p:cBhvr>
                                    </p:animRot>
                                  </p:childTnLst>
                                </p:cTn>
                              </p:par>
                              <p:par>
                                <p:cTn id="90" presetID="8" presetClass="emph" presetSubtype="0" repeatCount="2000" fill="hold" grpId="1" nodeType="withEffect">
                                  <p:stCondLst>
                                    <p:cond delay="0"/>
                                  </p:stCondLst>
                                  <p:childTnLst>
                                    <p:animRot by="21600000">
                                      <p:cBhvr>
                                        <p:cTn id="91" dur="3500" fill="hold"/>
                                        <p:tgtEl>
                                          <p:spTgt spid="24"/>
                                        </p:tgtEl>
                                        <p:attrNameLst>
                                          <p:attrName>r</p:attrName>
                                        </p:attrNameLst>
                                      </p:cBhvr>
                                    </p:animRot>
                                  </p:childTnLst>
                                </p:cTn>
                              </p:par>
                              <p:par>
                                <p:cTn id="92" presetID="6" presetClass="emph" presetSubtype="0" repeatCount="2000" autoRev="1" fill="hold" grpId="1" nodeType="withEffect">
                                  <p:stCondLst>
                                    <p:cond delay="0"/>
                                  </p:stCondLst>
                                  <p:childTnLst>
                                    <p:animScale>
                                      <p:cBhvr>
                                        <p:cTn id="93" dur="2000" fill="hold"/>
                                        <p:tgtEl>
                                          <p:spTgt spid="23"/>
                                        </p:tgtEl>
                                      </p:cBhvr>
                                      <p:by x="150000" y="150000"/>
                                    </p:animScale>
                                  </p:childTnLst>
                                </p:cTn>
                              </p:par>
                            </p:childTnLst>
                          </p:cTn>
                        </p:par>
                        <p:par>
                          <p:cTn id="94" fill="hold">
                            <p:stCondLst>
                              <p:cond delay="18500"/>
                            </p:stCondLst>
                            <p:childTnLst>
                              <p:par>
                                <p:cTn id="95" presetID="37" presetClass="entr" presetSubtype="0" fill="hold" nodeType="after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1000"/>
                                        <p:tgtEl>
                                          <p:spTgt spid="25"/>
                                        </p:tgtEl>
                                      </p:cBhvr>
                                    </p:animEffect>
                                    <p:anim calcmode="lin" valueType="num">
                                      <p:cBhvr>
                                        <p:cTn id="98" dur="1000" fill="hold"/>
                                        <p:tgtEl>
                                          <p:spTgt spid="25"/>
                                        </p:tgtEl>
                                        <p:attrNameLst>
                                          <p:attrName>ppt_x</p:attrName>
                                        </p:attrNameLst>
                                      </p:cBhvr>
                                      <p:tavLst>
                                        <p:tav tm="0">
                                          <p:val>
                                            <p:strVal val="#ppt_x"/>
                                          </p:val>
                                        </p:tav>
                                        <p:tav tm="100000">
                                          <p:val>
                                            <p:strVal val="#ppt_x"/>
                                          </p:val>
                                        </p:tav>
                                      </p:tavLst>
                                    </p:anim>
                                    <p:anim calcmode="lin" valueType="num">
                                      <p:cBhvr>
                                        <p:cTn id="99" dur="900" decel="100000" fill="hold"/>
                                        <p:tgtEl>
                                          <p:spTgt spid="25"/>
                                        </p:tgtEl>
                                        <p:attrNameLst>
                                          <p:attrName>ppt_y</p:attrName>
                                        </p:attrNameLst>
                                      </p:cBhvr>
                                      <p:tavLst>
                                        <p:tav tm="0">
                                          <p:val>
                                            <p:strVal val="#ppt_y+1"/>
                                          </p:val>
                                        </p:tav>
                                        <p:tav tm="100000">
                                          <p:val>
                                            <p:strVal val="#ppt_y-.03"/>
                                          </p:val>
                                        </p:tav>
                                      </p:tavLst>
                                    </p:anim>
                                    <p:anim calcmode="lin" valueType="num">
                                      <p:cBhvr>
                                        <p:cTn id="100"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par>
                                <p:cTn id="101" presetID="2" presetClass="entr" presetSubtype="1" fill="hold" grpId="0" nodeType="withEffect">
                                  <p:stCondLst>
                                    <p:cond delay="0"/>
                                  </p:stCondLst>
                                  <p:childTnLst>
                                    <p:set>
                                      <p:cBhvr>
                                        <p:cTn id="102" dur="1" fill="hold">
                                          <p:stCondLst>
                                            <p:cond delay="0"/>
                                          </p:stCondLst>
                                        </p:cTn>
                                        <p:tgtEl>
                                          <p:spTgt spid="27"/>
                                        </p:tgtEl>
                                        <p:attrNameLst>
                                          <p:attrName>style.visibility</p:attrName>
                                        </p:attrNameLst>
                                      </p:cBhvr>
                                      <p:to>
                                        <p:strVal val="visible"/>
                                      </p:to>
                                    </p:set>
                                    <p:anim calcmode="lin" valueType="num">
                                      <p:cBhvr additive="base">
                                        <p:cTn id="103" dur="500" fill="hold"/>
                                        <p:tgtEl>
                                          <p:spTgt spid="27"/>
                                        </p:tgtEl>
                                        <p:attrNameLst>
                                          <p:attrName>ppt_x</p:attrName>
                                        </p:attrNameLst>
                                      </p:cBhvr>
                                      <p:tavLst>
                                        <p:tav tm="0">
                                          <p:val>
                                            <p:strVal val="#ppt_x"/>
                                          </p:val>
                                        </p:tav>
                                        <p:tav tm="100000">
                                          <p:val>
                                            <p:strVal val="#ppt_x"/>
                                          </p:val>
                                        </p:tav>
                                      </p:tavLst>
                                    </p:anim>
                                    <p:anim calcmode="lin" valueType="num">
                                      <p:cBhvr additive="base">
                                        <p:cTn id="104" dur="500" fill="hold"/>
                                        <p:tgtEl>
                                          <p:spTgt spid="27"/>
                                        </p:tgtEl>
                                        <p:attrNameLst>
                                          <p:attrName>ppt_y</p:attrName>
                                        </p:attrNameLst>
                                      </p:cBhvr>
                                      <p:tavLst>
                                        <p:tav tm="0">
                                          <p:val>
                                            <p:strVal val="0-#ppt_h/2"/>
                                          </p:val>
                                        </p:tav>
                                        <p:tav tm="100000">
                                          <p:val>
                                            <p:strVal val="#ppt_y"/>
                                          </p:val>
                                        </p:tav>
                                      </p:tavLst>
                                    </p:anim>
                                  </p:childTnLst>
                                </p:cTn>
                              </p:par>
                              <p:par>
                                <p:cTn id="105" presetID="2" presetClass="entr" presetSubtype="1" fill="hold" grpId="0" nodeType="withEffect">
                                  <p:stCondLst>
                                    <p:cond delay="250"/>
                                  </p:stCondLst>
                                  <p:childTnLst>
                                    <p:set>
                                      <p:cBhvr>
                                        <p:cTn id="106" dur="1" fill="hold">
                                          <p:stCondLst>
                                            <p:cond delay="0"/>
                                          </p:stCondLst>
                                        </p:cTn>
                                        <p:tgtEl>
                                          <p:spTgt spid="28"/>
                                        </p:tgtEl>
                                        <p:attrNameLst>
                                          <p:attrName>style.visibility</p:attrName>
                                        </p:attrNameLst>
                                      </p:cBhvr>
                                      <p:to>
                                        <p:strVal val="visible"/>
                                      </p:to>
                                    </p:set>
                                    <p:anim calcmode="lin" valueType="num">
                                      <p:cBhvr additive="base">
                                        <p:cTn id="107" dur="500" fill="hold"/>
                                        <p:tgtEl>
                                          <p:spTgt spid="28"/>
                                        </p:tgtEl>
                                        <p:attrNameLst>
                                          <p:attrName>ppt_x</p:attrName>
                                        </p:attrNameLst>
                                      </p:cBhvr>
                                      <p:tavLst>
                                        <p:tav tm="0">
                                          <p:val>
                                            <p:strVal val="#ppt_x"/>
                                          </p:val>
                                        </p:tav>
                                        <p:tav tm="100000">
                                          <p:val>
                                            <p:strVal val="#ppt_x"/>
                                          </p:val>
                                        </p:tav>
                                      </p:tavLst>
                                    </p:anim>
                                    <p:anim calcmode="lin" valueType="num">
                                      <p:cBhvr additive="base">
                                        <p:cTn id="108" dur="500" fill="hold"/>
                                        <p:tgtEl>
                                          <p:spTgt spid="28"/>
                                        </p:tgtEl>
                                        <p:attrNameLst>
                                          <p:attrName>ppt_y</p:attrName>
                                        </p:attrNameLst>
                                      </p:cBhvr>
                                      <p:tavLst>
                                        <p:tav tm="0">
                                          <p:val>
                                            <p:strVal val="0-#ppt_h/2"/>
                                          </p:val>
                                        </p:tav>
                                        <p:tav tm="100000">
                                          <p:val>
                                            <p:strVal val="#ppt_y"/>
                                          </p:val>
                                        </p:tav>
                                      </p:tavLst>
                                    </p:anim>
                                  </p:childTnLst>
                                </p:cTn>
                              </p:par>
                            </p:childTnLst>
                          </p:cTn>
                        </p:par>
                        <p:par>
                          <p:cTn id="109" fill="hold">
                            <p:stCondLst>
                              <p:cond delay="19500"/>
                            </p:stCondLst>
                            <p:childTnLst>
                              <p:par>
                                <p:cTn id="110" presetID="2" presetClass="entr" presetSubtype="2" fill="hold" nodeType="afterEffect">
                                  <p:stCondLst>
                                    <p:cond delay="0"/>
                                  </p:stCondLst>
                                  <p:childTnLst>
                                    <p:set>
                                      <p:cBhvr>
                                        <p:cTn id="111" dur="1" fill="hold">
                                          <p:stCondLst>
                                            <p:cond delay="0"/>
                                          </p:stCondLst>
                                        </p:cTn>
                                        <p:tgtEl>
                                          <p:spTgt spid="29"/>
                                        </p:tgtEl>
                                        <p:attrNameLst>
                                          <p:attrName>style.visibility</p:attrName>
                                        </p:attrNameLst>
                                      </p:cBhvr>
                                      <p:to>
                                        <p:strVal val="visible"/>
                                      </p:to>
                                    </p:set>
                                    <p:anim calcmode="lin" valueType="num">
                                      <p:cBhvr additive="base">
                                        <p:cTn id="112" dur="500" fill="hold"/>
                                        <p:tgtEl>
                                          <p:spTgt spid="29"/>
                                        </p:tgtEl>
                                        <p:attrNameLst>
                                          <p:attrName>ppt_x</p:attrName>
                                        </p:attrNameLst>
                                      </p:cBhvr>
                                      <p:tavLst>
                                        <p:tav tm="0">
                                          <p:val>
                                            <p:strVal val="1+#ppt_w/2"/>
                                          </p:val>
                                        </p:tav>
                                        <p:tav tm="100000">
                                          <p:val>
                                            <p:strVal val="#ppt_x"/>
                                          </p:val>
                                        </p:tav>
                                      </p:tavLst>
                                    </p:anim>
                                    <p:anim calcmode="lin" valueType="num">
                                      <p:cBhvr additive="base">
                                        <p:cTn id="113" dur="500" fill="hold"/>
                                        <p:tgtEl>
                                          <p:spTgt spid="29"/>
                                        </p:tgtEl>
                                        <p:attrNameLst>
                                          <p:attrName>ppt_y</p:attrName>
                                        </p:attrNameLst>
                                      </p:cBhvr>
                                      <p:tavLst>
                                        <p:tav tm="0">
                                          <p:val>
                                            <p:strVal val="#ppt_y"/>
                                          </p:val>
                                        </p:tav>
                                        <p:tav tm="100000">
                                          <p:val>
                                            <p:strVal val="#ppt_y"/>
                                          </p:val>
                                        </p:tav>
                                      </p:tavLst>
                                    </p:anim>
                                  </p:childTnLst>
                                </p:cTn>
                              </p:par>
                              <p:par>
                                <p:cTn id="114" presetID="0" presetClass="path" presetSubtype="0" accel="50000" decel="50000" fill="hold" nodeType="withEffect">
                                  <p:stCondLst>
                                    <p:cond delay="500"/>
                                  </p:stCondLst>
                                  <p:childTnLst>
                                    <p:animMotion origin="layout" path="M -2.08333E-7 0.01204 C -0.01003 0.01319 -0.01875 0.01666 -0.02865 0.01782 C -0.03867 0.02199 -0.04805 0.02245 -0.05872 0.02384 C -0.15169 0.02199 -0.15352 0.03264 -0.20625 0.01458 C -0.21185 0.00949 -0.21302 0.00555 -0.2181 -0.00162 C -0.22604 -0.0125 -0.2345 -0.02384 -0.2457 -0.02778 C -0.27448 -0.05394 -0.34062 -0.04329 -0.36146 -0.04375 C -0.36992 -0.04653 -0.37865 -0.04792 -0.38737 -0.05093 C -0.39284 -0.05255 -0.39779 -0.05533 -0.40325 -0.05671 C -0.41094 -0.06065 -0.4194 -0.06482 -0.4276 -0.0669 C -0.44023 -0.07546 -0.45325 -0.08218 -0.46706 -0.08773 C -0.47187 -0.08935 -0.47591 -0.09259 -0.48034 -0.09537 C -0.49102 -0.10116 -0.50352 -0.10556 -0.51471 -0.1081 C -0.54075 -0.10718 -0.56602 -0.10556 -0.5918 -0.10648 C -0.60352 -0.11204 -0.61523 -0.11644 -0.62617 -0.12408 C -0.63112 -0.12755 -0.63607 -0.13102 -0.64154 -0.1331 C -0.65195 -0.14144 -0.63958 -0.13241 -0.64987 -0.1375 C -0.6543 -0.14028 -0.65872 -0.14398 -0.66341 -0.14676 C -0.6681 -0.14954 -0.66497 -0.1463 -0.66914 -0.14908 C -0.67695 -0.15417 -0.6849 -0.15926 -0.69336 -0.16273 C -0.70091 -0.16945 -0.70924 -0.17639 -0.71771 -0.18125 C -0.72409 -0.19005 -0.73424 -0.19421 -0.73945 -0.20509 C -0.74062 -0.20764 -0.74206 -0.20949 -0.74271 -0.21181 C -0.74336 -0.21366 -0.74362 -0.21597 -0.7444 -0.21783 C -0.74648 -0.22246 -0.74987 -0.2257 -0.75208 -0.23033 C -0.7569 -0.24005 -0.76094 -0.24584 -0.76706 -0.25417 " pathEditMode="relative" rAng="0" ptsTypes="AAAAAAAAAAAAAAAAAAAAAAAAAA">
                                      <p:cBhvr>
                                        <p:cTn id="115" dur="6500" fill="hold"/>
                                        <p:tgtEl>
                                          <p:spTgt spid="29"/>
                                        </p:tgtEl>
                                        <p:attrNameLst>
                                          <p:attrName>ppt_x</p:attrName>
                                          <p:attrName>ppt_y</p:attrName>
                                        </p:attrNameLst>
                                      </p:cBhvr>
                                      <p:rCtr x="-38359" y="-12662"/>
                                    </p:animMotion>
                                  </p:childTnLst>
                                </p:cTn>
                              </p:par>
                              <p:par>
                                <p:cTn id="116" presetID="8" presetClass="emph" presetSubtype="0" repeatCount="2000" fill="hold" grpId="1" nodeType="withEffect">
                                  <p:stCondLst>
                                    <p:cond delay="0"/>
                                  </p:stCondLst>
                                  <p:childTnLst>
                                    <p:animRot by="21600000">
                                      <p:cBhvr>
                                        <p:cTn id="117" dur="3500" fill="hold"/>
                                        <p:tgtEl>
                                          <p:spTgt spid="27"/>
                                        </p:tgtEl>
                                        <p:attrNameLst>
                                          <p:attrName>r</p:attrName>
                                        </p:attrNameLst>
                                      </p:cBhvr>
                                    </p:animRot>
                                  </p:childTnLst>
                                </p:cTn>
                              </p:par>
                              <p:par>
                                <p:cTn id="118" presetID="6" presetClass="emph" presetSubtype="0" repeatCount="2000" autoRev="1" fill="hold" grpId="1" nodeType="withEffect">
                                  <p:stCondLst>
                                    <p:cond delay="0"/>
                                  </p:stCondLst>
                                  <p:childTnLst>
                                    <p:animScale>
                                      <p:cBhvr>
                                        <p:cTn id="119" dur="2000" fill="hold"/>
                                        <p:tgtEl>
                                          <p:spTgt spid="28"/>
                                        </p:tgtEl>
                                      </p:cBhvr>
                                      <p:by x="150000" y="150000"/>
                                    </p:animScale>
                                  </p:childTnLst>
                                </p:cTn>
                              </p:par>
                            </p:childTnLst>
                          </p:cTn>
                        </p:par>
                        <p:par>
                          <p:cTn id="120" fill="hold">
                            <p:stCondLst>
                              <p:cond delay="27500"/>
                            </p:stCondLst>
                            <p:childTnLst>
                              <p:par>
                                <p:cTn id="121" presetID="2" presetClass="entr" presetSubtype="1" fill="hold" grpId="0" nodeType="afterEffect">
                                  <p:stCondLst>
                                    <p:cond delay="0"/>
                                  </p:stCondLst>
                                  <p:childTnLst>
                                    <p:set>
                                      <p:cBhvr>
                                        <p:cTn id="122" dur="1" fill="hold">
                                          <p:stCondLst>
                                            <p:cond delay="0"/>
                                          </p:stCondLst>
                                        </p:cTn>
                                        <p:tgtEl>
                                          <p:spTgt spid="30"/>
                                        </p:tgtEl>
                                        <p:attrNameLst>
                                          <p:attrName>style.visibility</p:attrName>
                                        </p:attrNameLst>
                                      </p:cBhvr>
                                      <p:to>
                                        <p:strVal val="visible"/>
                                      </p:to>
                                    </p:set>
                                    <p:anim calcmode="lin" valueType="num">
                                      <p:cBhvr additive="base">
                                        <p:cTn id="123" dur="500" fill="hold"/>
                                        <p:tgtEl>
                                          <p:spTgt spid="30"/>
                                        </p:tgtEl>
                                        <p:attrNameLst>
                                          <p:attrName>ppt_x</p:attrName>
                                        </p:attrNameLst>
                                      </p:cBhvr>
                                      <p:tavLst>
                                        <p:tav tm="0">
                                          <p:val>
                                            <p:strVal val="#ppt_x"/>
                                          </p:val>
                                        </p:tav>
                                        <p:tav tm="100000">
                                          <p:val>
                                            <p:strVal val="#ppt_x"/>
                                          </p:val>
                                        </p:tav>
                                      </p:tavLst>
                                    </p:anim>
                                    <p:anim calcmode="lin" valueType="num">
                                      <p:cBhvr additive="base">
                                        <p:cTn id="124" dur="500" fill="hold"/>
                                        <p:tgtEl>
                                          <p:spTgt spid="30"/>
                                        </p:tgtEl>
                                        <p:attrNameLst>
                                          <p:attrName>ppt_y</p:attrName>
                                        </p:attrNameLst>
                                      </p:cBhvr>
                                      <p:tavLst>
                                        <p:tav tm="0">
                                          <p:val>
                                            <p:strVal val="0-#ppt_h/2"/>
                                          </p:val>
                                        </p:tav>
                                        <p:tav tm="100000">
                                          <p:val>
                                            <p:strVal val="#ppt_y"/>
                                          </p:val>
                                        </p:tav>
                                      </p:tavLst>
                                    </p:anim>
                                  </p:childTnLst>
                                </p:cTn>
                              </p:par>
                              <p:par>
                                <p:cTn id="125" presetID="2" presetClass="entr" presetSubtype="1" fill="hold" grpId="0" nodeType="withEffect">
                                  <p:stCondLst>
                                    <p:cond delay="250"/>
                                  </p:stCondLst>
                                  <p:childTnLst>
                                    <p:set>
                                      <p:cBhvr>
                                        <p:cTn id="126" dur="1" fill="hold">
                                          <p:stCondLst>
                                            <p:cond delay="0"/>
                                          </p:stCondLst>
                                        </p:cTn>
                                        <p:tgtEl>
                                          <p:spTgt spid="31"/>
                                        </p:tgtEl>
                                        <p:attrNameLst>
                                          <p:attrName>style.visibility</p:attrName>
                                        </p:attrNameLst>
                                      </p:cBhvr>
                                      <p:to>
                                        <p:strVal val="visible"/>
                                      </p:to>
                                    </p:set>
                                    <p:anim calcmode="lin" valueType="num">
                                      <p:cBhvr additive="base">
                                        <p:cTn id="127" dur="500" fill="hold"/>
                                        <p:tgtEl>
                                          <p:spTgt spid="31"/>
                                        </p:tgtEl>
                                        <p:attrNameLst>
                                          <p:attrName>ppt_x</p:attrName>
                                        </p:attrNameLst>
                                      </p:cBhvr>
                                      <p:tavLst>
                                        <p:tav tm="0">
                                          <p:val>
                                            <p:strVal val="#ppt_x"/>
                                          </p:val>
                                        </p:tav>
                                        <p:tav tm="100000">
                                          <p:val>
                                            <p:strVal val="#ppt_x"/>
                                          </p:val>
                                        </p:tav>
                                      </p:tavLst>
                                    </p:anim>
                                    <p:anim calcmode="lin" valueType="num">
                                      <p:cBhvr additive="base">
                                        <p:cTn id="128" dur="500" fill="hold"/>
                                        <p:tgtEl>
                                          <p:spTgt spid="31"/>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500"/>
                                  </p:stCondLst>
                                  <p:childTnLst>
                                    <p:set>
                                      <p:cBhvr>
                                        <p:cTn id="130" dur="1" fill="hold">
                                          <p:stCondLst>
                                            <p:cond delay="0"/>
                                          </p:stCondLst>
                                        </p:cTn>
                                        <p:tgtEl>
                                          <p:spTgt spid="32"/>
                                        </p:tgtEl>
                                        <p:attrNameLst>
                                          <p:attrName>style.visibility</p:attrName>
                                        </p:attrNameLst>
                                      </p:cBhvr>
                                      <p:to>
                                        <p:strVal val="visible"/>
                                      </p:to>
                                    </p:set>
                                    <p:anim calcmode="lin" valueType="num">
                                      <p:cBhvr additive="base">
                                        <p:cTn id="131" dur="500" fill="hold"/>
                                        <p:tgtEl>
                                          <p:spTgt spid="32"/>
                                        </p:tgtEl>
                                        <p:attrNameLst>
                                          <p:attrName>ppt_x</p:attrName>
                                        </p:attrNameLst>
                                      </p:cBhvr>
                                      <p:tavLst>
                                        <p:tav tm="0">
                                          <p:val>
                                            <p:strVal val="#ppt_x"/>
                                          </p:val>
                                        </p:tav>
                                        <p:tav tm="100000">
                                          <p:val>
                                            <p:strVal val="#ppt_x"/>
                                          </p:val>
                                        </p:tav>
                                      </p:tavLst>
                                    </p:anim>
                                    <p:anim calcmode="lin" valueType="num">
                                      <p:cBhvr additive="base">
                                        <p:cTn id="132" dur="500" fill="hold"/>
                                        <p:tgtEl>
                                          <p:spTgt spid="32"/>
                                        </p:tgtEl>
                                        <p:attrNameLst>
                                          <p:attrName>ppt_y</p:attrName>
                                        </p:attrNameLst>
                                      </p:cBhvr>
                                      <p:tavLst>
                                        <p:tav tm="0">
                                          <p:val>
                                            <p:strVal val="0-#ppt_h/2"/>
                                          </p:val>
                                        </p:tav>
                                        <p:tav tm="100000">
                                          <p:val>
                                            <p:strVal val="#ppt_y"/>
                                          </p:val>
                                        </p:tav>
                                      </p:tavLst>
                                    </p:anim>
                                  </p:childTnLst>
                                </p:cTn>
                              </p:par>
                              <p:par>
                                <p:cTn id="133" presetID="8" presetClass="emph" presetSubtype="0" repeatCount="2000" fill="hold" grpId="1" nodeType="withEffect">
                                  <p:stCondLst>
                                    <p:cond delay="0"/>
                                  </p:stCondLst>
                                  <p:childTnLst>
                                    <p:animRot by="21600000">
                                      <p:cBhvr>
                                        <p:cTn id="134" dur="3500" fill="hold"/>
                                        <p:tgtEl>
                                          <p:spTgt spid="30"/>
                                        </p:tgtEl>
                                        <p:attrNameLst>
                                          <p:attrName>r</p:attrName>
                                        </p:attrNameLst>
                                      </p:cBhvr>
                                    </p:animRot>
                                  </p:childTnLst>
                                </p:cTn>
                              </p:par>
                              <p:par>
                                <p:cTn id="135" presetID="8" presetClass="emph" presetSubtype="0" repeatCount="2000" fill="hold" grpId="1" nodeType="withEffect">
                                  <p:stCondLst>
                                    <p:cond delay="0"/>
                                  </p:stCondLst>
                                  <p:childTnLst>
                                    <p:animRot by="21600000">
                                      <p:cBhvr>
                                        <p:cTn id="136" dur="3500" fill="hold"/>
                                        <p:tgtEl>
                                          <p:spTgt spid="32"/>
                                        </p:tgtEl>
                                        <p:attrNameLst>
                                          <p:attrName>r</p:attrName>
                                        </p:attrNameLst>
                                      </p:cBhvr>
                                    </p:animRot>
                                  </p:childTnLst>
                                </p:cTn>
                              </p:par>
                              <p:par>
                                <p:cTn id="137" presetID="6" presetClass="emph" presetSubtype="0" repeatCount="2000" autoRev="1" fill="hold" grpId="1" nodeType="withEffect">
                                  <p:stCondLst>
                                    <p:cond delay="0"/>
                                  </p:stCondLst>
                                  <p:childTnLst>
                                    <p:animScale>
                                      <p:cBhvr>
                                        <p:cTn id="138" dur="2000" fill="hold"/>
                                        <p:tgtEl>
                                          <p:spTgt spid="31"/>
                                        </p:tgtEl>
                                      </p:cBhvr>
                                      <p:by x="150000" y="150000"/>
                                    </p:animScale>
                                  </p:childTnLst>
                                </p:cTn>
                              </p:par>
                            </p:childTnLst>
                          </p:cTn>
                        </p:par>
                        <p:par>
                          <p:cTn id="139" fill="hold">
                            <p:stCondLst>
                              <p:cond delay="35500"/>
                            </p:stCondLst>
                            <p:childTnLst>
                              <p:par>
                                <p:cTn id="140" presetID="37" presetClass="entr" presetSubtype="0" fill="hold" nodeType="afterEffect">
                                  <p:stCondLst>
                                    <p:cond delay="0"/>
                                  </p:stCondLst>
                                  <p:childTnLst>
                                    <p:set>
                                      <p:cBhvr>
                                        <p:cTn id="141" dur="1" fill="hold">
                                          <p:stCondLst>
                                            <p:cond delay="0"/>
                                          </p:stCondLst>
                                        </p:cTn>
                                        <p:tgtEl>
                                          <p:spTgt spid="33"/>
                                        </p:tgtEl>
                                        <p:attrNameLst>
                                          <p:attrName>style.visibility</p:attrName>
                                        </p:attrNameLst>
                                      </p:cBhvr>
                                      <p:to>
                                        <p:strVal val="visible"/>
                                      </p:to>
                                    </p:set>
                                    <p:animEffect transition="in" filter="fade">
                                      <p:cBhvr>
                                        <p:cTn id="142" dur="1000"/>
                                        <p:tgtEl>
                                          <p:spTgt spid="33"/>
                                        </p:tgtEl>
                                      </p:cBhvr>
                                    </p:animEffect>
                                    <p:anim calcmode="lin" valueType="num">
                                      <p:cBhvr>
                                        <p:cTn id="143" dur="1000" fill="hold"/>
                                        <p:tgtEl>
                                          <p:spTgt spid="33"/>
                                        </p:tgtEl>
                                        <p:attrNameLst>
                                          <p:attrName>ppt_x</p:attrName>
                                        </p:attrNameLst>
                                      </p:cBhvr>
                                      <p:tavLst>
                                        <p:tav tm="0">
                                          <p:val>
                                            <p:strVal val="#ppt_x"/>
                                          </p:val>
                                        </p:tav>
                                        <p:tav tm="100000">
                                          <p:val>
                                            <p:strVal val="#ppt_x"/>
                                          </p:val>
                                        </p:tav>
                                      </p:tavLst>
                                    </p:anim>
                                    <p:anim calcmode="lin" valueType="num">
                                      <p:cBhvr>
                                        <p:cTn id="144" dur="900" decel="100000" fill="hold"/>
                                        <p:tgtEl>
                                          <p:spTgt spid="33"/>
                                        </p:tgtEl>
                                        <p:attrNameLst>
                                          <p:attrName>ppt_y</p:attrName>
                                        </p:attrNameLst>
                                      </p:cBhvr>
                                      <p:tavLst>
                                        <p:tav tm="0">
                                          <p:val>
                                            <p:strVal val="#ppt_y+1"/>
                                          </p:val>
                                        </p:tav>
                                        <p:tav tm="100000">
                                          <p:val>
                                            <p:strVal val="#ppt_y-.03"/>
                                          </p:val>
                                        </p:tav>
                                      </p:tavLst>
                                    </p:anim>
                                    <p:anim calcmode="lin" valueType="num">
                                      <p:cBhvr>
                                        <p:cTn id="145"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146" presetID="2" presetClass="entr" presetSubtype="1" fill="hold" grpId="0" nodeType="withEffect">
                                  <p:stCondLst>
                                    <p:cond delay="0"/>
                                  </p:stCondLst>
                                  <p:childTnLst>
                                    <p:set>
                                      <p:cBhvr>
                                        <p:cTn id="147" dur="1" fill="hold">
                                          <p:stCondLst>
                                            <p:cond delay="0"/>
                                          </p:stCondLst>
                                        </p:cTn>
                                        <p:tgtEl>
                                          <p:spTgt spid="35"/>
                                        </p:tgtEl>
                                        <p:attrNameLst>
                                          <p:attrName>style.visibility</p:attrName>
                                        </p:attrNameLst>
                                      </p:cBhvr>
                                      <p:to>
                                        <p:strVal val="visible"/>
                                      </p:to>
                                    </p:set>
                                    <p:anim calcmode="lin" valueType="num">
                                      <p:cBhvr additive="base">
                                        <p:cTn id="148" dur="750" fill="hold"/>
                                        <p:tgtEl>
                                          <p:spTgt spid="35"/>
                                        </p:tgtEl>
                                        <p:attrNameLst>
                                          <p:attrName>ppt_x</p:attrName>
                                        </p:attrNameLst>
                                      </p:cBhvr>
                                      <p:tavLst>
                                        <p:tav tm="0">
                                          <p:val>
                                            <p:strVal val="#ppt_x"/>
                                          </p:val>
                                        </p:tav>
                                        <p:tav tm="100000">
                                          <p:val>
                                            <p:strVal val="#ppt_x"/>
                                          </p:val>
                                        </p:tav>
                                      </p:tavLst>
                                    </p:anim>
                                    <p:anim calcmode="lin" valueType="num">
                                      <p:cBhvr additive="base">
                                        <p:cTn id="149" dur="750" fill="hold"/>
                                        <p:tgtEl>
                                          <p:spTgt spid="35"/>
                                        </p:tgtEl>
                                        <p:attrNameLst>
                                          <p:attrName>ppt_y</p:attrName>
                                        </p:attrNameLst>
                                      </p:cBhvr>
                                      <p:tavLst>
                                        <p:tav tm="0">
                                          <p:val>
                                            <p:strVal val="0-#ppt_h/2"/>
                                          </p:val>
                                        </p:tav>
                                        <p:tav tm="100000">
                                          <p:val>
                                            <p:strVal val="#ppt_y"/>
                                          </p:val>
                                        </p:tav>
                                      </p:tavLst>
                                    </p:anim>
                                  </p:childTnLst>
                                </p:cTn>
                              </p:par>
                              <p:par>
                                <p:cTn id="150" presetID="2" presetClass="entr" presetSubtype="1" fill="hold" grpId="0" nodeType="withEffect">
                                  <p:stCondLst>
                                    <p:cond delay="0"/>
                                  </p:stCondLst>
                                  <p:childTnLst>
                                    <p:set>
                                      <p:cBhvr>
                                        <p:cTn id="151" dur="1" fill="hold">
                                          <p:stCondLst>
                                            <p:cond delay="0"/>
                                          </p:stCondLst>
                                        </p:cTn>
                                        <p:tgtEl>
                                          <p:spTgt spid="36"/>
                                        </p:tgtEl>
                                        <p:attrNameLst>
                                          <p:attrName>style.visibility</p:attrName>
                                        </p:attrNameLst>
                                      </p:cBhvr>
                                      <p:to>
                                        <p:strVal val="visible"/>
                                      </p:to>
                                    </p:set>
                                    <p:anim calcmode="lin" valueType="num">
                                      <p:cBhvr additive="base">
                                        <p:cTn id="152" dur="500" fill="hold"/>
                                        <p:tgtEl>
                                          <p:spTgt spid="36"/>
                                        </p:tgtEl>
                                        <p:attrNameLst>
                                          <p:attrName>ppt_x</p:attrName>
                                        </p:attrNameLst>
                                      </p:cBhvr>
                                      <p:tavLst>
                                        <p:tav tm="0">
                                          <p:val>
                                            <p:strVal val="#ppt_x"/>
                                          </p:val>
                                        </p:tav>
                                        <p:tav tm="100000">
                                          <p:val>
                                            <p:strVal val="#ppt_x"/>
                                          </p:val>
                                        </p:tav>
                                      </p:tavLst>
                                    </p:anim>
                                    <p:anim calcmode="lin" valueType="num">
                                      <p:cBhvr additive="base">
                                        <p:cTn id="153" dur="500" fill="hold"/>
                                        <p:tgtEl>
                                          <p:spTgt spid="36"/>
                                        </p:tgtEl>
                                        <p:attrNameLst>
                                          <p:attrName>ppt_y</p:attrName>
                                        </p:attrNameLst>
                                      </p:cBhvr>
                                      <p:tavLst>
                                        <p:tav tm="0">
                                          <p:val>
                                            <p:strVal val="0-#ppt_h/2"/>
                                          </p:val>
                                        </p:tav>
                                        <p:tav tm="100000">
                                          <p:val>
                                            <p:strVal val="#ppt_y"/>
                                          </p:val>
                                        </p:tav>
                                      </p:tavLst>
                                    </p:anim>
                                  </p:childTnLst>
                                </p:cTn>
                              </p:par>
                              <p:par>
                                <p:cTn id="154" presetID="8" presetClass="emph" presetSubtype="0" repeatCount="2000" fill="hold" grpId="1" nodeType="withEffect">
                                  <p:stCondLst>
                                    <p:cond delay="0"/>
                                  </p:stCondLst>
                                  <p:childTnLst>
                                    <p:animRot by="-21600000">
                                      <p:cBhvr>
                                        <p:cTn id="155" dur="3500" fill="hold"/>
                                        <p:tgtEl>
                                          <p:spTgt spid="35"/>
                                        </p:tgtEl>
                                        <p:attrNameLst>
                                          <p:attrName>r</p:attrName>
                                        </p:attrNameLst>
                                      </p:cBhvr>
                                    </p:animRot>
                                  </p:childTnLst>
                                </p:cTn>
                              </p:par>
                              <p:par>
                                <p:cTn id="156" presetID="8" presetClass="emph" presetSubtype="0" repeatCount="2000" fill="hold" grpId="1" nodeType="withEffect">
                                  <p:stCondLst>
                                    <p:cond delay="0"/>
                                  </p:stCondLst>
                                  <p:childTnLst>
                                    <p:animRot by="-21600000">
                                      <p:cBhvr>
                                        <p:cTn id="157" dur="3500" fill="hold"/>
                                        <p:tgtEl>
                                          <p:spTgt spid="36"/>
                                        </p:tgtEl>
                                        <p:attrNameLst>
                                          <p:attrName>r</p:attrName>
                                        </p:attrNameLst>
                                      </p:cBhvr>
                                    </p:animRot>
                                  </p:childTnLst>
                                </p:cTn>
                              </p:par>
                              <p:par>
                                <p:cTn id="158" presetID="2" presetClass="entr" presetSubtype="1" fill="hold" grpId="0" nodeType="withEffect">
                                  <p:stCondLst>
                                    <p:cond delay="0"/>
                                  </p:stCondLst>
                                  <p:childTnLst>
                                    <p:set>
                                      <p:cBhvr>
                                        <p:cTn id="159" dur="1" fill="hold">
                                          <p:stCondLst>
                                            <p:cond delay="0"/>
                                          </p:stCondLst>
                                        </p:cTn>
                                        <p:tgtEl>
                                          <p:spTgt spid="37"/>
                                        </p:tgtEl>
                                        <p:attrNameLst>
                                          <p:attrName>style.visibility</p:attrName>
                                        </p:attrNameLst>
                                      </p:cBhvr>
                                      <p:to>
                                        <p:strVal val="visible"/>
                                      </p:to>
                                    </p:set>
                                    <p:anim calcmode="lin" valueType="num">
                                      <p:cBhvr additive="base">
                                        <p:cTn id="160" dur="500" fill="hold"/>
                                        <p:tgtEl>
                                          <p:spTgt spid="37"/>
                                        </p:tgtEl>
                                        <p:attrNameLst>
                                          <p:attrName>ppt_x</p:attrName>
                                        </p:attrNameLst>
                                      </p:cBhvr>
                                      <p:tavLst>
                                        <p:tav tm="0">
                                          <p:val>
                                            <p:strVal val="#ppt_x"/>
                                          </p:val>
                                        </p:tav>
                                        <p:tav tm="100000">
                                          <p:val>
                                            <p:strVal val="#ppt_x"/>
                                          </p:val>
                                        </p:tav>
                                      </p:tavLst>
                                    </p:anim>
                                    <p:anim calcmode="lin" valueType="num">
                                      <p:cBhvr additive="base">
                                        <p:cTn id="161" dur="500" fill="hold"/>
                                        <p:tgtEl>
                                          <p:spTgt spid="37"/>
                                        </p:tgtEl>
                                        <p:attrNameLst>
                                          <p:attrName>ppt_y</p:attrName>
                                        </p:attrNameLst>
                                      </p:cBhvr>
                                      <p:tavLst>
                                        <p:tav tm="0">
                                          <p:val>
                                            <p:strVal val="0-#ppt_h/2"/>
                                          </p:val>
                                        </p:tav>
                                        <p:tav tm="100000">
                                          <p:val>
                                            <p:strVal val="#ppt_y"/>
                                          </p:val>
                                        </p:tav>
                                      </p:tavLst>
                                    </p:anim>
                                  </p:childTnLst>
                                </p:cTn>
                              </p:par>
                              <p:par>
                                <p:cTn id="162" presetID="2" presetClass="entr" presetSubtype="1" fill="hold" grpId="0" nodeType="withEffect">
                                  <p:stCondLst>
                                    <p:cond delay="250"/>
                                  </p:stCondLst>
                                  <p:childTnLst>
                                    <p:set>
                                      <p:cBhvr>
                                        <p:cTn id="163" dur="1" fill="hold">
                                          <p:stCondLst>
                                            <p:cond delay="0"/>
                                          </p:stCondLst>
                                        </p:cTn>
                                        <p:tgtEl>
                                          <p:spTgt spid="38"/>
                                        </p:tgtEl>
                                        <p:attrNameLst>
                                          <p:attrName>style.visibility</p:attrName>
                                        </p:attrNameLst>
                                      </p:cBhvr>
                                      <p:to>
                                        <p:strVal val="visible"/>
                                      </p:to>
                                    </p:set>
                                    <p:anim calcmode="lin" valueType="num">
                                      <p:cBhvr additive="base">
                                        <p:cTn id="164" dur="500" fill="hold"/>
                                        <p:tgtEl>
                                          <p:spTgt spid="38"/>
                                        </p:tgtEl>
                                        <p:attrNameLst>
                                          <p:attrName>ppt_x</p:attrName>
                                        </p:attrNameLst>
                                      </p:cBhvr>
                                      <p:tavLst>
                                        <p:tav tm="0">
                                          <p:val>
                                            <p:strVal val="#ppt_x"/>
                                          </p:val>
                                        </p:tav>
                                        <p:tav tm="100000">
                                          <p:val>
                                            <p:strVal val="#ppt_x"/>
                                          </p:val>
                                        </p:tav>
                                      </p:tavLst>
                                    </p:anim>
                                    <p:anim calcmode="lin" valueType="num">
                                      <p:cBhvr additive="base">
                                        <p:cTn id="165" dur="500" fill="hold"/>
                                        <p:tgtEl>
                                          <p:spTgt spid="38"/>
                                        </p:tgtEl>
                                        <p:attrNameLst>
                                          <p:attrName>ppt_y</p:attrName>
                                        </p:attrNameLst>
                                      </p:cBhvr>
                                      <p:tavLst>
                                        <p:tav tm="0">
                                          <p:val>
                                            <p:strVal val="0-#ppt_h/2"/>
                                          </p:val>
                                        </p:tav>
                                        <p:tav tm="100000">
                                          <p:val>
                                            <p:strVal val="#ppt_y"/>
                                          </p:val>
                                        </p:tav>
                                      </p:tavLst>
                                    </p:anim>
                                  </p:childTnLst>
                                </p:cTn>
                              </p:par>
                            </p:childTnLst>
                          </p:cTn>
                        </p:par>
                        <p:par>
                          <p:cTn id="166" fill="hold">
                            <p:stCondLst>
                              <p:cond delay="42500"/>
                            </p:stCondLst>
                            <p:childTnLst>
                              <p:par>
                                <p:cTn id="167" presetID="2" presetClass="entr" presetSubtype="2" fill="hold" nodeType="afterEffect">
                                  <p:stCondLst>
                                    <p:cond delay="0"/>
                                  </p:stCondLst>
                                  <p:childTnLst>
                                    <p:set>
                                      <p:cBhvr>
                                        <p:cTn id="168" dur="1" fill="hold">
                                          <p:stCondLst>
                                            <p:cond delay="0"/>
                                          </p:stCondLst>
                                        </p:cTn>
                                        <p:tgtEl>
                                          <p:spTgt spid="39"/>
                                        </p:tgtEl>
                                        <p:attrNameLst>
                                          <p:attrName>style.visibility</p:attrName>
                                        </p:attrNameLst>
                                      </p:cBhvr>
                                      <p:to>
                                        <p:strVal val="visible"/>
                                      </p:to>
                                    </p:set>
                                    <p:anim calcmode="lin" valueType="num">
                                      <p:cBhvr additive="base">
                                        <p:cTn id="169" dur="500" fill="hold"/>
                                        <p:tgtEl>
                                          <p:spTgt spid="39"/>
                                        </p:tgtEl>
                                        <p:attrNameLst>
                                          <p:attrName>ppt_x</p:attrName>
                                        </p:attrNameLst>
                                      </p:cBhvr>
                                      <p:tavLst>
                                        <p:tav tm="0">
                                          <p:val>
                                            <p:strVal val="1+#ppt_w/2"/>
                                          </p:val>
                                        </p:tav>
                                        <p:tav tm="100000">
                                          <p:val>
                                            <p:strVal val="#ppt_x"/>
                                          </p:val>
                                        </p:tav>
                                      </p:tavLst>
                                    </p:anim>
                                    <p:anim calcmode="lin" valueType="num">
                                      <p:cBhvr additive="base">
                                        <p:cTn id="170" dur="500" fill="hold"/>
                                        <p:tgtEl>
                                          <p:spTgt spid="39"/>
                                        </p:tgtEl>
                                        <p:attrNameLst>
                                          <p:attrName>ppt_y</p:attrName>
                                        </p:attrNameLst>
                                      </p:cBhvr>
                                      <p:tavLst>
                                        <p:tav tm="0">
                                          <p:val>
                                            <p:strVal val="#ppt_y"/>
                                          </p:val>
                                        </p:tav>
                                        <p:tav tm="100000">
                                          <p:val>
                                            <p:strVal val="#ppt_y"/>
                                          </p:val>
                                        </p:tav>
                                      </p:tavLst>
                                    </p:anim>
                                  </p:childTnLst>
                                </p:cTn>
                              </p:par>
                              <p:par>
                                <p:cTn id="171" presetID="0" presetClass="path" presetSubtype="0" accel="50000" decel="50000" fill="hold" nodeType="withEffect">
                                  <p:stCondLst>
                                    <p:cond delay="500"/>
                                  </p:stCondLst>
                                  <p:childTnLst>
                                    <p:animMotion origin="layout" path="M -3.33333E-6 0.01203 C -0.01002 0.01319 -0.01875 0.01666 -0.02864 0.01782 C -0.03867 0.02199 -0.04804 0.02245 -0.05872 0.02384 C -0.15169 0.02199 -0.15351 0.03264 -0.20625 0.01458 C -0.21185 0.00949 -0.21302 0.00555 -0.2181 -0.00162 C -0.22604 -0.01227 -0.2345 -0.02385 -0.2457 -0.02778 C -0.27448 -0.05371 -0.34062 -0.04329 -0.36145 -0.04375 C -0.36992 -0.04653 -0.37864 -0.04792 -0.38737 -0.0507 C -0.39284 -0.05255 -0.39778 -0.05533 -0.40325 -0.05648 C -0.41093 -0.06042 -0.4194 -0.06482 -0.4276 -0.06667 C -0.44023 -0.07547 -0.45325 -0.08218 -0.46705 -0.0875 C -0.47187 -0.08935 -0.47591 -0.0926 -0.48034 -0.09537 C -0.49101 -0.10093 -0.50351 -0.10556 -0.51471 -0.1081 C -0.54075 -0.10695 -0.56601 -0.10556 -0.59179 -0.10648 C -0.60351 -0.11204 -0.61523 -0.11644 -0.62617 -0.12408 C -0.63112 -0.12755 -0.63606 -0.13102 -0.64153 -0.1331 C -0.65195 -0.14144 -0.63958 -0.13241 -0.64987 -0.1375 C -0.65429 -0.14028 -0.65872 -0.14398 -0.66341 -0.14676 C -0.6681 -0.14954 -0.66497 -0.1463 -0.66914 -0.14908 C -0.67695 -0.15417 -0.68489 -0.15926 -0.69336 -0.16273 C -0.70091 -0.16945 -0.70924 -0.17639 -0.7177 -0.18102 C -0.72409 -0.19005 -0.73424 -0.19422 -0.73945 -0.2051 C -0.74062 -0.20764 -0.74205 -0.20949 -0.7427 -0.21181 C -0.74336 -0.21366 -0.74362 -0.21598 -0.7444 -0.21783 C -0.74648 -0.22246 -0.74987 -0.2257 -0.75208 -0.23033 C -0.7569 -0.24005 -0.76093 -0.24584 -0.76705 -0.25417 " pathEditMode="relative" rAng="0" ptsTypes="AAAAAAAAAAAAAAAAAAAAAAAAAA">
                                      <p:cBhvr>
                                        <p:cTn id="172" dur="6500" fill="hold"/>
                                        <p:tgtEl>
                                          <p:spTgt spid="39"/>
                                        </p:tgtEl>
                                        <p:attrNameLst>
                                          <p:attrName>ppt_x</p:attrName>
                                          <p:attrName>ppt_y</p:attrName>
                                        </p:attrNameLst>
                                      </p:cBhvr>
                                      <p:rCtr x="-38359" y="-12662"/>
                                    </p:animMotion>
                                  </p:childTnLst>
                                </p:cTn>
                              </p:par>
                              <p:par>
                                <p:cTn id="173" presetID="8" presetClass="emph" presetSubtype="0" repeatCount="2000" fill="hold" grpId="1" nodeType="withEffect">
                                  <p:stCondLst>
                                    <p:cond delay="0"/>
                                  </p:stCondLst>
                                  <p:childTnLst>
                                    <p:animRot by="21600000">
                                      <p:cBhvr>
                                        <p:cTn id="174" dur="3500" fill="hold"/>
                                        <p:tgtEl>
                                          <p:spTgt spid="37"/>
                                        </p:tgtEl>
                                        <p:attrNameLst>
                                          <p:attrName>r</p:attrName>
                                        </p:attrNameLst>
                                      </p:cBhvr>
                                    </p:animRot>
                                  </p:childTnLst>
                                </p:cTn>
                              </p:par>
                              <p:par>
                                <p:cTn id="175" presetID="6" presetClass="emph" presetSubtype="0" repeatCount="2000" autoRev="1" fill="hold" grpId="1" nodeType="withEffect">
                                  <p:stCondLst>
                                    <p:cond delay="0"/>
                                  </p:stCondLst>
                                  <p:childTnLst>
                                    <p:animScale>
                                      <p:cBhvr>
                                        <p:cTn id="176" dur="2000" fill="hold"/>
                                        <p:tgtEl>
                                          <p:spTgt spid="38"/>
                                        </p:tgtEl>
                                      </p:cBhvr>
                                      <p:by x="150000" y="150000"/>
                                    </p:animScale>
                                  </p:childTnLst>
                                </p:cTn>
                              </p:par>
                            </p:childTnLst>
                          </p:cTn>
                        </p:par>
                        <p:par>
                          <p:cTn id="177" fill="hold">
                            <p:stCondLst>
                              <p:cond delay="50500"/>
                            </p:stCondLst>
                            <p:childTnLst>
                              <p:par>
                                <p:cTn id="178" presetID="2" presetClass="entr" presetSubtype="1" fill="hold" grpId="0" nodeType="afterEffect">
                                  <p:stCondLst>
                                    <p:cond delay="0"/>
                                  </p:stCondLst>
                                  <p:childTnLst>
                                    <p:set>
                                      <p:cBhvr>
                                        <p:cTn id="179" dur="1" fill="hold">
                                          <p:stCondLst>
                                            <p:cond delay="0"/>
                                          </p:stCondLst>
                                        </p:cTn>
                                        <p:tgtEl>
                                          <p:spTgt spid="40"/>
                                        </p:tgtEl>
                                        <p:attrNameLst>
                                          <p:attrName>style.visibility</p:attrName>
                                        </p:attrNameLst>
                                      </p:cBhvr>
                                      <p:to>
                                        <p:strVal val="visible"/>
                                      </p:to>
                                    </p:set>
                                    <p:anim calcmode="lin" valueType="num">
                                      <p:cBhvr additive="base">
                                        <p:cTn id="180" dur="500" fill="hold"/>
                                        <p:tgtEl>
                                          <p:spTgt spid="40"/>
                                        </p:tgtEl>
                                        <p:attrNameLst>
                                          <p:attrName>ppt_x</p:attrName>
                                        </p:attrNameLst>
                                      </p:cBhvr>
                                      <p:tavLst>
                                        <p:tav tm="0">
                                          <p:val>
                                            <p:strVal val="#ppt_x"/>
                                          </p:val>
                                        </p:tav>
                                        <p:tav tm="100000">
                                          <p:val>
                                            <p:strVal val="#ppt_x"/>
                                          </p:val>
                                        </p:tav>
                                      </p:tavLst>
                                    </p:anim>
                                    <p:anim calcmode="lin" valueType="num">
                                      <p:cBhvr additive="base">
                                        <p:cTn id="181" dur="500" fill="hold"/>
                                        <p:tgtEl>
                                          <p:spTgt spid="40"/>
                                        </p:tgtEl>
                                        <p:attrNameLst>
                                          <p:attrName>ppt_y</p:attrName>
                                        </p:attrNameLst>
                                      </p:cBhvr>
                                      <p:tavLst>
                                        <p:tav tm="0">
                                          <p:val>
                                            <p:strVal val="0-#ppt_h/2"/>
                                          </p:val>
                                        </p:tav>
                                        <p:tav tm="100000">
                                          <p:val>
                                            <p:strVal val="#ppt_y"/>
                                          </p:val>
                                        </p:tav>
                                      </p:tavLst>
                                    </p:anim>
                                  </p:childTnLst>
                                </p:cTn>
                              </p:par>
                              <p:par>
                                <p:cTn id="182" presetID="2" presetClass="entr" presetSubtype="1" fill="hold" grpId="0" nodeType="withEffect">
                                  <p:stCondLst>
                                    <p:cond delay="250"/>
                                  </p:stCondLst>
                                  <p:childTnLst>
                                    <p:set>
                                      <p:cBhvr>
                                        <p:cTn id="183" dur="1" fill="hold">
                                          <p:stCondLst>
                                            <p:cond delay="0"/>
                                          </p:stCondLst>
                                        </p:cTn>
                                        <p:tgtEl>
                                          <p:spTgt spid="41"/>
                                        </p:tgtEl>
                                        <p:attrNameLst>
                                          <p:attrName>style.visibility</p:attrName>
                                        </p:attrNameLst>
                                      </p:cBhvr>
                                      <p:to>
                                        <p:strVal val="visible"/>
                                      </p:to>
                                    </p:set>
                                    <p:anim calcmode="lin" valueType="num">
                                      <p:cBhvr additive="base">
                                        <p:cTn id="184" dur="500" fill="hold"/>
                                        <p:tgtEl>
                                          <p:spTgt spid="41"/>
                                        </p:tgtEl>
                                        <p:attrNameLst>
                                          <p:attrName>ppt_x</p:attrName>
                                        </p:attrNameLst>
                                      </p:cBhvr>
                                      <p:tavLst>
                                        <p:tav tm="0">
                                          <p:val>
                                            <p:strVal val="#ppt_x"/>
                                          </p:val>
                                        </p:tav>
                                        <p:tav tm="100000">
                                          <p:val>
                                            <p:strVal val="#ppt_x"/>
                                          </p:val>
                                        </p:tav>
                                      </p:tavLst>
                                    </p:anim>
                                    <p:anim calcmode="lin" valueType="num">
                                      <p:cBhvr additive="base">
                                        <p:cTn id="185" dur="500" fill="hold"/>
                                        <p:tgtEl>
                                          <p:spTgt spid="41"/>
                                        </p:tgtEl>
                                        <p:attrNameLst>
                                          <p:attrName>ppt_y</p:attrName>
                                        </p:attrNameLst>
                                      </p:cBhvr>
                                      <p:tavLst>
                                        <p:tav tm="0">
                                          <p:val>
                                            <p:strVal val="0-#ppt_h/2"/>
                                          </p:val>
                                        </p:tav>
                                        <p:tav tm="100000">
                                          <p:val>
                                            <p:strVal val="#ppt_y"/>
                                          </p:val>
                                        </p:tav>
                                      </p:tavLst>
                                    </p:anim>
                                  </p:childTnLst>
                                </p:cTn>
                              </p:par>
                              <p:par>
                                <p:cTn id="186" presetID="2" presetClass="entr" presetSubtype="1" fill="hold" grpId="0" nodeType="withEffect">
                                  <p:stCondLst>
                                    <p:cond delay="500"/>
                                  </p:stCondLst>
                                  <p:childTnLst>
                                    <p:set>
                                      <p:cBhvr>
                                        <p:cTn id="187" dur="1" fill="hold">
                                          <p:stCondLst>
                                            <p:cond delay="0"/>
                                          </p:stCondLst>
                                        </p:cTn>
                                        <p:tgtEl>
                                          <p:spTgt spid="42"/>
                                        </p:tgtEl>
                                        <p:attrNameLst>
                                          <p:attrName>style.visibility</p:attrName>
                                        </p:attrNameLst>
                                      </p:cBhvr>
                                      <p:to>
                                        <p:strVal val="visible"/>
                                      </p:to>
                                    </p:set>
                                    <p:anim calcmode="lin" valueType="num">
                                      <p:cBhvr additive="base">
                                        <p:cTn id="188" dur="500" fill="hold"/>
                                        <p:tgtEl>
                                          <p:spTgt spid="42"/>
                                        </p:tgtEl>
                                        <p:attrNameLst>
                                          <p:attrName>ppt_x</p:attrName>
                                        </p:attrNameLst>
                                      </p:cBhvr>
                                      <p:tavLst>
                                        <p:tav tm="0">
                                          <p:val>
                                            <p:strVal val="#ppt_x"/>
                                          </p:val>
                                        </p:tav>
                                        <p:tav tm="100000">
                                          <p:val>
                                            <p:strVal val="#ppt_x"/>
                                          </p:val>
                                        </p:tav>
                                      </p:tavLst>
                                    </p:anim>
                                    <p:anim calcmode="lin" valueType="num">
                                      <p:cBhvr additive="base">
                                        <p:cTn id="189" dur="500" fill="hold"/>
                                        <p:tgtEl>
                                          <p:spTgt spid="42"/>
                                        </p:tgtEl>
                                        <p:attrNameLst>
                                          <p:attrName>ppt_y</p:attrName>
                                        </p:attrNameLst>
                                      </p:cBhvr>
                                      <p:tavLst>
                                        <p:tav tm="0">
                                          <p:val>
                                            <p:strVal val="0-#ppt_h/2"/>
                                          </p:val>
                                        </p:tav>
                                        <p:tav tm="100000">
                                          <p:val>
                                            <p:strVal val="#ppt_y"/>
                                          </p:val>
                                        </p:tav>
                                      </p:tavLst>
                                    </p:anim>
                                  </p:childTnLst>
                                </p:cTn>
                              </p:par>
                              <p:par>
                                <p:cTn id="190" presetID="8" presetClass="emph" presetSubtype="0" repeatCount="2000" fill="hold" grpId="1" nodeType="withEffect">
                                  <p:stCondLst>
                                    <p:cond delay="0"/>
                                  </p:stCondLst>
                                  <p:childTnLst>
                                    <p:animRot by="21600000">
                                      <p:cBhvr>
                                        <p:cTn id="191" dur="3500" fill="hold"/>
                                        <p:tgtEl>
                                          <p:spTgt spid="40"/>
                                        </p:tgtEl>
                                        <p:attrNameLst>
                                          <p:attrName>r</p:attrName>
                                        </p:attrNameLst>
                                      </p:cBhvr>
                                    </p:animRot>
                                  </p:childTnLst>
                                </p:cTn>
                              </p:par>
                              <p:par>
                                <p:cTn id="192" presetID="8" presetClass="emph" presetSubtype="0" repeatCount="2000" fill="hold" grpId="1" nodeType="withEffect">
                                  <p:stCondLst>
                                    <p:cond delay="0"/>
                                  </p:stCondLst>
                                  <p:childTnLst>
                                    <p:animRot by="21600000">
                                      <p:cBhvr>
                                        <p:cTn id="193" dur="3500" fill="hold"/>
                                        <p:tgtEl>
                                          <p:spTgt spid="42"/>
                                        </p:tgtEl>
                                        <p:attrNameLst>
                                          <p:attrName>r</p:attrName>
                                        </p:attrNameLst>
                                      </p:cBhvr>
                                    </p:animRot>
                                  </p:childTnLst>
                                </p:cTn>
                              </p:par>
                              <p:par>
                                <p:cTn id="194" presetID="6" presetClass="emph" presetSubtype="0" repeatCount="2000" autoRev="1" fill="hold" grpId="1" nodeType="withEffect">
                                  <p:stCondLst>
                                    <p:cond delay="0"/>
                                  </p:stCondLst>
                                  <p:childTnLst>
                                    <p:animScale>
                                      <p:cBhvr>
                                        <p:cTn id="195" dur="2000" fill="hold"/>
                                        <p:tgtEl>
                                          <p:spTgt spid="41"/>
                                        </p:tgtEl>
                                      </p:cBhvr>
                                      <p:by x="150000" y="150000"/>
                                    </p:animScale>
                                  </p:childTnLst>
                                </p:cTn>
                              </p:par>
                            </p:childTnLst>
                          </p:cTn>
                        </p:par>
                        <p:par>
                          <p:cTn id="196" fill="hold">
                            <p:stCondLst>
                              <p:cond delay="58500"/>
                            </p:stCondLst>
                            <p:childTnLst>
                              <p:par>
                                <p:cTn id="197" presetID="37" presetClass="entr" presetSubtype="0" fill="hold" nodeType="afterEffect">
                                  <p:stCondLst>
                                    <p:cond delay="0"/>
                                  </p:stCondLst>
                                  <p:childTnLst>
                                    <p:set>
                                      <p:cBhvr>
                                        <p:cTn id="198" dur="1" fill="hold">
                                          <p:stCondLst>
                                            <p:cond delay="0"/>
                                          </p:stCondLst>
                                        </p:cTn>
                                        <p:tgtEl>
                                          <p:spTgt spid="43"/>
                                        </p:tgtEl>
                                        <p:attrNameLst>
                                          <p:attrName>style.visibility</p:attrName>
                                        </p:attrNameLst>
                                      </p:cBhvr>
                                      <p:to>
                                        <p:strVal val="visible"/>
                                      </p:to>
                                    </p:set>
                                    <p:animEffect transition="in" filter="fade">
                                      <p:cBhvr>
                                        <p:cTn id="199" dur="1000"/>
                                        <p:tgtEl>
                                          <p:spTgt spid="43"/>
                                        </p:tgtEl>
                                      </p:cBhvr>
                                    </p:animEffect>
                                    <p:anim calcmode="lin" valueType="num">
                                      <p:cBhvr>
                                        <p:cTn id="200" dur="1000" fill="hold"/>
                                        <p:tgtEl>
                                          <p:spTgt spid="43"/>
                                        </p:tgtEl>
                                        <p:attrNameLst>
                                          <p:attrName>ppt_x</p:attrName>
                                        </p:attrNameLst>
                                      </p:cBhvr>
                                      <p:tavLst>
                                        <p:tav tm="0">
                                          <p:val>
                                            <p:strVal val="#ppt_x"/>
                                          </p:val>
                                        </p:tav>
                                        <p:tav tm="100000">
                                          <p:val>
                                            <p:strVal val="#ppt_x"/>
                                          </p:val>
                                        </p:tav>
                                      </p:tavLst>
                                    </p:anim>
                                    <p:anim calcmode="lin" valueType="num">
                                      <p:cBhvr>
                                        <p:cTn id="201" dur="900" decel="100000" fill="hold"/>
                                        <p:tgtEl>
                                          <p:spTgt spid="43"/>
                                        </p:tgtEl>
                                        <p:attrNameLst>
                                          <p:attrName>ppt_y</p:attrName>
                                        </p:attrNameLst>
                                      </p:cBhvr>
                                      <p:tavLst>
                                        <p:tav tm="0">
                                          <p:val>
                                            <p:strVal val="#ppt_y+1"/>
                                          </p:val>
                                        </p:tav>
                                        <p:tav tm="100000">
                                          <p:val>
                                            <p:strVal val="#ppt_y-.03"/>
                                          </p:val>
                                        </p:tav>
                                      </p:tavLst>
                                    </p:anim>
                                    <p:anim calcmode="lin" valueType="num">
                                      <p:cBhvr>
                                        <p:cTn id="202"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par>
                                <p:cTn id="203" presetID="10" presetClass="entr" presetSubtype="0" fill="hold" nodeType="withEffect">
                                  <p:stCondLst>
                                    <p:cond delay="500"/>
                                  </p:stCondLst>
                                  <p:childTnLst>
                                    <p:set>
                                      <p:cBhvr>
                                        <p:cTn id="204" dur="1" fill="hold">
                                          <p:stCondLst>
                                            <p:cond delay="0"/>
                                          </p:stCondLst>
                                        </p:cTn>
                                        <p:tgtEl>
                                          <p:spTgt spid="46"/>
                                        </p:tgtEl>
                                        <p:attrNameLst>
                                          <p:attrName>style.visibility</p:attrName>
                                        </p:attrNameLst>
                                      </p:cBhvr>
                                      <p:to>
                                        <p:strVal val="visible"/>
                                      </p:to>
                                    </p:set>
                                    <p:animEffect transition="in" filter="fade">
                                      <p:cBhvr>
                                        <p:cTn id="205" dur="500"/>
                                        <p:tgtEl>
                                          <p:spTgt spid="46"/>
                                        </p:tgtEl>
                                      </p:cBhvr>
                                    </p:animEffect>
                                  </p:childTnLst>
                                </p:cTn>
                              </p:par>
                              <p:par>
                                <p:cTn id="206" presetID="10" presetClass="entr" presetSubtype="0" fill="hold" nodeType="withEffect">
                                  <p:stCondLst>
                                    <p:cond delay="1000"/>
                                  </p:stCondLst>
                                  <p:childTnLst>
                                    <p:set>
                                      <p:cBhvr>
                                        <p:cTn id="207" dur="1" fill="hold">
                                          <p:stCondLst>
                                            <p:cond delay="0"/>
                                          </p:stCondLst>
                                        </p:cTn>
                                        <p:tgtEl>
                                          <p:spTgt spid="47"/>
                                        </p:tgtEl>
                                        <p:attrNameLst>
                                          <p:attrName>style.visibility</p:attrName>
                                        </p:attrNameLst>
                                      </p:cBhvr>
                                      <p:to>
                                        <p:strVal val="visible"/>
                                      </p:to>
                                    </p:set>
                                    <p:animEffect transition="in" filter="fade">
                                      <p:cBhvr>
                                        <p:cTn id="208" dur="500"/>
                                        <p:tgtEl>
                                          <p:spTgt spid="47"/>
                                        </p:tgtEl>
                                      </p:cBhvr>
                                    </p:animEffect>
                                  </p:childTnLst>
                                </p:cTn>
                              </p:par>
                              <p:par>
                                <p:cTn id="209" presetID="10" presetClass="entr" presetSubtype="0" fill="hold" nodeType="withEffect">
                                  <p:stCondLst>
                                    <p:cond delay="1500"/>
                                  </p:stCondLst>
                                  <p:childTnLst>
                                    <p:set>
                                      <p:cBhvr>
                                        <p:cTn id="210" dur="1" fill="hold">
                                          <p:stCondLst>
                                            <p:cond delay="0"/>
                                          </p:stCondLst>
                                        </p:cTn>
                                        <p:tgtEl>
                                          <p:spTgt spid="48"/>
                                        </p:tgtEl>
                                        <p:attrNameLst>
                                          <p:attrName>style.visibility</p:attrName>
                                        </p:attrNameLst>
                                      </p:cBhvr>
                                      <p:to>
                                        <p:strVal val="visible"/>
                                      </p:to>
                                    </p:set>
                                    <p:animEffect transition="in" filter="fade">
                                      <p:cBhvr>
                                        <p:cTn id="2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P spid="22" grpId="0" animBg="1"/>
      <p:bldP spid="22" grpId="1" animBg="1"/>
      <p:bldP spid="23" grpId="0" animBg="1"/>
      <p:bldP spid="23" grpId="1" animBg="1"/>
      <p:bldP spid="24" grpId="0" animBg="1"/>
      <p:bldP spid="24" grpId="1" animBg="1"/>
      <p:bldP spid="27" grpId="0" animBg="1"/>
      <p:bldP spid="27" grpId="1" animBg="1"/>
      <p:bldP spid="28" grpId="0" animBg="1"/>
      <p:bldP spid="28" grpId="1" animBg="1"/>
      <p:bldP spid="30" grpId="0" animBg="1"/>
      <p:bldP spid="30" grpId="1" animBg="1"/>
      <p:bldP spid="31" grpId="0" animBg="1"/>
      <p:bldP spid="31" grpId="1" animBg="1"/>
      <p:bldP spid="32" grpId="0" animBg="1"/>
      <p:bldP spid="32" grpId="1" animBg="1"/>
      <p:bldP spid="35" grpId="0" animBg="1"/>
      <p:bldP spid="35" grpId="1" animBg="1"/>
      <p:bldP spid="36" grpId="0" animBg="1"/>
      <p:bldP spid="36" grpId="1" animBg="1"/>
      <p:bldP spid="37" grpId="0" animBg="1"/>
      <p:bldP spid="37" grpId="1" animBg="1"/>
      <p:bldP spid="38" grpId="0" animBg="1"/>
      <p:bldP spid="38" grpId="1" animBg="1"/>
      <p:bldP spid="40" grpId="0" animBg="1"/>
      <p:bldP spid="40" grpId="1" animBg="1"/>
      <p:bldP spid="41" grpId="0" animBg="1"/>
      <p:bldP spid="41" grpId="1" animBg="1"/>
      <p:bldP spid="42" grpId="0" animBg="1"/>
      <p:bldP spid="42"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429358" y="1114813"/>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799" y="2616202"/>
            <a:ext cx="7054427" cy="15689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smtClean="0">
                <a:solidFill>
                  <a:srgbClr val="6C84BE"/>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1. </a:t>
            </a:r>
            <a:r>
              <a:rPr lang="en-US" altLang="zh-CN" sz="4800" b="1" dirty="0" smtClean="0">
                <a:solidFill>
                  <a:srgbClr val="60B962"/>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TRUYỀN THUYẾT</a:t>
            </a:r>
            <a:endParaRPr lang="en-US" altLang="zh-CN" sz="4800" b="1" dirty="0">
              <a:solidFill>
                <a:srgbClr val="7030A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5361869" y="-11544"/>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7968355" y="346961"/>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9283335" y="41317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10324431" y="5347254"/>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10768849" y="1113007"/>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197540" y="4672866"/>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598556" y="-59138"/>
            <a:ext cx="2687293" cy="1970456"/>
          </a:xfrm>
          <a:prstGeom prst="rect">
            <a:avLst/>
          </a:prstGeom>
        </p:spPr>
      </p:pic>
      <p:sp>
        <p:nvSpPr>
          <p:cNvPr id="22" name="五角星 4"/>
          <p:cNvSpPr/>
          <p:nvPr/>
        </p:nvSpPr>
        <p:spPr>
          <a:xfrm rot="19903756">
            <a:off x="5371199" y="11065"/>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3" name="五角星 5"/>
          <p:cNvSpPr/>
          <p:nvPr/>
        </p:nvSpPr>
        <p:spPr>
          <a:xfrm rot="21380687">
            <a:off x="7977685" y="369570"/>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4" name="五角星 6"/>
          <p:cNvSpPr/>
          <p:nvPr/>
        </p:nvSpPr>
        <p:spPr>
          <a:xfrm rot="19938392">
            <a:off x="9292665" y="435783"/>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5"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206870" y="4695475"/>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607886" y="-36529"/>
            <a:ext cx="2687293" cy="1970456"/>
          </a:xfrm>
          <a:prstGeom prst="rect">
            <a:avLst/>
          </a:prstGeom>
        </p:spPr>
      </p:pic>
      <p:sp>
        <p:nvSpPr>
          <p:cNvPr id="27" name="五角星 8"/>
          <p:cNvSpPr/>
          <p:nvPr/>
        </p:nvSpPr>
        <p:spPr>
          <a:xfrm rot="19967404">
            <a:off x="10759520" y="1189833"/>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8" name="五角星 12"/>
          <p:cNvSpPr/>
          <p:nvPr/>
        </p:nvSpPr>
        <p:spPr>
          <a:xfrm rot="19922997">
            <a:off x="11075326" y="4210849"/>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1180432" y="1368278"/>
            <a:ext cx="1112140" cy="1183180"/>
          </a:xfrm>
          <a:prstGeom prst="rect">
            <a:avLst/>
          </a:prstGeom>
          <a:noFill/>
          <a:extLst>
            <a:ext uri="{909E8E84-426E-40DD-AFC4-6F175D3DCCD1}">
              <a14:hiddenFill xmlns:a14="http://schemas.microsoft.com/office/drawing/2010/main" xmlns="">
                <a:solidFill>
                  <a:srgbClr val="FFFFFF"/>
                </a:solidFill>
              </a14:hiddenFill>
            </a:ext>
          </a:extLst>
        </p:spPr>
      </p:pic>
      <p:sp>
        <p:nvSpPr>
          <p:cNvPr id="30" name="五角星 4"/>
          <p:cNvSpPr/>
          <p:nvPr/>
        </p:nvSpPr>
        <p:spPr>
          <a:xfrm rot="19903756">
            <a:off x="5361870" y="87891"/>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1" name="五角星 5"/>
          <p:cNvSpPr/>
          <p:nvPr/>
        </p:nvSpPr>
        <p:spPr>
          <a:xfrm rot="21380687">
            <a:off x="7968356" y="44639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2" name="五角星 6"/>
          <p:cNvSpPr/>
          <p:nvPr/>
        </p:nvSpPr>
        <p:spPr>
          <a:xfrm rot="19938392">
            <a:off x="9283336" y="512609"/>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3"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197541" y="4772301"/>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598557" y="40297"/>
            <a:ext cx="2687293" cy="1970456"/>
          </a:xfrm>
          <a:prstGeom prst="rect">
            <a:avLst/>
          </a:prstGeom>
        </p:spPr>
      </p:pic>
      <p:sp>
        <p:nvSpPr>
          <p:cNvPr id="35" name="五角星 7"/>
          <p:cNvSpPr/>
          <p:nvPr/>
        </p:nvSpPr>
        <p:spPr>
          <a:xfrm rot="19938392">
            <a:off x="10252278" y="5342233"/>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6" name="五角星 10"/>
          <p:cNvSpPr/>
          <p:nvPr/>
        </p:nvSpPr>
        <p:spPr>
          <a:xfrm>
            <a:off x="10753778" y="4638477"/>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7" name="五角星 8"/>
          <p:cNvSpPr/>
          <p:nvPr/>
        </p:nvSpPr>
        <p:spPr>
          <a:xfrm rot="19967404">
            <a:off x="10687367" y="1184812"/>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8" name="五角星 12"/>
          <p:cNvSpPr/>
          <p:nvPr/>
        </p:nvSpPr>
        <p:spPr>
          <a:xfrm rot="19922997">
            <a:off x="11003173" y="4205828"/>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0594200" y="3349183"/>
            <a:ext cx="1112140" cy="1183180"/>
          </a:xfrm>
          <a:prstGeom prst="rect">
            <a:avLst/>
          </a:prstGeom>
          <a:noFill/>
          <a:extLst>
            <a:ext uri="{909E8E84-426E-40DD-AFC4-6F175D3DCCD1}">
              <a14:hiddenFill xmlns:a14="http://schemas.microsoft.com/office/drawing/2010/main" xmlns="">
                <a:solidFill>
                  <a:srgbClr val="FFFFFF"/>
                </a:solidFill>
              </a14:hiddenFill>
            </a:ext>
          </a:extLst>
        </p:spPr>
      </p:pic>
      <p:sp>
        <p:nvSpPr>
          <p:cNvPr id="40" name="五角星 4"/>
          <p:cNvSpPr/>
          <p:nvPr/>
        </p:nvSpPr>
        <p:spPr>
          <a:xfrm rot="19903756">
            <a:off x="5289717" y="8287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1" name="五角星 5"/>
          <p:cNvSpPr/>
          <p:nvPr/>
        </p:nvSpPr>
        <p:spPr>
          <a:xfrm rot="21380687">
            <a:off x="7896203" y="441375"/>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2" name="五角星 6"/>
          <p:cNvSpPr/>
          <p:nvPr/>
        </p:nvSpPr>
        <p:spPr>
          <a:xfrm rot="19938392">
            <a:off x="9211183" y="507588"/>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43"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125388" y="4767280"/>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4"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526404" y="35276"/>
            <a:ext cx="2687293" cy="1970456"/>
          </a:xfrm>
          <a:prstGeom prst="rect">
            <a:avLst/>
          </a:prstGeom>
        </p:spPr>
      </p:pic>
      <p:pic>
        <p:nvPicPr>
          <p:cNvPr id="46" name="图片 8"/>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95777" y="2054157"/>
            <a:ext cx="1465012" cy="1771045"/>
          </a:xfrm>
          <a:prstGeom prst="rect">
            <a:avLst/>
          </a:prstGeom>
        </p:spPr>
      </p:pic>
      <p:pic>
        <p:nvPicPr>
          <p:cNvPr id="47" name="图片 2"/>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868437" y="4985308"/>
            <a:ext cx="2222512" cy="1967878"/>
          </a:xfrm>
          <a:prstGeom prst="rect">
            <a:avLst/>
          </a:prstGeom>
        </p:spPr>
      </p:pic>
      <p:pic>
        <p:nvPicPr>
          <p:cNvPr id="48" name="图片 10"/>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a:off x="39664" y="3878769"/>
            <a:ext cx="1632706" cy="1633412"/>
          </a:xfrm>
          <a:prstGeom prst="rect">
            <a:avLst/>
          </a:prstGeom>
        </p:spPr>
      </p:pic>
    </p:spTree>
    <p:extLst>
      <p:ext uri="{BB962C8B-B14F-4D97-AF65-F5344CB8AC3E}">
        <p14:creationId xmlns:p14="http://schemas.microsoft.com/office/powerpoint/2010/main" xmlns="" val="26673405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75" fill="hold">
                            <p:stCondLst>
                              <p:cond delay="10500"/>
                            </p:stCondLst>
                            <p:childTnLst>
                              <p:par>
                                <p:cTn id="76" presetID="2" presetClass="entr" presetSubtype="1"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 calcmode="lin" valueType="num">
                                      <p:cBhvr additive="base">
                                        <p:cTn id="78" dur="500" fill="hold"/>
                                        <p:tgtEl>
                                          <p:spTgt spid="22"/>
                                        </p:tgtEl>
                                        <p:attrNameLst>
                                          <p:attrName>ppt_x</p:attrName>
                                        </p:attrNameLst>
                                      </p:cBhvr>
                                      <p:tavLst>
                                        <p:tav tm="0">
                                          <p:val>
                                            <p:strVal val="#ppt_x"/>
                                          </p:val>
                                        </p:tav>
                                        <p:tav tm="100000">
                                          <p:val>
                                            <p:strVal val="#ppt_x"/>
                                          </p:val>
                                        </p:tav>
                                      </p:tavLst>
                                    </p:anim>
                                    <p:anim calcmode="lin" valueType="num">
                                      <p:cBhvr additive="base">
                                        <p:cTn id="79" dur="500" fill="hold"/>
                                        <p:tgtEl>
                                          <p:spTgt spid="22"/>
                                        </p:tgtEl>
                                        <p:attrNameLst>
                                          <p:attrName>ppt_y</p:attrName>
                                        </p:attrNameLst>
                                      </p:cBhvr>
                                      <p:tavLst>
                                        <p:tav tm="0">
                                          <p:val>
                                            <p:strVal val="0-#ppt_h/2"/>
                                          </p:val>
                                        </p:tav>
                                        <p:tav tm="100000">
                                          <p:val>
                                            <p:strVal val="#ppt_y"/>
                                          </p:val>
                                        </p:tav>
                                      </p:tavLst>
                                    </p:anim>
                                  </p:childTnLst>
                                </p:cTn>
                              </p:par>
                              <p:par>
                                <p:cTn id="80" presetID="2" presetClass="entr" presetSubtype="1" fill="hold" grpId="0" nodeType="withEffect">
                                  <p:stCondLst>
                                    <p:cond delay="250"/>
                                  </p:stCondLst>
                                  <p:childTnLst>
                                    <p:set>
                                      <p:cBhvr>
                                        <p:cTn id="81" dur="1" fill="hold">
                                          <p:stCondLst>
                                            <p:cond delay="0"/>
                                          </p:stCondLst>
                                        </p:cTn>
                                        <p:tgtEl>
                                          <p:spTgt spid="23"/>
                                        </p:tgtEl>
                                        <p:attrNameLst>
                                          <p:attrName>style.visibility</p:attrName>
                                        </p:attrNameLst>
                                      </p:cBhvr>
                                      <p:to>
                                        <p:strVal val="visible"/>
                                      </p:to>
                                    </p:set>
                                    <p:anim calcmode="lin" valueType="num">
                                      <p:cBhvr additive="base">
                                        <p:cTn id="82" dur="500" fill="hold"/>
                                        <p:tgtEl>
                                          <p:spTgt spid="23"/>
                                        </p:tgtEl>
                                        <p:attrNameLst>
                                          <p:attrName>ppt_x</p:attrName>
                                        </p:attrNameLst>
                                      </p:cBhvr>
                                      <p:tavLst>
                                        <p:tav tm="0">
                                          <p:val>
                                            <p:strVal val="#ppt_x"/>
                                          </p:val>
                                        </p:tav>
                                        <p:tav tm="100000">
                                          <p:val>
                                            <p:strVal val="#ppt_x"/>
                                          </p:val>
                                        </p:tav>
                                      </p:tavLst>
                                    </p:anim>
                                    <p:anim calcmode="lin" valueType="num">
                                      <p:cBhvr additive="base">
                                        <p:cTn id="83" dur="500" fill="hold"/>
                                        <p:tgtEl>
                                          <p:spTgt spid="23"/>
                                        </p:tgtEl>
                                        <p:attrNameLst>
                                          <p:attrName>ppt_y</p:attrName>
                                        </p:attrNameLst>
                                      </p:cBhvr>
                                      <p:tavLst>
                                        <p:tav tm="0">
                                          <p:val>
                                            <p:strVal val="0-#ppt_h/2"/>
                                          </p:val>
                                        </p:tav>
                                        <p:tav tm="100000">
                                          <p:val>
                                            <p:strVal val="#ppt_y"/>
                                          </p:val>
                                        </p:tav>
                                      </p:tavLst>
                                    </p:anim>
                                  </p:childTnLst>
                                </p:cTn>
                              </p:par>
                              <p:par>
                                <p:cTn id="84" presetID="2" presetClass="entr" presetSubtype="1" fill="hold" grpId="0" nodeType="withEffect">
                                  <p:stCondLst>
                                    <p:cond delay="50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0-#ppt_h/2"/>
                                          </p:val>
                                        </p:tav>
                                        <p:tav tm="100000">
                                          <p:val>
                                            <p:strVal val="#ppt_y"/>
                                          </p:val>
                                        </p:tav>
                                      </p:tavLst>
                                    </p:anim>
                                  </p:childTnLst>
                                </p:cTn>
                              </p:par>
                              <p:par>
                                <p:cTn id="88" presetID="8" presetClass="emph" presetSubtype="0" repeatCount="2000" fill="hold" grpId="1" nodeType="withEffect">
                                  <p:stCondLst>
                                    <p:cond delay="0"/>
                                  </p:stCondLst>
                                  <p:childTnLst>
                                    <p:animRot by="21600000">
                                      <p:cBhvr>
                                        <p:cTn id="89" dur="3500" fill="hold"/>
                                        <p:tgtEl>
                                          <p:spTgt spid="22"/>
                                        </p:tgtEl>
                                        <p:attrNameLst>
                                          <p:attrName>r</p:attrName>
                                        </p:attrNameLst>
                                      </p:cBhvr>
                                    </p:animRot>
                                  </p:childTnLst>
                                </p:cTn>
                              </p:par>
                              <p:par>
                                <p:cTn id="90" presetID="8" presetClass="emph" presetSubtype="0" repeatCount="2000" fill="hold" grpId="1" nodeType="withEffect">
                                  <p:stCondLst>
                                    <p:cond delay="0"/>
                                  </p:stCondLst>
                                  <p:childTnLst>
                                    <p:animRot by="21600000">
                                      <p:cBhvr>
                                        <p:cTn id="91" dur="3500" fill="hold"/>
                                        <p:tgtEl>
                                          <p:spTgt spid="24"/>
                                        </p:tgtEl>
                                        <p:attrNameLst>
                                          <p:attrName>r</p:attrName>
                                        </p:attrNameLst>
                                      </p:cBhvr>
                                    </p:animRot>
                                  </p:childTnLst>
                                </p:cTn>
                              </p:par>
                              <p:par>
                                <p:cTn id="92" presetID="6" presetClass="emph" presetSubtype="0" repeatCount="2000" autoRev="1" fill="hold" grpId="1" nodeType="withEffect">
                                  <p:stCondLst>
                                    <p:cond delay="0"/>
                                  </p:stCondLst>
                                  <p:childTnLst>
                                    <p:animScale>
                                      <p:cBhvr>
                                        <p:cTn id="93" dur="2000" fill="hold"/>
                                        <p:tgtEl>
                                          <p:spTgt spid="23"/>
                                        </p:tgtEl>
                                      </p:cBhvr>
                                      <p:by x="150000" y="150000"/>
                                    </p:animScale>
                                  </p:childTnLst>
                                </p:cTn>
                              </p:par>
                            </p:childTnLst>
                          </p:cTn>
                        </p:par>
                        <p:par>
                          <p:cTn id="94" fill="hold">
                            <p:stCondLst>
                              <p:cond delay="18500"/>
                            </p:stCondLst>
                            <p:childTnLst>
                              <p:par>
                                <p:cTn id="95" presetID="37" presetClass="entr" presetSubtype="0" fill="hold" nodeType="after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1000"/>
                                        <p:tgtEl>
                                          <p:spTgt spid="25"/>
                                        </p:tgtEl>
                                      </p:cBhvr>
                                    </p:animEffect>
                                    <p:anim calcmode="lin" valueType="num">
                                      <p:cBhvr>
                                        <p:cTn id="98" dur="1000" fill="hold"/>
                                        <p:tgtEl>
                                          <p:spTgt spid="25"/>
                                        </p:tgtEl>
                                        <p:attrNameLst>
                                          <p:attrName>ppt_x</p:attrName>
                                        </p:attrNameLst>
                                      </p:cBhvr>
                                      <p:tavLst>
                                        <p:tav tm="0">
                                          <p:val>
                                            <p:strVal val="#ppt_x"/>
                                          </p:val>
                                        </p:tav>
                                        <p:tav tm="100000">
                                          <p:val>
                                            <p:strVal val="#ppt_x"/>
                                          </p:val>
                                        </p:tav>
                                      </p:tavLst>
                                    </p:anim>
                                    <p:anim calcmode="lin" valueType="num">
                                      <p:cBhvr>
                                        <p:cTn id="99" dur="900" decel="100000" fill="hold"/>
                                        <p:tgtEl>
                                          <p:spTgt spid="25"/>
                                        </p:tgtEl>
                                        <p:attrNameLst>
                                          <p:attrName>ppt_y</p:attrName>
                                        </p:attrNameLst>
                                      </p:cBhvr>
                                      <p:tavLst>
                                        <p:tav tm="0">
                                          <p:val>
                                            <p:strVal val="#ppt_y+1"/>
                                          </p:val>
                                        </p:tav>
                                        <p:tav tm="100000">
                                          <p:val>
                                            <p:strVal val="#ppt_y-.03"/>
                                          </p:val>
                                        </p:tav>
                                      </p:tavLst>
                                    </p:anim>
                                    <p:anim calcmode="lin" valueType="num">
                                      <p:cBhvr>
                                        <p:cTn id="100"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par>
                                <p:cTn id="101" presetID="2" presetClass="entr" presetSubtype="1" fill="hold" grpId="0" nodeType="withEffect">
                                  <p:stCondLst>
                                    <p:cond delay="0"/>
                                  </p:stCondLst>
                                  <p:childTnLst>
                                    <p:set>
                                      <p:cBhvr>
                                        <p:cTn id="102" dur="1" fill="hold">
                                          <p:stCondLst>
                                            <p:cond delay="0"/>
                                          </p:stCondLst>
                                        </p:cTn>
                                        <p:tgtEl>
                                          <p:spTgt spid="27"/>
                                        </p:tgtEl>
                                        <p:attrNameLst>
                                          <p:attrName>style.visibility</p:attrName>
                                        </p:attrNameLst>
                                      </p:cBhvr>
                                      <p:to>
                                        <p:strVal val="visible"/>
                                      </p:to>
                                    </p:set>
                                    <p:anim calcmode="lin" valueType="num">
                                      <p:cBhvr additive="base">
                                        <p:cTn id="103" dur="500" fill="hold"/>
                                        <p:tgtEl>
                                          <p:spTgt spid="27"/>
                                        </p:tgtEl>
                                        <p:attrNameLst>
                                          <p:attrName>ppt_x</p:attrName>
                                        </p:attrNameLst>
                                      </p:cBhvr>
                                      <p:tavLst>
                                        <p:tav tm="0">
                                          <p:val>
                                            <p:strVal val="#ppt_x"/>
                                          </p:val>
                                        </p:tav>
                                        <p:tav tm="100000">
                                          <p:val>
                                            <p:strVal val="#ppt_x"/>
                                          </p:val>
                                        </p:tav>
                                      </p:tavLst>
                                    </p:anim>
                                    <p:anim calcmode="lin" valueType="num">
                                      <p:cBhvr additive="base">
                                        <p:cTn id="104" dur="500" fill="hold"/>
                                        <p:tgtEl>
                                          <p:spTgt spid="27"/>
                                        </p:tgtEl>
                                        <p:attrNameLst>
                                          <p:attrName>ppt_y</p:attrName>
                                        </p:attrNameLst>
                                      </p:cBhvr>
                                      <p:tavLst>
                                        <p:tav tm="0">
                                          <p:val>
                                            <p:strVal val="0-#ppt_h/2"/>
                                          </p:val>
                                        </p:tav>
                                        <p:tav tm="100000">
                                          <p:val>
                                            <p:strVal val="#ppt_y"/>
                                          </p:val>
                                        </p:tav>
                                      </p:tavLst>
                                    </p:anim>
                                  </p:childTnLst>
                                </p:cTn>
                              </p:par>
                              <p:par>
                                <p:cTn id="105" presetID="2" presetClass="entr" presetSubtype="1" fill="hold" grpId="0" nodeType="withEffect">
                                  <p:stCondLst>
                                    <p:cond delay="250"/>
                                  </p:stCondLst>
                                  <p:childTnLst>
                                    <p:set>
                                      <p:cBhvr>
                                        <p:cTn id="106" dur="1" fill="hold">
                                          <p:stCondLst>
                                            <p:cond delay="0"/>
                                          </p:stCondLst>
                                        </p:cTn>
                                        <p:tgtEl>
                                          <p:spTgt spid="28"/>
                                        </p:tgtEl>
                                        <p:attrNameLst>
                                          <p:attrName>style.visibility</p:attrName>
                                        </p:attrNameLst>
                                      </p:cBhvr>
                                      <p:to>
                                        <p:strVal val="visible"/>
                                      </p:to>
                                    </p:set>
                                    <p:anim calcmode="lin" valueType="num">
                                      <p:cBhvr additive="base">
                                        <p:cTn id="107" dur="500" fill="hold"/>
                                        <p:tgtEl>
                                          <p:spTgt spid="28"/>
                                        </p:tgtEl>
                                        <p:attrNameLst>
                                          <p:attrName>ppt_x</p:attrName>
                                        </p:attrNameLst>
                                      </p:cBhvr>
                                      <p:tavLst>
                                        <p:tav tm="0">
                                          <p:val>
                                            <p:strVal val="#ppt_x"/>
                                          </p:val>
                                        </p:tav>
                                        <p:tav tm="100000">
                                          <p:val>
                                            <p:strVal val="#ppt_x"/>
                                          </p:val>
                                        </p:tav>
                                      </p:tavLst>
                                    </p:anim>
                                    <p:anim calcmode="lin" valueType="num">
                                      <p:cBhvr additive="base">
                                        <p:cTn id="108" dur="500" fill="hold"/>
                                        <p:tgtEl>
                                          <p:spTgt spid="28"/>
                                        </p:tgtEl>
                                        <p:attrNameLst>
                                          <p:attrName>ppt_y</p:attrName>
                                        </p:attrNameLst>
                                      </p:cBhvr>
                                      <p:tavLst>
                                        <p:tav tm="0">
                                          <p:val>
                                            <p:strVal val="0-#ppt_h/2"/>
                                          </p:val>
                                        </p:tav>
                                        <p:tav tm="100000">
                                          <p:val>
                                            <p:strVal val="#ppt_y"/>
                                          </p:val>
                                        </p:tav>
                                      </p:tavLst>
                                    </p:anim>
                                  </p:childTnLst>
                                </p:cTn>
                              </p:par>
                            </p:childTnLst>
                          </p:cTn>
                        </p:par>
                        <p:par>
                          <p:cTn id="109" fill="hold">
                            <p:stCondLst>
                              <p:cond delay="19500"/>
                            </p:stCondLst>
                            <p:childTnLst>
                              <p:par>
                                <p:cTn id="110" presetID="2" presetClass="entr" presetSubtype="2" fill="hold" nodeType="afterEffect">
                                  <p:stCondLst>
                                    <p:cond delay="0"/>
                                  </p:stCondLst>
                                  <p:childTnLst>
                                    <p:set>
                                      <p:cBhvr>
                                        <p:cTn id="111" dur="1" fill="hold">
                                          <p:stCondLst>
                                            <p:cond delay="0"/>
                                          </p:stCondLst>
                                        </p:cTn>
                                        <p:tgtEl>
                                          <p:spTgt spid="29"/>
                                        </p:tgtEl>
                                        <p:attrNameLst>
                                          <p:attrName>style.visibility</p:attrName>
                                        </p:attrNameLst>
                                      </p:cBhvr>
                                      <p:to>
                                        <p:strVal val="visible"/>
                                      </p:to>
                                    </p:set>
                                    <p:anim calcmode="lin" valueType="num">
                                      <p:cBhvr additive="base">
                                        <p:cTn id="112" dur="500" fill="hold"/>
                                        <p:tgtEl>
                                          <p:spTgt spid="29"/>
                                        </p:tgtEl>
                                        <p:attrNameLst>
                                          <p:attrName>ppt_x</p:attrName>
                                        </p:attrNameLst>
                                      </p:cBhvr>
                                      <p:tavLst>
                                        <p:tav tm="0">
                                          <p:val>
                                            <p:strVal val="1+#ppt_w/2"/>
                                          </p:val>
                                        </p:tav>
                                        <p:tav tm="100000">
                                          <p:val>
                                            <p:strVal val="#ppt_x"/>
                                          </p:val>
                                        </p:tav>
                                      </p:tavLst>
                                    </p:anim>
                                    <p:anim calcmode="lin" valueType="num">
                                      <p:cBhvr additive="base">
                                        <p:cTn id="113" dur="500" fill="hold"/>
                                        <p:tgtEl>
                                          <p:spTgt spid="29"/>
                                        </p:tgtEl>
                                        <p:attrNameLst>
                                          <p:attrName>ppt_y</p:attrName>
                                        </p:attrNameLst>
                                      </p:cBhvr>
                                      <p:tavLst>
                                        <p:tav tm="0">
                                          <p:val>
                                            <p:strVal val="#ppt_y"/>
                                          </p:val>
                                        </p:tav>
                                        <p:tav tm="100000">
                                          <p:val>
                                            <p:strVal val="#ppt_y"/>
                                          </p:val>
                                        </p:tav>
                                      </p:tavLst>
                                    </p:anim>
                                  </p:childTnLst>
                                </p:cTn>
                              </p:par>
                              <p:par>
                                <p:cTn id="114" presetID="0" presetClass="path" presetSubtype="0" accel="50000" decel="50000" fill="hold" nodeType="withEffect">
                                  <p:stCondLst>
                                    <p:cond delay="500"/>
                                  </p:stCondLst>
                                  <p:childTnLst>
                                    <p:animMotion origin="layout" path="M -2.08333E-7 0.01204 C -0.01003 0.01319 -0.01875 0.01666 -0.02865 0.01782 C -0.03867 0.02199 -0.04805 0.02245 -0.05872 0.02384 C -0.15169 0.02199 -0.15352 0.03264 -0.20625 0.01458 C -0.21185 0.00949 -0.21302 0.00555 -0.2181 -0.00162 C -0.22604 -0.0125 -0.2345 -0.02384 -0.2457 -0.02778 C -0.27448 -0.05394 -0.34062 -0.04329 -0.36146 -0.04375 C -0.36992 -0.04653 -0.37865 -0.04792 -0.38737 -0.05093 C -0.39284 -0.05255 -0.39779 -0.05533 -0.40325 -0.05671 C -0.41094 -0.06065 -0.4194 -0.06482 -0.4276 -0.0669 C -0.44023 -0.07546 -0.45325 -0.08218 -0.46706 -0.08773 C -0.47187 -0.08935 -0.47591 -0.09259 -0.48034 -0.09537 C -0.49102 -0.10116 -0.50352 -0.10556 -0.51471 -0.1081 C -0.54075 -0.10718 -0.56602 -0.10556 -0.5918 -0.10648 C -0.60352 -0.11204 -0.61523 -0.11644 -0.62617 -0.12408 C -0.63112 -0.12755 -0.63607 -0.13102 -0.64154 -0.1331 C -0.65195 -0.14144 -0.63958 -0.13241 -0.64987 -0.1375 C -0.6543 -0.14028 -0.65872 -0.14398 -0.66341 -0.14676 C -0.6681 -0.14954 -0.66497 -0.1463 -0.66914 -0.14908 C -0.67695 -0.15417 -0.6849 -0.15926 -0.69336 -0.16273 C -0.70091 -0.16945 -0.70924 -0.17639 -0.71771 -0.18125 C -0.72409 -0.19005 -0.73424 -0.19421 -0.73945 -0.20509 C -0.74062 -0.20764 -0.74206 -0.20949 -0.74271 -0.21181 C -0.74336 -0.21366 -0.74362 -0.21597 -0.7444 -0.21783 C -0.74648 -0.22246 -0.74987 -0.2257 -0.75208 -0.23033 C -0.7569 -0.24005 -0.76094 -0.24584 -0.76706 -0.25417 " pathEditMode="relative" rAng="0" ptsTypes="AAAAAAAAAAAAAAAAAAAAAAAAAA">
                                      <p:cBhvr>
                                        <p:cTn id="115" dur="6500" fill="hold"/>
                                        <p:tgtEl>
                                          <p:spTgt spid="29"/>
                                        </p:tgtEl>
                                        <p:attrNameLst>
                                          <p:attrName>ppt_x</p:attrName>
                                          <p:attrName>ppt_y</p:attrName>
                                        </p:attrNameLst>
                                      </p:cBhvr>
                                      <p:rCtr x="-38359" y="-12662"/>
                                    </p:animMotion>
                                  </p:childTnLst>
                                </p:cTn>
                              </p:par>
                              <p:par>
                                <p:cTn id="116" presetID="8" presetClass="emph" presetSubtype="0" repeatCount="2000" fill="hold" grpId="1" nodeType="withEffect">
                                  <p:stCondLst>
                                    <p:cond delay="0"/>
                                  </p:stCondLst>
                                  <p:childTnLst>
                                    <p:animRot by="21600000">
                                      <p:cBhvr>
                                        <p:cTn id="117" dur="3500" fill="hold"/>
                                        <p:tgtEl>
                                          <p:spTgt spid="27"/>
                                        </p:tgtEl>
                                        <p:attrNameLst>
                                          <p:attrName>r</p:attrName>
                                        </p:attrNameLst>
                                      </p:cBhvr>
                                    </p:animRot>
                                  </p:childTnLst>
                                </p:cTn>
                              </p:par>
                              <p:par>
                                <p:cTn id="118" presetID="6" presetClass="emph" presetSubtype="0" repeatCount="2000" autoRev="1" fill="hold" grpId="1" nodeType="withEffect">
                                  <p:stCondLst>
                                    <p:cond delay="0"/>
                                  </p:stCondLst>
                                  <p:childTnLst>
                                    <p:animScale>
                                      <p:cBhvr>
                                        <p:cTn id="119" dur="2000" fill="hold"/>
                                        <p:tgtEl>
                                          <p:spTgt spid="28"/>
                                        </p:tgtEl>
                                      </p:cBhvr>
                                      <p:by x="150000" y="150000"/>
                                    </p:animScale>
                                  </p:childTnLst>
                                </p:cTn>
                              </p:par>
                            </p:childTnLst>
                          </p:cTn>
                        </p:par>
                        <p:par>
                          <p:cTn id="120" fill="hold">
                            <p:stCondLst>
                              <p:cond delay="27500"/>
                            </p:stCondLst>
                            <p:childTnLst>
                              <p:par>
                                <p:cTn id="121" presetID="2" presetClass="entr" presetSubtype="1" fill="hold" grpId="0" nodeType="afterEffect">
                                  <p:stCondLst>
                                    <p:cond delay="0"/>
                                  </p:stCondLst>
                                  <p:childTnLst>
                                    <p:set>
                                      <p:cBhvr>
                                        <p:cTn id="122" dur="1" fill="hold">
                                          <p:stCondLst>
                                            <p:cond delay="0"/>
                                          </p:stCondLst>
                                        </p:cTn>
                                        <p:tgtEl>
                                          <p:spTgt spid="30"/>
                                        </p:tgtEl>
                                        <p:attrNameLst>
                                          <p:attrName>style.visibility</p:attrName>
                                        </p:attrNameLst>
                                      </p:cBhvr>
                                      <p:to>
                                        <p:strVal val="visible"/>
                                      </p:to>
                                    </p:set>
                                    <p:anim calcmode="lin" valueType="num">
                                      <p:cBhvr additive="base">
                                        <p:cTn id="123" dur="500" fill="hold"/>
                                        <p:tgtEl>
                                          <p:spTgt spid="30"/>
                                        </p:tgtEl>
                                        <p:attrNameLst>
                                          <p:attrName>ppt_x</p:attrName>
                                        </p:attrNameLst>
                                      </p:cBhvr>
                                      <p:tavLst>
                                        <p:tav tm="0">
                                          <p:val>
                                            <p:strVal val="#ppt_x"/>
                                          </p:val>
                                        </p:tav>
                                        <p:tav tm="100000">
                                          <p:val>
                                            <p:strVal val="#ppt_x"/>
                                          </p:val>
                                        </p:tav>
                                      </p:tavLst>
                                    </p:anim>
                                    <p:anim calcmode="lin" valueType="num">
                                      <p:cBhvr additive="base">
                                        <p:cTn id="124" dur="500" fill="hold"/>
                                        <p:tgtEl>
                                          <p:spTgt spid="30"/>
                                        </p:tgtEl>
                                        <p:attrNameLst>
                                          <p:attrName>ppt_y</p:attrName>
                                        </p:attrNameLst>
                                      </p:cBhvr>
                                      <p:tavLst>
                                        <p:tav tm="0">
                                          <p:val>
                                            <p:strVal val="0-#ppt_h/2"/>
                                          </p:val>
                                        </p:tav>
                                        <p:tav tm="100000">
                                          <p:val>
                                            <p:strVal val="#ppt_y"/>
                                          </p:val>
                                        </p:tav>
                                      </p:tavLst>
                                    </p:anim>
                                  </p:childTnLst>
                                </p:cTn>
                              </p:par>
                              <p:par>
                                <p:cTn id="125" presetID="2" presetClass="entr" presetSubtype="1" fill="hold" grpId="0" nodeType="withEffect">
                                  <p:stCondLst>
                                    <p:cond delay="250"/>
                                  </p:stCondLst>
                                  <p:childTnLst>
                                    <p:set>
                                      <p:cBhvr>
                                        <p:cTn id="126" dur="1" fill="hold">
                                          <p:stCondLst>
                                            <p:cond delay="0"/>
                                          </p:stCondLst>
                                        </p:cTn>
                                        <p:tgtEl>
                                          <p:spTgt spid="31"/>
                                        </p:tgtEl>
                                        <p:attrNameLst>
                                          <p:attrName>style.visibility</p:attrName>
                                        </p:attrNameLst>
                                      </p:cBhvr>
                                      <p:to>
                                        <p:strVal val="visible"/>
                                      </p:to>
                                    </p:set>
                                    <p:anim calcmode="lin" valueType="num">
                                      <p:cBhvr additive="base">
                                        <p:cTn id="127" dur="500" fill="hold"/>
                                        <p:tgtEl>
                                          <p:spTgt spid="31"/>
                                        </p:tgtEl>
                                        <p:attrNameLst>
                                          <p:attrName>ppt_x</p:attrName>
                                        </p:attrNameLst>
                                      </p:cBhvr>
                                      <p:tavLst>
                                        <p:tav tm="0">
                                          <p:val>
                                            <p:strVal val="#ppt_x"/>
                                          </p:val>
                                        </p:tav>
                                        <p:tav tm="100000">
                                          <p:val>
                                            <p:strVal val="#ppt_x"/>
                                          </p:val>
                                        </p:tav>
                                      </p:tavLst>
                                    </p:anim>
                                    <p:anim calcmode="lin" valueType="num">
                                      <p:cBhvr additive="base">
                                        <p:cTn id="128" dur="500" fill="hold"/>
                                        <p:tgtEl>
                                          <p:spTgt spid="31"/>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500"/>
                                  </p:stCondLst>
                                  <p:childTnLst>
                                    <p:set>
                                      <p:cBhvr>
                                        <p:cTn id="130" dur="1" fill="hold">
                                          <p:stCondLst>
                                            <p:cond delay="0"/>
                                          </p:stCondLst>
                                        </p:cTn>
                                        <p:tgtEl>
                                          <p:spTgt spid="32"/>
                                        </p:tgtEl>
                                        <p:attrNameLst>
                                          <p:attrName>style.visibility</p:attrName>
                                        </p:attrNameLst>
                                      </p:cBhvr>
                                      <p:to>
                                        <p:strVal val="visible"/>
                                      </p:to>
                                    </p:set>
                                    <p:anim calcmode="lin" valueType="num">
                                      <p:cBhvr additive="base">
                                        <p:cTn id="131" dur="500" fill="hold"/>
                                        <p:tgtEl>
                                          <p:spTgt spid="32"/>
                                        </p:tgtEl>
                                        <p:attrNameLst>
                                          <p:attrName>ppt_x</p:attrName>
                                        </p:attrNameLst>
                                      </p:cBhvr>
                                      <p:tavLst>
                                        <p:tav tm="0">
                                          <p:val>
                                            <p:strVal val="#ppt_x"/>
                                          </p:val>
                                        </p:tav>
                                        <p:tav tm="100000">
                                          <p:val>
                                            <p:strVal val="#ppt_x"/>
                                          </p:val>
                                        </p:tav>
                                      </p:tavLst>
                                    </p:anim>
                                    <p:anim calcmode="lin" valueType="num">
                                      <p:cBhvr additive="base">
                                        <p:cTn id="132" dur="500" fill="hold"/>
                                        <p:tgtEl>
                                          <p:spTgt spid="32"/>
                                        </p:tgtEl>
                                        <p:attrNameLst>
                                          <p:attrName>ppt_y</p:attrName>
                                        </p:attrNameLst>
                                      </p:cBhvr>
                                      <p:tavLst>
                                        <p:tav tm="0">
                                          <p:val>
                                            <p:strVal val="0-#ppt_h/2"/>
                                          </p:val>
                                        </p:tav>
                                        <p:tav tm="100000">
                                          <p:val>
                                            <p:strVal val="#ppt_y"/>
                                          </p:val>
                                        </p:tav>
                                      </p:tavLst>
                                    </p:anim>
                                  </p:childTnLst>
                                </p:cTn>
                              </p:par>
                              <p:par>
                                <p:cTn id="133" presetID="8" presetClass="emph" presetSubtype="0" repeatCount="2000" fill="hold" grpId="1" nodeType="withEffect">
                                  <p:stCondLst>
                                    <p:cond delay="0"/>
                                  </p:stCondLst>
                                  <p:childTnLst>
                                    <p:animRot by="21600000">
                                      <p:cBhvr>
                                        <p:cTn id="134" dur="3500" fill="hold"/>
                                        <p:tgtEl>
                                          <p:spTgt spid="30"/>
                                        </p:tgtEl>
                                        <p:attrNameLst>
                                          <p:attrName>r</p:attrName>
                                        </p:attrNameLst>
                                      </p:cBhvr>
                                    </p:animRot>
                                  </p:childTnLst>
                                </p:cTn>
                              </p:par>
                              <p:par>
                                <p:cTn id="135" presetID="8" presetClass="emph" presetSubtype="0" repeatCount="2000" fill="hold" grpId="1" nodeType="withEffect">
                                  <p:stCondLst>
                                    <p:cond delay="0"/>
                                  </p:stCondLst>
                                  <p:childTnLst>
                                    <p:animRot by="21600000">
                                      <p:cBhvr>
                                        <p:cTn id="136" dur="3500" fill="hold"/>
                                        <p:tgtEl>
                                          <p:spTgt spid="32"/>
                                        </p:tgtEl>
                                        <p:attrNameLst>
                                          <p:attrName>r</p:attrName>
                                        </p:attrNameLst>
                                      </p:cBhvr>
                                    </p:animRot>
                                  </p:childTnLst>
                                </p:cTn>
                              </p:par>
                              <p:par>
                                <p:cTn id="137" presetID="6" presetClass="emph" presetSubtype="0" repeatCount="2000" autoRev="1" fill="hold" grpId="1" nodeType="withEffect">
                                  <p:stCondLst>
                                    <p:cond delay="0"/>
                                  </p:stCondLst>
                                  <p:childTnLst>
                                    <p:animScale>
                                      <p:cBhvr>
                                        <p:cTn id="138" dur="2000" fill="hold"/>
                                        <p:tgtEl>
                                          <p:spTgt spid="31"/>
                                        </p:tgtEl>
                                      </p:cBhvr>
                                      <p:by x="150000" y="150000"/>
                                    </p:animScale>
                                  </p:childTnLst>
                                </p:cTn>
                              </p:par>
                            </p:childTnLst>
                          </p:cTn>
                        </p:par>
                        <p:par>
                          <p:cTn id="139" fill="hold">
                            <p:stCondLst>
                              <p:cond delay="35500"/>
                            </p:stCondLst>
                            <p:childTnLst>
                              <p:par>
                                <p:cTn id="140" presetID="37" presetClass="entr" presetSubtype="0" fill="hold" nodeType="afterEffect">
                                  <p:stCondLst>
                                    <p:cond delay="0"/>
                                  </p:stCondLst>
                                  <p:childTnLst>
                                    <p:set>
                                      <p:cBhvr>
                                        <p:cTn id="141" dur="1" fill="hold">
                                          <p:stCondLst>
                                            <p:cond delay="0"/>
                                          </p:stCondLst>
                                        </p:cTn>
                                        <p:tgtEl>
                                          <p:spTgt spid="33"/>
                                        </p:tgtEl>
                                        <p:attrNameLst>
                                          <p:attrName>style.visibility</p:attrName>
                                        </p:attrNameLst>
                                      </p:cBhvr>
                                      <p:to>
                                        <p:strVal val="visible"/>
                                      </p:to>
                                    </p:set>
                                    <p:animEffect transition="in" filter="fade">
                                      <p:cBhvr>
                                        <p:cTn id="142" dur="1000"/>
                                        <p:tgtEl>
                                          <p:spTgt spid="33"/>
                                        </p:tgtEl>
                                      </p:cBhvr>
                                    </p:animEffect>
                                    <p:anim calcmode="lin" valueType="num">
                                      <p:cBhvr>
                                        <p:cTn id="143" dur="1000" fill="hold"/>
                                        <p:tgtEl>
                                          <p:spTgt spid="33"/>
                                        </p:tgtEl>
                                        <p:attrNameLst>
                                          <p:attrName>ppt_x</p:attrName>
                                        </p:attrNameLst>
                                      </p:cBhvr>
                                      <p:tavLst>
                                        <p:tav tm="0">
                                          <p:val>
                                            <p:strVal val="#ppt_x"/>
                                          </p:val>
                                        </p:tav>
                                        <p:tav tm="100000">
                                          <p:val>
                                            <p:strVal val="#ppt_x"/>
                                          </p:val>
                                        </p:tav>
                                      </p:tavLst>
                                    </p:anim>
                                    <p:anim calcmode="lin" valueType="num">
                                      <p:cBhvr>
                                        <p:cTn id="144" dur="900" decel="100000" fill="hold"/>
                                        <p:tgtEl>
                                          <p:spTgt spid="33"/>
                                        </p:tgtEl>
                                        <p:attrNameLst>
                                          <p:attrName>ppt_y</p:attrName>
                                        </p:attrNameLst>
                                      </p:cBhvr>
                                      <p:tavLst>
                                        <p:tav tm="0">
                                          <p:val>
                                            <p:strVal val="#ppt_y+1"/>
                                          </p:val>
                                        </p:tav>
                                        <p:tav tm="100000">
                                          <p:val>
                                            <p:strVal val="#ppt_y-.03"/>
                                          </p:val>
                                        </p:tav>
                                      </p:tavLst>
                                    </p:anim>
                                    <p:anim calcmode="lin" valueType="num">
                                      <p:cBhvr>
                                        <p:cTn id="145"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146" presetID="2" presetClass="entr" presetSubtype="1" fill="hold" grpId="0" nodeType="withEffect">
                                  <p:stCondLst>
                                    <p:cond delay="0"/>
                                  </p:stCondLst>
                                  <p:childTnLst>
                                    <p:set>
                                      <p:cBhvr>
                                        <p:cTn id="147" dur="1" fill="hold">
                                          <p:stCondLst>
                                            <p:cond delay="0"/>
                                          </p:stCondLst>
                                        </p:cTn>
                                        <p:tgtEl>
                                          <p:spTgt spid="35"/>
                                        </p:tgtEl>
                                        <p:attrNameLst>
                                          <p:attrName>style.visibility</p:attrName>
                                        </p:attrNameLst>
                                      </p:cBhvr>
                                      <p:to>
                                        <p:strVal val="visible"/>
                                      </p:to>
                                    </p:set>
                                    <p:anim calcmode="lin" valueType="num">
                                      <p:cBhvr additive="base">
                                        <p:cTn id="148" dur="750" fill="hold"/>
                                        <p:tgtEl>
                                          <p:spTgt spid="35"/>
                                        </p:tgtEl>
                                        <p:attrNameLst>
                                          <p:attrName>ppt_x</p:attrName>
                                        </p:attrNameLst>
                                      </p:cBhvr>
                                      <p:tavLst>
                                        <p:tav tm="0">
                                          <p:val>
                                            <p:strVal val="#ppt_x"/>
                                          </p:val>
                                        </p:tav>
                                        <p:tav tm="100000">
                                          <p:val>
                                            <p:strVal val="#ppt_x"/>
                                          </p:val>
                                        </p:tav>
                                      </p:tavLst>
                                    </p:anim>
                                    <p:anim calcmode="lin" valueType="num">
                                      <p:cBhvr additive="base">
                                        <p:cTn id="149" dur="750" fill="hold"/>
                                        <p:tgtEl>
                                          <p:spTgt spid="35"/>
                                        </p:tgtEl>
                                        <p:attrNameLst>
                                          <p:attrName>ppt_y</p:attrName>
                                        </p:attrNameLst>
                                      </p:cBhvr>
                                      <p:tavLst>
                                        <p:tav tm="0">
                                          <p:val>
                                            <p:strVal val="0-#ppt_h/2"/>
                                          </p:val>
                                        </p:tav>
                                        <p:tav tm="100000">
                                          <p:val>
                                            <p:strVal val="#ppt_y"/>
                                          </p:val>
                                        </p:tav>
                                      </p:tavLst>
                                    </p:anim>
                                  </p:childTnLst>
                                </p:cTn>
                              </p:par>
                              <p:par>
                                <p:cTn id="150" presetID="2" presetClass="entr" presetSubtype="1" fill="hold" grpId="0" nodeType="withEffect">
                                  <p:stCondLst>
                                    <p:cond delay="0"/>
                                  </p:stCondLst>
                                  <p:childTnLst>
                                    <p:set>
                                      <p:cBhvr>
                                        <p:cTn id="151" dur="1" fill="hold">
                                          <p:stCondLst>
                                            <p:cond delay="0"/>
                                          </p:stCondLst>
                                        </p:cTn>
                                        <p:tgtEl>
                                          <p:spTgt spid="36"/>
                                        </p:tgtEl>
                                        <p:attrNameLst>
                                          <p:attrName>style.visibility</p:attrName>
                                        </p:attrNameLst>
                                      </p:cBhvr>
                                      <p:to>
                                        <p:strVal val="visible"/>
                                      </p:to>
                                    </p:set>
                                    <p:anim calcmode="lin" valueType="num">
                                      <p:cBhvr additive="base">
                                        <p:cTn id="152" dur="500" fill="hold"/>
                                        <p:tgtEl>
                                          <p:spTgt spid="36"/>
                                        </p:tgtEl>
                                        <p:attrNameLst>
                                          <p:attrName>ppt_x</p:attrName>
                                        </p:attrNameLst>
                                      </p:cBhvr>
                                      <p:tavLst>
                                        <p:tav tm="0">
                                          <p:val>
                                            <p:strVal val="#ppt_x"/>
                                          </p:val>
                                        </p:tav>
                                        <p:tav tm="100000">
                                          <p:val>
                                            <p:strVal val="#ppt_x"/>
                                          </p:val>
                                        </p:tav>
                                      </p:tavLst>
                                    </p:anim>
                                    <p:anim calcmode="lin" valueType="num">
                                      <p:cBhvr additive="base">
                                        <p:cTn id="153" dur="500" fill="hold"/>
                                        <p:tgtEl>
                                          <p:spTgt spid="36"/>
                                        </p:tgtEl>
                                        <p:attrNameLst>
                                          <p:attrName>ppt_y</p:attrName>
                                        </p:attrNameLst>
                                      </p:cBhvr>
                                      <p:tavLst>
                                        <p:tav tm="0">
                                          <p:val>
                                            <p:strVal val="0-#ppt_h/2"/>
                                          </p:val>
                                        </p:tav>
                                        <p:tav tm="100000">
                                          <p:val>
                                            <p:strVal val="#ppt_y"/>
                                          </p:val>
                                        </p:tav>
                                      </p:tavLst>
                                    </p:anim>
                                  </p:childTnLst>
                                </p:cTn>
                              </p:par>
                              <p:par>
                                <p:cTn id="154" presetID="8" presetClass="emph" presetSubtype="0" repeatCount="2000" fill="hold" grpId="1" nodeType="withEffect">
                                  <p:stCondLst>
                                    <p:cond delay="0"/>
                                  </p:stCondLst>
                                  <p:childTnLst>
                                    <p:animRot by="-21600000">
                                      <p:cBhvr>
                                        <p:cTn id="155" dur="3500" fill="hold"/>
                                        <p:tgtEl>
                                          <p:spTgt spid="35"/>
                                        </p:tgtEl>
                                        <p:attrNameLst>
                                          <p:attrName>r</p:attrName>
                                        </p:attrNameLst>
                                      </p:cBhvr>
                                    </p:animRot>
                                  </p:childTnLst>
                                </p:cTn>
                              </p:par>
                              <p:par>
                                <p:cTn id="156" presetID="8" presetClass="emph" presetSubtype="0" repeatCount="2000" fill="hold" grpId="1" nodeType="withEffect">
                                  <p:stCondLst>
                                    <p:cond delay="0"/>
                                  </p:stCondLst>
                                  <p:childTnLst>
                                    <p:animRot by="-21600000">
                                      <p:cBhvr>
                                        <p:cTn id="157" dur="3500" fill="hold"/>
                                        <p:tgtEl>
                                          <p:spTgt spid="36"/>
                                        </p:tgtEl>
                                        <p:attrNameLst>
                                          <p:attrName>r</p:attrName>
                                        </p:attrNameLst>
                                      </p:cBhvr>
                                    </p:animRot>
                                  </p:childTnLst>
                                </p:cTn>
                              </p:par>
                              <p:par>
                                <p:cTn id="158" presetID="2" presetClass="entr" presetSubtype="1" fill="hold" grpId="0" nodeType="withEffect">
                                  <p:stCondLst>
                                    <p:cond delay="0"/>
                                  </p:stCondLst>
                                  <p:childTnLst>
                                    <p:set>
                                      <p:cBhvr>
                                        <p:cTn id="159" dur="1" fill="hold">
                                          <p:stCondLst>
                                            <p:cond delay="0"/>
                                          </p:stCondLst>
                                        </p:cTn>
                                        <p:tgtEl>
                                          <p:spTgt spid="37"/>
                                        </p:tgtEl>
                                        <p:attrNameLst>
                                          <p:attrName>style.visibility</p:attrName>
                                        </p:attrNameLst>
                                      </p:cBhvr>
                                      <p:to>
                                        <p:strVal val="visible"/>
                                      </p:to>
                                    </p:set>
                                    <p:anim calcmode="lin" valueType="num">
                                      <p:cBhvr additive="base">
                                        <p:cTn id="160" dur="500" fill="hold"/>
                                        <p:tgtEl>
                                          <p:spTgt spid="37"/>
                                        </p:tgtEl>
                                        <p:attrNameLst>
                                          <p:attrName>ppt_x</p:attrName>
                                        </p:attrNameLst>
                                      </p:cBhvr>
                                      <p:tavLst>
                                        <p:tav tm="0">
                                          <p:val>
                                            <p:strVal val="#ppt_x"/>
                                          </p:val>
                                        </p:tav>
                                        <p:tav tm="100000">
                                          <p:val>
                                            <p:strVal val="#ppt_x"/>
                                          </p:val>
                                        </p:tav>
                                      </p:tavLst>
                                    </p:anim>
                                    <p:anim calcmode="lin" valueType="num">
                                      <p:cBhvr additive="base">
                                        <p:cTn id="161" dur="500" fill="hold"/>
                                        <p:tgtEl>
                                          <p:spTgt spid="37"/>
                                        </p:tgtEl>
                                        <p:attrNameLst>
                                          <p:attrName>ppt_y</p:attrName>
                                        </p:attrNameLst>
                                      </p:cBhvr>
                                      <p:tavLst>
                                        <p:tav tm="0">
                                          <p:val>
                                            <p:strVal val="0-#ppt_h/2"/>
                                          </p:val>
                                        </p:tav>
                                        <p:tav tm="100000">
                                          <p:val>
                                            <p:strVal val="#ppt_y"/>
                                          </p:val>
                                        </p:tav>
                                      </p:tavLst>
                                    </p:anim>
                                  </p:childTnLst>
                                </p:cTn>
                              </p:par>
                              <p:par>
                                <p:cTn id="162" presetID="2" presetClass="entr" presetSubtype="1" fill="hold" grpId="0" nodeType="withEffect">
                                  <p:stCondLst>
                                    <p:cond delay="250"/>
                                  </p:stCondLst>
                                  <p:childTnLst>
                                    <p:set>
                                      <p:cBhvr>
                                        <p:cTn id="163" dur="1" fill="hold">
                                          <p:stCondLst>
                                            <p:cond delay="0"/>
                                          </p:stCondLst>
                                        </p:cTn>
                                        <p:tgtEl>
                                          <p:spTgt spid="38"/>
                                        </p:tgtEl>
                                        <p:attrNameLst>
                                          <p:attrName>style.visibility</p:attrName>
                                        </p:attrNameLst>
                                      </p:cBhvr>
                                      <p:to>
                                        <p:strVal val="visible"/>
                                      </p:to>
                                    </p:set>
                                    <p:anim calcmode="lin" valueType="num">
                                      <p:cBhvr additive="base">
                                        <p:cTn id="164" dur="500" fill="hold"/>
                                        <p:tgtEl>
                                          <p:spTgt spid="38"/>
                                        </p:tgtEl>
                                        <p:attrNameLst>
                                          <p:attrName>ppt_x</p:attrName>
                                        </p:attrNameLst>
                                      </p:cBhvr>
                                      <p:tavLst>
                                        <p:tav tm="0">
                                          <p:val>
                                            <p:strVal val="#ppt_x"/>
                                          </p:val>
                                        </p:tav>
                                        <p:tav tm="100000">
                                          <p:val>
                                            <p:strVal val="#ppt_x"/>
                                          </p:val>
                                        </p:tav>
                                      </p:tavLst>
                                    </p:anim>
                                    <p:anim calcmode="lin" valueType="num">
                                      <p:cBhvr additive="base">
                                        <p:cTn id="165" dur="500" fill="hold"/>
                                        <p:tgtEl>
                                          <p:spTgt spid="38"/>
                                        </p:tgtEl>
                                        <p:attrNameLst>
                                          <p:attrName>ppt_y</p:attrName>
                                        </p:attrNameLst>
                                      </p:cBhvr>
                                      <p:tavLst>
                                        <p:tav tm="0">
                                          <p:val>
                                            <p:strVal val="0-#ppt_h/2"/>
                                          </p:val>
                                        </p:tav>
                                        <p:tav tm="100000">
                                          <p:val>
                                            <p:strVal val="#ppt_y"/>
                                          </p:val>
                                        </p:tav>
                                      </p:tavLst>
                                    </p:anim>
                                  </p:childTnLst>
                                </p:cTn>
                              </p:par>
                            </p:childTnLst>
                          </p:cTn>
                        </p:par>
                        <p:par>
                          <p:cTn id="166" fill="hold">
                            <p:stCondLst>
                              <p:cond delay="42500"/>
                            </p:stCondLst>
                            <p:childTnLst>
                              <p:par>
                                <p:cTn id="167" presetID="2" presetClass="entr" presetSubtype="2" fill="hold" nodeType="afterEffect">
                                  <p:stCondLst>
                                    <p:cond delay="0"/>
                                  </p:stCondLst>
                                  <p:childTnLst>
                                    <p:set>
                                      <p:cBhvr>
                                        <p:cTn id="168" dur="1" fill="hold">
                                          <p:stCondLst>
                                            <p:cond delay="0"/>
                                          </p:stCondLst>
                                        </p:cTn>
                                        <p:tgtEl>
                                          <p:spTgt spid="39"/>
                                        </p:tgtEl>
                                        <p:attrNameLst>
                                          <p:attrName>style.visibility</p:attrName>
                                        </p:attrNameLst>
                                      </p:cBhvr>
                                      <p:to>
                                        <p:strVal val="visible"/>
                                      </p:to>
                                    </p:set>
                                    <p:anim calcmode="lin" valueType="num">
                                      <p:cBhvr additive="base">
                                        <p:cTn id="169" dur="500" fill="hold"/>
                                        <p:tgtEl>
                                          <p:spTgt spid="39"/>
                                        </p:tgtEl>
                                        <p:attrNameLst>
                                          <p:attrName>ppt_x</p:attrName>
                                        </p:attrNameLst>
                                      </p:cBhvr>
                                      <p:tavLst>
                                        <p:tav tm="0">
                                          <p:val>
                                            <p:strVal val="1+#ppt_w/2"/>
                                          </p:val>
                                        </p:tav>
                                        <p:tav tm="100000">
                                          <p:val>
                                            <p:strVal val="#ppt_x"/>
                                          </p:val>
                                        </p:tav>
                                      </p:tavLst>
                                    </p:anim>
                                    <p:anim calcmode="lin" valueType="num">
                                      <p:cBhvr additive="base">
                                        <p:cTn id="170" dur="500" fill="hold"/>
                                        <p:tgtEl>
                                          <p:spTgt spid="39"/>
                                        </p:tgtEl>
                                        <p:attrNameLst>
                                          <p:attrName>ppt_y</p:attrName>
                                        </p:attrNameLst>
                                      </p:cBhvr>
                                      <p:tavLst>
                                        <p:tav tm="0">
                                          <p:val>
                                            <p:strVal val="#ppt_y"/>
                                          </p:val>
                                        </p:tav>
                                        <p:tav tm="100000">
                                          <p:val>
                                            <p:strVal val="#ppt_y"/>
                                          </p:val>
                                        </p:tav>
                                      </p:tavLst>
                                    </p:anim>
                                  </p:childTnLst>
                                </p:cTn>
                              </p:par>
                              <p:par>
                                <p:cTn id="171" presetID="0" presetClass="path" presetSubtype="0" accel="50000" decel="50000" fill="hold" nodeType="withEffect">
                                  <p:stCondLst>
                                    <p:cond delay="500"/>
                                  </p:stCondLst>
                                  <p:childTnLst>
                                    <p:animMotion origin="layout" path="M -3.33333E-6 0.01203 C -0.01002 0.01319 -0.01875 0.01666 -0.02864 0.01782 C -0.03867 0.02199 -0.04804 0.02245 -0.05872 0.02384 C -0.15169 0.02199 -0.15351 0.03264 -0.20625 0.01458 C -0.21185 0.00949 -0.21302 0.00555 -0.2181 -0.00162 C -0.22604 -0.01227 -0.2345 -0.02385 -0.2457 -0.02778 C -0.27448 -0.05371 -0.34062 -0.04329 -0.36145 -0.04375 C -0.36992 -0.04653 -0.37864 -0.04792 -0.38737 -0.0507 C -0.39284 -0.05255 -0.39778 -0.05533 -0.40325 -0.05648 C -0.41093 -0.06042 -0.4194 -0.06482 -0.4276 -0.06667 C -0.44023 -0.07547 -0.45325 -0.08218 -0.46705 -0.0875 C -0.47187 -0.08935 -0.47591 -0.0926 -0.48034 -0.09537 C -0.49101 -0.10093 -0.50351 -0.10556 -0.51471 -0.1081 C -0.54075 -0.10695 -0.56601 -0.10556 -0.59179 -0.10648 C -0.60351 -0.11204 -0.61523 -0.11644 -0.62617 -0.12408 C -0.63112 -0.12755 -0.63606 -0.13102 -0.64153 -0.1331 C -0.65195 -0.14144 -0.63958 -0.13241 -0.64987 -0.1375 C -0.65429 -0.14028 -0.65872 -0.14398 -0.66341 -0.14676 C -0.6681 -0.14954 -0.66497 -0.1463 -0.66914 -0.14908 C -0.67695 -0.15417 -0.68489 -0.15926 -0.69336 -0.16273 C -0.70091 -0.16945 -0.70924 -0.17639 -0.7177 -0.18102 C -0.72409 -0.19005 -0.73424 -0.19422 -0.73945 -0.2051 C -0.74062 -0.20764 -0.74205 -0.20949 -0.7427 -0.21181 C -0.74336 -0.21366 -0.74362 -0.21598 -0.7444 -0.21783 C -0.74648 -0.22246 -0.74987 -0.2257 -0.75208 -0.23033 C -0.7569 -0.24005 -0.76093 -0.24584 -0.76705 -0.25417 " pathEditMode="relative" rAng="0" ptsTypes="AAAAAAAAAAAAAAAAAAAAAAAAAA">
                                      <p:cBhvr>
                                        <p:cTn id="172" dur="6500" fill="hold"/>
                                        <p:tgtEl>
                                          <p:spTgt spid="39"/>
                                        </p:tgtEl>
                                        <p:attrNameLst>
                                          <p:attrName>ppt_x</p:attrName>
                                          <p:attrName>ppt_y</p:attrName>
                                        </p:attrNameLst>
                                      </p:cBhvr>
                                      <p:rCtr x="-38359" y="-12662"/>
                                    </p:animMotion>
                                  </p:childTnLst>
                                </p:cTn>
                              </p:par>
                              <p:par>
                                <p:cTn id="173" presetID="8" presetClass="emph" presetSubtype="0" repeatCount="2000" fill="hold" grpId="1" nodeType="withEffect">
                                  <p:stCondLst>
                                    <p:cond delay="0"/>
                                  </p:stCondLst>
                                  <p:childTnLst>
                                    <p:animRot by="21600000">
                                      <p:cBhvr>
                                        <p:cTn id="174" dur="3500" fill="hold"/>
                                        <p:tgtEl>
                                          <p:spTgt spid="37"/>
                                        </p:tgtEl>
                                        <p:attrNameLst>
                                          <p:attrName>r</p:attrName>
                                        </p:attrNameLst>
                                      </p:cBhvr>
                                    </p:animRot>
                                  </p:childTnLst>
                                </p:cTn>
                              </p:par>
                              <p:par>
                                <p:cTn id="175" presetID="6" presetClass="emph" presetSubtype="0" repeatCount="2000" autoRev="1" fill="hold" grpId="1" nodeType="withEffect">
                                  <p:stCondLst>
                                    <p:cond delay="0"/>
                                  </p:stCondLst>
                                  <p:childTnLst>
                                    <p:animScale>
                                      <p:cBhvr>
                                        <p:cTn id="176" dur="2000" fill="hold"/>
                                        <p:tgtEl>
                                          <p:spTgt spid="38"/>
                                        </p:tgtEl>
                                      </p:cBhvr>
                                      <p:by x="150000" y="150000"/>
                                    </p:animScale>
                                  </p:childTnLst>
                                </p:cTn>
                              </p:par>
                            </p:childTnLst>
                          </p:cTn>
                        </p:par>
                        <p:par>
                          <p:cTn id="177" fill="hold">
                            <p:stCondLst>
                              <p:cond delay="50500"/>
                            </p:stCondLst>
                            <p:childTnLst>
                              <p:par>
                                <p:cTn id="178" presetID="2" presetClass="entr" presetSubtype="1" fill="hold" grpId="0" nodeType="afterEffect">
                                  <p:stCondLst>
                                    <p:cond delay="0"/>
                                  </p:stCondLst>
                                  <p:childTnLst>
                                    <p:set>
                                      <p:cBhvr>
                                        <p:cTn id="179" dur="1" fill="hold">
                                          <p:stCondLst>
                                            <p:cond delay="0"/>
                                          </p:stCondLst>
                                        </p:cTn>
                                        <p:tgtEl>
                                          <p:spTgt spid="40"/>
                                        </p:tgtEl>
                                        <p:attrNameLst>
                                          <p:attrName>style.visibility</p:attrName>
                                        </p:attrNameLst>
                                      </p:cBhvr>
                                      <p:to>
                                        <p:strVal val="visible"/>
                                      </p:to>
                                    </p:set>
                                    <p:anim calcmode="lin" valueType="num">
                                      <p:cBhvr additive="base">
                                        <p:cTn id="180" dur="500" fill="hold"/>
                                        <p:tgtEl>
                                          <p:spTgt spid="40"/>
                                        </p:tgtEl>
                                        <p:attrNameLst>
                                          <p:attrName>ppt_x</p:attrName>
                                        </p:attrNameLst>
                                      </p:cBhvr>
                                      <p:tavLst>
                                        <p:tav tm="0">
                                          <p:val>
                                            <p:strVal val="#ppt_x"/>
                                          </p:val>
                                        </p:tav>
                                        <p:tav tm="100000">
                                          <p:val>
                                            <p:strVal val="#ppt_x"/>
                                          </p:val>
                                        </p:tav>
                                      </p:tavLst>
                                    </p:anim>
                                    <p:anim calcmode="lin" valueType="num">
                                      <p:cBhvr additive="base">
                                        <p:cTn id="181" dur="500" fill="hold"/>
                                        <p:tgtEl>
                                          <p:spTgt spid="40"/>
                                        </p:tgtEl>
                                        <p:attrNameLst>
                                          <p:attrName>ppt_y</p:attrName>
                                        </p:attrNameLst>
                                      </p:cBhvr>
                                      <p:tavLst>
                                        <p:tav tm="0">
                                          <p:val>
                                            <p:strVal val="0-#ppt_h/2"/>
                                          </p:val>
                                        </p:tav>
                                        <p:tav tm="100000">
                                          <p:val>
                                            <p:strVal val="#ppt_y"/>
                                          </p:val>
                                        </p:tav>
                                      </p:tavLst>
                                    </p:anim>
                                  </p:childTnLst>
                                </p:cTn>
                              </p:par>
                              <p:par>
                                <p:cTn id="182" presetID="2" presetClass="entr" presetSubtype="1" fill="hold" grpId="0" nodeType="withEffect">
                                  <p:stCondLst>
                                    <p:cond delay="250"/>
                                  </p:stCondLst>
                                  <p:childTnLst>
                                    <p:set>
                                      <p:cBhvr>
                                        <p:cTn id="183" dur="1" fill="hold">
                                          <p:stCondLst>
                                            <p:cond delay="0"/>
                                          </p:stCondLst>
                                        </p:cTn>
                                        <p:tgtEl>
                                          <p:spTgt spid="41"/>
                                        </p:tgtEl>
                                        <p:attrNameLst>
                                          <p:attrName>style.visibility</p:attrName>
                                        </p:attrNameLst>
                                      </p:cBhvr>
                                      <p:to>
                                        <p:strVal val="visible"/>
                                      </p:to>
                                    </p:set>
                                    <p:anim calcmode="lin" valueType="num">
                                      <p:cBhvr additive="base">
                                        <p:cTn id="184" dur="500" fill="hold"/>
                                        <p:tgtEl>
                                          <p:spTgt spid="41"/>
                                        </p:tgtEl>
                                        <p:attrNameLst>
                                          <p:attrName>ppt_x</p:attrName>
                                        </p:attrNameLst>
                                      </p:cBhvr>
                                      <p:tavLst>
                                        <p:tav tm="0">
                                          <p:val>
                                            <p:strVal val="#ppt_x"/>
                                          </p:val>
                                        </p:tav>
                                        <p:tav tm="100000">
                                          <p:val>
                                            <p:strVal val="#ppt_x"/>
                                          </p:val>
                                        </p:tav>
                                      </p:tavLst>
                                    </p:anim>
                                    <p:anim calcmode="lin" valueType="num">
                                      <p:cBhvr additive="base">
                                        <p:cTn id="185" dur="500" fill="hold"/>
                                        <p:tgtEl>
                                          <p:spTgt spid="41"/>
                                        </p:tgtEl>
                                        <p:attrNameLst>
                                          <p:attrName>ppt_y</p:attrName>
                                        </p:attrNameLst>
                                      </p:cBhvr>
                                      <p:tavLst>
                                        <p:tav tm="0">
                                          <p:val>
                                            <p:strVal val="0-#ppt_h/2"/>
                                          </p:val>
                                        </p:tav>
                                        <p:tav tm="100000">
                                          <p:val>
                                            <p:strVal val="#ppt_y"/>
                                          </p:val>
                                        </p:tav>
                                      </p:tavLst>
                                    </p:anim>
                                  </p:childTnLst>
                                </p:cTn>
                              </p:par>
                              <p:par>
                                <p:cTn id="186" presetID="2" presetClass="entr" presetSubtype="1" fill="hold" grpId="0" nodeType="withEffect">
                                  <p:stCondLst>
                                    <p:cond delay="500"/>
                                  </p:stCondLst>
                                  <p:childTnLst>
                                    <p:set>
                                      <p:cBhvr>
                                        <p:cTn id="187" dur="1" fill="hold">
                                          <p:stCondLst>
                                            <p:cond delay="0"/>
                                          </p:stCondLst>
                                        </p:cTn>
                                        <p:tgtEl>
                                          <p:spTgt spid="42"/>
                                        </p:tgtEl>
                                        <p:attrNameLst>
                                          <p:attrName>style.visibility</p:attrName>
                                        </p:attrNameLst>
                                      </p:cBhvr>
                                      <p:to>
                                        <p:strVal val="visible"/>
                                      </p:to>
                                    </p:set>
                                    <p:anim calcmode="lin" valueType="num">
                                      <p:cBhvr additive="base">
                                        <p:cTn id="188" dur="500" fill="hold"/>
                                        <p:tgtEl>
                                          <p:spTgt spid="42"/>
                                        </p:tgtEl>
                                        <p:attrNameLst>
                                          <p:attrName>ppt_x</p:attrName>
                                        </p:attrNameLst>
                                      </p:cBhvr>
                                      <p:tavLst>
                                        <p:tav tm="0">
                                          <p:val>
                                            <p:strVal val="#ppt_x"/>
                                          </p:val>
                                        </p:tav>
                                        <p:tav tm="100000">
                                          <p:val>
                                            <p:strVal val="#ppt_x"/>
                                          </p:val>
                                        </p:tav>
                                      </p:tavLst>
                                    </p:anim>
                                    <p:anim calcmode="lin" valueType="num">
                                      <p:cBhvr additive="base">
                                        <p:cTn id="189" dur="500" fill="hold"/>
                                        <p:tgtEl>
                                          <p:spTgt spid="42"/>
                                        </p:tgtEl>
                                        <p:attrNameLst>
                                          <p:attrName>ppt_y</p:attrName>
                                        </p:attrNameLst>
                                      </p:cBhvr>
                                      <p:tavLst>
                                        <p:tav tm="0">
                                          <p:val>
                                            <p:strVal val="0-#ppt_h/2"/>
                                          </p:val>
                                        </p:tav>
                                        <p:tav tm="100000">
                                          <p:val>
                                            <p:strVal val="#ppt_y"/>
                                          </p:val>
                                        </p:tav>
                                      </p:tavLst>
                                    </p:anim>
                                  </p:childTnLst>
                                </p:cTn>
                              </p:par>
                              <p:par>
                                <p:cTn id="190" presetID="8" presetClass="emph" presetSubtype="0" repeatCount="2000" fill="hold" grpId="1" nodeType="withEffect">
                                  <p:stCondLst>
                                    <p:cond delay="0"/>
                                  </p:stCondLst>
                                  <p:childTnLst>
                                    <p:animRot by="21600000">
                                      <p:cBhvr>
                                        <p:cTn id="191" dur="3500" fill="hold"/>
                                        <p:tgtEl>
                                          <p:spTgt spid="40"/>
                                        </p:tgtEl>
                                        <p:attrNameLst>
                                          <p:attrName>r</p:attrName>
                                        </p:attrNameLst>
                                      </p:cBhvr>
                                    </p:animRot>
                                  </p:childTnLst>
                                </p:cTn>
                              </p:par>
                              <p:par>
                                <p:cTn id="192" presetID="8" presetClass="emph" presetSubtype="0" repeatCount="2000" fill="hold" grpId="1" nodeType="withEffect">
                                  <p:stCondLst>
                                    <p:cond delay="0"/>
                                  </p:stCondLst>
                                  <p:childTnLst>
                                    <p:animRot by="21600000">
                                      <p:cBhvr>
                                        <p:cTn id="193" dur="3500" fill="hold"/>
                                        <p:tgtEl>
                                          <p:spTgt spid="42"/>
                                        </p:tgtEl>
                                        <p:attrNameLst>
                                          <p:attrName>r</p:attrName>
                                        </p:attrNameLst>
                                      </p:cBhvr>
                                    </p:animRot>
                                  </p:childTnLst>
                                </p:cTn>
                              </p:par>
                              <p:par>
                                <p:cTn id="194" presetID="6" presetClass="emph" presetSubtype="0" repeatCount="2000" autoRev="1" fill="hold" grpId="1" nodeType="withEffect">
                                  <p:stCondLst>
                                    <p:cond delay="0"/>
                                  </p:stCondLst>
                                  <p:childTnLst>
                                    <p:animScale>
                                      <p:cBhvr>
                                        <p:cTn id="195" dur="2000" fill="hold"/>
                                        <p:tgtEl>
                                          <p:spTgt spid="41"/>
                                        </p:tgtEl>
                                      </p:cBhvr>
                                      <p:by x="150000" y="150000"/>
                                    </p:animScale>
                                  </p:childTnLst>
                                </p:cTn>
                              </p:par>
                            </p:childTnLst>
                          </p:cTn>
                        </p:par>
                        <p:par>
                          <p:cTn id="196" fill="hold">
                            <p:stCondLst>
                              <p:cond delay="58500"/>
                            </p:stCondLst>
                            <p:childTnLst>
                              <p:par>
                                <p:cTn id="197" presetID="37" presetClass="entr" presetSubtype="0" fill="hold" nodeType="afterEffect">
                                  <p:stCondLst>
                                    <p:cond delay="0"/>
                                  </p:stCondLst>
                                  <p:childTnLst>
                                    <p:set>
                                      <p:cBhvr>
                                        <p:cTn id="198" dur="1" fill="hold">
                                          <p:stCondLst>
                                            <p:cond delay="0"/>
                                          </p:stCondLst>
                                        </p:cTn>
                                        <p:tgtEl>
                                          <p:spTgt spid="43"/>
                                        </p:tgtEl>
                                        <p:attrNameLst>
                                          <p:attrName>style.visibility</p:attrName>
                                        </p:attrNameLst>
                                      </p:cBhvr>
                                      <p:to>
                                        <p:strVal val="visible"/>
                                      </p:to>
                                    </p:set>
                                    <p:animEffect transition="in" filter="fade">
                                      <p:cBhvr>
                                        <p:cTn id="199" dur="1000"/>
                                        <p:tgtEl>
                                          <p:spTgt spid="43"/>
                                        </p:tgtEl>
                                      </p:cBhvr>
                                    </p:animEffect>
                                    <p:anim calcmode="lin" valueType="num">
                                      <p:cBhvr>
                                        <p:cTn id="200" dur="1000" fill="hold"/>
                                        <p:tgtEl>
                                          <p:spTgt spid="43"/>
                                        </p:tgtEl>
                                        <p:attrNameLst>
                                          <p:attrName>ppt_x</p:attrName>
                                        </p:attrNameLst>
                                      </p:cBhvr>
                                      <p:tavLst>
                                        <p:tav tm="0">
                                          <p:val>
                                            <p:strVal val="#ppt_x"/>
                                          </p:val>
                                        </p:tav>
                                        <p:tav tm="100000">
                                          <p:val>
                                            <p:strVal val="#ppt_x"/>
                                          </p:val>
                                        </p:tav>
                                      </p:tavLst>
                                    </p:anim>
                                    <p:anim calcmode="lin" valueType="num">
                                      <p:cBhvr>
                                        <p:cTn id="201" dur="900" decel="100000" fill="hold"/>
                                        <p:tgtEl>
                                          <p:spTgt spid="43"/>
                                        </p:tgtEl>
                                        <p:attrNameLst>
                                          <p:attrName>ppt_y</p:attrName>
                                        </p:attrNameLst>
                                      </p:cBhvr>
                                      <p:tavLst>
                                        <p:tav tm="0">
                                          <p:val>
                                            <p:strVal val="#ppt_y+1"/>
                                          </p:val>
                                        </p:tav>
                                        <p:tav tm="100000">
                                          <p:val>
                                            <p:strVal val="#ppt_y-.03"/>
                                          </p:val>
                                        </p:tav>
                                      </p:tavLst>
                                    </p:anim>
                                    <p:anim calcmode="lin" valueType="num">
                                      <p:cBhvr>
                                        <p:cTn id="202"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par>
                                <p:cTn id="203" presetID="10" presetClass="entr" presetSubtype="0" fill="hold" nodeType="withEffect">
                                  <p:stCondLst>
                                    <p:cond delay="500"/>
                                  </p:stCondLst>
                                  <p:childTnLst>
                                    <p:set>
                                      <p:cBhvr>
                                        <p:cTn id="204" dur="1" fill="hold">
                                          <p:stCondLst>
                                            <p:cond delay="0"/>
                                          </p:stCondLst>
                                        </p:cTn>
                                        <p:tgtEl>
                                          <p:spTgt spid="46"/>
                                        </p:tgtEl>
                                        <p:attrNameLst>
                                          <p:attrName>style.visibility</p:attrName>
                                        </p:attrNameLst>
                                      </p:cBhvr>
                                      <p:to>
                                        <p:strVal val="visible"/>
                                      </p:to>
                                    </p:set>
                                    <p:animEffect transition="in" filter="fade">
                                      <p:cBhvr>
                                        <p:cTn id="205" dur="500"/>
                                        <p:tgtEl>
                                          <p:spTgt spid="46"/>
                                        </p:tgtEl>
                                      </p:cBhvr>
                                    </p:animEffect>
                                  </p:childTnLst>
                                </p:cTn>
                              </p:par>
                              <p:par>
                                <p:cTn id="206" presetID="10" presetClass="entr" presetSubtype="0" fill="hold" nodeType="withEffect">
                                  <p:stCondLst>
                                    <p:cond delay="1000"/>
                                  </p:stCondLst>
                                  <p:childTnLst>
                                    <p:set>
                                      <p:cBhvr>
                                        <p:cTn id="207" dur="1" fill="hold">
                                          <p:stCondLst>
                                            <p:cond delay="0"/>
                                          </p:stCondLst>
                                        </p:cTn>
                                        <p:tgtEl>
                                          <p:spTgt spid="47"/>
                                        </p:tgtEl>
                                        <p:attrNameLst>
                                          <p:attrName>style.visibility</p:attrName>
                                        </p:attrNameLst>
                                      </p:cBhvr>
                                      <p:to>
                                        <p:strVal val="visible"/>
                                      </p:to>
                                    </p:set>
                                    <p:animEffect transition="in" filter="fade">
                                      <p:cBhvr>
                                        <p:cTn id="208" dur="500"/>
                                        <p:tgtEl>
                                          <p:spTgt spid="47"/>
                                        </p:tgtEl>
                                      </p:cBhvr>
                                    </p:animEffect>
                                  </p:childTnLst>
                                </p:cTn>
                              </p:par>
                              <p:par>
                                <p:cTn id="209" presetID="10" presetClass="entr" presetSubtype="0" fill="hold" nodeType="withEffect">
                                  <p:stCondLst>
                                    <p:cond delay="1500"/>
                                  </p:stCondLst>
                                  <p:childTnLst>
                                    <p:set>
                                      <p:cBhvr>
                                        <p:cTn id="210" dur="1" fill="hold">
                                          <p:stCondLst>
                                            <p:cond delay="0"/>
                                          </p:stCondLst>
                                        </p:cTn>
                                        <p:tgtEl>
                                          <p:spTgt spid="48"/>
                                        </p:tgtEl>
                                        <p:attrNameLst>
                                          <p:attrName>style.visibility</p:attrName>
                                        </p:attrNameLst>
                                      </p:cBhvr>
                                      <p:to>
                                        <p:strVal val="visible"/>
                                      </p:to>
                                    </p:set>
                                    <p:animEffect transition="in" filter="fade">
                                      <p:cBhvr>
                                        <p:cTn id="2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P spid="22" grpId="0" animBg="1"/>
      <p:bldP spid="22" grpId="1" animBg="1"/>
      <p:bldP spid="23" grpId="0" animBg="1"/>
      <p:bldP spid="23" grpId="1" animBg="1"/>
      <p:bldP spid="24" grpId="0" animBg="1"/>
      <p:bldP spid="24" grpId="1" animBg="1"/>
      <p:bldP spid="27" grpId="0" animBg="1"/>
      <p:bldP spid="27" grpId="1" animBg="1"/>
      <p:bldP spid="28" grpId="0" animBg="1"/>
      <p:bldP spid="28" grpId="1" animBg="1"/>
      <p:bldP spid="30" grpId="0" animBg="1"/>
      <p:bldP spid="30" grpId="1" animBg="1"/>
      <p:bldP spid="31" grpId="0" animBg="1"/>
      <p:bldP spid="31" grpId="1" animBg="1"/>
      <p:bldP spid="32" grpId="0" animBg="1"/>
      <p:bldP spid="32" grpId="1" animBg="1"/>
      <p:bldP spid="35" grpId="0" animBg="1"/>
      <p:bldP spid="35" grpId="1" animBg="1"/>
      <p:bldP spid="36" grpId="0" animBg="1"/>
      <p:bldP spid="36" grpId="1" animBg="1"/>
      <p:bldP spid="37" grpId="0" animBg="1"/>
      <p:bldP spid="37" grpId="1" animBg="1"/>
      <p:bldP spid="38" grpId="0" animBg="1"/>
      <p:bldP spid="38" grpId="1" animBg="1"/>
      <p:bldP spid="40" grpId="0" animBg="1"/>
      <p:bldP spid="40" grpId="1" animBg="1"/>
      <p:bldP spid="41" grpId="0" animBg="1"/>
      <p:bldP spid="41" grpId="1" animBg="1"/>
      <p:bldP spid="42" grpId="0" animBg="1"/>
      <p:bldP spid="42"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831F250A-4CE7-44D4-85B4-49BD9AF6BFD0}" type="slidenum">
              <a:rPr lang="en-US" altLang="en-US" smtClean="0">
                <a:solidFill>
                  <a:srgbClr val="5F5F5F"/>
                </a:solidFill>
                <a:cs typeface="Arial" panose="020B0604020202020204" pitchFamily="34" charset="0"/>
              </a:rPr>
              <a:pPr>
                <a:defRPr/>
              </a:pPr>
              <a:t>13</a:t>
            </a:fld>
            <a:endParaRPr lang="en-US" altLang="en-US">
              <a:solidFill>
                <a:srgbClr val="5F5F5F"/>
              </a:solidFill>
              <a:cs typeface="Arial" panose="020B0604020202020204" pitchFamily="34" charset="0"/>
            </a:endParaRPr>
          </a:p>
        </p:txBody>
      </p:sp>
      <p:sp>
        <p:nvSpPr>
          <p:cNvPr id="5" name="Rounded Rectangle 4"/>
          <p:cNvSpPr/>
          <p:nvPr/>
        </p:nvSpPr>
        <p:spPr>
          <a:xfrm>
            <a:off x="0" y="-41211"/>
            <a:ext cx="5906092" cy="747132"/>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3600" b="1" dirty="0" smtClean="0">
                <a:solidFill>
                  <a:srgbClr val="FF0000"/>
                </a:solidFill>
                <a:latin typeface="Times New Roman" pitchFamily="18" charset="0"/>
                <a:cs typeface="Times New Roman" pitchFamily="18" charset="0"/>
              </a:rPr>
              <a:t>1. TRUYỀN THUYẾT</a:t>
            </a:r>
            <a:endParaRPr lang="en-US" sz="3600" b="1" dirty="0">
              <a:solidFill>
                <a:srgbClr val="FF0000"/>
              </a:solidFill>
              <a:latin typeface="Times New Roman" pitchFamily="18" charset="0"/>
              <a:cs typeface="Times New Roman" pitchFamily="18" charset="0"/>
            </a:endParaRPr>
          </a:p>
        </p:txBody>
      </p:sp>
      <p:sp>
        <p:nvSpPr>
          <p:cNvPr id="8" name="Text Box 10"/>
          <p:cNvSpPr txBox="1">
            <a:spLocks noChangeArrowheads="1"/>
          </p:cNvSpPr>
          <p:nvPr/>
        </p:nvSpPr>
        <p:spPr bwMode="auto">
          <a:xfrm>
            <a:off x="4430960" y="736472"/>
            <a:ext cx="7761039" cy="954107"/>
          </a:xfrm>
          <a:prstGeom prst="rect">
            <a:avLst/>
          </a:prstGeom>
          <a:solidFill>
            <a:srgbClr val="FF9999"/>
          </a:solidFill>
          <a:ln w="9525">
            <a:noFill/>
            <a:miter lim="800000"/>
            <a:headEnd/>
            <a:tailEnd/>
          </a:ln>
        </p:spPr>
        <p:txBody>
          <a:bodyPr wrap="square">
            <a:spAutoFit/>
          </a:bodyPr>
          <a:lstStyle/>
          <a:p>
            <a:pPr defTabSz="914400"/>
            <a:r>
              <a:rPr lang="en-US" sz="2800" dirty="0" err="1">
                <a:solidFill>
                  <a:prstClr val="black"/>
                </a:solidFill>
                <a:latin typeface="Times New Roman" panose="02020603050405020304" pitchFamily="18" charset="0"/>
                <a:cs typeface="Times New Roman" panose="02020603050405020304" pitchFamily="18" charset="0"/>
              </a:rPr>
              <a:t>Loại</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truyện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dân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gian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kể</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về</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các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sự</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việc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và</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nhân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vật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thời</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quá</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khứ</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9" name="Text Box 10"/>
          <p:cNvSpPr txBox="1">
            <a:spLocks noChangeArrowheads="1"/>
          </p:cNvSpPr>
          <p:nvPr/>
        </p:nvSpPr>
        <p:spPr bwMode="auto">
          <a:xfrm>
            <a:off x="4480848" y="1894261"/>
            <a:ext cx="7661262" cy="584775"/>
          </a:xfrm>
          <a:prstGeom prst="rect">
            <a:avLst/>
          </a:prstGeom>
          <a:solidFill>
            <a:srgbClr val="C9A4E4"/>
          </a:solidFill>
          <a:ln w="9525">
            <a:noFill/>
            <a:miter lim="800000"/>
            <a:headEnd/>
            <a:tailEnd/>
          </a:ln>
        </p:spPr>
        <p:txBody>
          <a:bodyPr wrap="square">
            <a:spAutoFit/>
          </a:bodyPr>
          <a:lstStyle/>
          <a:p>
            <a:pPr defTabSz="914400"/>
            <a:r>
              <a:rPr lang="en-US" sz="3200" dirty="0">
                <a:solidFill>
                  <a:prstClr val="black"/>
                </a:solidFill>
                <a:latin typeface="Times New Roman" panose="02020603050405020304" pitchFamily="18" charset="0"/>
                <a:cs typeface="Times New Roman" panose="02020603050405020304" pitchFamily="18" charset="0"/>
              </a:rPr>
              <a:t>-</a:t>
            </a:r>
            <a:r>
              <a:rPr lang="en-US" sz="2800" dirty="0" err="1">
                <a:solidFill>
                  <a:prstClr val="black"/>
                </a:solidFill>
                <a:latin typeface="Times New Roman" panose="02020603050405020304" pitchFamily="18" charset="0"/>
                <a:cs typeface="Times New Roman" panose="02020603050405020304" pitchFamily="18" charset="0"/>
              </a:rPr>
              <a:t>Thường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có</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các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yếu</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tố</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tưởng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tượng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kì</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ảo</a:t>
            </a:r>
            <a:r>
              <a:rPr lang="en-US" sz="2800" dirty="0">
                <a:solidFill>
                  <a:prstClr val="black"/>
                </a:solidFill>
                <a:latin typeface="Times New Roman" panose="02020603050405020304" pitchFamily="18" charset="0"/>
                <a:cs typeface="Times New Roman" panose="02020603050405020304" pitchFamily="18" charset="0"/>
              </a:rPr>
              <a:t>.</a:t>
            </a:r>
          </a:p>
        </p:txBody>
      </p:sp>
      <p:sp>
        <p:nvSpPr>
          <p:cNvPr id="11" name="太阳形 27"/>
          <p:cNvSpPr/>
          <p:nvPr/>
        </p:nvSpPr>
        <p:spPr>
          <a:xfrm rot="20750437">
            <a:off x="3296013" y="708145"/>
            <a:ext cx="1047750" cy="1060450"/>
          </a:xfrm>
          <a:prstGeom prst="sun">
            <a:avLst>
              <a:gd name="adj" fmla="val 21368"/>
            </a:avLst>
          </a:prstGeom>
          <a:solidFill>
            <a:srgbClr val="C0504D">
              <a:lumMod val="40000"/>
              <a:lumOff val="60000"/>
            </a:srgbClr>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12" name="太阳形 28"/>
          <p:cNvSpPr/>
          <p:nvPr/>
        </p:nvSpPr>
        <p:spPr>
          <a:xfrm rot="20750437">
            <a:off x="3367338" y="1676600"/>
            <a:ext cx="1047750" cy="1062037"/>
          </a:xfrm>
          <a:prstGeom prst="sun">
            <a:avLst>
              <a:gd name="adj" fmla="val 21368"/>
            </a:avLst>
          </a:prstGeom>
          <a:solidFill>
            <a:srgbClr val="8064A2">
              <a:lumMod val="60000"/>
              <a:lumOff val="40000"/>
            </a:srgbClr>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16" name="TextBox 15"/>
          <p:cNvSpPr txBox="1"/>
          <p:nvPr/>
        </p:nvSpPr>
        <p:spPr>
          <a:xfrm>
            <a:off x="3493615" y="842977"/>
            <a:ext cx="490537" cy="666750"/>
          </a:xfrm>
          <a:prstGeom prst="rect">
            <a:avLst/>
          </a:prstGeom>
          <a:noFill/>
        </p:spPr>
        <p:txBody>
          <a:bodyPr>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1</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17" name="TextBox 16"/>
          <p:cNvSpPr txBox="1"/>
          <p:nvPr/>
        </p:nvSpPr>
        <p:spPr>
          <a:xfrm>
            <a:off x="3659191" y="1869275"/>
            <a:ext cx="492125" cy="666750"/>
          </a:xfrm>
          <a:prstGeom prst="rect">
            <a:avLst/>
          </a:prstGeom>
          <a:noFill/>
        </p:spPr>
        <p:txBody>
          <a:bodyPr>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2</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3" name="Rectangle 2"/>
          <p:cNvSpPr/>
          <p:nvPr/>
        </p:nvSpPr>
        <p:spPr>
          <a:xfrm>
            <a:off x="0" y="3573743"/>
            <a:ext cx="3738883" cy="369332"/>
          </a:xfrm>
          <a:prstGeom prst="rect">
            <a:avLst/>
          </a:prstGeom>
          <a:solidFill>
            <a:srgbClr val="FFC000"/>
          </a:solidFill>
        </p:spPr>
        <p:txBody>
          <a:bodyPr wrap="square">
            <a:spAutoFit/>
          </a:bodyPr>
          <a:lstStyle/>
          <a:p>
            <a:pPr defTabSz="914400"/>
            <a:r>
              <a:rPr lang="en-US" b="1" dirty="0" smtClean="0">
                <a:solidFill>
                  <a:srgbClr val="0000FF"/>
                </a:solidFill>
                <a:latin typeface="Times New Roman" pitchFamily="18" charset="0"/>
                <a:cs typeface="Times New Roman" pitchFamily="18" charset="0"/>
              </a:rPr>
              <a:t>KHÁI NIỆM TRUYỀN THUYẾT</a:t>
            </a:r>
            <a:endParaRPr lang="en-US" b="1" kern="0" dirty="0">
              <a:solidFill>
                <a:srgbClr val="1D9BB8">
                  <a:lumMod val="50000"/>
                </a:srgbClr>
              </a:solidFill>
              <a:latin typeface="Times New Roman" panose="02020603050405020304" pitchFamily="18" charset="0"/>
              <a:cs typeface="Times New Roman" panose="02020603050405020304" pitchFamily="18" charset="0"/>
            </a:endParaRPr>
          </a:p>
        </p:txBody>
      </p:sp>
      <p:sp>
        <p:nvSpPr>
          <p:cNvPr id="19" name="Text Box 10"/>
          <p:cNvSpPr txBox="1">
            <a:spLocks noChangeArrowheads="1"/>
          </p:cNvSpPr>
          <p:nvPr/>
        </p:nvSpPr>
        <p:spPr bwMode="auto">
          <a:xfrm>
            <a:off x="4494928" y="2652352"/>
            <a:ext cx="7761039" cy="954107"/>
          </a:xfrm>
          <a:prstGeom prst="rect">
            <a:avLst/>
          </a:prstGeom>
          <a:solidFill>
            <a:srgbClr val="FFC000"/>
          </a:solidFill>
          <a:ln w="9525">
            <a:noFill/>
            <a:miter lim="800000"/>
            <a:headEnd/>
            <a:tailEnd/>
          </a:ln>
        </p:spPr>
        <p:txBody>
          <a:bodyPr wrap="square">
            <a:spAutoFit/>
          </a:bodyPr>
          <a:lstStyle/>
          <a:p>
            <a:pPr defTabSz="914400"/>
            <a:r>
              <a:rPr lang="en-US" sz="2800" dirty="0" err="1">
                <a:solidFill>
                  <a:prstClr val="black"/>
                </a:solidFill>
                <a:latin typeface="Times New Roman" panose="02020603050405020304" pitchFamily="18" charset="0"/>
                <a:cs typeface="Times New Roman" panose="02020603050405020304" pitchFamily="18" charset="0"/>
              </a:rPr>
              <a:t>Thể</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hiện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thái</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độ</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cách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đánh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giá</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của</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nhân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dân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đối</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với</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các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sự</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kiện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và</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nhân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vật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lịch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sử</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được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kể</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đến</a:t>
            </a:r>
            <a:r>
              <a:rPr lang="en-US" sz="2800" dirty="0">
                <a:solidFill>
                  <a:prstClr val="black"/>
                </a:solidFill>
                <a:latin typeface="Times New Roman" panose="02020603050405020304" pitchFamily="18" charset="0"/>
                <a:cs typeface="Times New Roman" panose="02020603050405020304" pitchFamily="18" charset="0"/>
              </a:rPr>
              <a:t>.</a:t>
            </a:r>
          </a:p>
        </p:txBody>
      </p:sp>
      <p:sp>
        <p:nvSpPr>
          <p:cNvPr id="20" name="太阳形 27"/>
          <p:cNvSpPr/>
          <p:nvPr/>
        </p:nvSpPr>
        <p:spPr>
          <a:xfrm rot="20750437">
            <a:off x="3431295" y="2689944"/>
            <a:ext cx="1047750" cy="1060450"/>
          </a:xfrm>
          <a:prstGeom prst="sun">
            <a:avLst>
              <a:gd name="adj" fmla="val 21368"/>
            </a:avLst>
          </a:prstGeom>
          <a:solidFill>
            <a:srgbClr val="FFC000"/>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21" name="TextBox 20"/>
          <p:cNvSpPr txBox="1"/>
          <p:nvPr/>
        </p:nvSpPr>
        <p:spPr>
          <a:xfrm>
            <a:off x="3738883" y="2927710"/>
            <a:ext cx="516936" cy="666750"/>
          </a:xfrm>
          <a:prstGeom prst="rect">
            <a:avLst/>
          </a:prstGeom>
          <a:noFill/>
        </p:spPr>
        <p:txBody>
          <a:bodyPr wrap="square">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3</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23" name="Text Box 10"/>
          <p:cNvSpPr txBox="1">
            <a:spLocks noChangeArrowheads="1"/>
          </p:cNvSpPr>
          <p:nvPr/>
        </p:nvSpPr>
        <p:spPr bwMode="auto">
          <a:xfrm>
            <a:off x="4479390" y="3735476"/>
            <a:ext cx="7726896" cy="523220"/>
          </a:xfrm>
          <a:prstGeom prst="rect">
            <a:avLst/>
          </a:prstGeom>
          <a:solidFill>
            <a:srgbClr val="D3F652"/>
          </a:solidFill>
          <a:ln w="9525">
            <a:noFill/>
            <a:miter lim="800000"/>
            <a:headEnd/>
            <a:tailEnd/>
          </a:ln>
        </p:spPr>
        <p:txBody>
          <a:bodyPr wrap="square">
            <a:spAutoFit/>
          </a:bodyPr>
          <a:lstStyle/>
          <a:p>
            <a:pPr algn="just" defTabSz="914400">
              <a:defRPr/>
            </a:pPr>
            <a:r>
              <a:rPr lang="en-US" altLang="en-US" sz="2800" dirty="0" err="1" smtClean="0">
                <a:solidFill>
                  <a:srgbClr val="002060"/>
                </a:solidFill>
                <a:latin typeface="Times New Roman" panose="02020603050405020304" pitchFamily="18" charset="0"/>
                <a:cs typeface="Times New Roman" panose="02020603050405020304" pitchFamily="18" charset="0"/>
              </a:rPr>
              <a:t>Một</a:t>
            </a:r>
            <a:r>
              <a:rPr lang="en-US" altLang="en-US" sz="2800" dirty="0" smtClean="0">
                <a:solidFill>
                  <a:srgbClr val="002060"/>
                </a:solidFill>
                <a:latin typeface="Times New Roman" panose="02020603050405020304" pitchFamily="18" charset="0"/>
                <a:cs typeface="Times New Roman" panose="02020603050405020304" pitchFamily="18" charset="0"/>
              </a:rPr>
              <a:t> </a:t>
            </a:r>
            <a:r>
              <a:rPr lang="en-US" altLang="en-US" sz="2800" dirty="0" err="1" smtClean="0">
                <a:solidFill>
                  <a:srgbClr val="002060"/>
                </a:solidFill>
                <a:latin typeface="Times New Roman" panose="02020603050405020304" pitchFamily="18" charset="0"/>
                <a:cs typeface="Times New Roman" panose="02020603050405020304" pitchFamily="18" charset="0"/>
              </a:rPr>
              <a:t>số</a:t>
            </a:r>
            <a:r>
              <a:rPr lang="en-US" altLang="en-US" sz="2800" dirty="0" smtClean="0">
                <a:solidFill>
                  <a:srgbClr val="002060"/>
                </a:solidFill>
                <a:latin typeface="Times New Roman" panose="02020603050405020304" pitchFamily="18" charset="0"/>
                <a:cs typeface="Times New Roman" panose="02020603050405020304" pitchFamily="18" charset="0"/>
              </a:rPr>
              <a:t> </a:t>
            </a:r>
            <a:r>
              <a:rPr lang="en-US" altLang="en-US" sz="2800" dirty="0" err="1" smtClean="0">
                <a:solidFill>
                  <a:srgbClr val="002060"/>
                </a:solidFill>
                <a:latin typeface="Times New Roman" panose="02020603050405020304" pitchFamily="18" charset="0"/>
                <a:cs typeface="Times New Roman" panose="02020603050405020304" pitchFamily="18" charset="0"/>
              </a:rPr>
              <a:t>truyện</a:t>
            </a:r>
            <a:r>
              <a:rPr lang="en-US" altLang="en-US" sz="2800" dirty="0" smtClean="0">
                <a:solidFill>
                  <a:srgbClr val="002060"/>
                </a:solidFill>
                <a:latin typeface="Times New Roman" panose="02020603050405020304" pitchFamily="18" charset="0"/>
                <a:cs typeface="Times New Roman" panose="02020603050405020304" pitchFamily="18" charset="0"/>
              </a:rPr>
              <a:t> </a:t>
            </a:r>
            <a:r>
              <a:rPr lang="en-US" altLang="en-US" sz="2800" dirty="0" err="1" smtClean="0">
                <a:solidFill>
                  <a:srgbClr val="002060"/>
                </a:solidFill>
                <a:latin typeface="Times New Roman" panose="02020603050405020304" pitchFamily="18" charset="0"/>
                <a:cs typeface="Times New Roman" panose="02020603050405020304" pitchFamily="18" charset="0"/>
              </a:rPr>
              <a:t>truyền</a:t>
            </a:r>
            <a:r>
              <a:rPr lang="en-US" altLang="en-US" sz="2800" dirty="0" smtClean="0">
                <a:solidFill>
                  <a:srgbClr val="002060"/>
                </a:solidFill>
                <a:latin typeface="Times New Roman" panose="02020603050405020304" pitchFamily="18" charset="0"/>
                <a:cs typeface="Times New Roman" panose="02020603050405020304" pitchFamily="18" charset="0"/>
              </a:rPr>
              <a:t> </a:t>
            </a:r>
            <a:r>
              <a:rPr lang="en-US" altLang="en-US" sz="2800" dirty="0" err="1" smtClean="0">
                <a:solidFill>
                  <a:srgbClr val="002060"/>
                </a:solidFill>
                <a:latin typeface="Times New Roman" panose="02020603050405020304" pitchFamily="18" charset="0"/>
                <a:cs typeface="Times New Roman" panose="02020603050405020304" pitchFamily="18" charset="0"/>
              </a:rPr>
              <a:t>thuyết</a:t>
            </a:r>
            <a:r>
              <a:rPr lang="en-US" altLang="en-US" sz="2800" dirty="0" smtClean="0">
                <a:solidFill>
                  <a:srgbClr val="002060"/>
                </a:solidFill>
                <a:latin typeface="Times New Roman" panose="02020603050405020304" pitchFamily="18" charset="0"/>
                <a:cs typeface="Times New Roman" panose="02020603050405020304" pitchFamily="18" charset="0"/>
              </a:rPr>
              <a:t>:</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24" name="太阳形 27"/>
          <p:cNvSpPr/>
          <p:nvPr/>
        </p:nvSpPr>
        <p:spPr>
          <a:xfrm rot="20750437">
            <a:off x="3352882" y="3552850"/>
            <a:ext cx="1047750" cy="1060450"/>
          </a:xfrm>
          <a:prstGeom prst="sun">
            <a:avLst>
              <a:gd name="adj" fmla="val 21368"/>
            </a:avLst>
          </a:prstGeom>
          <a:solidFill>
            <a:srgbClr val="D3F652"/>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25" name="TextBox 24"/>
          <p:cNvSpPr txBox="1"/>
          <p:nvPr/>
        </p:nvSpPr>
        <p:spPr>
          <a:xfrm>
            <a:off x="3618289" y="3780543"/>
            <a:ext cx="516936" cy="666750"/>
          </a:xfrm>
          <a:prstGeom prst="rect">
            <a:avLst/>
          </a:prstGeom>
          <a:noFill/>
        </p:spPr>
        <p:txBody>
          <a:bodyPr wrap="square">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4</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pic>
        <p:nvPicPr>
          <p:cNvPr id="29" name="Picture 10" descr="Kết quả hình ảnh cho thánh gióng vector">
            <a:hlinkClick r:id="rId2" action="ppaction://hlinkfile"/>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76931" y="862942"/>
            <a:ext cx="2527540" cy="23981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aphicFrame>
        <p:nvGraphicFramePr>
          <p:cNvPr id="10" name="Table 9"/>
          <p:cNvGraphicFramePr>
            <a:graphicFrameLocks noGrp="1"/>
          </p:cNvGraphicFramePr>
          <p:nvPr>
            <p:extLst>
              <p:ext uri="{D42A27DB-BD31-4B8C-83A1-F6EECF244321}">
                <p14:modId xmlns:p14="http://schemas.microsoft.com/office/powerpoint/2010/main" xmlns="" val="489385993"/>
              </p:ext>
            </p:extLst>
          </p:nvPr>
        </p:nvGraphicFramePr>
        <p:xfrm>
          <a:off x="0" y="4351668"/>
          <a:ext cx="12192000" cy="2459229"/>
        </p:xfrm>
        <a:graphic>
          <a:graphicData uri="http://schemas.openxmlformats.org/drawingml/2006/table">
            <a:tbl>
              <a:tblPr firstRow="1" bandRow="1">
                <a:tableStyleId>{5C22544A-7EE6-4342-B048-85BDC9FD1C3A}</a:tableStyleId>
              </a:tblPr>
              <a:tblGrid>
                <a:gridCol w="2413389">
                  <a:extLst>
                    <a:ext uri="{9D8B030D-6E8A-4147-A177-3AD203B41FA5}">
                      <a16:colId xmlns:a16="http://schemas.microsoft.com/office/drawing/2014/main" xmlns="" val="20000"/>
                    </a:ext>
                  </a:extLst>
                </a:gridCol>
                <a:gridCol w="2797089">
                  <a:extLst>
                    <a:ext uri="{9D8B030D-6E8A-4147-A177-3AD203B41FA5}">
                      <a16:colId xmlns:a16="http://schemas.microsoft.com/office/drawing/2014/main" xmlns="" val="20001"/>
                    </a:ext>
                  </a:extLst>
                </a:gridCol>
                <a:gridCol w="2104722">
                  <a:extLst>
                    <a:ext uri="{9D8B030D-6E8A-4147-A177-3AD203B41FA5}">
                      <a16:colId xmlns:a16="http://schemas.microsoft.com/office/drawing/2014/main" xmlns="" val="20002"/>
                    </a:ext>
                  </a:extLst>
                </a:gridCol>
                <a:gridCol w="2528596">
                  <a:extLst>
                    <a:ext uri="{9D8B030D-6E8A-4147-A177-3AD203B41FA5}">
                      <a16:colId xmlns:a16="http://schemas.microsoft.com/office/drawing/2014/main" xmlns="" val="20003"/>
                    </a:ext>
                  </a:extLst>
                </a:gridCol>
                <a:gridCol w="2348204">
                  <a:extLst>
                    <a:ext uri="{9D8B030D-6E8A-4147-A177-3AD203B41FA5}">
                      <a16:colId xmlns:a16="http://schemas.microsoft.com/office/drawing/2014/main" xmlns="" val="20004"/>
                    </a:ext>
                  </a:extLst>
                </a:gridCol>
              </a:tblGrid>
              <a:tr h="367408">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0000"/>
                  </a:ext>
                </a:extLst>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0001"/>
                  </a:ext>
                </a:extLst>
              </a:tr>
            </a:tbl>
          </a:graphicData>
        </a:graphic>
      </p:graphicFrame>
      <p:pic>
        <p:nvPicPr>
          <p:cNvPr id="38" name="Picture 2" descr="Con Rong chau Tien"/>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021" y="4359145"/>
            <a:ext cx="2305918" cy="2048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 name="Text Box 3"/>
          <p:cNvSpPr txBox="1">
            <a:spLocks noChangeArrowheads="1"/>
          </p:cNvSpPr>
          <p:nvPr/>
        </p:nvSpPr>
        <p:spPr bwMode="auto">
          <a:xfrm>
            <a:off x="9021" y="6421601"/>
            <a:ext cx="2304733" cy="307777"/>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FontTx/>
              <a:buNone/>
            </a:pPr>
            <a:r>
              <a:rPr lang="en-US" altLang="en-US" sz="1400" b="1" dirty="0">
                <a:solidFill>
                  <a:srgbClr val="0000FF"/>
                </a:solidFill>
                <a:latin typeface="Times New Roman" panose="02020603050405020304" pitchFamily="18" charset="0"/>
                <a:cs typeface="Times New Roman" panose="02020603050405020304" pitchFamily="18" charset="0"/>
              </a:rPr>
              <a:t>CON RỒNG, CHÁU TIÊN</a:t>
            </a:r>
          </a:p>
        </p:txBody>
      </p:sp>
      <p:pic>
        <p:nvPicPr>
          <p:cNvPr id="40" name="Picture 4" descr="BC8"/>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362110" y="4375534"/>
            <a:ext cx="2702374" cy="19737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 name="Rectangle 5"/>
          <p:cNvSpPr>
            <a:spLocks noChangeArrowheads="1"/>
          </p:cNvSpPr>
          <p:nvPr/>
        </p:nvSpPr>
        <p:spPr bwMode="auto">
          <a:xfrm>
            <a:off x="2362110" y="6429897"/>
            <a:ext cx="2702374" cy="381000"/>
          </a:xfrm>
          <a:prstGeom prst="rect">
            <a:avLst/>
          </a:prstGeom>
          <a:solidFill>
            <a:srgbClr val="BBE0E3"/>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0"/>
              </a:spcBef>
              <a:spcAft>
                <a:spcPct val="0"/>
              </a:spcAft>
              <a:buFontTx/>
              <a:buNone/>
            </a:pPr>
            <a:r>
              <a:rPr lang="en-US" altLang="en-US" sz="1400" b="1" kern="0" dirty="0" smtClean="0">
                <a:solidFill>
                  <a:srgbClr val="0000FF"/>
                </a:solidFill>
                <a:latin typeface="Times New Roman" panose="02020603050405020304" pitchFamily="18" charset="0"/>
                <a:cs typeface="Times New Roman" panose="02020603050405020304" pitchFamily="18" charset="0"/>
              </a:rPr>
              <a:t>BÁNH CHƯNG, BÁNH GIẦY</a:t>
            </a:r>
          </a:p>
        </p:txBody>
      </p:sp>
      <p:pic>
        <p:nvPicPr>
          <p:cNvPr id="42" name="Picture 3"/>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064484" y="4375534"/>
            <a:ext cx="2215614" cy="201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 name="Text Box 3"/>
          <p:cNvSpPr txBox="1">
            <a:spLocks noChangeArrowheads="1"/>
          </p:cNvSpPr>
          <p:nvPr/>
        </p:nvSpPr>
        <p:spPr bwMode="auto">
          <a:xfrm>
            <a:off x="5111656" y="6451328"/>
            <a:ext cx="2139381" cy="338137"/>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FontTx/>
              <a:buNone/>
            </a:pPr>
            <a:r>
              <a:rPr lang="en-US" altLang="en-US" sz="1600" b="1">
                <a:solidFill>
                  <a:srgbClr val="0000FF"/>
                </a:solidFill>
                <a:latin typeface="Times New Roman" panose="02020603050405020304" pitchFamily="18" charset="0"/>
                <a:cs typeface="Times New Roman" panose="02020603050405020304" pitchFamily="18" charset="0"/>
              </a:rPr>
              <a:t>THÁNH GIÓNG</a:t>
            </a:r>
          </a:p>
        </p:txBody>
      </p:sp>
      <p:pic>
        <p:nvPicPr>
          <p:cNvPr id="44" name="Picture 2" descr="Son Tinh Thuy Tinh"/>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340918" y="4437857"/>
            <a:ext cx="2446893" cy="19114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5" name="Text Box 3"/>
          <p:cNvSpPr txBox="1">
            <a:spLocks noChangeArrowheads="1"/>
          </p:cNvSpPr>
          <p:nvPr/>
        </p:nvSpPr>
        <p:spPr bwMode="auto">
          <a:xfrm>
            <a:off x="7327270" y="6451328"/>
            <a:ext cx="2474187" cy="338554"/>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FontTx/>
              <a:buNone/>
            </a:pPr>
            <a:r>
              <a:rPr lang="en-US" altLang="en-US" sz="1600" b="1" dirty="0">
                <a:solidFill>
                  <a:srgbClr val="0000FF"/>
                </a:solidFill>
                <a:latin typeface="Times New Roman" panose="02020603050405020304" pitchFamily="18" charset="0"/>
                <a:cs typeface="Times New Roman" panose="02020603050405020304" pitchFamily="18" charset="0"/>
              </a:rPr>
              <a:t>SƠN TINH, THỦY TINH</a:t>
            </a:r>
          </a:p>
        </p:txBody>
      </p:sp>
      <p:pic>
        <p:nvPicPr>
          <p:cNvPr id="46" name="Picture 2" descr="Tóm tắt truyền thuyết Sự tích Hồ Gươm - Văn mẫu lớp 6 (6 mẫu)"/>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9896439" y="4377326"/>
            <a:ext cx="2239347" cy="2011270"/>
          </a:xfrm>
          <a:prstGeom prst="rect">
            <a:avLst/>
          </a:prstGeom>
          <a:noFill/>
          <a:extLst>
            <a:ext uri="{909E8E84-426E-40DD-AFC4-6F175D3DCCD1}">
              <a14:hiddenFill xmlns:a14="http://schemas.microsoft.com/office/drawing/2010/main" xmlns="">
                <a:solidFill>
                  <a:srgbClr val="FFFFFF"/>
                </a:solidFill>
              </a14:hiddenFill>
            </a:ext>
          </a:extLst>
        </p:spPr>
      </p:pic>
      <p:sp>
        <p:nvSpPr>
          <p:cNvPr id="47" name="Text Box 3"/>
          <p:cNvSpPr txBox="1">
            <a:spLocks noChangeArrowheads="1"/>
          </p:cNvSpPr>
          <p:nvPr/>
        </p:nvSpPr>
        <p:spPr bwMode="auto">
          <a:xfrm>
            <a:off x="9877689" y="6421601"/>
            <a:ext cx="2276846" cy="338554"/>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FontTx/>
              <a:buNone/>
            </a:pPr>
            <a:r>
              <a:rPr lang="en-US" altLang="en-US" sz="1600" b="1" dirty="0" smtClean="0">
                <a:solidFill>
                  <a:srgbClr val="0000FF"/>
                </a:solidFill>
                <a:latin typeface="Times New Roman" panose="02020603050405020304" pitchFamily="18" charset="0"/>
                <a:cs typeface="Times New Roman" panose="02020603050405020304" pitchFamily="18" charset="0"/>
              </a:rPr>
              <a:t>SỰ TÍCH HỒ GƯƠM</a:t>
            </a:r>
            <a:endParaRPr lang="en-US" altLang="en-US" sz="16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96669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mph" presetSubtype="0" fill="hold" grpId="1" nodeType="clickEffect">
                                  <p:stCondLst>
                                    <p:cond delay="0"/>
                                  </p:stCondLst>
                                  <p:childTnLst>
                                    <p:animRot by="10800000">
                                      <p:cBhvr>
                                        <p:cTn id="19" dur="1500" fill="hold"/>
                                        <p:tgtEl>
                                          <p:spTgt spid="11"/>
                                        </p:tgtEl>
                                        <p:attrNameLst>
                                          <p:attrName>r</p:attrName>
                                        </p:attrNameLst>
                                      </p:cBhvr>
                                    </p:animRo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amond(in)">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8" presetClass="emph" presetSubtype="0" fill="hold" grpId="1" nodeType="withEffect">
                                  <p:stCondLst>
                                    <p:cond delay="500"/>
                                  </p:stCondLst>
                                  <p:childTnLst>
                                    <p:animRot by="10800000">
                                      <p:cBhvr>
                                        <p:cTn id="37" dur="1500" fill="hold"/>
                                        <p:tgtEl>
                                          <p:spTgt spid="12"/>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diamond(in)">
                                      <p:cBhvr>
                                        <p:cTn id="42" dur="2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par>
                                <p:cTn id="49" presetID="10"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diamond(in)">
                                      <p:cBhvr>
                                        <p:cTn id="56" dur="20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additive="base">
                                        <p:cTn id="61" dur="500" fill="hold"/>
                                        <p:tgtEl>
                                          <p:spTgt spid="24"/>
                                        </p:tgtEl>
                                        <p:attrNameLst>
                                          <p:attrName>ppt_x</p:attrName>
                                        </p:attrNameLst>
                                      </p:cBhvr>
                                      <p:tavLst>
                                        <p:tav tm="0">
                                          <p:val>
                                            <p:strVal val="#ppt_x"/>
                                          </p:val>
                                        </p:tav>
                                        <p:tav tm="100000">
                                          <p:val>
                                            <p:strVal val="#ppt_x"/>
                                          </p:val>
                                        </p:tav>
                                      </p:tavLst>
                                    </p:anim>
                                    <p:anim calcmode="lin" valueType="num">
                                      <p:cBhvr additive="base">
                                        <p:cTn id="6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8" presetClass="entr" presetSubtype="16"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diamond(in)">
                                      <p:cBhvr>
                                        <p:cTn id="67" dur="2000"/>
                                        <p:tgtEl>
                                          <p:spTgt spid="23"/>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barn(inVertical)">
                                      <p:cBhvr>
                                        <p:cTn id="75" dur="500"/>
                                        <p:tgtEl>
                                          <p:spTgt spid="10"/>
                                        </p:tgtEl>
                                      </p:cBhvr>
                                    </p:animEffect>
                                  </p:childTnLst>
                                </p:cTn>
                              </p:par>
                            </p:childTnLst>
                          </p:cTn>
                        </p:par>
                      </p:childTnLst>
                    </p:cTn>
                  </p:par>
                  <p:par>
                    <p:cTn id="76" fill="hold">
                      <p:stCondLst>
                        <p:cond delay="indefinite"/>
                      </p:stCondLst>
                      <p:childTnLst>
                        <p:par>
                          <p:cTn id="77" fill="hold">
                            <p:stCondLst>
                              <p:cond delay="0"/>
                            </p:stCondLst>
                            <p:childTnLst>
                              <p:par>
                                <p:cTn id="78" presetID="4" presetClass="entr" presetSubtype="16" fill="hold" nodeType="clickEffect">
                                  <p:stCondLst>
                                    <p:cond delay="0"/>
                                  </p:stCondLst>
                                  <p:childTnLst>
                                    <p:set>
                                      <p:cBhvr>
                                        <p:cTn id="79" dur="1" fill="hold">
                                          <p:stCondLst>
                                            <p:cond delay="0"/>
                                          </p:stCondLst>
                                        </p:cTn>
                                        <p:tgtEl>
                                          <p:spTgt spid="38"/>
                                        </p:tgtEl>
                                        <p:attrNameLst>
                                          <p:attrName>style.visibility</p:attrName>
                                        </p:attrNameLst>
                                      </p:cBhvr>
                                      <p:to>
                                        <p:strVal val="visible"/>
                                      </p:to>
                                    </p:set>
                                    <p:animEffect transition="in" filter="box(in)">
                                      <p:cBhvr>
                                        <p:cTn id="80" dur="500"/>
                                        <p:tgtEl>
                                          <p:spTgt spid="38"/>
                                        </p:tgtEl>
                                      </p:cBhvr>
                                    </p:animEffect>
                                  </p:childTnLst>
                                </p:cTn>
                              </p:par>
                            </p:childTnLst>
                          </p:cTn>
                        </p:par>
                      </p:childTnLst>
                    </p:cTn>
                  </p:par>
                  <p:par>
                    <p:cTn id="81" fill="hold">
                      <p:stCondLst>
                        <p:cond delay="indefinite"/>
                      </p:stCondLst>
                      <p:childTnLst>
                        <p:par>
                          <p:cTn id="82" fill="hold">
                            <p:stCondLst>
                              <p:cond delay="0"/>
                            </p:stCondLst>
                            <p:childTnLst>
                              <p:par>
                                <p:cTn id="83" presetID="8" presetClass="entr" presetSubtype="16" fill="hold" grpId="0" nodeType="click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diamond(in)">
                                      <p:cBhvr>
                                        <p:cTn id="85" dur="1000"/>
                                        <p:tgtEl>
                                          <p:spTgt spid="39"/>
                                        </p:tgtEl>
                                      </p:cBhvr>
                                    </p:animEffect>
                                  </p:childTnLst>
                                </p:cTn>
                              </p:par>
                            </p:childTnLst>
                          </p:cTn>
                        </p:par>
                      </p:childTnLst>
                    </p:cTn>
                  </p:par>
                  <p:par>
                    <p:cTn id="86" fill="hold">
                      <p:stCondLst>
                        <p:cond delay="indefinite"/>
                      </p:stCondLst>
                      <p:childTnLst>
                        <p:par>
                          <p:cTn id="87" fill="hold">
                            <p:stCondLst>
                              <p:cond delay="0"/>
                            </p:stCondLst>
                            <p:childTnLst>
                              <p:par>
                                <p:cTn id="88" presetID="5" presetClass="entr" presetSubtype="10" fill="hold" nodeType="clickEffect">
                                  <p:stCondLst>
                                    <p:cond delay="0"/>
                                  </p:stCondLst>
                                  <p:childTnLst>
                                    <p:set>
                                      <p:cBhvr>
                                        <p:cTn id="89" dur="1" fill="hold">
                                          <p:stCondLst>
                                            <p:cond delay="0"/>
                                          </p:stCondLst>
                                        </p:cTn>
                                        <p:tgtEl>
                                          <p:spTgt spid="40"/>
                                        </p:tgtEl>
                                        <p:attrNameLst>
                                          <p:attrName>style.visibility</p:attrName>
                                        </p:attrNameLst>
                                      </p:cBhvr>
                                      <p:to>
                                        <p:strVal val="visible"/>
                                      </p:to>
                                    </p:set>
                                    <p:animEffect transition="in" filter="checkerboard(across)">
                                      <p:cBhvr>
                                        <p:cTn id="90" dur="500"/>
                                        <p:tgtEl>
                                          <p:spTgt spid="40"/>
                                        </p:tgtEl>
                                      </p:cBhvr>
                                    </p:animEffec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41"/>
                                        </p:tgtEl>
                                        <p:attrNameLst>
                                          <p:attrName>style.visibility</p:attrName>
                                        </p:attrNameLst>
                                      </p:cBhvr>
                                      <p:to>
                                        <p:strVal val="visible"/>
                                      </p:to>
                                    </p:set>
                                    <p:anim calcmode="lin" valueType="num">
                                      <p:cBhvr additive="base">
                                        <p:cTn id="95" dur="500" fill="hold"/>
                                        <p:tgtEl>
                                          <p:spTgt spid="41"/>
                                        </p:tgtEl>
                                        <p:attrNameLst>
                                          <p:attrName>ppt_x</p:attrName>
                                        </p:attrNameLst>
                                      </p:cBhvr>
                                      <p:tavLst>
                                        <p:tav tm="0">
                                          <p:val>
                                            <p:strVal val="#ppt_x"/>
                                          </p:val>
                                        </p:tav>
                                        <p:tav tm="100000">
                                          <p:val>
                                            <p:strVal val="#ppt_x"/>
                                          </p:val>
                                        </p:tav>
                                      </p:tavLst>
                                    </p:anim>
                                    <p:anim calcmode="lin" valueType="num">
                                      <p:cBhvr additive="base">
                                        <p:cTn id="9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5" presetClass="entr" presetSubtype="10" fill="hold" nodeType="clickEffect">
                                  <p:stCondLst>
                                    <p:cond delay="0"/>
                                  </p:stCondLst>
                                  <p:childTnLst>
                                    <p:set>
                                      <p:cBhvr>
                                        <p:cTn id="100" dur="1" fill="hold">
                                          <p:stCondLst>
                                            <p:cond delay="0"/>
                                          </p:stCondLst>
                                        </p:cTn>
                                        <p:tgtEl>
                                          <p:spTgt spid="42"/>
                                        </p:tgtEl>
                                        <p:attrNameLst>
                                          <p:attrName>style.visibility</p:attrName>
                                        </p:attrNameLst>
                                      </p:cBhvr>
                                      <p:to>
                                        <p:strVal val="visible"/>
                                      </p:to>
                                    </p:set>
                                    <p:animEffect transition="in" filter="checkerboard(across)">
                                      <p:cBhvr>
                                        <p:cTn id="101" dur="500"/>
                                        <p:tgtEl>
                                          <p:spTgt spid="42"/>
                                        </p:tgtEl>
                                      </p:cBhvr>
                                    </p:animEffect>
                                  </p:childTnLst>
                                </p:cTn>
                              </p:par>
                            </p:childTnLst>
                          </p:cTn>
                        </p:par>
                      </p:childTnLst>
                    </p:cTn>
                  </p:par>
                  <p:par>
                    <p:cTn id="102" fill="hold">
                      <p:stCondLst>
                        <p:cond delay="indefinite"/>
                      </p:stCondLst>
                      <p:childTnLst>
                        <p:par>
                          <p:cTn id="103" fill="hold">
                            <p:stCondLst>
                              <p:cond delay="0"/>
                            </p:stCondLst>
                            <p:childTnLst>
                              <p:par>
                                <p:cTn id="104" presetID="8" presetClass="entr" presetSubtype="16" fill="hold" grpId="0" nodeType="clickEffect">
                                  <p:stCondLst>
                                    <p:cond delay="0"/>
                                  </p:stCondLst>
                                  <p:childTnLst>
                                    <p:set>
                                      <p:cBhvr>
                                        <p:cTn id="105" dur="1" fill="hold">
                                          <p:stCondLst>
                                            <p:cond delay="0"/>
                                          </p:stCondLst>
                                        </p:cTn>
                                        <p:tgtEl>
                                          <p:spTgt spid="43"/>
                                        </p:tgtEl>
                                        <p:attrNameLst>
                                          <p:attrName>style.visibility</p:attrName>
                                        </p:attrNameLst>
                                      </p:cBhvr>
                                      <p:to>
                                        <p:strVal val="visible"/>
                                      </p:to>
                                    </p:set>
                                    <p:animEffect transition="in" filter="diamond(in)">
                                      <p:cBhvr>
                                        <p:cTn id="106" dur="1000"/>
                                        <p:tgtEl>
                                          <p:spTgt spid="43"/>
                                        </p:tgtEl>
                                      </p:cBhvr>
                                    </p:animEffect>
                                  </p:childTnLst>
                                </p:cTn>
                              </p:par>
                            </p:childTnLst>
                          </p:cTn>
                        </p:par>
                      </p:childTnLst>
                    </p:cTn>
                  </p:par>
                  <p:par>
                    <p:cTn id="107" fill="hold">
                      <p:stCondLst>
                        <p:cond delay="indefinite"/>
                      </p:stCondLst>
                      <p:childTnLst>
                        <p:par>
                          <p:cTn id="108" fill="hold">
                            <p:stCondLst>
                              <p:cond delay="0"/>
                            </p:stCondLst>
                            <p:childTnLst>
                              <p:par>
                                <p:cTn id="109" presetID="20" presetClass="entr" presetSubtype="0" fill="hold" nodeType="clickEffect">
                                  <p:stCondLst>
                                    <p:cond delay="0"/>
                                  </p:stCondLst>
                                  <p:childTnLst>
                                    <p:set>
                                      <p:cBhvr>
                                        <p:cTn id="110" dur="1" fill="hold">
                                          <p:stCondLst>
                                            <p:cond delay="0"/>
                                          </p:stCondLst>
                                        </p:cTn>
                                        <p:tgtEl>
                                          <p:spTgt spid="44"/>
                                        </p:tgtEl>
                                        <p:attrNameLst>
                                          <p:attrName>style.visibility</p:attrName>
                                        </p:attrNameLst>
                                      </p:cBhvr>
                                      <p:to>
                                        <p:strVal val="visible"/>
                                      </p:to>
                                    </p:set>
                                    <p:animEffect transition="in" filter="wedge">
                                      <p:cBhvr>
                                        <p:cTn id="111" dur="1000"/>
                                        <p:tgtEl>
                                          <p:spTgt spid="44"/>
                                        </p:tgtEl>
                                      </p:cBhvr>
                                    </p:animEffect>
                                  </p:childTnLst>
                                </p:cTn>
                              </p:par>
                            </p:childTnLst>
                          </p:cTn>
                        </p:par>
                      </p:childTnLst>
                    </p:cTn>
                  </p:par>
                  <p:par>
                    <p:cTn id="112" fill="hold">
                      <p:stCondLst>
                        <p:cond delay="indefinite"/>
                      </p:stCondLst>
                      <p:childTnLst>
                        <p:par>
                          <p:cTn id="113" fill="hold">
                            <p:stCondLst>
                              <p:cond delay="0"/>
                            </p:stCondLst>
                            <p:childTnLst>
                              <p:par>
                                <p:cTn id="114" presetID="8" presetClass="entr" presetSubtype="16" fill="hold" grpId="0" nodeType="clickEffect">
                                  <p:stCondLst>
                                    <p:cond delay="0"/>
                                  </p:stCondLst>
                                  <p:childTnLst>
                                    <p:set>
                                      <p:cBhvr>
                                        <p:cTn id="115" dur="1" fill="hold">
                                          <p:stCondLst>
                                            <p:cond delay="0"/>
                                          </p:stCondLst>
                                        </p:cTn>
                                        <p:tgtEl>
                                          <p:spTgt spid="45"/>
                                        </p:tgtEl>
                                        <p:attrNameLst>
                                          <p:attrName>style.visibility</p:attrName>
                                        </p:attrNameLst>
                                      </p:cBhvr>
                                      <p:to>
                                        <p:strVal val="visible"/>
                                      </p:to>
                                    </p:set>
                                    <p:animEffect transition="in" filter="diamond(in)">
                                      <p:cBhvr>
                                        <p:cTn id="116" dur="1000"/>
                                        <p:tgtEl>
                                          <p:spTgt spid="45"/>
                                        </p:tgtEl>
                                      </p:cBhvr>
                                    </p:animEffect>
                                  </p:childTnLst>
                                </p:cTn>
                              </p:par>
                            </p:childTnLst>
                          </p:cTn>
                        </p:par>
                      </p:childTnLst>
                    </p:cTn>
                  </p:par>
                  <p:par>
                    <p:cTn id="117" fill="hold">
                      <p:stCondLst>
                        <p:cond delay="indefinite"/>
                      </p:stCondLst>
                      <p:childTnLst>
                        <p:par>
                          <p:cTn id="118" fill="hold">
                            <p:stCondLst>
                              <p:cond delay="0"/>
                            </p:stCondLst>
                            <p:childTnLst>
                              <p:par>
                                <p:cTn id="119" presetID="16" presetClass="entr" presetSubtype="21" fill="hold" nodeType="clickEffect">
                                  <p:stCondLst>
                                    <p:cond delay="0"/>
                                  </p:stCondLst>
                                  <p:childTnLst>
                                    <p:set>
                                      <p:cBhvr>
                                        <p:cTn id="120" dur="1" fill="hold">
                                          <p:stCondLst>
                                            <p:cond delay="0"/>
                                          </p:stCondLst>
                                        </p:cTn>
                                        <p:tgtEl>
                                          <p:spTgt spid="46"/>
                                        </p:tgtEl>
                                        <p:attrNameLst>
                                          <p:attrName>style.visibility</p:attrName>
                                        </p:attrNameLst>
                                      </p:cBhvr>
                                      <p:to>
                                        <p:strVal val="visible"/>
                                      </p:to>
                                    </p:set>
                                    <p:animEffect transition="in" filter="barn(inVertical)">
                                      <p:cBhvr>
                                        <p:cTn id="121" dur="500"/>
                                        <p:tgtEl>
                                          <p:spTgt spid="46"/>
                                        </p:tgtEl>
                                      </p:cBhvr>
                                    </p:animEffect>
                                  </p:childTnLst>
                                </p:cTn>
                              </p:par>
                            </p:childTnLst>
                          </p:cTn>
                        </p:par>
                      </p:childTnLst>
                    </p:cTn>
                  </p:par>
                  <p:par>
                    <p:cTn id="122" fill="hold">
                      <p:stCondLst>
                        <p:cond delay="indefinite"/>
                      </p:stCondLst>
                      <p:childTnLst>
                        <p:par>
                          <p:cTn id="123" fill="hold">
                            <p:stCondLst>
                              <p:cond delay="0"/>
                            </p:stCondLst>
                            <p:childTnLst>
                              <p:par>
                                <p:cTn id="124" presetID="8" presetClass="entr" presetSubtype="16" fill="hold" grpId="0" nodeType="clickEffect">
                                  <p:stCondLst>
                                    <p:cond delay="0"/>
                                  </p:stCondLst>
                                  <p:childTnLst>
                                    <p:set>
                                      <p:cBhvr>
                                        <p:cTn id="125" dur="1" fill="hold">
                                          <p:stCondLst>
                                            <p:cond delay="0"/>
                                          </p:stCondLst>
                                        </p:cTn>
                                        <p:tgtEl>
                                          <p:spTgt spid="47"/>
                                        </p:tgtEl>
                                        <p:attrNameLst>
                                          <p:attrName>style.visibility</p:attrName>
                                        </p:attrNameLst>
                                      </p:cBhvr>
                                      <p:to>
                                        <p:strVal val="visible"/>
                                      </p:to>
                                    </p:set>
                                    <p:animEffect transition="in" filter="diamond(in)">
                                      <p:cBhvr>
                                        <p:cTn id="126" dur="1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1" grpId="0" animBg="1"/>
      <p:bldP spid="11" grpId="1" animBg="1"/>
      <p:bldP spid="12" grpId="0" animBg="1"/>
      <p:bldP spid="12" grpId="1" animBg="1"/>
      <p:bldP spid="16" grpId="0"/>
      <p:bldP spid="17" grpId="0"/>
      <p:bldP spid="3" grpId="0" animBg="1"/>
      <p:bldP spid="19" grpId="0" animBg="1"/>
      <p:bldP spid="20" grpId="0" animBg="1"/>
      <p:bldP spid="21" grpId="0"/>
      <p:bldP spid="23" grpId="0" animBg="1"/>
      <p:bldP spid="24" grpId="0" animBg="1"/>
      <p:bldP spid="25" grpId="0"/>
      <p:bldP spid="39" grpId="0" animBg="1"/>
      <p:bldP spid="41" grpId="0" animBg="1"/>
      <p:bldP spid="43" grpId="0" animBg="1"/>
      <p:bldP spid="45" grpId="0" animBg="1"/>
      <p:bldP spid="4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914400">
              <a:defRPr/>
            </a:pPr>
            <a:fld id="{831F250A-4CE7-44D4-85B4-49BD9AF6BFD0}" type="slidenum">
              <a:rPr lang="en-US" altLang="en-US" smtClean="0">
                <a:solidFill>
                  <a:srgbClr val="5F5F5F"/>
                </a:solidFill>
                <a:cs typeface="Arial" panose="020B0604020202020204" pitchFamily="34" charset="0"/>
              </a:rPr>
              <a:pPr defTabSz="914400">
                <a:defRPr/>
              </a:pPr>
              <a:t>14</a:t>
            </a:fld>
            <a:endParaRPr lang="en-US" altLang="en-US">
              <a:solidFill>
                <a:srgbClr val="5F5F5F"/>
              </a:solidFill>
              <a:cs typeface="Arial" panose="020B0604020202020204" pitchFamily="34" charset="0"/>
            </a:endParaRPr>
          </a:p>
        </p:txBody>
      </p:sp>
      <p:sp>
        <p:nvSpPr>
          <p:cNvPr id="5" name="Rounded Rectangle 4"/>
          <p:cNvSpPr/>
          <p:nvPr/>
        </p:nvSpPr>
        <p:spPr>
          <a:xfrm>
            <a:off x="0" y="0"/>
            <a:ext cx="5906092" cy="747132"/>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3600" b="1" dirty="0" smtClean="0">
                <a:solidFill>
                  <a:srgbClr val="FF0000"/>
                </a:solidFill>
                <a:latin typeface="Times New Roman" pitchFamily="18" charset="0"/>
                <a:cs typeface="Times New Roman" pitchFamily="18" charset="0"/>
              </a:rPr>
              <a:t>1. TRUYỀN THUYẾT</a:t>
            </a:r>
            <a:endParaRPr lang="en-US" sz="3600" b="1" dirty="0">
              <a:solidFill>
                <a:srgbClr val="FF0000"/>
              </a:solidFill>
              <a:latin typeface="Times New Roman" pitchFamily="18" charset="0"/>
              <a:cs typeface="Times New Roman"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xmlns="" val="2657133614"/>
              </p:ext>
            </p:extLst>
          </p:nvPr>
        </p:nvGraphicFramePr>
        <p:xfrm>
          <a:off x="1523698" y="1222273"/>
          <a:ext cx="10292906" cy="5304933"/>
        </p:xfrm>
        <a:graphic>
          <a:graphicData uri="http://schemas.openxmlformats.org/drawingml/2006/table">
            <a:tbl>
              <a:tblPr/>
              <a:tblGrid>
                <a:gridCol w="1767727">
                  <a:extLst>
                    <a:ext uri="{9D8B030D-6E8A-4147-A177-3AD203B41FA5}">
                      <a16:colId xmlns:a16="http://schemas.microsoft.com/office/drawing/2014/main" xmlns="" val="20000"/>
                    </a:ext>
                  </a:extLst>
                </a:gridCol>
                <a:gridCol w="8525179">
                  <a:extLst>
                    <a:ext uri="{9D8B030D-6E8A-4147-A177-3AD203B41FA5}">
                      <a16:colId xmlns:a16="http://schemas.microsoft.com/office/drawing/2014/main" xmlns="" val="20001"/>
                    </a:ext>
                  </a:extLst>
                </a:gridCol>
              </a:tblGrid>
              <a:tr h="1396213">
                <a:tc>
                  <a:txBody>
                    <a:bodyPr/>
                    <a:lstStyle>
                      <a:lvl1pPr marL="0" algn="l" defTabSz="914377" rtl="0" eaLnBrk="1" latinLnBrk="0" hangingPunct="1">
                        <a:defRPr sz="1867" kern="1200">
                          <a:solidFill>
                            <a:schemeClr val="tx1"/>
                          </a:solidFill>
                          <a:latin typeface="Arial"/>
                        </a:defRPr>
                      </a:lvl1pPr>
                      <a:lvl2pPr marL="457189" algn="l" defTabSz="914377" rtl="0" eaLnBrk="1" latinLnBrk="0" hangingPunct="1">
                        <a:defRPr sz="1867" kern="1200">
                          <a:solidFill>
                            <a:schemeClr val="tx1"/>
                          </a:solidFill>
                          <a:latin typeface="Arial"/>
                        </a:defRPr>
                      </a:lvl2pPr>
                      <a:lvl3pPr marL="914377" algn="l" defTabSz="914377" rtl="0" eaLnBrk="1" latinLnBrk="0" hangingPunct="1">
                        <a:defRPr sz="1867" kern="1200">
                          <a:solidFill>
                            <a:schemeClr val="tx1"/>
                          </a:solidFill>
                          <a:latin typeface="Arial"/>
                        </a:defRPr>
                      </a:lvl3pPr>
                      <a:lvl4pPr marL="1371566" algn="l" defTabSz="914377" rtl="0" eaLnBrk="1" latinLnBrk="0" hangingPunct="1">
                        <a:defRPr sz="1867" kern="1200">
                          <a:solidFill>
                            <a:schemeClr val="tx1"/>
                          </a:solidFill>
                          <a:latin typeface="Arial"/>
                        </a:defRPr>
                      </a:lvl4pPr>
                      <a:lvl5pPr marL="1828754" algn="l" defTabSz="914377" rtl="0" eaLnBrk="1" latinLnBrk="0" hangingPunct="1">
                        <a:defRPr sz="1867" kern="1200">
                          <a:solidFill>
                            <a:schemeClr val="tx1"/>
                          </a:solidFill>
                          <a:latin typeface="Arial"/>
                        </a:defRPr>
                      </a:lvl5pPr>
                      <a:lvl6pPr marL="2285943" algn="l" defTabSz="914377" rtl="0" eaLnBrk="1" latinLnBrk="0" hangingPunct="1">
                        <a:defRPr sz="1867" kern="1200">
                          <a:solidFill>
                            <a:schemeClr val="tx1"/>
                          </a:solidFill>
                          <a:latin typeface="Arial"/>
                        </a:defRPr>
                      </a:lvl6pPr>
                      <a:lvl7pPr marL="2743131" algn="l" defTabSz="914377" rtl="0" eaLnBrk="1" latinLnBrk="0" hangingPunct="1">
                        <a:defRPr sz="1867" kern="1200">
                          <a:solidFill>
                            <a:schemeClr val="tx1"/>
                          </a:solidFill>
                          <a:latin typeface="Arial"/>
                        </a:defRPr>
                      </a:lvl7pPr>
                      <a:lvl8pPr marL="3200320" algn="l" defTabSz="914377" rtl="0" eaLnBrk="1" latinLnBrk="0" hangingPunct="1">
                        <a:defRPr sz="1867" kern="1200">
                          <a:solidFill>
                            <a:schemeClr val="tx1"/>
                          </a:solidFill>
                          <a:latin typeface="Arial"/>
                        </a:defRPr>
                      </a:lvl8pPr>
                      <a:lvl9pPr marL="3657509" algn="l" defTabSz="914377" rtl="0" eaLnBrk="1" latinLnBrk="0" hangingPunct="1">
                        <a:defRPr sz="1867"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rPr>
                        <a:t>ĐỊNH NGHĨA</a:t>
                      </a:r>
                    </a:p>
                  </a:txBody>
                  <a:tcPr marT="45719" marB="45719"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BF7E7"/>
                    </a:solidFill>
                  </a:tcPr>
                </a:tc>
                <a:tc>
                  <a:txBody>
                    <a:bodyPr/>
                    <a:lstStyle>
                      <a:lvl1pPr marL="0" algn="l" defTabSz="914377" rtl="0" eaLnBrk="1" latinLnBrk="0" hangingPunct="1">
                        <a:defRPr sz="1867" kern="1200">
                          <a:solidFill>
                            <a:schemeClr val="tx1"/>
                          </a:solidFill>
                          <a:latin typeface="Arial"/>
                        </a:defRPr>
                      </a:lvl1pPr>
                      <a:lvl2pPr marL="457189" algn="l" defTabSz="914377" rtl="0" eaLnBrk="1" latinLnBrk="0" hangingPunct="1">
                        <a:defRPr sz="1867" kern="1200">
                          <a:solidFill>
                            <a:schemeClr val="tx1"/>
                          </a:solidFill>
                          <a:latin typeface="Arial"/>
                        </a:defRPr>
                      </a:lvl2pPr>
                      <a:lvl3pPr marL="914377" algn="l" defTabSz="914377" rtl="0" eaLnBrk="1" latinLnBrk="0" hangingPunct="1">
                        <a:defRPr sz="1867" kern="1200">
                          <a:solidFill>
                            <a:schemeClr val="tx1"/>
                          </a:solidFill>
                          <a:latin typeface="Arial"/>
                        </a:defRPr>
                      </a:lvl3pPr>
                      <a:lvl4pPr marL="1371566" algn="l" defTabSz="914377" rtl="0" eaLnBrk="1" latinLnBrk="0" hangingPunct="1">
                        <a:defRPr sz="1867" kern="1200">
                          <a:solidFill>
                            <a:schemeClr val="tx1"/>
                          </a:solidFill>
                          <a:latin typeface="Arial"/>
                        </a:defRPr>
                      </a:lvl4pPr>
                      <a:lvl5pPr marL="1828754" algn="l" defTabSz="914377" rtl="0" eaLnBrk="1" latinLnBrk="0" hangingPunct="1">
                        <a:defRPr sz="1867" kern="1200">
                          <a:solidFill>
                            <a:schemeClr val="tx1"/>
                          </a:solidFill>
                          <a:latin typeface="Arial"/>
                        </a:defRPr>
                      </a:lvl5pPr>
                      <a:lvl6pPr marL="2285943" algn="l" defTabSz="914377" rtl="0" eaLnBrk="1" latinLnBrk="0" hangingPunct="1">
                        <a:defRPr sz="1867" kern="1200">
                          <a:solidFill>
                            <a:schemeClr val="tx1"/>
                          </a:solidFill>
                          <a:latin typeface="Arial"/>
                        </a:defRPr>
                      </a:lvl6pPr>
                      <a:lvl7pPr marL="2743131" algn="l" defTabSz="914377" rtl="0" eaLnBrk="1" latinLnBrk="0" hangingPunct="1">
                        <a:defRPr sz="1867" kern="1200">
                          <a:solidFill>
                            <a:schemeClr val="tx1"/>
                          </a:solidFill>
                          <a:latin typeface="Arial"/>
                        </a:defRPr>
                      </a:lvl7pPr>
                      <a:lvl8pPr marL="3200320" algn="l" defTabSz="914377" rtl="0" eaLnBrk="1" latinLnBrk="0" hangingPunct="1">
                        <a:defRPr sz="1867" kern="1200">
                          <a:solidFill>
                            <a:schemeClr val="tx1"/>
                          </a:solidFill>
                          <a:latin typeface="Arial"/>
                        </a:defRPr>
                      </a:lvl8pPr>
                      <a:lvl9pPr marL="3657509" algn="l" defTabSz="914377" rtl="0" eaLnBrk="1" latinLnBrk="0" hangingPunct="1">
                        <a:defRPr sz="1867" kern="1200">
                          <a:solidFill>
                            <a:schemeClr val="tx1"/>
                          </a:solidFill>
                          <a:latin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0000FF"/>
                          </a:solidFill>
                          <a:effectLst/>
                          <a:latin typeface="Times New Roman" pitchFamily="18" charset="0"/>
                          <a:cs typeface="Times New Roman" panose="02020603050405020304" pitchFamily="18" charset="0"/>
                        </a:rPr>
                        <a:t>  </a:t>
                      </a: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BF7E7"/>
                    </a:solidFill>
                  </a:tcPr>
                </a:tc>
                <a:extLst>
                  <a:ext uri="{0D108BD9-81ED-4DB2-BD59-A6C34878D82A}">
                    <a16:rowId xmlns:a16="http://schemas.microsoft.com/office/drawing/2014/main" xmlns="" val="10000"/>
                  </a:ext>
                </a:extLst>
              </a:tr>
              <a:tr h="947430">
                <a:tc>
                  <a:txBody>
                    <a:bodyPr/>
                    <a:lstStyle>
                      <a:lvl1pPr marL="0" algn="l" defTabSz="914377" rtl="0" eaLnBrk="1" latinLnBrk="0" hangingPunct="1">
                        <a:defRPr sz="1867" kern="1200">
                          <a:solidFill>
                            <a:schemeClr val="tx1"/>
                          </a:solidFill>
                          <a:latin typeface="Arial"/>
                        </a:defRPr>
                      </a:lvl1pPr>
                      <a:lvl2pPr marL="457189" algn="l" defTabSz="914377" rtl="0" eaLnBrk="1" latinLnBrk="0" hangingPunct="1">
                        <a:defRPr sz="1867" kern="1200">
                          <a:solidFill>
                            <a:schemeClr val="tx1"/>
                          </a:solidFill>
                          <a:latin typeface="Arial"/>
                        </a:defRPr>
                      </a:lvl2pPr>
                      <a:lvl3pPr marL="914377" algn="l" defTabSz="914377" rtl="0" eaLnBrk="1" latinLnBrk="0" hangingPunct="1">
                        <a:defRPr sz="1867" kern="1200">
                          <a:solidFill>
                            <a:schemeClr val="tx1"/>
                          </a:solidFill>
                          <a:latin typeface="Arial"/>
                        </a:defRPr>
                      </a:lvl3pPr>
                      <a:lvl4pPr marL="1371566" algn="l" defTabSz="914377" rtl="0" eaLnBrk="1" latinLnBrk="0" hangingPunct="1">
                        <a:defRPr sz="1867" kern="1200">
                          <a:solidFill>
                            <a:schemeClr val="tx1"/>
                          </a:solidFill>
                          <a:latin typeface="Arial"/>
                        </a:defRPr>
                      </a:lvl4pPr>
                      <a:lvl5pPr marL="1828754" algn="l" defTabSz="914377" rtl="0" eaLnBrk="1" latinLnBrk="0" hangingPunct="1">
                        <a:defRPr sz="1867" kern="1200">
                          <a:solidFill>
                            <a:schemeClr val="tx1"/>
                          </a:solidFill>
                          <a:latin typeface="Arial"/>
                        </a:defRPr>
                      </a:lvl5pPr>
                      <a:lvl6pPr marL="2285943" algn="l" defTabSz="914377" rtl="0" eaLnBrk="1" latinLnBrk="0" hangingPunct="1">
                        <a:defRPr sz="1867" kern="1200">
                          <a:solidFill>
                            <a:schemeClr val="tx1"/>
                          </a:solidFill>
                          <a:latin typeface="Arial"/>
                        </a:defRPr>
                      </a:lvl6pPr>
                      <a:lvl7pPr marL="2743131" algn="l" defTabSz="914377" rtl="0" eaLnBrk="1" latinLnBrk="0" hangingPunct="1">
                        <a:defRPr sz="1867" kern="1200">
                          <a:solidFill>
                            <a:schemeClr val="tx1"/>
                          </a:solidFill>
                          <a:latin typeface="Arial"/>
                        </a:defRPr>
                      </a:lvl7pPr>
                      <a:lvl8pPr marL="3200320" algn="l" defTabSz="914377" rtl="0" eaLnBrk="1" latinLnBrk="0" hangingPunct="1">
                        <a:defRPr sz="1867" kern="1200">
                          <a:solidFill>
                            <a:schemeClr val="tx1"/>
                          </a:solidFill>
                          <a:latin typeface="Arial"/>
                        </a:defRPr>
                      </a:lvl8pPr>
                      <a:lvl9pPr marL="3657509" algn="l" defTabSz="914377" rtl="0" eaLnBrk="1" latinLnBrk="0" hangingPunct="1">
                        <a:defRPr sz="1867"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rPr>
                        <a:t>   TÊN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rPr>
                        <a:t>VĂN BẢN</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endParaRPr>
                    </a:p>
                  </a:txBody>
                  <a:tcPr marT="45719" marB="45719"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377" rtl="0" eaLnBrk="1" latinLnBrk="0" hangingPunct="1">
                        <a:defRPr sz="1867" kern="1200">
                          <a:solidFill>
                            <a:schemeClr val="tx1"/>
                          </a:solidFill>
                          <a:latin typeface="Arial"/>
                        </a:defRPr>
                      </a:lvl1pPr>
                      <a:lvl2pPr marL="457189" algn="l" defTabSz="914377" rtl="0" eaLnBrk="1" latinLnBrk="0" hangingPunct="1">
                        <a:defRPr sz="1867" kern="1200">
                          <a:solidFill>
                            <a:schemeClr val="tx1"/>
                          </a:solidFill>
                          <a:latin typeface="Arial"/>
                        </a:defRPr>
                      </a:lvl2pPr>
                      <a:lvl3pPr marL="914377" algn="l" defTabSz="914377" rtl="0" eaLnBrk="1" latinLnBrk="0" hangingPunct="1">
                        <a:defRPr sz="1867" kern="1200">
                          <a:solidFill>
                            <a:schemeClr val="tx1"/>
                          </a:solidFill>
                          <a:latin typeface="Arial"/>
                        </a:defRPr>
                      </a:lvl3pPr>
                      <a:lvl4pPr marL="1371566" algn="l" defTabSz="914377" rtl="0" eaLnBrk="1" latinLnBrk="0" hangingPunct="1">
                        <a:defRPr sz="1867" kern="1200">
                          <a:solidFill>
                            <a:schemeClr val="tx1"/>
                          </a:solidFill>
                          <a:latin typeface="Arial"/>
                        </a:defRPr>
                      </a:lvl4pPr>
                      <a:lvl5pPr marL="1828754" algn="l" defTabSz="914377" rtl="0" eaLnBrk="1" latinLnBrk="0" hangingPunct="1">
                        <a:defRPr sz="1867" kern="1200">
                          <a:solidFill>
                            <a:schemeClr val="tx1"/>
                          </a:solidFill>
                          <a:latin typeface="Arial"/>
                        </a:defRPr>
                      </a:lvl5pPr>
                      <a:lvl6pPr marL="2285943" algn="l" defTabSz="914377" rtl="0" eaLnBrk="1" latinLnBrk="0" hangingPunct="1">
                        <a:defRPr sz="1867" kern="1200">
                          <a:solidFill>
                            <a:schemeClr val="tx1"/>
                          </a:solidFill>
                          <a:latin typeface="Arial"/>
                        </a:defRPr>
                      </a:lvl6pPr>
                      <a:lvl7pPr marL="2743131" algn="l" defTabSz="914377" rtl="0" eaLnBrk="1" latinLnBrk="0" hangingPunct="1">
                        <a:defRPr sz="1867" kern="1200">
                          <a:solidFill>
                            <a:schemeClr val="tx1"/>
                          </a:solidFill>
                          <a:latin typeface="Arial"/>
                        </a:defRPr>
                      </a:lvl7pPr>
                      <a:lvl8pPr marL="3200320" algn="l" defTabSz="914377" rtl="0" eaLnBrk="1" latinLnBrk="0" hangingPunct="1">
                        <a:defRPr sz="1867" kern="1200">
                          <a:solidFill>
                            <a:schemeClr val="tx1"/>
                          </a:solidFill>
                          <a:latin typeface="Arial"/>
                        </a:defRPr>
                      </a:lvl8pPr>
                      <a:lvl9pPr marL="3657509" algn="l" defTabSz="914377" rtl="0" eaLnBrk="1" latinLnBrk="0" hangingPunct="1">
                        <a:defRPr sz="1867" kern="1200">
                          <a:solidFill>
                            <a:schemeClr val="tx1"/>
                          </a:solidFill>
                          <a:latin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rgbClr val="0000FF"/>
                        </a:solidFill>
                        <a:effectLst/>
                        <a:latin typeface="Times New Roman" pitchFamily="18" charset="0"/>
                        <a:cs typeface="Times New Roman" panose="02020603050405020304" pitchFamily="18"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xmlns="" val="10001"/>
                  </a:ext>
                </a:extLst>
              </a:tr>
              <a:tr h="2049442">
                <a:tc>
                  <a:txBody>
                    <a:bodyPr/>
                    <a:lstStyle>
                      <a:lvl1pPr marL="0" algn="l" defTabSz="914377" rtl="0" eaLnBrk="1" latinLnBrk="0" hangingPunct="1">
                        <a:defRPr sz="1867" kern="1200">
                          <a:solidFill>
                            <a:schemeClr val="tx1"/>
                          </a:solidFill>
                          <a:latin typeface="Arial"/>
                        </a:defRPr>
                      </a:lvl1pPr>
                      <a:lvl2pPr marL="457189" algn="l" defTabSz="914377" rtl="0" eaLnBrk="1" latinLnBrk="0" hangingPunct="1">
                        <a:defRPr sz="1867" kern="1200">
                          <a:solidFill>
                            <a:schemeClr val="tx1"/>
                          </a:solidFill>
                          <a:latin typeface="Arial"/>
                        </a:defRPr>
                      </a:lvl2pPr>
                      <a:lvl3pPr marL="914377" algn="l" defTabSz="914377" rtl="0" eaLnBrk="1" latinLnBrk="0" hangingPunct="1">
                        <a:defRPr sz="1867" kern="1200">
                          <a:solidFill>
                            <a:schemeClr val="tx1"/>
                          </a:solidFill>
                          <a:latin typeface="Arial"/>
                        </a:defRPr>
                      </a:lvl3pPr>
                      <a:lvl4pPr marL="1371566" algn="l" defTabSz="914377" rtl="0" eaLnBrk="1" latinLnBrk="0" hangingPunct="1">
                        <a:defRPr sz="1867" kern="1200">
                          <a:solidFill>
                            <a:schemeClr val="tx1"/>
                          </a:solidFill>
                          <a:latin typeface="Arial"/>
                        </a:defRPr>
                      </a:lvl4pPr>
                      <a:lvl5pPr marL="1828754" algn="l" defTabSz="914377" rtl="0" eaLnBrk="1" latinLnBrk="0" hangingPunct="1">
                        <a:defRPr sz="1867" kern="1200">
                          <a:solidFill>
                            <a:schemeClr val="tx1"/>
                          </a:solidFill>
                          <a:latin typeface="Arial"/>
                        </a:defRPr>
                      </a:lvl5pPr>
                      <a:lvl6pPr marL="2285943" algn="l" defTabSz="914377" rtl="0" eaLnBrk="1" latinLnBrk="0" hangingPunct="1">
                        <a:defRPr sz="1867" kern="1200">
                          <a:solidFill>
                            <a:schemeClr val="tx1"/>
                          </a:solidFill>
                          <a:latin typeface="Arial"/>
                        </a:defRPr>
                      </a:lvl6pPr>
                      <a:lvl7pPr marL="2743131" algn="l" defTabSz="914377" rtl="0" eaLnBrk="1" latinLnBrk="0" hangingPunct="1">
                        <a:defRPr sz="1867" kern="1200">
                          <a:solidFill>
                            <a:schemeClr val="tx1"/>
                          </a:solidFill>
                          <a:latin typeface="Arial"/>
                        </a:defRPr>
                      </a:lvl7pPr>
                      <a:lvl8pPr marL="3200320" algn="l" defTabSz="914377" rtl="0" eaLnBrk="1" latinLnBrk="0" hangingPunct="1">
                        <a:defRPr sz="1867" kern="1200">
                          <a:solidFill>
                            <a:schemeClr val="tx1"/>
                          </a:solidFill>
                          <a:latin typeface="Arial"/>
                        </a:defRPr>
                      </a:lvl8pPr>
                      <a:lvl9pPr marL="3657509" algn="l" defTabSz="914377" rtl="0" eaLnBrk="1" latinLnBrk="0" hangingPunct="1">
                        <a:defRPr sz="1867"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rPr>
                        <a:t>ĐẶC ĐIỂM</a:t>
                      </a:r>
                    </a:p>
                  </a:txBody>
                  <a:tcPr marT="45719" marB="45719"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9A4E4"/>
                    </a:solidFill>
                  </a:tcPr>
                </a:tc>
                <a:tc>
                  <a:txBody>
                    <a:bodyPr/>
                    <a:lstStyle>
                      <a:lvl1pPr marL="0" algn="l" defTabSz="914377" rtl="0" eaLnBrk="1" latinLnBrk="0" hangingPunct="1">
                        <a:defRPr sz="1867" kern="1200">
                          <a:solidFill>
                            <a:schemeClr val="tx1"/>
                          </a:solidFill>
                          <a:latin typeface="Arial"/>
                        </a:defRPr>
                      </a:lvl1pPr>
                      <a:lvl2pPr marL="457189" algn="l" defTabSz="914377" rtl="0" eaLnBrk="1" latinLnBrk="0" hangingPunct="1">
                        <a:defRPr sz="1867" kern="1200">
                          <a:solidFill>
                            <a:schemeClr val="tx1"/>
                          </a:solidFill>
                          <a:latin typeface="Arial"/>
                        </a:defRPr>
                      </a:lvl2pPr>
                      <a:lvl3pPr marL="914377" algn="l" defTabSz="914377" rtl="0" eaLnBrk="1" latinLnBrk="0" hangingPunct="1">
                        <a:defRPr sz="1867" kern="1200">
                          <a:solidFill>
                            <a:schemeClr val="tx1"/>
                          </a:solidFill>
                          <a:latin typeface="Arial"/>
                        </a:defRPr>
                      </a:lvl3pPr>
                      <a:lvl4pPr marL="1371566" algn="l" defTabSz="914377" rtl="0" eaLnBrk="1" latinLnBrk="0" hangingPunct="1">
                        <a:defRPr sz="1867" kern="1200">
                          <a:solidFill>
                            <a:schemeClr val="tx1"/>
                          </a:solidFill>
                          <a:latin typeface="Arial"/>
                        </a:defRPr>
                      </a:lvl4pPr>
                      <a:lvl5pPr marL="1828754" algn="l" defTabSz="914377" rtl="0" eaLnBrk="1" latinLnBrk="0" hangingPunct="1">
                        <a:defRPr sz="1867" kern="1200">
                          <a:solidFill>
                            <a:schemeClr val="tx1"/>
                          </a:solidFill>
                          <a:latin typeface="Arial"/>
                        </a:defRPr>
                      </a:lvl5pPr>
                      <a:lvl6pPr marL="2285943" algn="l" defTabSz="914377" rtl="0" eaLnBrk="1" latinLnBrk="0" hangingPunct="1">
                        <a:defRPr sz="1867" kern="1200">
                          <a:solidFill>
                            <a:schemeClr val="tx1"/>
                          </a:solidFill>
                          <a:latin typeface="Arial"/>
                        </a:defRPr>
                      </a:lvl6pPr>
                      <a:lvl7pPr marL="2743131" algn="l" defTabSz="914377" rtl="0" eaLnBrk="1" latinLnBrk="0" hangingPunct="1">
                        <a:defRPr sz="1867" kern="1200">
                          <a:solidFill>
                            <a:schemeClr val="tx1"/>
                          </a:solidFill>
                          <a:latin typeface="Arial"/>
                        </a:defRPr>
                      </a:lvl7pPr>
                      <a:lvl8pPr marL="3200320" algn="l" defTabSz="914377" rtl="0" eaLnBrk="1" latinLnBrk="0" hangingPunct="1">
                        <a:defRPr sz="1867" kern="1200">
                          <a:solidFill>
                            <a:schemeClr val="tx1"/>
                          </a:solidFill>
                          <a:latin typeface="Arial"/>
                        </a:defRPr>
                      </a:lvl8pPr>
                      <a:lvl9pPr marL="3657509" algn="l" defTabSz="914377" rtl="0" eaLnBrk="1" latinLnBrk="0" hangingPunct="1">
                        <a:defRPr sz="1867" kern="1200">
                          <a:solidFill>
                            <a:schemeClr val="tx1"/>
                          </a:solidFill>
                          <a:latin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0000FF"/>
                          </a:solidFill>
                          <a:effectLst/>
                          <a:latin typeface="Times New Roman" pitchFamily="18" charset="0"/>
                          <a:cs typeface="Times New Roman" panose="02020603050405020304" pitchFamily="18" charset="0"/>
                        </a:rPr>
                        <a:t> </a:t>
                      </a: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9A4E4"/>
                    </a:solidFill>
                  </a:tcPr>
                </a:tc>
                <a:extLst>
                  <a:ext uri="{0D108BD9-81ED-4DB2-BD59-A6C34878D82A}">
                    <a16:rowId xmlns:a16="http://schemas.microsoft.com/office/drawing/2014/main" xmlns="" val="10002"/>
                  </a:ext>
                </a:extLst>
              </a:tr>
            </a:tbl>
          </a:graphicData>
        </a:graphic>
      </p:graphicFrame>
      <p:sp>
        <p:nvSpPr>
          <p:cNvPr id="8" name="Rectangle 7"/>
          <p:cNvSpPr/>
          <p:nvPr/>
        </p:nvSpPr>
        <p:spPr>
          <a:xfrm>
            <a:off x="3293876" y="1321717"/>
            <a:ext cx="8313578" cy="1323439"/>
          </a:xfrm>
          <a:prstGeom prst="rect">
            <a:avLst/>
          </a:prstGeom>
        </p:spPr>
        <p:txBody>
          <a:bodyPr wrap="square">
            <a:spAutoFit/>
          </a:bodyPr>
          <a:lstStyle/>
          <a:p>
            <a:pPr lvl="0" algn="just" defTabSz="914400" fontAlgn="base">
              <a:spcBef>
                <a:spcPct val="20000"/>
              </a:spcBef>
              <a:spcAft>
                <a:spcPct val="0"/>
              </a:spcAft>
            </a:pPr>
            <a:r>
              <a:rPr lang="en-US" sz="2000" b="1" dirty="0" err="1">
                <a:solidFill>
                  <a:srgbClr val="0000FF"/>
                </a:solidFill>
                <a:latin typeface="Times New Roman" pitchFamily="18" charset="0"/>
                <a:cs typeface="Times New Roman" panose="02020603050405020304" pitchFamily="18" charset="0"/>
              </a:rPr>
              <a:t>Truyền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thuyết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là</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loại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truyện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dân</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gian</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kể</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về</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các</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nhân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vật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và</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sự</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kiện</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có</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liên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quan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đến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lịch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sử</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thời</a:t>
            </a:r>
            <a:r>
              <a:rPr lang="en-US" sz="2000" b="1" dirty="0">
                <a:solidFill>
                  <a:srgbClr val="0000FF"/>
                </a:solidFill>
                <a:latin typeface="Times New Roman" pitchFamily="18" charset="0"/>
                <a:cs typeface="Times New Roman" panose="02020603050405020304" pitchFamily="18" charset="0"/>
              </a:rPr>
              <a:t> </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quá</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khứ</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thường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có</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yếu</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tố</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tưởng</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tượng</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kì</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ảo.Truyền</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thuyết</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thể</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hiện</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thái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độ</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và</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cách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đánh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giá</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của</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nhân</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dân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đối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với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các</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sự</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kiện</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và</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nhân</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vật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lịch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sử</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được</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kể</a:t>
            </a:r>
            <a:r>
              <a:rPr lang="en-US" sz="2000" b="1" dirty="0">
                <a:solidFill>
                  <a:srgbClr val="0000FF"/>
                </a:solidFill>
                <a:latin typeface="Times New Roman" pitchFamily="18" charset="0"/>
                <a:cs typeface="Times New Roman" panose="02020603050405020304" pitchFamily="18" charset="0"/>
              </a:rPr>
              <a:t>.</a:t>
            </a:r>
          </a:p>
        </p:txBody>
      </p:sp>
      <p:sp>
        <p:nvSpPr>
          <p:cNvPr id="9" name="Rectangle 8"/>
          <p:cNvSpPr/>
          <p:nvPr/>
        </p:nvSpPr>
        <p:spPr>
          <a:xfrm>
            <a:off x="3293876" y="2686707"/>
            <a:ext cx="8938727" cy="2246769"/>
          </a:xfrm>
          <a:prstGeom prst="rect">
            <a:avLst/>
          </a:prstGeom>
        </p:spPr>
        <p:txBody>
          <a:bodyPr wrap="square">
            <a:spAutoFit/>
          </a:bodyPr>
          <a:lstStyle/>
          <a:p>
            <a:pPr lvl="0" algn="just" defTabSz="914400" fontAlgn="base">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Con </a:t>
            </a:r>
            <a:r>
              <a:rPr lang="en-US" sz="2000" b="1" dirty="0" err="1">
                <a:solidFill>
                  <a:srgbClr val="0000FF"/>
                </a:solidFill>
                <a:latin typeface="Times New Roman" pitchFamily="18" charset="0"/>
                <a:cs typeface="Times New Roman" panose="02020603050405020304" pitchFamily="18" charset="0"/>
              </a:rPr>
              <a:t>Rồng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cháu</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Tiên</a:t>
            </a:r>
            <a:endParaRPr lang="en-US" sz="2000" b="1" dirty="0">
              <a:solidFill>
                <a:srgbClr val="0000FF"/>
              </a:solidFill>
              <a:latin typeface="Times New Roman" pitchFamily="18" charset="0"/>
              <a:cs typeface="Times New Roman" panose="02020603050405020304" pitchFamily="18" charset="0"/>
            </a:endParaRPr>
          </a:p>
          <a:p>
            <a:pPr lvl="0" algn="just" defTabSz="914400" fontAlgn="base">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Bánh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chưng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bánh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giầy</a:t>
            </a:r>
            <a:endParaRPr lang="en-US" sz="2000" b="1" dirty="0">
              <a:solidFill>
                <a:srgbClr val="0000FF"/>
              </a:solidFill>
              <a:latin typeface="Times New Roman" pitchFamily="18" charset="0"/>
              <a:cs typeface="Times New Roman" panose="02020603050405020304" pitchFamily="18" charset="0"/>
            </a:endParaRPr>
          </a:p>
          <a:p>
            <a:pPr lvl="0" algn="just" defTabSz="914400" fontAlgn="base">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Thánh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Gióng</a:t>
            </a:r>
            <a:endParaRPr lang="en-US" sz="2000" b="1" dirty="0">
              <a:solidFill>
                <a:srgbClr val="0000FF"/>
              </a:solidFill>
              <a:latin typeface="Times New Roman" pitchFamily="18" charset="0"/>
              <a:cs typeface="Times New Roman" panose="02020603050405020304" pitchFamily="18" charset="0"/>
            </a:endParaRPr>
          </a:p>
          <a:p>
            <a:pPr lvl="0" algn="just" defTabSz="914400" fontAlgn="base">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Sơn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Tinh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Thủy</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Tinh</a:t>
            </a:r>
            <a:endParaRPr lang="en-US" sz="2000" b="1" dirty="0">
              <a:solidFill>
                <a:srgbClr val="0000FF"/>
              </a:solidFill>
              <a:latin typeface="Times New Roman" pitchFamily="18" charset="0"/>
              <a:cs typeface="Times New Roman" panose="02020603050405020304" pitchFamily="18" charset="0"/>
            </a:endParaRPr>
          </a:p>
          <a:p>
            <a:pPr lvl="0" algn="just" defTabSz="914400" fontAlgn="base">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Sự</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tích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Hồ</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Gươm</a:t>
            </a:r>
            <a:endParaRPr lang="en-US" sz="2000" b="1" dirty="0">
              <a:solidFill>
                <a:srgbClr val="0000FF"/>
              </a:solidFill>
              <a:latin typeface="Times New Roman" pitchFamily="18" charset="0"/>
              <a:cs typeface="Times New Roman" panose="02020603050405020304" pitchFamily="18" charset="0"/>
            </a:endParaRPr>
          </a:p>
          <a:p>
            <a:pPr lvl="0" algn="just" defTabSz="914400" fontAlgn="base">
              <a:spcBef>
                <a:spcPct val="20000"/>
              </a:spcBef>
              <a:spcAft>
                <a:spcPct val="0"/>
              </a:spcAft>
            </a:pPr>
            <a:endParaRPr lang="en-US" sz="2000" b="1" dirty="0">
              <a:solidFill>
                <a:srgbClr val="0000FF"/>
              </a:solidFill>
              <a:latin typeface="Times New Roman" pitchFamily="18" charset="0"/>
              <a:cs typeface="Times New Roman" panose="02020603050405020304" pitchFamily="18" charset="0"/>
            </a:endParaRPr>
          </a:p>
        </p:txBody>
      </p:sp>
      <p:sp>
        <p:nvSpPr>
          <p:cNvPr id="10" name="Rectangle 9"/>
          <p:cNvSpPr/>
          <p:nvPr/>
        </p:nvSpPr>
        <p:spPr>
          <a:xfrm>
            <a:off x="3489648" y="4591269"/>
            <a:ext cx="8089641" cy="1815882"/>
          </a:xfrm>
          <a:prstGeom prst="rect">
            <a:avLst/>
          </a:prstGeom>
        </p:spPr>
        <p:txBody>
          <a:bodyPr wrap="square">
            <a:spAutoFit/>
          </a:bodyPr>
          <a:lstStyle/>
          <a:p>
            <a:pPr lvl="0" algn="just" defTabSz="914400" fontAlgn="base">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Kể</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về</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các</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nhân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vật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và</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sự</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kiện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lịch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sử</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trong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quá</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khứ</a:t>
            </a:r>
            <a:r>
              <a:rPr lang="en-US" sz="2000" b="1" dirty="0">
                <a:solidFill>
                  <a:srgbClr val="0000FF"/>
                </a:solidFill>
                <a:latin typeface="Times New Roman" pitchFamily="18" charset="0"/>
                <a:cs typeface="Times New Roman" panose="02020603050405020304" pitchFamily="18" charset="0"/>
              </a:rPr>
              <a:t>.</a:t>
            </a:r>
          </a:p>
          <a:p>
            <a:pPr lvl="0" algn="just" defTabSz="914400" fontAlgn="base">
              <a:lnSpc>
                <a:spcPct val="80000"/>
              </a:lnSpc>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Có</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nhiều</a:t>
            </a:r>
            <a:r>
              <a:rPr lang="en-US" sz="2000" b="1" dirty="0">
                <a:solidFill>
                  <a:srgbClr val="0000FF"/>
                </a:solidFill>
                <a:latin typeface="Times New Roman" pitchFamily="18" charset="0"/>
                <a:cs typeface="Times New Roman" panose="02020603050405020304" pitchFamily="18" charset="0"/>
              </a:rPr>
              <a:t> chi </a:t>
            </a:r>
            <a:r>
              <a:rPr lang="en-US" sz="2000" b="1" dirty="0" err="1">
                <a:solidFill>
                  <a:srgbClr val="0000FF"/>
                </a:solidFill>
                <a:latin typeface="Times New Roman" pitchFamily="18" charset="0"/>
                <a:cs typeface="Times New Roman" panose="02020603050405020304" pitchFamily="18" charset="0"/>
              </a:rPr>
              <a:t>tiết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tưởng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tượng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kì</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ảo</a:t>
            </a:r>
            <a:r>
              <a:rPr lang="en-US" sz="2000" b="1" dirty="0">
                <a:solidFill>
                  <a:srgbClr val="0000FF"/>
                </a:solidFill>
                <a:latin typeface="Times New Roman" pitchFamily="18" charset="0"/>
                <a:cs typeface="Times New Roman" panose="02020603050405020304" pitchFamily="18" charset="0"/>
              </a:rPr>
              <a:t>.</a:t>
            </a:r>
          </a:p>
          <a:p>
            <a:pPr lvl="0" algn="just" defTabSz="914400" fontAlgn="base">
              <a:lnSpc>
                <a:spcPct val="80000"/>
              </a:lnSpc>
              <a:spcBef>
                <a:spcPct val="20000"/>
              </a:spcBef>
              <a:spcAft>
                <a:spcPct val="0"/>
              </a:spcAft>
              <a:buFontTx/>
              <a:buChar char="-"/>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Có</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cơ</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sở</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lịch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sử</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cốt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lõi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sự</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thật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lịch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sử</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người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kể</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người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nghe</a:t>
            </a:r>
            <a:r>
              <a:rPr lang="en-US" sz="2000" b="1" dirty="0">
                <a:solidFill>
                  <a:srgbClr val="0000FF"/>
                </a:solidFill>
                <a:latin typeface="Times New Roman" pitchFamily="18" charset="0"/>
                <a:cs typeface="Times New Roman" panose="02020603050405020304" pitchFamily="18" charset="0"/>
              </a:rPr>
              <a:t> tin </a:t>
            </a:r>
            <a:r>
              <a:rPr lang="en-US" sz="2000" b="1" dirty="0" err="1">
                <a:solidFill>
                  <a:srgbClr val="0000FF"/>
                </a:solidFill>
                <a:latin typeface="Times New Roman" pitchFamily="18" charset="0"/>
                <a:cs typeface="Times New Roman" panose="02020603050405020304" pitchFamily="18" charset="0"/>
              </a:rPr>
              <a:t>câu</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chuyện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như</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là</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có</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thật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dù</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truyện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có</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những</a:t>
            </a:r>
            <a:r>
              <a:rPr lang="en-US" sz="2000" b="1" dirty="0">
                <a:solidFill>
                  <a:srgbClr val="0000FF"/>
                </a:solidFill>
                <a:latin typeface="Times New Roman" pitchFamily="18" charset="0"/>
                <a:cs typeface="Times New Roman" panose="02020603050405020304" pitchFamily="18" charset="0"/>
              </a:rPr>
              <a:t> chi </a:t>
            </a:r>
            <a:r>
              <a:rPr lang="en-US" sz="2000" b="1" dirty="0" err="1">
                <a:solidFill>
                  <a:srgbClr val="0000FF"/>
                </a:solidFill>
                <a:latin typeface="Times New Roman" pitchFamily="18" charset="0"/>
                <a:cs typeface="Times New Roman" panose="02020603050405020304" pitchFamily="18" charset="0"/>
              </a:rPr>
              <a:t>tiết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tưởng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tượng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kì</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ảo</a:t>
            </a:r>
            <a:r>
              <a:rPr lang="en-US" sz="2000" b="1" dirty="0">
                <a:solidFill>
                  <a:srgbClr val="0000FF"/>
                </a:solidFill>
                <a:latin typeface="Times New Roman" pitchFamily="18" charset="0"/>
                <a:cs typeface="Times New Roman" panose="02020603050405020304" pitchFamily="18" charset="0"/>
              </a:rPr>
              <a:t>.</a:t>
            </a:r>
          </a:p>
          <a:p>
            <a:pPr lvl="0" algn="just" defTabSz="914400" fontAlgn="base">
              <a:lnSpc>
                <a:spcPct val="80000"/>
              </a:lnSpc>
              <a:spcBef>
                <a:spcPct val="20000"/>
              </a:spcBef>
              <a:spcAft>
                <a:spcPct val="0"/>
              </a:spcAft>
              <a:buFontTx/>
              <a:buChar char="-"/>
            </a:pPr>
            <a:r>
              <a:rPr lang="en-US" sz="2000" b="1" dirty="0" err="1">
                <a:solidFill>
                  <a:srgbClr val="0000FF"/>
                </a:solidFill>
                <a:latin typeface="Times New Roman" pitchFamily="18" charset="0"/>
                <a:cs typeface="Times New Roman" panose="02020603050405020304" pitchFamily="18" charset="0"/>
              </a:rPr>
              <a:t>Thể</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hiện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thái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độ</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và</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cách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đánh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giá</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của</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nhân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dân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đối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với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các</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sự</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kiện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và</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nhân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vật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lịch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sử</a:t>
            </a:r>
            <a:r>
              <a:rPr lang="en-US" sz="2000" b="1" dirty="0">
                <a:solidFill>
                  <a:srgbClr val="0000FF"/>
                </a:solidFill>
                <a:latin typeface="Times New Roman" pitchFamily="18" charset="0"/>
                <a:cs typeface="Times New Roman" panose="02020603050405020304" pitchFamily="18" charset="0"/>
              </a:rPr>
              <a:t>.</a:t>
            </a:r>
          </a:p>
        </p:txBody>
      </p:sp>
      <p:pic>
        <p:nvPicPr>
          <p:cNvPr id="11" name="图片 1"/>
          <p:cNvPicPr>
            <a:picLocks noChangeAspect="1"/>
          </p:cNvPicPr>
          <p:nvPr/>
        </p:nvPicPr>
        <p:blipFill rotWithShape="1">
          <a:blip r:embed="rId2" cstate="print">
            <a:extLst>
              <a:ext uri="{28A0092B-C50C-407E-A947-70E740481C1C}">
                <a14:useLocalDpi xmlns:a14="http://schemas.microsoft.com/office/drawing/2010/main" xmlns="" val="0"/>
              </a:ext>
            </a:extLst>
          </a:blip>
          <a:srcRect l="32760" r="8347"/>
          <a:stretch>
            <a:fillRect/>
          </a:stretch>
        </p:blipFill>
        <p:spPr>
          <a:xfrm flipH="1">
            <a:off x="-420603" y="4822913"/>
            <a:ext cx="2687293" cy="1970456"/>
          </a:xfrm>
          <a:prstGeom prst="rect">
            <a:avLst/>
          </a:prstGeom>
        </p:spPr>
      </p:pic>
      <p:pic>
        <p:nvPicPr>
          <p:cNvPr id="12" name="图片 8" descr="6fc417983c9675ce1b60e983870aeb8a"/>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4476" y="0"/>
            <a:ext cx="1219758" cy="14487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53698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p:stCondLst>
                              <p:cond delay="500"/>
                            </p:stCondLst>
                            <p:childTnLst>
                              <p:par>
                                <p:cTn id="9" presetID="37"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900" decel="100000" fill="hold"/>
                                        <p:tgtEl>
                                          <p:spTgt spid="12"/>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429358" y="1114813"/>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799" y="2616202"/>
            <a:ext cx="7054427" cy="15689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smtClean="0">
                <a:solidFill>
                  <a:srgbClr val="6C84BE"/>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2. </a:t>
            </a:r>
            <a:r>
              <a:rPr lang="en-US" altLang="zh-CN" sz="4800" b="1" dirty="0" smtClean="0">
                <a:solidFill>
                  <a:srgbClr val="60B962"/>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TÁC PHẨM</a:t>
            </a:r>
            <a:endParaRPr lang="en-US" altLang="zh-CN" sz="4800" b="1" dirty="0">
              <a:solidFill>
                <a:srgbClr val="7030A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5361869" y="-11544"/>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7968355" y="346961"/>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9283335" y="41317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10324431" y="5347254"/>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10768849" y="1113007"/>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197540" y="4672866"/>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598556" y="-59138"/>
            <a:ext cx="2687293" cy="1970456"/>
          </a:xfrm>
          <a:prstGeom prst="rect">
            <a:avLst/>
          </a:prstGeom>
        </p:spPr>
      </p:pic>
      <p:sp>
        <p:nvSpPr>
          <p:cNvPr id="22" name="五角星 4"/>
          <p:cNvSpPr/>
          <p:nvPr/>
        </p:nvSpPr>
        <p:spPr>
          <a:xfrm rot="19903756">
            <a:off x="5371199" y="11065"/>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3" name="五角星 5"/>
          <p:cNvSpPr/>
          <p:nvPr/>
        </p:nvSpPr>
        <p:spPr>
          <a:xfrm rot="21380687">
            <a:off x="7977685" y="369570"/>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4" name="五角星 6"/>
          <p:cNvSpPr/>
          <p:nvPr/>
        </p:nvSpPr>
        <p:spPr>
          <a:xfrm rot="19938392">
            <a:off x="9292665" y="435783"/>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5"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206870" y="4695475"/>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607886" y="-36529"/>
            <a:ext cx="2687293" cy="1970456"/>
          </a:xfrm>
          <a:prstGeom prst="rect">
            <a:avLst/>
          </a:prstGeom>
        </p:spPr>
      </p:pic>
      <p:sp>
        <p:nvSpPr>
          <p:cNvPr id="27" name="五角星 8"/>
          <p:cNvSpPr/>
          <p:nvPr/>
        </p:nvSpPr>
        <p:spPr>
          <a:xfrm rot="19967404">
            <a:off x="10759520" y="1189833"/>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8" name="五角星 12"/>
          <p:cNvSpPr/>
          <p:nvPr/>
        </p:nvSpPr>
        <p:spPr>
          <a:xfrm rot="19922997">
            <a:off x="11075326" y="4210849"/>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1180432" y="1368278"/>
            <a:ext cx="1112140" cy="1183180"/>
          </a:xfrm>
          <a:prstGeom prst="rect">
            <a:avLst/>
          </a:prstGeom>
          <a:noFill/>
          <a:extLst>
            <a:ext uri="{909E8E84-426E-40DD-AFC4-6F175D3DCCD1}">
              <a14:hiddenFill xmlns:a14="http://schemas.microsoft.com/office/drawing/2010/main" xmlns="">
                <a:solidFill>
                  <a:srgbClr val="FFFFFF"/>
                </a:solidFill>
              </a14:hiddenFill>
            </a:ext>
          </a:extLst>
        </p:spPr>
      </p:pic>
      <p:sp>
        <p:nvSpPr>
          <p:cNvPr id="30" name="五角星 4"/>
          <p:cNvSpPr/>
          <p:nvPr/>
        </p:nvSpPr>
        <p:spPr>
          <a:xfrm rot="19903756">
            <a:off x="5361870" y="87891"/>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1" name="五角星 5"/>
          <p:cNvSpPr/>
          <p:nvPr/>
        </p:nvSpPr>
        <p:spPr>
          <a:xfrm rot="21380687">
            <a:off x="7968356" y="44639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2" name="五角星 6"/>
          <p:cNvSpPr/>
          <p:nvPr/>
        </p:nvSpPr>
        <p:spPr>
          <a:xfrm rot="19938392">
            <a:off x="9283336" y="512609"/>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3"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197541" y="4772301"/>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598557" y="40297"/>
            <a:ext cx="2687293" cy="1970456"/>
          </a:xfrm>
          <a:prstGeom prst="rect">
            <a:avLst/>
          </a:prstGeom>
        </p:spPr>
      </p:pic>
      <p:sp>
        <p:nvSpPr>
          <p:cNvPr id="35" name="五角星 7"/>
          <p:cNvSpPr/>
          <p:nvPr/>
        </p:nvSpPr>
        <p:spPr>
          <a:xfrm rot="19938392">
            <a:off x="10252278" y="5342233"/>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6" name="五角星 10"/>
          <p:cNvSpPr/>
          <p:nvPr/>
        </p:nvSpPr>
        <p:spPr>
          <a:xfrm>
            <a:off x="10753778" y="4638477"/>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7" name="五角星 8"/>
          <p:cNvSpPr/>
          <p:nvPr/>
        </p:nvSpPr>
        <p:spPr>
          <a:xfrm rot="19967404">
            <a:off x="10687367" y="1184812"/>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8" name="五角星 12"/>
          <p:cNvSpPr/>
          <p:nvPr/>
        </p:nvSpPr>
        <p:spPr>
          <a:xfrm rot="19922997">
            <a:off x="11003173" y="4205828"/>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0594200" y="3349183"/>
            <a:ext cx="1112140" cy="1183180"/>
          </a:xfrm>
          <a:prstGeom prst="rect">
            <a:avLst/>
          </a:prstGeom>
          <a:noFill/>
          <a:extLst>
            <a:ext uri="{909E8E84-426E-40DD-AFC4-6F175D3DCCD1}">
              <a14:hiddenFill xmlns:a14="http://schemas.microsoft.com/office/drawing/2010/main" xmlns="">
                <a:solidFill>
                  <a:srgbClr val="FFFFFF"/>
                </a:solidFill>
              </a14:hiddenFill>
            </a:ext>
          </a:extLst>
        </p:spPr>
      </p:pic>
      <p:sp>
        <p:nvSpPr>
          <p:cNvPr id="40" name="五角星 4"/>
          <p:cNvSpPr/>
          <p:nvPr/>
        </p:nvSpPr>
        <p:spPr>
          <a:xfrm rot="19903756">
            <a:off x="5289717" y="8287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1" name="五角星 5"/>
          <p:cNvSpPr/>
          <p:nvPr/>
        </p:nvSpPr>
        <p:spPr>
          <a:xfrm rot="21380687">
            <a:off x="7896203" y="441375"/>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2" name="五角星 6"/>
          <p:cNvSpPr/>
          <p:nvPr/>
        </p:nvSpPr>
        <p:spPr>
          <a:xfrm rot="19938392">
            <a:off x="9211183" y="507588"/>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43"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125388" y="4767280"/>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4"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526404" y="35276"/>
            <a:ext cx="2687293" cy="1970456"/>
          </a:xfrm>
          <a:prstGeom prst="rect">
            <a:avLst/>
          </a:prstGeom>
        </p:spPr>
      </p:pic>
      <p:pic>
        <p:nvPicPr>
          <p:cNvPr id="46" name="图片 8"/>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95777" y="2054157"/>
            <a:ext cx="1465012" cy="1771045"/>
          </a:xfrm>
          <a:prstGeom prst="rect">
            <a:avLst/>
          </a:prstGeom>
        </p:spPr>
      </p:pic>
      <p:pic>
        <p:nvPicPr>
          <p:cNvPr id="47" name="图片 2"/>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868437" y="4985308"/>
            <a:ext cx="2222512" cy="1967878"/>
          </a:xfrm>
          <a:prstGeom prst="rect">
            <a:avLst/>
          </a:prstGeom>
        </p:spPr>
      </p:pic>
      <p:pic>
        <p:nvPicPr>
          <p:cNvPr id="48" name="图片 10"/>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a:off x="39664" y="3878769"/>
            <a:ext cx="1632706" cy="1633412"/>
          </a:xfrm>
          <a:prstGeom prst="rect">
            <a:avLst/>
          </a:prstGeom>
        </p:spPr>
      </p:pic>
    </p:spTree>
    <p:extLst>
      <p:ext uri="{BB962C8B-B14F-4D97-AF65-F5344CB8AC3E}">
        <p14:creationId xmlns:p14="http://schemas.microsoft.com/office/powerpoint/2010/main" xmlns="" val="10178403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75" fill="hold">
                            <p:stCondLst>
                              <p:cond delay="10500"/>
                            </p:stCondLst>
                            <p:childTnLst>
                              <p:par>
                                <p:cTn id="76" presetID="2" presetClass="entr" presetSubtype="1"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 calcmode="lin" valueType="num">
                                      <p:cBhvr additive="base">
                                        <p:cTn id="78" dur="500" fill="hold"/>
                                        <p:tgtEl>
                                          <p:spTgt spid="22"/>
                                        </p:tgtEl>
                                        <p:attrNameLst>
                                          <p:attrName>ppt_x</p:attrName>
                                        </p:attrNameLst>
                                      </p:cBhvr>
                                      <p:tavLst>
                                        <p:tav tm="0">
                                          <p:val>
                                            <p:strVal val="#ppt_x"/>
                                          </p:val>
                                        </p:tav>
                                        <p:tav tm="100000">
                                          <p:val>
                                            <p:strVal val="#ppt_x"/>
                                          </p:val>
                                        </p:tav>
                                      </p:tavLst>
                                    </p:anim>
                                    <p:anim calcmode="lin" valueType="num">
                                      <p:cBhvr additive="base">
                                        <p:cTn id="79" dur="500" fill="hold"/>
                                        <p:tgtEl>
                                          <p:spTgt spid="22"/>
                                        </p:tgtEl>
                                        <p:attrNameLst>
                                          <p:attrName>ppt_y</p:attrName>
                                        </p:attrNameLst>
                                      </p:cBhvr>
                                      <p:tavLst>
                                        <p:tav tm="0">
                                          <p:val>
                                            <p:strVal val="0-#ppt_h/2"/>
                                          </p:val>
                                        </p:tav>
                                        <p:tav tm="100000">
                                          <p:val>
                                            <p:strVal val="#ppt_y"/>
                                          </p:val>
                                        </p:tav>
                                      </p:tavLst>
                                    </p:anim>
                                  </p:childTnLst>
                                </p:cTn>
                              </p:par>
                              <p:par>
                                <p:cTn id="80" presetID="2" presetClass="entr" presetSubtype="1" fill="hold" grpId="0" nodeType="withEffect">
                                  <p:stCondLst>
                                    <p:cond delay="250"/>
                                  </p:stCondLst>
                                  <p:childTnLst>
                                    <p:set>
                                      <p:cBhvr>
                                        <p:cTn id="81" dur="1" fill="hold">
                                          <p:stCondLst>
                                            <p:cond delay="0"/>
                                          </p:stCondLst>
                                        </p:cTn>
                                        <p:tgtEl>
                                          <p:spTgt spid="23"/>
                                        </p:tgtEl>
                                        <p:attrNameLst>
                                          <p:attrName>style.visibility</p:attrName>
                                        </p:attrNameLst>
                                      </p:cBhvr>
                                      <p:to>
                                        <p:strVal val="visible"/>
                                      </p:to>
                                    </p:set>
                                    <p:anim calcmode="lin" valueType="num">
                                      <p:cBhvr additive="base">
                                        <p:cTn id="82" dur="500" fill="hold"/>
                                        <p:tgtEl>
                                          <p:spTgt spid="23"/>
                                        </p:tgtEl>
                                        <p:attrNameLst>
                                          <p:attrName>ppt_x</p:attrName>
                                        </p:attrNameLst>
                                      </p:cBhvr>
                                      <p:tavLst>
                                        <p:tav tm="0">
                                          <p:val>
                                            <p:strVal val="#ppt_x"/>
                                          </p:val>
                                        </p:tav>
                                        <p:tav tm="100000">
                                          <p:val>
                                            <p:strVal val="#ppt_x"/>
                                          </p:val>
                                        </p:tav>
                                      </p:tavLst>
                                    </p:anim>
                                    <p:anim calcmode="lin" valueType="num">
                                      <p:cBhvr additive="base">
                                        <p:cTn id="83" dur="500" fill="hold"/>
                                        <p:tgtEl>
                                          <p:spTgt spid="23"/>
                                        </p:tgtEl>
                                        <p:attrNameLst>
                                          <p:attrName>ppt_y</p:attrName>
                                        </p:attrNameLst>
                                      </p:cBhvr>
                                      <p:tavLst>
                                        <p:tav tm="0">
                                          <p:val>
                                            <p:strVal val="0-#ppt_h/2"/>
                                          </p:val>
                                        </p:tav>
                                        <p:tav tm="100000">
                                          <p:val>
                                            <p:strVal val="#ppt_y"/>
                                          </p:val>
                                        </p:tav>
                                      </p:tavLst>
                                    </p:anim>
                                  </p:childTnLst>
                                </p:cTn>
                              </p:par>
                              <p:par>
                                <p:cTn id="84" presetID="2" presetClass="entr" presetSubtype="1" fill="hold" grpId="0" nodeType="withEffect">
                                  <p:stCondLst>
                                    <p:cond delay="50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0-#ppt_h/2"/>
                                          </p:val>
                                        </p:tav>
                                        <p:tav tm="100000">
                                          <p:val>
                                            <p:strVal val="#ppt_y"/>
                                          </p:val>
                                        </p:tav>
                                      </p:tavLst>
                                    </p:anim>
                                  </p:childTnLst>
                                </p:cTn>
                              </p:par>
                              <p:par>
                                <p:cTn id="88" presetID="8" presetClass="emph" presetSubtype="0" repeatCount="2000" fill="hold" grpId="1" nodeType="withEffect">
                                  <p:stCondLst>
                                    <p:cond delay="0"/>
                                  </p:stCondLst>
                                  <p:childTnLst>
                                    <p:animRot by="21600000">
                                      <p:cBhvr>
                                        <p:cTn id="89" dur="3500" fill="hold"/>
                                        <p:tgtEl>
                                          <p:spTgt spid="22"/>
                                        </p:tgtEl>
                                        <p:attrNameLst>
                                          <p:attrName>r</p:attrName>
                                        </p:attrNameLst>
                                      </p:cBhvr>
                                    </p:animRot>
                                  </p:childTnLst>
                                </p:cTn>
                              </p:par>
                              <p:par>
                                <p:cTn id="90" presetID="8" presetClass="emph" presetSubtype="0" repeatCount="2000" fill="hold" grpId="1" nodeType="withEffect">
                                  <p:stCondLst>
                                    <p:cond delay="0"/>
                                  </p:stCondLst>
                                  <p:childTnLst>
                                    <p:animRot by="21600000">
                                      <p:cBhvr>
                                        <p:cTn id="91" dur="3500" fill="hold"/>
                                        <p:tgtEl>
                                          <p:spTgt spid="24"/>
                                        </p:tgtEl>
                                        <p:attrNameLst>
                                          <p:attrName>r</p:attrName>
                                        </p:attrNameLst>
                                      </p:cBhvr>
                                    </p:animRot>
                                  </p:childTnLst>
                                </p:cTn>
                              </p:par>
                              <p:par>
                                <p:cTn id="92" presetID="6" presetClass="emph" presetSubtype="0" repeatCount="2000" autoRev="1" fill="hold" grpId="1" nodeType="withEffect">
                                  <p:stCondLst>
                                    <p:cond delay="0"/>
                                  </p:stCondLst>
                                  <p:childTnLst>
                                    <p:animScale>
                                      <p:cBhvr>
                                        <p:cTn id="93" dur="2000" fill="hold"/>
                                        <p:tgtEl>
                                          <p:spTgt spid="23"/>
                                        </p:tgtEl>
                                      </p:cBhvr>
                                      <p:by x="150000" y="150000"/>
                                    </p:animScale>
                                  </p:childTnLst>
                                </p:cTn>
                              </p:par>
                            </p:childTnLst>
                          </p:cTn>
                        </p:par>
                        <p:par>
                          <p:cTn id="94" fill="hold">
                            <p:stCondLst>
                              <p:cond delay="18500"/>
                            </p:stCondLst>
                            <p:childTnLst>
                              <p:par>
                                <p:cTn id="95" presetID="37" presetClass="entr" presetSubtype="0" fill="hold" nodeType="after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1000"/>
                                        <p:tgtEl>
                                          <p:spTgt spid="25"/>
                                        </p:tgtEl>
                                      </p:cBhvr>
                                    </p:animEffect>
                                    <p:anim calcmode="lin" valueType="num">
                                      <p:cBhvr>
                                        <p:cTn id="98" dur="1000" fill="hold"/>
                                        <p:tgtEl>
                                          <p:spTgt spid="25"/>
                                        </p:tgtEl>
                                        <p:attrNameLst>
                                          <p:attrName>ppt_x</p:attrName>
                                        </p:attrNameLst>
                                      </p:cBhvr>
                                      <p:tavLst>
                                        <p:tav tm="0">
                                          <p:val>
                                            <p:strVal val="#ppt_x"/>
                                          </p:val>
                                        </p:tav>
                                        <p:tav tm="100000">
                                          <p:val>
                                            <p:strVal val="#ppt_x"/>
                                          </p:val>
                                        </p:tav>
                                      </p:tavLst>
                                    </p:anim>
                                    <p:anim calcmode="lin" valueType="num">
                                      <p:cBhvr>
                                        <p:cTn id="99" dur="900" decel="100000" fill="hold"/>
                                        <p:tgtEl>
                                          <p:spTgt spid="25"/>
                                        </p:tgtEl>
                                        <p:attrNameLst>
                                          <p:attrName>ppt_y</p:attrName>
                                        </p:attrNameLst>
                                      </p:cBhvr>
                                      <p:tavLst>
                                        <p:tav tm="0">
                                          <p:val>
                                            <p:strVal val="#ppt_y+1"/>
                                          </p:val>
                                        </p:tav>
                                        <p:tav tm="100000">
                                          <p:val>
                                            <p:strVal val="#ppt_y-.03"/>
                                          </p:val>
                                        </p:tav>
                                      </p:tavLst>
                                    </p:anim>
                                    <p:anim calcmode="lin" valueType="num">
                                      <p:cBhvr>
                                        <p:cTn id="100"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par>
                                <p:cTn id="101" presetID="2" presetClass="entr" presetSubtype="1" fill="hold" grpId="0" nodeType="withEffect">
                                  <p:stCondLst>
                                    <p:cond delay="0"/>
                                  </p:stCondLst>
                                  <p:childTnLst>
                                    <p:set>
                                      <p:cBhvr>
                                        <p:cTn id="102" dur="1" fill="hold">
                                          <p:stCondLst>
                                            <p:cond delay="0"/>
                                          </p:stCondLst>
                                        </p:cTn>
                                        <p:tgtEl>
                                          <p:spTgt spid="27"/>
                                        </p:tgtEl>
                                        <p:attrNameLst>
                                          <p:attrName>style.visibility</p:attrName>
                                        </p:attrNameLst>
                                      </p:cBhvr>
                                      <p:to>
                                        <p:strVal val="visible"/>
                                      </p:to>
                                    </p:set>
                                    <p:anim calcmode="lin" valueType="num">
                                      <p:cBhvr additive="base">
                                        <p:cTn id="103" dur="500" fill="hold"/>
                                        <p:tgtEl>
                                          <p:spTgt spid="27"/>
                                        </p:tgtEl>
                                        <p:attrNameLst>
                                          <p:attrName>ppt_x</p:attrName>
                                        </p:attrNameLst>
                                      </p:cBhvr>
                                      <p:tavLst>
                                        <p:tav tm="0">
                                          <p:val>
                                            <p:strVal val="#ppt_x"/>
                                          </p:val>
                                        </p:tav>
                                        <p:tav tm="100000">
                                          <p:val>
                                            <p:strVal val="#ppt_x"/>
                                          </p:val>
                                        </p:tav>
                                      </p:tavLst>
                                    </p:anim>
                                    <p:anim calcmode="lin" valueType="num">
                                      <p:cBhvr additive="base">
                                        <p:cTn id="104" dur="500" fill="hold"/>
                                        <p:tgtEl>
                                          <p:spTgt spid="27"/>
                                        </p:tgtEl>
                                        <p:attrNameLst>
                                          <p:attrName>ppt_y</p:attrName>
                                        </p:attrNameLst>
                                      </p:cBhvr>
                                      <p:tavLst>
                                        <p:tav tm="0">
                                          <p:val>
                                            <p:strVal val="0-#ppt_h/2"/>
                                          </p:val>
                                        </p:tav>
                                        <p:tav tm="100000">
                                          <p:val>
                                            <p:strVal val="#ppt_y"/>
                                          </p:val>
                                        </p:tav>
                                      </p:tavLst>
                                    </p:anim>
                                  </p:childTnLst>
                                </p:cTn>
                              </p:par>
                              <p:par>
                                <p:cTn id="105" presetID="2" presetClass="entr" presetSubtype="1" fill="hold" grpId="0" nodeType="withEffect">
                                  <p:stCondLst>
                                    <p:cond delay="250"/>
                                  </p:stCondLst>
                                  <p:childTnLst>
                                    <p:set>
                                      <p:cBhvr>
                                        <p:cTn id="106" dur="1" fill="hold">
                                          <p:stCondLst>
                                            <p:cond delay="0"/>
                                          </p:stCondLst>
                                        </p:cTn>
                                        <p:tgtEl>
                                          <p:spTgt spid="28"/>
                                        </p:tgtEl>
                                        <p:attrNameLst>
                                          <p:attrName>style.visibility</p:attrName>
                                        </p:attrNameLst>
                                      </p:cBhvr>
                                      <p:to>
                                        <p:strVal val="visible"/>
                                      </p:to>
                                    </p:set>
                                    <p:anim calcmode="lin" valueType="num">
                                      <p:cBhvr additive="base">
                                        <p:cTn id="107" dur="500" fill="hold"/>
                                        <p:tgtEl>
                                          <p:spTgt spid="28"/>
                                        </p:tgtEl>
                                        <p:attrNameLst>
                                          <p:attrName>ppt_x</p:attrName>
                                        </p:attrNameLst>
                                      </p:cBhvr>
                                      <p:tavLst>
                                        <p:tav tm="0">
                                          <p:val>
                                            <p:strVal val="#ppt_x"/>
                                          </p:val>
                                        </p:tav>
                                        <p:tav tm="100000">
                                          <p:val>
                                            <p:strVal val="#ppt_x"/>
                                          </p:val>
                                        </p:tav>
                                      </p:tavLst>
                                    </p:anim>
                                    <p:anim calcmode="lin" valueType="num">
                                      <p:cBhvr additive="base">
                                        <p:cTn id="108" dur="500" fill="hold"/>
                                        <p:tgtEl>
                                          <p:spTgt spid="28"/>
                                        </p:tgtEl>
                                        <p:attrNameLst>
                                          <p:attrName>ppt_y</p:attrName>
                                        </p:attrNameLst>
                                      </p:cBhvr>
                                      <p:tavLst>
                                        <p:tav tm="0">
                                          <p:val>
                                            <p:strVal val="0-#ppt_h/2"/>
                                          </p:val>
                                        </p:tav>
                                        <p:tav tm="100000">
                                          <p:val>
                                            <p:strVal val="#ppt_y"/>
                                          </p:val>
                                        </p:tav>
                                      </p:tavLst>
                                    </p:anim>
                                  </p:childTnLst>
                                </p:cTn>
                              </p:par>
                            </p:childTnLst>
                          </p:cTn>
                        </p:par>
                        <p:par>
                          <p:cTn id="109" fill="hold">
                            <p:stCondLst>
                              <p:cond delay="19500"/>
                            </p:stCondLst>
                            <p:childTnLst>
                              <p:par>
                                <p:cTn id="110" presetID="2" presetClass="entr" presetSubtype="2" fill="hold" nodeType="afterEffect">
                                  <p:stCondLst>
                                    <p:cond delay="0"/>
                                  </p:stCondLst>
                                  <p:childTnLst>
                                    <p:set>
                                      <p:cBhvr>
                                        <p:cTn id="111" dur="1" fill="hold">
                                          <p:stCondLst>
                                            <p:cond delay="0"/>
                                          </p:stCondLst>
                                        </p:cTn>
                                        <p:tgtEl>
                                          <p:spTgt spid="29"/>
                                        </p:tgtEl>
                                        <p:attrNameLst>
                                          <p:attrName>style.visibility</p:attrName>
                                        </p:attrNameLst>
                                      </p:cBhvr>
                                      <p:to>
                                        <p:strVal val="visible"/>
                                      </p:to>
                                    </p:set>
                                    <p:anim calcmode="lin" valueType="num">
                                      <p:cBhvr additive="base">
                                        <p:cTn id="112" dur="500" fill="hold"/>
                                        <p:tgtEl>
                                          <p:spTgt spid="29"/>
                                        </p:tgtEl>
                                        <p:attrNameLst>
                                          <p:attrName>ppt_x</p:attrName>
                                        </p:attrNameLst>
                                      </p:cBhvr>
                                      <p:tavLst>
                                        <p:tav tm="0">
                                          <p:val>
                                            <p:strVal val="1+#ppt_w/2"/>
                                          </p:val>
                                        </p:tav>
                                        <p:tav tm="100000">
                                          <p:val>
                                            <p:strVal val="#ppt_x"/>
                                          </p:val>
                                        </p:tav>
                                      </p:tavLst>
                                    </p:anim>
                                    <p:anim calcmode="lin" valueType="num">
                                      <p:cBhvr additive="base">
                                        <p:cTn id="113" dur="500" fill="hold"/>
                                        <p:tgtEl>
                                          <p:spTgt spid="29"/>
                                        </p:tgtEl>
                                        <p:attrNameLst>
                                          <p:attrName>ppt_y</p:attrName>
                                        </p:attrNameLst>
                                      </p:cBhvr>
                                      <p:tavLst>
                                        <p:tav tm="0">
                                          <p:val>
                                            <p:strVal val="#ppt_y"/>
                                          </p:val>
                                        </p:tav>
                                        <p:tav tm="100000">
                                          <p:val>
                                            <p:strVal val="#ppt_y"/>
                                          </p:val>
                                        </p:tav>
                                      </p:tavLst>
                                    </p:anim>
                                  </p:childTnLst>
                                </p:cTn>
                              </p:par>
                              <p:par>
                                <p:cTn id="114" presetID="0" presetClass="path" presetSubtype="0" accel="50000" decel="50000" fill="hold" nodeType="withEffect">
                                  <p:stCondLst>
                                    <p:cond delay="500"/>
                                  </p:stCondLst>
                                  <p:childTnLst>
                                    <p:animMotion origin="layout" path="M -2.08333E-7 0.01204 C -0.01003 0.01319 -0.01875 0.01666 -0.02865 0.01782 C -0.03867 0.02199 -0.04805 0.02245 -0.05872 0.02384 C -0.15169 0.02199 -0.15352 0.03264 -0.20625 0.01458 C -0.21185 0.00949 -0.21302 0.00555 -0.2181 -0.00162 C -0.22604 -0.0125 -0.2345 -0.02384 -0.2457 -0.02778 C -0.27448 -0.05394 -0.34062 -0.04329 -0.36146 -0.04375 C -0.36992 -0.04653 -0.37865 -0.04792 -0.38737 -0.05093 C -0.39284 -0.05255 -0.39779 -0.05533 -0.40325 -0.05671 C -0.41094 -0.06065 -0.4194 -0.06482 -0.4276 -0.0669 C -0.44023 -0.07546 -0.45325 -0.08218 -0.46706 -0.08773 C -0.47187 -0.08935 -0.47591 -0.09259 -0.48034 -0.09537 C -0.49102 -0.10116 -0.50352 -0.10556 -0.51471 -0.1081 C -0.54075 -0.10718 -0.56602 -0.10556 -0.5918 -0.10648 C -0.60352 -0.11204 -0.61523 -0.11644 -0.62617 -0.12408 C -0.63112 -0.12755 -0.63607 -0.13102 -0.64154 -0.1331 C -0.65195 -0.14144 -0.63958 -0.13241 -0.64987 -0.1375 C -0.6543 -0.14028 -0.65872 -0.14398 -0.66341 -0.14676 C -0.6681 -0.14954 -0.66497 -0.1463 -0.66914 -0.14908 C -0.67695 -0.15417 -0.6849 -0.15926 -0.69336 -0.16273 C -0.70091 -0.16945 -0.70924 -0.17639 -0.71771 -0.18125 C -0.72409 -0.19005 -0.73424 -0.19421 -0.73945 -0.20509 C -0.74062 -0.20764 -0.74206 -0.20949 -0.74271 -0.21181 C -0.74336 -0.21366 -0.74362 -0.21597 -0.7444 -0.21783 C -0.74648 -0.22246 -0.74987 -0.2257 -0.75208 -0.23033 C -0.7569 -0.24005 -0.76094 -0.24584 -0.76706 -0.25417 " pathEditMode="relative" rAng="0" ptsTypes="AAAAAAAAAAAAAAAAAAAAAAAAAA">
                                      <p:cBhvr>
                                        <p:cTn id="115" dur="6500" fill="hold"/>
                                        <p:tgtEl>
                                          <p:spTgt spid="29"/>
                                        </p:tgtEl>
                                        <p:attrNameLst>
                                          <p:attrName>ppt_x</p:attrName>
                                          <p:attrName>ppt_y</p:attrName>
                                        </p:attrNameLst>
                                      </p:cBhvr>
                                      <p:rCtr x="-38359" y="-12662"/>
                                    </p:animMotion>
                                  </p:childTnLst>
                                </p:cTn>
                              </p:par>
                              <p:par>
                                <p:cTn id="116" presetID="8" presetClass="emph" presetSubtype="0" repeatCount="2000" fill="hold" grpId="1" nodeType="withEffect">
                                  <p:stCondLst>
                                    <p:cond delay="0"/>
                                  </p:stCondLst>
                                  <p:childTnLst>
                                    <p:animRot by="21600000">
                                      <p:cBhvr>
                                        <p:cTn id="117" dur="3500" fill="hold"/>
                                        <p:tgtEl>
                                          <p:spTgt spid="27"/>
                                        </p:tgtEl>
                                        <p:attrNameLst>
                                          <p:attrName>r</p:attrName>
                                        </p:attrNameLst>
                                      </p:cBhvr>
                                    </p:animRot>
                                  </p:childTnLst>
                                </p:cTn>
                              </p:par>
                              <p:par>
                                <p:cTn id="118" presetID="6" presetClass="emph" presetSubtype="0" repeatCount="2000" autoRev="1" fill="hold" grpId="1" nodeType="withEffect">
                                  <p:stCondLst>
                                    <p:cond delay="0"/>
                                  </p:stCondLst>
                                  <p:childTnLst>
                                    <p:animScale>
                                      <p:cBhvr>
                                        <p:cTn id="119" dur="2000" fill="hold"/>
                                        <p:tgtEl>
                                          <p:spTgt spid="28"/>
                                        </p:tgtEl>
                                      </p:cBhvr>
                                      <p:by x="150000" y="150000"/>
                                    </p:animScale>
                                  </p:childTnLst>
                                </p:cTn>
                              </p:par>
                            </p:childTnLst>
                          </p:cTn>
                        </p:par>
                        <p:par>
                          <p:cTn id="120" fill="hold">
                            <p:stCondLst>
                              <p:cond delay="27500"/>
                            </p:stCondLst>
                            <p:childTnLst>
                              <p:par>
                                <p:cTn id="121" presetID="2" presetClass="entr" presetSubtype="1" fill="hold" grpId="0" nodeType="afterEffect">
                                  <p:stCondLst>
                                    <p:cond delay="0"/>
                                  </p:stCondLst>
                                  <p:childTnLst>
                                    <p:set>
                                      <p:cBhvr>
                                        <p:cTn id="122" dur="1" fill="hold">
                                          <p:stCondLst>
                                            <p:cond delay="0"/>
                                          </p:stCondLst>
                                        </p:cTn>
                                        <p:tgtEl>
                                          <p:spTgt spid="30"/>
                                        </p:tgtEl>
                                        <p:attrNameLst>
                                          <p:attrName>style.visibility</p:attrName>
                                        </p:attrNameLst>
                                      </p:cBhvr>
                                      <p:to>
                                        <p:strVal val="visible"/>
                                      </p:to>
                                    </p:set>
                                    <p:anim calcmode="lin" valueType="num">
                                      <p:cBhvr additive="base">
                                        <p:cTn id="123" dur="500" fill="hold"/>
                                        <p:tgtEl>
                                          <p:spTgt spid="30"/>
                                        </p:tgtEl>
                                        <p:attrNameLst>
                                          <p:attrName>ppt_x</p:attrName>
                                        </p:attrNameLst>
                                      </p:cBhvr>
                                      <p:tavLst>
                                        <p:tav tm="0">
                                          <p:val>
                                            <p:strVal val="#ppt_x"/>
                                          </p:val>
                                        </p:tav>
                                        <p:tav tm="100000">
                                          <p:val>
                                            <p:strVal val="#ppt_x"/>
                                          </p:val>
                                        </p:tav>
                                      </p:tavLst>
                                    </p:anim>
                                    <p:anim calcmode="lin" valueType="num">
                                      <p:cBhvr additive="base">
                                        <p:cTn id="124" dur="500" fill="hold"/>
                                        <p:tgtEl>
                                          <p:spTgt spid="30"/>
                                        </p:tgtEl>
                                        <p:attrNameLst>
                                          <p:attrName>ppt_y</p:attrName>
                                        </p:attrNameLst>
                                      </p:cBhvr>
                                      <p:tavLst>
                                        <p:tav tm="0">
                                          <p:val>
                                            <p:strVal val="0-#ppt_h/2"/>
                                          </p:val>
                                        </p:tav>
                                        <p:tav tm="100000">
                                          <p:val>
                                            <p:strVal val="#ppt_y"/>
                                          </p:val>
                                        </p:tav>
                                      </p:tavLst>
                                    </p:anim>
                                  </p:childTnLst>
                                </p:cTn>
                              </p:par>
                              <p:par>
                                <p:cTn id="125" presetID="2" presetClass="entr" presetSubtype="1" fill="hold" grpId="0" nodeType="withEffect">
                                  <p:stCondLst>
                                    <p:cond delay="250"/>
                                  </p:stCondLst>
                                  <p:childTnLst>
                                    <p:set>
                                      <p:cBhvr>
                                        <p:cTn id="126" dur="1" fill="hold">
                                          <p:stCondLst>
                                            <p:cond delay="0"/>
                                          </p:stCondLst>
                                        </p:cTn>
                                        <p:tgtEl>
                                          <p:spTgt spid="31"/>
                                        </p:tgtEl>
                                        <p:attrNameLst>
                                          <p:attrName>style.visibility</p:attrName>
                                        </p:attrNameLst>
                                      </p:cBhvr>
                                      <p:to>
                                        <p:strVal val="visible"/>
                                      </p:to>
                                    </p:set>
                                    <p:anim calcmode="lin" valueType="num">
                                      <p:cBhvr additive="base">
                                        <p:cTn id="127" dur="500" fill="hold"/>
                                        <p:tgtEl>
                                          <p:spTgt spid="31"/>
                                        </p:tgtEl>
                                        <p:attrNameLst>
                                          <p:attrName>ppt_x</p:attrName>
                                        </p:attrNameLst>
                                      </p:cBhvr>
                                      <p:tavLst>
                                        <p:tav tm="0">
                                          <p:val>
                                            <p:strVal val="#ppt_x"/>
                                          </p:val>
                                        </p:tav>
                                        <p:tav tm="100000">
                                          <p:val>
                                            <p:strVal val="#ppt_x"/>
                                          </p:val>
                                        </p:tav>
                                      </p:tavLst>
                                    </p:anim>
                                    <p:anim calcmode="lin" valueType="num">
                                      <p:cBhvr additive="base">
                                        <p:cTn id="128" dur="500" fill="hold"/>
                                        <p:tgtEl>
                                          <p:spTgt spid="31"/>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500"/>
                                  </p:stCondLst>
                                  <p:childTnLst>
                                    <p:set>
                                      <p:cBhvr>
                                        <p:cTn id="130" dur="1" fill="hold">
                                          <p:stCondLst>
                                            <p:cond delay="0"/>
                                          </p:stCondLst>
                                        </p:cTn>
                                        <p:tgtEl>
                                          <p:spTgt spid="32"/>
                                        </p:tgtEl>
                                        <p:attrNameLst>
                                          <p:attrName>style.visibility</p:attrName>
                                        </p:attrNameLst>
                                      </p:cBhvr>
                                      <p:to>
                                        <p:strVal val="visible"/>
                                      </p:to>
                                    </p:set>
                                    <p:anim calcmode="lin" valueType="num">
                                      <p:cBhvr additive="base">
                                        <p:cTn id="131" dur="500" fill="hold"/>
                                        <p:tgtEl>
                                          <p:spTgt spid="32"/>
                                        </p:tgtEl>
                                        <p:attrNameLst>
                                          <p:attrName>ppt_x</p:attrName>
                                        </p:attrNameLst>
                                      </p:cBhvr>
                                      <p:tavLst>
                                        <p:tav tm="0">
                                          <p:val>
                                            <p:strVal val="#ppt_x"/>
                                          </p:val>
                                        </p:tav>
                                        <p:tav tm="100000">
                                          <p:val>
                                            <p:strVal val="#ppt_x"/>
                                          </p:val>
                                        </p:tav>
                                      </p:tavLst>
                                    </p:anim>
                                    <p:anim calcmode="lin" valueType="num">
                                      <p:cBhvr additive="base">
                                        <p:cTn id="132" dur="500" fill="hold"/>
                                        <p:tgtEl>
                                          <p:spTgt spid="32"/>
                                        </p:tgtEl>
                                        <p:attrNameLst>
                                          <p:attrName>ppt_y</p:attrName>
                                        </p:attrNameLst>
                                      </p:cBhvr>
                                      <p:tavLst>
                                        <p:tav tm="0">
                                          <p:val>
                                            <p:strVal val="0-#ppt_h/2"/>
                                          </p:val>
                                        </p:tav>
                                        <p:tav tm="100000">
                                          <p:val>
                                            <p:strVal val="#ppt_y"/>
                                          </p:val>
                                        </p:tav>
                                      </p:tavLst>
                                    </p:anim>
                                  </p:childTnLst>
                                </p:cTn>
                              </p:par>
                              <p:par>
                                <p:cTn id="133" presetID="8" presetClass="emph" presetSubtype="0" repeatCount="2000" fill="hold" grpId="1" nodeType="withEffect">
                                  <p:stCondLst>
                                    <p:cond delay="0"/>
                                  </p:stCondLst>
                                  <p:childTnLst>
                                    <p:animRot by="21600000">
                                      <p:cBhvr>
                                        <p:cTn id="134" dur="3500" fill="hold"/>
                                        <p:tgtEl>
                                          <p:spTgt spid="30"/>
                                        </p:tgtEl>
                                        <p:attrNameLst>
                                          <p:attrName>r</p:attrName>
                                        </p:attrNameLst>
                                      </p:cBhvr>
                                    </p:animRot>
                                  </p:childTnLst>
                                </p:cTn>
                              </p:par>
                              <p:par>
                                <p:cTn id="135" presetID="8" presetClass="emph" presetSubtype="0" repeatCount="2000" fill="hold" grpId="1" nodeType="withEffect">
                                  <p:stCondLst>
                                    <p:cond delay="0"/>
                                  </p:stCondLst>
                                  <p:childTnLst>
                                    <p:animRot by="21600000">
                                      <p:cBhvr>
                                        <p:cTn id="136" dur="3500" fill="hold"/>
                                        <p:tgtEl>
                                          <p:spTgt spid="32"/>
                                        </p:tgtEl>
                                        <p:attrNameLst>
                                          <p:attrName>r</p:attrName>
                                        </p:attrNameLst>
                                      </p:cBhvr>
                                    </p:animRot>
                                  </p:childTnLst>
                                </p:cTn>
                              </p:par>
                              <p:par>
                                <p:cTn id="137" presetID="6" presetClass="emph" presetSubtype="0" repeatCount="2000" autoRev="1" fill="hold" grpId="1" nodeType="withEffect">
                                  <p:stCondLst>
                                    <p:cond delay="0"/>
                                  </p:stCondLst>
                                  <p:childTnLst>
                                    <p:animScale>
                                      <p:cBhvr>
                                        <p:cTn id="138" dur="2000" fill="hold"/>
                                        <p:tgtEl>
                                          <p:spTgt spid="31"/>
                                        </p:tgtEl>
                                      </p:cBhvr>
                                      <p:by x="150000" y="150000"/>
                                    </p:animScale>
                                  </p:childTnLst>
                                </p:cTn>
                              </p:par>
                            </p:childTnLst>
                          </p:cTn>
                        </p:par>
                        <p:par>
                          <p:cTn id="139" fill="hold">
                            <p:stCondLst>
                              <p:cond delay="35500"/>
                            </p:stCondLst>
                            <p:childTnLst>
                              <p:par>
                                <p:cTn id="140" presetID="37" presetClass="entr" presetSubtype="0" fill="hold" nodeType="afterEffect">
                                  <p:stCondLst>
                                    <p:cond delay="0"/>
                                  </p:stCondLst>
                                  <p:childTnLst>
                                    <p:set>
                                      <p:cBhvr>
                                        <p:cTn id="141" dur="1" fill="hold">
                                          <p:stCondLst>
                                            <p:cond delay="0"/>
                                          </p:stCondLst>
                                        </p:cTn>
                                        <p:tgtEl>
                                          <p:spTgt spid="33"/>
                                        </p:tgtEl>
                                        <p:attrNameLst>
                                          <p:attrName>style.visibility</p:attrName>
                                        </p:attrNameLst>
                                      </p:cBhvr>
                                      <p:to>
                                        <p:strVal val="visible"/>
                                      </p:to>
                                    </p:set>
                                    <p:animEffect transition="in" filter="fade">
                                      <p:cBhvr>
                                        <p:cTn id="142" dur="1000"/>
                                        <p:tgtEl>
                                          <p:spTgt spid="33"/>
                                        </p:tgtEl>
                                      </p:cBhvr>
                                    </p:animEffect>
                                    <p:anim calcmode="lin" valueType="num">
                                      <p:cBhvr>
                                        <p:cTn id="143" dur="1000" fill="hold"/>
                                        <p:tgtEl>
                                          <p:spTgt spid="33"/>
                                        </p:tgtEl>
                                        <p:attrNameLst>
                                          <p:attrName>ppt_x</p:attrName>
                                        </p:attrNameLst>
                                      </p:cBhvr>
                                      <p:tavLst>
                                        <p:tav tm="0">
                                          <p:val>
                                            <p:strVal val="#ppt_x"/>
                                          </p:val>
                                        </p:tav>
                                        <p:tav tm="100000">
                                          <p:val>
                                            <p:strVal val="#ppt_x"/>
                                          </p:val>
                                        </p:tav>
                                      </p:tavLst>
                                    </p:anim>
                                    <p:anim calcmode="lin" valueType="num">
                                      <p:cBhvr>
                                        <p:cTn id="144" dur="900" decel="100000" fill="hold"/>
                                        <p:tgtEl>
                                          <p:spTgt spid="33"/>
                                        </p:tgtEl>
                                        <p:attrNameLst>
                                          <p:attrName>ppt_y</p:attrName>
                                        </p:attrNameLst>
                                      </p:cBhvr>
                                      <p:tavLst>
                                        <p:tav tm="0">
                                          <p:val>
                                            <p:strVal val="#ppt_y+1"/>
                                          </p:val>
                                        </p:tav>
                                        <p:tav tm="100000">
                                          <p:val>
                                            <p:strVal val="#ppt_y-.03"/>
                                          </p:val>
                                        </p:tav>
                                      </p:tavLst>
                                    </p:anim>
                                    <p:anim calcmode="lin" valueType="num">
                                      <p:cBhvr>
                                        <p:cTn id="145"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146" presetID="2" presetClass="entr" presetSubtype="1" fill="hold" grpId="0" nodeType="withEffect">
                                  <p:stCondLst>
                                    <p:cond delay="0"/>
                                  </p:stCondLst>
                                  <p:childTnLst>
                                    <p:set>
                                      <p:cBhvr>
                                        <p:cTn id="147" dur="1" fill="hold">
                                          <p:stCondLst>
                                            <p:cond delay="0"/>
                                          </p:stCondLst>
                                        </p:cTn>
                                        <p:tgtEl>
                                          <p:spTgt spid="35"/>
                                        </p:tgtEl>
                                        <p:attrNameLst>
                                          <p:attrName>style.visibility</p:attrName>
                                        </p:attrNameLst>
                                      </p:cBhvr>
                                      <p:to>
                                        <p:strVal val="visible"/>
                                      </p:to>
                                    </p:set>
                                    <p:anim calcmode="lin" valueType="num">
                                      <p:cBhvr additive="base">
                                        <p:cTn id="148" dur="750" fill="hold"/>
                                        <p:tgtEl>
                                          <p:spTgt spid="35"/>
                                        </p:tgtEl>
                                        <p:attrNameLst>
                                          <p:attrName>ppt_x</p:attrName>
                                        </p:attrNameLst>
                                      </p:cBhvr>
                                      <p:tavLst>
                                        <p:tav tm="0">
                                          <p:val>
                                            <p:strVal val="#ppt_x"/>
                                          </p:val>
                                        </p:tav>
                                        <p:tav tm="100000">
                                          <p:val>
                                            <p:strVal val="#ppt_x"/>
                                          </p:val>
                                        </p:tav>
                                      </p:tavLst>
                                    </p:anim>
                                    <p:anim calcmode="lin" valueType="num">
                                      <p:cBhvr additive="base">
                                        <p:cTn id="149" dur="750" fill="hold"/>
                                        <p:tgtEl>
                                          <p:spTgt spid="35"/>
                                        </p:tgtEl>
                                        <p:attrNameLst>
                                          <p:attrName>ppt_y</p:attrName>
                                        </p:attrNameLst>
                                      </p:cBhvr>
                                      <p:tavLst>
                                        <p:tav tm="0">
                                          <p:val>
                                            <p:strVal val="0-#ppt_h/2"/>
                                          </p:val>
                                        </p:tav>
                                        <p:tav tm="100000">
                                          <p:val>
                                            <p:strVal val="#ppt_y"/>
                                          </p:val>
                                        </p:tav>
                                      </p:tavLst>
                                    </p:anim>
                                  </p:childTnLst>
                                </p:cTn>
                              </p:par>
                              <p:par>
                                <p:cTn id="150" presetID="2" presetClass="entr" presetSubtype="1" fill="hold" grpId="0" nodeType="withEffect">
                                  <p:stCondLst>
                                    <p:cond delay="0"/>
                                  </p:stCondLst>
                                  <p:childTnLst>
                                    <p:set>
                                      <p:cBhvr>
                                        <p:cTn id="151" dur="1" fill="hold">
                                          <p:stCondLst>
                                            <p:cond delay="0"/>
                                          </p:stCondLst>
                                        </p:cTn>
                                        <p:tgtEl>
                                          <p:spTgt spid="36"/>
                                        </p:tgtEl>
                                        <p:attrNameLst>
                                          <p:attrName>style.visibility</p:attrName>
                                        </p:attrNameLst>
                                      </p:cBhvr>
                                      <p:to>
                                        <p:strVal val="visible"/>
                                      </p:to>
                                    </p:set>
                                    <p:anim calcmode="lin" valueType="num">
                                      <p:cBhvr additive="base">
                                        <p:cTn id="152" dur="500" fill="hold"/>
                                        <p:tgtEl>
                                          <p:spTgt spid="36"/>
                                        </p:tgtEl>
                                        <p:attrNameLst>
                                          <p:attrName>ppt_x</p:attrName>
                                        </p:attrNameLst>
                                      </p:cBhvr>
                                      <p:tavLst>
                                        <p:tav tm="0">
                                          <p:val>
                                            <p:strVal val="#ppt_x"/>
                                          </p:val>
                                        </p:tav>
                                        <p:tav tm="100000">
                                          <p:val>
                                            <p:strVal val="#ppt_x"/>
                                          </p:val>
                                        </p:tav>
                                      </p:tavLst>
                                    </p:anim>
                                    <p:anim calcmode="lin" valueType="num">
                                      <p:cBhvr additive="base">
                                        <p:cTn id="153" dur="500" fill="hold"/>
                                        <p:tgtEl>
                                          <p:spTgt spid="36"/>
                                        </p:tgtEl>
                                        <p:attrNameLst>
                                          <p:attrName>ppt_y</p:attrName>
                                        </p:attrNameLst>
                                      </p:cBhvr>
                                      <p:tavLst>
                                        <p:tav tm="0">
                                          <p:val>
                                            <p:strVal val="0-#ppt_h/2"/>
                                          </p:val>
                                        </p:tav>
                                        <p:tav tm="100000">
                                          <p:val>
                                            <p:strVal val="#ppt_y"/>
                                          </p:val>
                                        </p:tav>
                                      </p:tavLst>
                                    </p:anim>
                                  </p:childTnLst>
                                </p:cTn>
                              </p:par>
                              <p:par>
                                <p:cTn id="154" presetID="8" presetClass="emph" presetSubtype="0" repeatCount="2000" fill="hold" grpId="1" nodeType="withEffect">
                                  <p:stCondLst>
                                    <p:cond delay="0"/>
                                  </p:stCondLst>
                                  <p:childTnLst>
                                    <p:animRot by="-21600000">
                                      <p:cBhvr>
                                        <p:cTn id="155" dur="3500" fill="hold"/>
                                        <p:tgtEl>
                                          <p:spTgt spid="35"/>
                                        </p:tgtEl>
                                        <p:attrNameLst>
                                          <p:attrName>r</p:attrName>
                                        </p:attrNameLst>
                                      </p:cBhvr>
                                    </p:animRot>
                                  </p:childTnLst>
                                </p:cTn>
                              </p:par>
                              <p:par>
                                <p:cTn id="156" presetID="8" presetClass="emph" presetSubtype="0" repeatCount="2000" fill="hold" grpId="1" nodeType="withEffect">
                                  <p:stCondLst>
                                    <p:cond delay="0"/>
                                  </p:stCondLst>
                                  <p:childTnLst>
                                    <p:animRot by="-21600000">
                                      <p:cBhvr>
                                        <p:cTn id="157" dur="3500" fill="hold"/>
                                        <p:tgtEl>
                                          <p:spTgt spid="36"/>
                                        </p:tgtEl>
                                        <p:attrNameLst>
                                          <p:attrName>r</p:attrName>
                                        </p:attrNameLst>
                                      </p:cBhvr>
                                    </p:animRot>
                                  </p:childTnLst>
                                </p:cTn>
                              </p:par>
                              <p:par>
                                <p:cTn id="158" presetID="2" presetClass="entr" presetSubtype="1" fill="hold" grpId="0" nodeType="withEffect">
                                  <p:stCondLst>
                                    <p:cond delay="0"/>
                                  </p:stCondLst>
                                  <p:childTnLst>
                                    <p:set>
                                      <p:cBhvr>
                                        <p:cTn id="159" dur="1" fill="hold">
                                          <p:stCondLst>
                                            <p:cond delay="0"/>
                                          </p:stCondLst>
                                        </p:cTn>
                                        <p:tgtEl>
                                          <p:spTgt spid="37"/>
                                        </p:tgtEl>
                                        <p:attrNameLst>
                                          <p:attrName>style.visibility</p:attrName>
                                        </p:attrNameLst>
                                      </p:cBhvr>
                                      <p:to>
                                        <p:strVal val="visible"/>
                                      </p:to>
                                    </p:set>
                                    <p:anim calcmode="lin" valueType="num">
                                      <p:cBhvr additive="base">
                                        <p:cTn id="160" dur="500" fill="hold"/>
                                        <p:tgtEl>
                                          <p:spTgt spid="37"/>
                                        </p:tgtEl>
                                        <p:attrNameLst>
                                          <p:attrName>ppt_x</p:attrName>
                                        </p:attrNameLst>
                                      </p:cBhvr>
                                      <p:tavLst>
                                        <p:tav tm="0">
                                          <p:val>
                                            <p:strVal val="#ppt_x"/>
                                          </p:val>
                                        </p:tav>
                                        <p:tav tm="100000">
                                          <p:val>
                                            <p:strVal val="#ppt_x"/>
                                          </p:val>
                                        </p:tav>
                                      </p:tavLst>
                                    </p:anim>
                                    <p:anim calcmode="lin" valueType="num">
                                      <p:cBhvr additive="base">
                                        <p:cTn id="161" dur="500" fill="hold"/>
                                        <p:tgtEl>
                                          <p:spTgt spid="37"/>
                                        </p:tgtEl>
                                        <p:attrNameLst>
                                          <p:attrName>ppt_y</p:attrName>
                                        </p:attrNameLst>
                                      </p:cBhvr>
                                      <p:tavLst>
                                        <p:tav tm="0">
                                          <p:val>
                                            <p:strVal val="0-#ppt_h/2"/>
                                          </p:val>
                                        </p:tav>
                                        <p:tav tm="100000">
                                          <p:val>
                                            <p:strVal val="#ppt_y"/>
                                          </p:val>
                                        </p:tav>
                                      </p:tavLst>
                                    </p:anim>
                                  </p:childTnLst>
                                </p:cTn>
                              </p:par>
                              <p:par>
                                <p:cTn id="162" presetID="2" presetClass="entr" presetSubtype="1" fill="hold" grpId="0" nodeType="withEffect">
                                  <p:stCondLst>
                                    <p:cond delay="250"/>
                                  </p:stCondLst>
                                  <p:childTnLst>
                                    <p:set>
                                      <p:cBhvr>
                                        <p:cTn id="163" dur="1" fill="hold">
                                          <p:stCondLst>
                                            <p:cond delay="0"/>
                                          </p:stCondLst>
                                        </p:cTn>
                                        <p:tgtEl>
                                          <p:spTgt spid="38"/>
                                        </p:tgtEl>
                                        <p:attrNameLst>
                                          <p:attrName>style.visibility</p:attrName>
                                        </p:attrNameLst>
                                      </p:cBhvr>
                                      <p:to>
                                        <p:strVal val="visible"/>
                                      </p:to>
                                    </p:set>
                                    <p:anim calcmode="lin" valueType="num">
                                      <p:cBhvr additive="base">
                                        <p:cTn id="164" dur="500" fill="hold"/>
                                        <p:tgtEl>
                                          <p:spTgt spid="38"/>
                                        </p:tgtEl>
                                        <p:attrNameLst>
                                          <p:attrName>ppt_x</p:attrName>
                                        </p:attrNameLst>
                                      </p:cBhvr>
                                      <p:tavLst>
                                        <p:tav tm="0">
                                          <p:val>
                                            <p:strVal val="#ppt_x"/>
                                          </p:val>
                                        </p:tav>
                                        <p:tav tm="100000">
                                          <p:val>
                                            <p:strVal val="#ppt_x"/>
                                          </p:val>
                                        </p:tav>
                                      </p:tavLst>
                                    </p:anim>
                                    <p:anim calcmode="lin" valueType="num">
                                      <p:cBhvr additive="base">
                                        <p:cTn id="165" dur="500" fill="hold"/>
                                        <p:tgtEl>
                                          <p:spTgt spid="38"/>
                                        </p:tgtEl>
                                        <p:attrNameLst>
                                          <p:attrName>ppt_y</p:attrName>
                                        </p:attrNameLst>
                                      </p:cBhvr>
                                      <p:tavLst>
                                        <p:tav tm="0">
                                          <p:val>
                                            <p:strVal val="0-#ppt_h/2"/>
                                          </p:val>
                                        </p:tav>
                                        <p:tav tm="100000">
                                          <p:val>
                                            <p:strVal val="#ppt_y"/>
                                          </p:val>
                                        </p:tav>
                                      </p:tavLst>
                                    </p:anim>
                                  </p:childTnLst>
                                </p:cTn>
                              </p:par>
                            </p:childTnLst>
                          </p:cTn>
                        </p:par>
                        <p:par>
                          <p:cTn id="166" fill="hold">
                            <p:stCondLst>
                              <p:cond delay="42500"/>
                            </p:stCondLst>
                            <p:childTnLst>
                              <p:par>
                                <p:cTn id="167" presetID="2" presetClass="entr" presetSubtype="2" fill="hold" nodeType="afterEffect">
                                  <p:stCondLst>
                                    <p:cond delay="0"/>
                                  </p:stCondLst>
                                  <p:childTnLst>
                                    <p:set>
                                      <p:cBhvr>
                                        <p:cTn id="168" dur="1" fill="hold">
                                          <p:stCondLst>
                                            <p:cond delay="0"/>
                                          </p:stCondLst>
                                        </p:cTn>
                                        <p:tgtEl>
                                          <p:spTgt spid="39"/>
                                        </p:tgtEl>
                                        <p:attrNameLst>
                                          <p:attrName>style.visibility</p:attrName>
                                        </p:attrNameLst>
                                      </p:cBhvr>
                                      <p:to>
                                        <p:strVal val="visible"/>
                                      </p:to>
                                    </p:set>
                                    <p:anim calcmode="lin" valueType="num">
                                      <p:cBhvr additive="base">
                                        <p:cTn id="169" dur="500" fill="hold"/>
                                        <p:tgtEl>
                                          <p:spTgt spid="39"/>
                                        </p:tgtEl>
                                        <p:attrNameLst>
                                          <p:attrName>ppt_x</p:attrName>
                                        </p:attrNameLst>
                                      </p:cBhvr>
                                      <p:tavLst>
                                        <p:tav tm="0">
                                          <p:val>
                                            <p:strVal val="1+#ppt_w/2"/>
                                          </p:val>
                                        </p:tav>
                                        <p:tav tm="100000">
                                          <p:val>
                                            <p:strVal val="#ppt_x"/>
                                          </p:val>
                                        </p:tav>
                                      </p:tavLst>
                                    </p:anim>
                                    <p:anim calcmode="lin" valueType="num">
                                      <p:cBhvr additive="base">
                                        <p:cTn id="170" dur="500" fill="hold"/>
                                        <p:tgtEl>
                                          <p:spTgt spid="39"/>
                                        </p:tgtEl>
                                        <p:attrNameLst>
                                          <p:attrName>ppt_y</p:attrName>
                                        </p:attrNameLst>
                                      </p:cBhvr>
                                      <p:tavLst>
                                        <p:tav tm="0">
                                          <p:val>
                                            <p:strVal val="#ppt_y"/>
                                          </p:val>
                                        </p:tav>
                                        <p:tav tm="100000">
                                          <p:val>
                                            <p:strVal val="#ppt_y"/>
                                          </p:val>
                                        </p:tav>
                                      </p:tavLst>
                                    </p:anim>
                                  </p:childTnLst>
                                </p:cTn>
                              </p:par>
                              <p:par>
                                <p:cTn id="171" presetID="0" presetClass="path" presetSubtype="0" accel="50000" decel="50000" fill="hold" nodeType="withEffect">
                                  <p:stCondLst>
                                    <p:cond delay="500"/>
                                  </p:stCondLst>
                                  <p:childTnLst>
                                    <p:animMotion origin="layout" path="M -3.33333E-6 0.01203 C -0.01002 0.01319 -0.01875 0.01666 -0.02864 0.01782 C -0.03867 0.02199 -0.04804 0.02245 -0.05872 0.02384 C -0.15169 0.02199 -0.15351 0.03264 -0.20625 0.01458 C -0.21185 0.00949 -0.21302 0.00555 -0.2181 -0.00162 C -0.22604 -0.01227 -0.2345 -0.02385 -0.2457 -0.02778 C -0.27448 -0.05371 -0.34062 -0.04329 -0.36145 -0.04375 C -0.36992 -0.04653 -0.37864 -0.04792 -0.38737 -0.0507 C -0.39284 -0.05255 -0.39778 -0.05533 -0.40325 -0.05648 C -0.41093 -0.06042 -0.4194 -0.06482 -0.4276 -0.06667 C -0.44023 -0.07547 -0.45325 -0.08218 -0.46705 -0.0875 C -0.47187 -0.08935 -0.47591 -0.0926 -0.48034 -0.09537 C -0.49101 -0.10093 -0.50351 -0.10556 -0.51471 -0.1081 C -0.54075 -0.10695 -0.56601 -0.10556 -0.59179 -0.10648 C -0.60351 -0.11204 -0.61523 -0.11644 -0.62617 -0.12408 C -0.63112 -0.12755 -0.63606 -0.13102 -0.64153 -0.1331 C -0.65195 -0.14144 -0.63958 -0.13241 -0.64987 -0.1375 C -0.65429 -0.14028 -0.65872 -0.14398 -0.66341 -0.14676 C -0.6681 -0.14954 -0.66497 -0.1463 -0.66914 -0.14908 C -0.67695 -0.15417 -0.68489 -0.15926 -0.69336 -0.16273 C -0.70091 -0.16945 -0.70924 -0.17639 -0.7177 -0.18102 C -0.72409 -0.19005 -0.73424 -0.19422 -0.73945 -0.2051 C -0.74062 -0.20764 -0.74205 -0.20949 -0.7427 -0.21181 C -0.74336 -0.21366 -0.74362 -0.21598 -0.7444 -0.21783 C -0.74648 -0.22246 -0.74987 -0.2257 -0.75208 -0.23033 C -0.7569 -0.24005 -0.76093 -0.24584 -0.76705 -0.25417 " pathEditMode="relative" rAng="0" ptsTypes="AAAAAAAAAAAAAAAAAAAAAAAAAA">
                                      <p:cBhvr>
                                        <p:cTn id="172" dur="6500" fill="hold"/>
                                        <p:tgtEl>
                                          <p:spTgt spid="39"/>
                                        </p:tgtEl>
                                        <p:attrNameLst>
                                          <p:attrName>ppt_x</p:attrName>
                                          <p:attrName>ppt_y</p:attrName>
                                        </p:attrNameLst>
                                      </p:cBhvr>
                                      <p:rCtr x="-38359" y="-12662"/>
                                    </p:animMotion>
                                  </p:childTnLst>
                                </p:cTn>
                              </p:par>
                              <p:par>
                                <p:cTn id="173" presetID="8" presetClass="emph" presetSubtype="0" repeatCount="2000" fill="hold" grpId="1" nodeType="withEffect">
                                  <p:stCondLst>
                                    <p:cond delay="0"/>
                                  </p:stCondLst>
                                  <p:childTnLst>
                                    <p:animRot by="21600000">
                                      <p:cBhvr>
                                        <p:cTn id="174" dur="3500" fill="hold"/>
                                        <p:tgtEl>
                                          <p:spTgt spid="37"/>
                                        </p:tgtEl>
                                        <p:attrNameLst>
                                          <p:attrName>r</p:attrName>
                                        </p:attrNameLst>
                                      </p:cBhvr>
                                    </p:animRot>
                                  </p:childTnLst>
                                </p:cTn>
                              </p:par>
                              <p:par>
                                <p:cTn id="175" presetID="6" presetClass="emph" presetSubtype="0" repeatCount="2000" autoRev="1" fill="hold" grpId="1" nodeType="withEffect">
                                  <p:stCondLst>
                                    <p:cond delay="0"/>
                                  </p:stCondLst>
                                  <p:childTnLst>
                                    <p:animScale>
                                      <p:cBhvr>
                                        <p:cTn id="176" dur="2000" fill="hold"/>
                                        <p:tgtEl>
                                          <p:spTgt spid="38"/>
                                        </p:tgtEl>
                                      </p:cBhvr>
                                      <p:by x="150000" y="150000"/>
                                    </p:animScale>
                                  </p:childTnLst>
                                </p:cTn>
                              </p:par>
                            </p:childTnLst>
                          </p:cTn>
                        </p:par>
                        <p:par>
                          <p:cTn id="177" fill="hold">
                            <p:stCondLst>
                              <p:cond delay="50500"/>
                            </p:stCondLst>
                            <p:childTnLst>
                              <p:par>
                                <p:cTn id="178" presetID="2" presetClass="entr" presetSubtype="1" fill="hold" grpId="0" nodeType="afterEffect">
                                  <p:stCondLst>
                                    <p:cond delay="0"/>
                                  </p:stCondLst>
                                  <p:childTnLst>
                                    <p:set>
                                      <p:cBhvr>
                                        <p:cTn id="179" dur="1" fill="hold">
                                          <p:stCondLst>
                                            <p:cond delay="0"/>
                                          </p:stCondLst>
                                        </p:cTn>
                                        <p:tgtEl>
                                          <p:spTgt spid="40"/>
                                        </p:tgtEl>
                                        <p:attrNameLst>
                                          <p:attrName>style.visibility</p:attrName>
                                        </p:attrNameLst>
                                      </p:cBhvr>
                                      <p:to>
                                        <p:strVal val="visible"/>
                                      </p:to>
                                    </p:set>
                                    <p:anim calcmode="lin" valueType="num">
                                      <p:cBhvr additive="base">
                                        <p:cTn id="180" dur="500" fill="hold"/>
                                        <p:tgtEl>
                                          <p:spTgt spid="40"/>
                                        </p:tgtEl>
                                        <p:attrNameLst>
                                          <p:attrName>ppt_x</p:attrName>
                                        </p:attrNameLst>
                                      </p:cBhvr>
                                      <p:tavLst>
                                        <p:tav tm="0">
                                          <p:val>
                                            <p:strVal val="#ppt_x"/>
                                          </p:val>
                                        </p:tav>
                                        <p:tav tm="100000">
                                          <p:val>
                                            <p:strVal val="#ppt_x"/>
                                          </p:val>
                                        </p:tav>
                                      </p:tavLst>
                                    </p:anim>
                                    <p:anim calcmode="lin" valueType="num">
                                      <p:cBhvr additive="base">
                                        <p:cTn id="181" dur="500" fill="hold"/>
                                        <p:tgtEl>
                                          <p:spTgt spid="40"/>
                                        </p:tgtEl>
                                        <p:attrNameLst>
                                          <p:attrName>ppt_y</p:attrName>
                                        </p:attrNameLst>
                                      </p:cBhvr>
                                      <p:tavLst>
                                        <p:tav tm="0">
                                          <p:val>
                                            <p:strVal val="0-#ppt_h/2"/>
                                          </p:val>
                                        </p:tav>
                                        <p:tav tm="100000">
                                          <p:val>
                                            <p:strVal val="#ppt_y"/>
                                          </p:val>
                                        </p:tav>
                                      </p:tavLst>
                                    </p:anim>
                                  </p:childTnLst>
                                </p:cTn>
                              </p:par>
                              <p:par>
                                <p:cTn id="182" presetID="2" presetClass="entr" presetSubtype="1" fill="hold" grpId="0" nodeType="withEffect">
                                  <p:stCondLst>
                                    <p:cond delay="250"/>
                                  </p:stCondLst>
                                  <p:childTnLst>
                                    <p:set>
                                      <p:cBhvr>
                                        <p:cTn id="183" dur="1" fill="hold">
                                          <p:stCondLst>
                                            <p:cond delay="0"/>
                                          </p:stCondLst>
                                        </p:cTn>
                                        <p:tgtEl>
                                          <p:spTgt spid="41"/>
                                        </p:tgtEl>
                                        <p:attrNameLst>
                                          <p:attrName>style.visibility</p:attrName>
                                        </p:attrNameLst>
                                      </p:cBhvr>
                                      <p:to>
                                        <p:strVal val="visible"/>
                                      </p:to>
                                    </p:set>
                                    <p:anim calcmode="lin" valueType="num">
                                      <p:cBhvr additive="base">
                                        <p:cTn id="184" dur="500" fill="hold"/>
                                        <p:tgtEl>
                                          <p:spTgt spid="41"/>
                                        </p:tgtEl>
                                        <p:attrNameLst>
                                          <p:attrName>ppt_x</p:attrName>
                                        </p:attrNameLst>
                                      </p:cBhvr>
                                      <p:tavLst>
                                        <p:tav tm="0">
                                          <p:val>
                                            <p:strVal val="#ppt_x"/>
                                          </p:val>
                                        </p:tav>
                                        <p:tav tm="100000">
                                          <p:val>
                                            <p:strVal val="#ppt_x"/>
                                          </p:val>
                                        </p:tav>
                                      </p:tavLst>
                                    </p:anim>
                                    <p:anim calcmode="lin" valueType="num">
                                      <p:cBhvr additive="base">
                                        <p:cTn id="185" dur="500" fill="hold"/>
                                        <p:tgtEl>
                                          <p:spTgt spid="41"/>
                                        </p:tgtEl>
                                        <p:attrNameLst>
                                          <p:attrName>ppt_y</p:attrName>
                                        </p:attrNameLst>
                                      </p:cBhvr>
                                      <p:tavLst>
                                        <p:tav tm="0">
                                          <p:val>
                                            <p:strVal val="0-#ppt_h/2"/>
                                          </p:val>
                                        </p:tav>
                                        <p:tav tm="100000">
                                          <p:val>
                                            <p:strVal val="#ppt_y"/>
                                          </p:val>
                                        </p:tav>
                                      </p:tavLst>
                                    </p:anim>
                                  </p:childTnLst>
                                </p:cTn>
                              </p:par>
                              <p:par>
                                <p:cTn id="186" presetID="2" presetClass="entr" presetSubtype="1" fill="hold" grpId="0" nodeType="withEffect">
                                  <p:stCondLst>
                                    <p:cond delay="500"/>
                                  </p:stCondLst>
                                  <p:childTnLst>
                                    <p:set>
                                      <p:cBhvr>
                                        <p:cTn id="187" dur="1" fill="hold">
                                          <p:stCondLst>
                                            <p:cond delay="0"/>
                                          </p:stCondLst>
                                        </p:cTn>
                                        <p:tgtEl>
                                          <p:spTgt spid="42"/>
                                        </p:tgtEl>
                                        <p:attrNameLst>
                                          <p:attrName>style.visibility</p:attrName>
                                        </p:attrNameLst>
                                      </p:cBhvr>
                                      <p:to>
                                        <p:strVal val="visible"/>
                                      </p:to>
                                    </p:set>
                                    <p:anim calcmode="lin" valueType="num">
                                      <p:cBhvr additive="base">
                                        <p:cTn id="188" dur="500" fill="hold"/>
                                        <p:tgtEl>
                                          <p:spTgt spid="42"/>
                                        </p:tgtEl>
                                        <p:attrNameLst>
                                          <p:attrName>ppt_x</p:attrName>
                                        </p:attrNameLst>
                                      </p:cBhvr>
                                      <p:tavLst>
                                        <p:tav tm="0">
                                          <p:val>
                                            <p:strVal val="#ppt_x"/>
                                          </p:val>
                                        </p:tav>
                                        <p:tav tm="100000">
                                          <p:val>
                                            <p:strVal val="#ppt_x"/>
                                          </p:val>
                                        </p:tav>
                                      </p:tavLst>
                                    </p:anim>
                                    <p:anim calcmode="lin" valueType="num">
                                      <p:cBhvr additive="base">
                                        <p:cTn id="189" dur="500" fill="hold"/>
                                        <p:tgtEl>
                                          <p:spTgt spid="42"/>
                                        </p:tgtEl>
                                        <p:attrNameLst>
                                          <p:attrName>ppt_y</p:attrName>
                                        </p:attrNameLst>
                                      </p:cBhvr>
                                      <p:tavLst>
                                        <p:tav tm="0">
                                          <p:val>
                                            <p:strVal val="0-#ppt_h/2"/>
                                          </p:val>
                                        </p:tav>
                                        <p:tav tm="100000">
                                          <p:val>
                                            <p:strVal val="#ppt_y"/>
                                          </p:val>
                                        </p:tav>
                                      </p:tavLst>
                                    </p:anim>
                                  </p:childTnLst>
                                </p:cTn>
                              </p:par>
                              <p:par>
                                <p:cTn id="190" presetID="8" presetClass="emph" presetSubtype="0" repeatCount="2000" fill="hold" grpId="1" nodeType="withEffect">
                                  <p:stCondLst>
                                    <p:cond delay="0"/>
                                  </p:stCondLst>
                                  <p:childTnLst>
                                    <p:animRot by="21600000">
                                      <p:cBhvr>
                                        <p:cTn id="191" dur="3500" fill="hold"/>
                                        <p:tgtEl>
                                          <p:spTgt spid="40"/>
                                        </p:tgtEl>
                                        <p:attrNameLst>
                                          <p:attrName>r</p:attrName>
                                        </p:attrNameLst>
                                      </p:cBhvr>
                                    </p:animRot>
                                  </p:childTnLst>
                                </p:cTn>
                              </p:par>
                              <p:par>
                                <p:cTn id="192" presetID="8" presetClass="emph" presetSubtype="0" repeatCount="2000" fill="hold" grpId="1" nodeType="withEffect">
                                  <p:stCondLst>
                                    <p:cond delay="0"/>
                                  </p:stCondLst>
                                  <p:childTnLst>
                                    <p:animRot by="21600000">
                                      <p:cBhvr>
                                        <p:cTn id="193" dur="3500" fill="hold"/>
                                        <p:tgtEl>
                                          <p:spTgt spid="42"/>
                                        </p:tgtEl>
                                        <p:attrNameLst>
                                          <p:attrName>r</p:attrName>
                                        </p:attrNameLst>
                                      </p:cBhvr>
                                    </p:animRot>
                                  </p:childTnLst>
                                </p:cTn>
                              </p:par>
                              <p:par>
                                <p:cTn id="194" presetID="6" presetClass="emph" presetSubtype="0" repeatCount="2000" autoRev="1" fill="hold" grpId="1" nodeType="withEffect">
                                  <p:stCondLst>
                                    <p:cond delay="0"/>
                                  </p:stCondLst>
                                  <p:childTnLst>
                                    <p:animScale>
                                      <p:cBhvr>
                                        <p:cTn id="195" dur="2000" fill="hold"/>
                                        <p:tgtEl>
                                          <p:spTgt spid="41"/>
                                        </p:tgtEl>
                                      </p:cBhvr>
                                      <p:by x="150000" y="150000"/>
                                    </p:animScale>
                                  </p:childTnLst>
                                </p:cTn>
                              </p:par>
                            </p:childTnLst>
                          </p:cTn>
                        </p:par>
                        <p:par>
                          <p:cTn id="196" fill="hold">
                            <p:stCondLst>
                              <p:cond delay="58500"/>
                            </p:stCondLst>
                            <p:childTnLst>
                              <p:par>
                                <p:cTn id="197" presetID="37" presetClass="entr" presetSubtype="0" fill="hold" nodeType="afterEffect">
                                  <p:stCondLst>
                                    <p:cond delay="0"/>
                                  </p:stCondLst>
                                  <p:childTnLst>
                                    <p:set>
                                      <p:cBhvr>
                                        <p:cTn id="198" dur="1" fill="hold">
                                          <p:stCondLst>
                                            <p:cond delay="0"/>
                                          </p:stCondLst>
                                        </p:cTn>
                                        <p:tgtEl>
                                          <p:spTgt spid="43"/>
                                        </p:tgtEl>
                                        <p:attrNameLst>
                                          <p:attrName>style.visibility</p:attrName>
                                        </p:attrNameLst>
                                      </p:cBhvr>
                                      <p:to>
                                        <p:strVal val="visible"/>
                                      </p:to>
                                    </p:set>
                                    <p:animEffect transition="in" filter="fade">
                                      <p:cBhvr>
                                        <p:cTn id="199" dur="1000"/>
                                        <p:tgtEl>
                                          <p:spTgt spid="43"/>
                                        </p:tgtEl>
                                      </p:cBhvr>
                                    </p:animEffect>
                                    <p:anim calcmode="lin" valueType="num">
                                      <p:cBhvr>
                                        <p:cTn id="200" dur="1000" fill="hold"/>
                                        <p:tgtEl>
                                          <p:spTgt spid="43"/>
                                        </p:tgtEl>
                                        <p:attrNameLst>
                                          <p:attrName>ppt_x</p:attrName>
                                        </p:attrNameLst>
                                      </p:cBhvr>
                                      <p:tavLst>
                                        <p:tav tm="0">
                                          <p:val>
                                            <p:strVal val="#ppt_x"/>
                                          </p:val>
                                        </p:tav>
                                        <p:tav tm="100000">
                                          <p:val>
                                            <p:strVal val="#ppt_x"/>
                                          </p:val>
                                        </p:tav>
                                      </p:tavLst>
                                    </p:anim>
                                    <p:anim calcmode="lin" valueType="num">
                                      <p:cBhvr>
                                        <p:cTn id="201" dur="900" decel="100000" fill="hold"/>
                                        <p:tgtEl>
                                          <p:spTgt spid="43"/>
                                        </p:tgtEl>
                                        <p:attrNameLst>
                                          <p:attrName>ppt_y</p:attrName>
                                        </p:attrNameLst>
                                      </p:cBhvr>
                                      <p:tavLst>
                                        <p:tav tm="0">
                                          <p:val>
                                            <p:strVal val="#ppt_y+1"/>
                                          </p:val>
                                        </p:tav>
                                        <p:tav tm="100000">
                                          <p:val>
                                            <p:strVal val="#ppt_y-.03"/>
                                          </p:val>
                                        </p:tav>
                                      </p:tavLst>
                                    </p:anim>
                                    <p:anim calcmode="lin" valueType="num">
                                      <p:cBhvr>
                                        <p:cTn id="202"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par>
                                <p:cTn id="203" presetID="10" presetClass="entr" presetSubtype="0" fill="hold" nodeType="withEffect">
                                  <p:stCondLst>
                                    <p:cond delay="500"/>
                                  </p:stCondLst>
                                  <p:childTnLst>
                                    <p:set>
                                      <p:cBhvr>
                                        <p:cTn id="204" dur="1" fill="hold">
                                          <p:stCondLst>
                                            <p:cond delay="0"/>
                                          </p:stCondLst>
                                        </p:cTn>
                                        <p:tgtEl>
                                          <p:spTgt spid="46"/>
                                        </p:tgtEl>
                                        <p:attrNameLst>
                                          <p:attrName>style.visibility</p:attrName>
                                        </p:attrNameLst>
                                      </p:cBhvr>
                                      <p:to>
                                        <p:strVal val="visible"/>
                                      </p:to>
                                    </p:set>
                                    <p:animEffect transition="in" filter="fade">
                                      <p:cBhvr>
                                        <p:cTn id="205" dur="500"/>
                                        <p:tgtEl>
                                          <p:spTgt spid="46"/>
                                        </p:tgtEl>
                                      </p:cBhvr>
                                    </p:animEffect>
                                  </p:childTnLst>
                                </p:cTn>
                              </p:par>
                              <p:par>
                                <p:cTn id="206" presetID="10" presetClass="entr" presetSubtype="0" fill="hold" nodeType="withEffect">
                                  <p:stCondLst>
                                    <p:cond delay="1000"/>
                                  </p:stCondLst>
                                  <p:childTnLst>
                                    <p:set>
                                      <p:cBhvr>
                                        <p:cTn id="207" dur="1" fill="hold">
                                          <p:stCondLst>
                                            <p:cond delay="0"/>
                                          </p:stCondLst>
                                        </p:cTn>
                                        <p:tgtEl>
                                          <p:spTgt spid="47"/>
                                        </p:tgtEl>
                                        <p:attrNameLst>
                                          <p:attrName>style.visibility</p:attrName>
                                        </p:attrNameLst>
                                      </p:cBhvr>
                                      <p:to>
                                        <p:strVal val="visible"/>
                                      </p:to>
                                    </p:set>
                                    <p:animEffect transition="in" filter="fade">
                                      <p:cBhvr>
                                        <p:cTn id="208" dur="500"/>
                                        <p:tgtEl>
                                          <p:spTgt spid="47"/>
                                        </p:tgtEl>
                                      </p:cBhvr>
                                    </p:animEffect>
                                  </p:childTnLst>
                                </p:cTn>
                              </p:par>
                              <p:par>
                                <p:cTn id="209" presetID="10" presetClass="entr" presetSubtype="0" fill="hold" nodeType="withEffect">
                                  <p:stCondLst>
                                    <p:cond delay="1500"/>
                                  </p:stCondLst>
                                  <p:childTnLst>
                                    <p:set>
                                      <p:cBhvr>
                                        <p:cTn id="210" dur="1" fill="hold">
                                          <p:stCondLst>
                                            <p:cond delay="0"/>
                                          </p:stCondLst>
                                        </p:cTn>
                                        <p:tgtEl>
                                          <p:spTgt spid="48"/>
                                        </p:tgtEl>
                                        <p:attrNameLst>
                                          <p:attrName>style.visibility</p:attrName>
                                        </p:attrNameLst>
                                      </p:cBhvr>
                                      <p:to>
                                        <p:strVal val="visible"/>
                                      </p:to>
                                    </p:set>
                                    <p:animEffect transition="in" filter="fade">
                                      <p:cBhvr>
                                        <p:cTn id="2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P spid="22" grpId="0" animBg="1"/>
      <p:bldP spid="22" grpId="1" animBg="1"/>
      <p:bldP spid="23" grpId="0" animBg="1"/>
      <p:bldP spid="23" grpId="1" animBg="1"/>
      <p:bldP spid="24" grpId="0" animBg="1"/>
      <p:bldP spid="24" grpId="1" animBg="1"/>
      <p:bldP spid="27" grpId="0" animBg="1"/>
      <p:bldP spid="27" grpId="1" animBg="1"/>
      <p:bldP spid="28" grpId="0" animBg="1"/>
      <p:bldP spid="28" grpId="1" animBg="1"/>
      <p:bldP spid="30" grpId="0" animBg="1"/>
      <p:bldP spid="30" grpId="1" animBg="1"/>
      <p:bldP spid="31" grpId="0" animBg="1"/>
      <p:bldP spid="31" grpId="1" animBg="1"/>
      <p:bldP spid="32" grpId="0" animBg="1"/>
      <p:bldP spid="32" grpId="1" animBg="1"/>
      <p:bldP spid="35" grpId="0" animBg="1"/>
      <p:bldP spid="35" grpId="1" animBg="1"/>
      <p:bldP spid="36" grpId="0" animBg="1"/>
      <p:bldP spid="36" grpId="1" animBg="1"/>
      <p:bldP spid="37" grpId="0" animBg="1"/>
      <p:bldP spid="37" grpId="1" animBg="1"/>
      <p:bldP spid="38" grpId="0" animBg="1"/>
      <p:bldP spid="38" grpId="1" animBg="1"/>
      <p:bldP spid="40" grpId="0" animBg="1"/>
      <p:bldP spid="40" grpId="1" animBg="1"/>
      <p:bldP spid="41" grpId="0" animBg="1"/>
      <p:bldP spid="41" grpId="1" animBg="1"/>
      <p:bldP spid="42" grpId="0" animBg="1"/>
      <p:bldP spid="4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形 188" descr="扩音器">
            <a:extLst>
              <a:ext uri="{FF2B5EF4-FFF2-40B4-BE49-F238E27FC236}">
                <a16:creationId xmlns:a16="http://schemas.microsoft.com/office/drawing/2014/main" xmlns="" id="{DF7FED7C-0B8C-4032-A78F-D2C2DD7152BF}"/>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9"/>
              </a:ext>
            </a:extLst>
          </a:blip>
          <a:stretch>
            <a:fillRect/>
          </a:stretch>
        </p:blipFill>
        <p:spPr>
          <a:xfrm>
            <a:off x="1164446" y="506328"/>
            <a:ext cx="974794" cy="974794"/>
          </a:xfrm>
          <a:prstGeom prst="rect">
            <a:avLst/>
          </a:prstGeom>
        </p:spPr>
      </p:pic>
      <p:sp>
        <p:nvSpPr>
          <p:cNvPr id="4" name="TextBox 3"/>
          <p:cNvSpPr txBox="1"/>
          <p:nvPr/>
        </p:nvSpPr>
        <p:spPr>
          <a:xfrm>
            <a:off x="2240280" y="811530"/>
            <a:ext cx="1415772" cy="646331"/>
          </a:xfrm>
          <a:prstGeom prst="rect">
            <a:avLst/>
          </a:prstGeom>
          <a:noFill/>
        </p:spPr>
        <p:txBody>
          <a:bodyPr wrap="none" rtlCol="0">
            <a:spAutoFit/>
          </a:bodyPr>
          <a:lstStyle/>
          <a:p>
            <a:r>
              <a:rPr lang="en-US" sz="36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6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Đọc</a:t>
            </a:r>
            <a:endParaRPr lang="en-US" sz="36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0" name="iṡlïdè">
            <a:extLst>
              <a:ext uri="{FF2B5EF4-FFF2-40B4-BE49-F238E27FC236}">
                <a16:creationId xmlns:a16="http://schemas.microsoft.com/office/drawing/2014/main" xmlns="" id="{E4ACF3A0-3940-4E20-9C56-A18B2E77A516}"/>
              </a:ext>
            </a:extLst>
          </p:cNvPr>
          <p:cNvSpPr/>
          <p:nvPr/>
        </p:nvSpPr>
        <p:spPr>
          <a:xfrm>
            <a:off x="702189" y="2386360"/>
            <a:ext cx="545999" cy="548317"/>
          </a:xfrm>
          <a:custGeom>
            <a:avLst/>
            <a:gdLst>
              <a:gd name="connsiteX0" fmla="*/ 93 w 595851"/>
              <a:gd name="connsiteY0" fmla="*/ 348663 h 605039"/>
              <a:gd name="connsiteX1" fmla="*/ 82820 w 595851"/>
              <a:gd name="connsiteY1" fmla="*/ 348663 h 605039"/>
              <a:gd name="connsiteX2" fmla="*/ 109188 w 595851"/>
              <a:gd name="connsiteY2" fmla="*/ 370075 h 605039"/>
              <a:gd name="connsiteX3" fmla="*/ 152548 w 595851"/>
              <a:gd name="connsiteY3" fmla="*/ 575570 h 605039"/>
              <a:gd name="connsiteX4" fmla="*/ 135093 w 595851"/>
              <a:gd name="connsiteY4" fmla="*/ 596889 h 605039"/>
              <a:gd name="connsiteX5" fmla="*/ 0 w 595851"/>
              <a:gd name="connsiteY5" fmla="*/ 596889 h 605039"/>
              <a:gd name="connsiteX6" fmla="*/ 329155 w 595851"/>
              <a:gd name="connsiteY6" fmla="*/ 0 h 605039"/>
              <a:gd name="connsiteX7" fmla="*/ 383657 w 595851"/>
              <a:gd name="connsiteY7" fmla="*/ 139414 h 605039"/>
              <a:gd name="connsiteX8" fmla="*/ 383657 w 595851"/>
              <a:gd name="connsiteY8" fmla="*/ 241656 h 605039"/>
              <a:gd name="connsiteX9" fmla="*/ 409376 w 595851"/>
              <a:gd name="connsiteY9" fmla="*/ 236280 h 605039"/>
              <a:gd name="connsiteX10" fmla="*/ 567124 w 595851"/>
              <a:gd name="connsiteY10" fmla="*/ 249257 h 605039"/>
              <a:gd name="connsiteX11" fmla="*/ 574831 w 595851"/>
              <a:gd name="connsiteY11" fmla="*/ 321374 h 605039"/>
              <a:gd name="connsiteX12" fmla="*/ 573902 w 595851"/>
              <a:gd name="connsiteY12" fmla="*/ 414811 h 605039"/>
              <a:gd name="connsiteX13" fmla="*/ 550319 w 595851"/>
              <a:gd name="connsiteY13" fmla="*/ 507321 h 605039"/>
              <a:gd name="connsiteX14" fmla="*/ 473998 w 595851"/>
              <a:gd name="connsiteY14" fmla="*/ 599831 h 605039"/>
              <a:gd name="connsiteX15" fmla="*/ 370937 w 595851"/>
              <a:gd name="connsiteY15" fmla="*/ 603168 h 605039"/>
              <a:gd name="connsiteX16" fmla="*/ 193597 w 595851"/>
              <a:gd name="connsiteY16" fmla="*/ 593528 h 605039"/>
              <a:gd name="connsiteX17" fmla="*/ 136403 w 595851"/>
              <a:gd name="connsiteY17" fmla="*/ 345197 h 605039"/>
              <a:gd name="connsiteX18" fmla="*/ 165929 w 595851"/>
              <a:gd name="connsiteY18" fmla="*/ 314886 h 605039"/>
              <a:gd name="connsiteX19" fmla="*/ 168900 w 595851"/>
              <a:gd name="connsiteY19" fmla="*/ 306914 h 605039"/>
              <a:gd name="connsiteX20" fmla="*/ 193597 w 595851"/>
              <a:gd name="connsiteY20" fmla="*/ 268167 h 605039"/>
              <a:gd name="connsiteX21" fmla="*/ 310586 w 595851"/>
              <a:gd name="connsiteY21" fmla="*/ 59696 h 605039"/>
              <a:gd name="connsiteX22" fmla="*/ 329155 w 595851"/>
              <a:gd name="connsiteY22" fmla="*/ 0 h 60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95851" h="605039">
                <a:moveTo>
                  <a:pt x="93" y="348663"/>
                </a:moveTo>
                <a:lnTo>
                  <a:pt x="82820" y="348663"/>
                </a:lnTo>
                <a:cubicBezTo>
                  <a:pt x="94797" y="348663"/>
                  <a:pt x="106682" y="358303"/>
                  <a:pt x="109188" y="370075"/>
                </a:cubicBezTo>
                <a:lnTo>
                  <a:pt x="152548" y="575570"/>
                </a:lnTo>
                <a:cubicBezTo>
                  <a:pt x="154962" y="587342"/>
                  <a:pt x="147163" y="596982"/>
                  <a:pt x="135093" y="596889"/>
                </a:cubicBezTo>
                <a:lnTo>
                  <a:pt x="0" y="596889"/>
                </a:lnTo>
                <a:close/>
                <a:moveTo>
                  <a:pt x="329155" y="0"/>
                </a:moveTo>
                <a:cubicBezTo>
                  <a:pt x="357195" y="0"/>
                  <a:pt x="423674" y="18632"/>
                  <a:pt x="383657" y="139414"/>
                </a:cubicBezTo>
                <a:cubicBezTo>
                  <a:pt x="343825" y="260196"/>
                  <a:pt x="383657" y="241656"/>
                  <a:pt x="383657" y="241656"/>
                </a:cubicBezTo>
                <a:cubicBezTo>
                  <a:pt x="392849" y="239432"/>
                  <a:pt x="401391" y="237671"/>
                  <a:pt x="409376" y="236280"/>
                </a:cubicBezTo>
                <a:cubicBezTo>
                  <a:pt x="409376" y="236280"/>
                  <a:pt x="524693" y="210511"/>
                  <a:pt x="567124" y="249257"/>
                </a:cubicBezTo>
                <a:cubicBezTo>
                  <a:pt x="601199" y="280310"/>
                  <a:pt x="574831" y="321374"/>
                  <a:pt x="574831" y="321374"/>
                </a:cubicBezTo>
                <a:cubicBezTo>
                  <a:pt x="574831" y="321374"/>
                  <a:pt x="622740" y="364014"/>
                  <a:pt x="573902" y="414811"/>
                </a:cubicBezTo>
                <a:cubicBezTo>
                  <a:pt x="573902" y="414811"/>
                  <a:pt x="605099" y="466165"/>
                  <a:pt x="550319" y="507321"/>
                </a:cubicBezTo>
                <a:cubicBezTo>
                  <a:pt x="550319" y="507321"/>
                  <a:pt x="575759" y="578140"/>
                  <a:pt x="473998" y="599831"/>
                </a:cubicBezTo>
                <a:cubicBezTo>
                  <a:pt x="444101" y="606227"/>
                  <a:pt x="406405" y="605949"/>
                  <a:pt x="370937" y="603168"/>
                </a:cubicBezTo>
                <a:cubicBezTo>
                  <a:pt x="282174" y="605022"/>
                  <a:pt x="193597" y="593528"/>
                  <a:pt x="193597" y="593528"/>
                </a:cubicBezTo>
                <a:lnTo>
                  <a:pt x="136403" y="345197"/>
                </a:lnTo>
                <a:cubicBezTo>
                  <a:pt x="153858" y="334723"/>
                  <a:pt x="162029" y="322672"/>
                  <a:pt x="165929" y="314886"/>
                </a:cubicBezTo>
                <a:cubicBezTo>
                  <a:pt x="166764" y="312476"/>
                  <a:pt x="167786" y="309695"/>
                  <a:pt x="168900" y="306914"/>
                </a:cubicBezTo>
                <a:cubicBezTo>
                  <a:pt x="173728" y="295234"/>
                  <a:pt x="181341" y="281052"/>
                  <a:pt x="193597" y="268167"/>
                </a:cubicBezTo>
                <a:cubicBezTo>
                  <a:pt x="250792" y="224322"/>
                  <a:pt x="310586" y="59696"/>
                  <a:pt x="310586" y="59696"/>
                </a:cubicBezTo>
                <a:cubicBezTo>
                  <a:pt x="310586" y="59696"/>
                  <a:pt x="301208" y="0"/>
                  <a:pt x="329155" y="0"/>
                </a:cubicBezTo>
                <a:close/>
              </a:path>
            </a:pathLst>
          </a:cu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GB" sz="2000" dirty="0">
              <a:solidFill>
                <a:prstClr val="white"/>
              </a:solidFill>
            </a:endParaRPr>
          </a:p>
        </p:txBody>
      </p:sp>
      <p:sp>
        <p:nvSpPr>
          <p:cNvPr id="14" name="Cloud Callout 13"/>
          <p:cNvSpPr/>
          <p:nvPr/>
        </p:nvSpPr>
        <p:spPr>
          <a:xfrm>
            <a:off x="3345683" y="1348216"/>
            <a:ext cx="5339270" cy="2377440"/>
          </a:xfrm>
          <a:prstGeom prst="cloud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dirty="0" err="1" smtClean="0">
                <a:solidFill>
                  <a:srgbClr val="5F5F5F"/>
                </a:solidFill>
                <a:latin typeface="Times New Roman" pitchFamily="18" charset="0"/>
                <a:ea typeface="Calibri" pitchFamily="34" charset="0"/>
                <a:cs typeface="Times New Roman" pitchFamily="18" charset="0"/>
              </a:rPr>
              <a:t>Chúng</a:t>
            </a:r>
            <a:r>
              <a:rPr lang="en-US" sz="3200" dirty="0" smtClean="0">
                <a:solidFill>
                  <a:srgbClr val="5F5F5F"/>
                </a:solidFill>
                <a:latin typeface="Times New Roman" pitchFamily="18" charset="0"/>
                <a:ea typeface="Calibri" pitchFamily="34" charset="0"/>
                <a:cs typeface="Times New Roman" pitchFamily="18" charset="0"/>
              </a:rPr>
              <a:t> ta </a:t>
            </a:r>
            <a:r>
              <a:rPr lang="en-US" sz="3200" dirty="0" err="1" smtClean="0">
                <a:solidFill>
                  <a:srgbClr val="5F5F5F"/>
                </a:solidFill>
                <a:latin typeface="Times New Roman" pitchFamily="18" charset="0"/>
                <a:ea typeface="Calibri" pitchFamily="34" charset="0"/>
                <a:cs typeface="Times New Roman" pitchFamily="18" charset="0"/>
              </a:rPr>
              <a:t>nên</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đọc</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văn</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bản</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này</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với</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giọng</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điệu</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như</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thế</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nào</a:t>
            </a:r>
            <a:r>
              <a:rPr lang="en-US" sz="3200" dirty="0" smtClean="0">
                <a:solidFill>
                  <a:srgbClr val="5F5F5F"/>
                </a:solidFill>
                <a:latin typeface="Times New Roman" pitchFamily="18" charset="0"/>
                <a:ea typeface="Calibri" pitchFamily="34" charset="0"/>
                <a:cs typeface="Times New Roman" pitchFamily="18" charset="0"/>
              </a:rPr>
              <a:t>?</a:t>
            </a:r>
            <a:endParaRPr lang="en-US" sz="3200" dirty="0">
              <a:solidFill>
                <a:srgbClr val="5F5F5F"/>
              </a:solidFill>
              <a:latin typeface="Times New Roman" pitchFamily="18" charset="0"/>
              <a:cs typeface="Times New Roman" pitchFamily="18" charset="0"/>
            </a:endParaRPr>
          </a:p>
        </p:txBody>
      </p:sp>
      <p:sp>
        <p:nvSpPr>
          <p:cNvPr id="15" name="TextBox 14"/>
          <p:cNvSpPr txBox="1"/>
          <p:nvPr/>
        </p:nvSpPr>
        <p:spPr>
          <a:xfrm>
            <a:off x="2509420" y="186690"/>
            <a:ext cx="2625719" cy="646331"/>
          </a:xfrm>
          <a:prstGeom prst="rect">
            <a:avLst/>
          </a:prstGeom>
          <a:noFill/>
        </p:spPr>
        <p:txBody>
          <a:bodyPr wrap="none" rtlCol="0">
            <a:spAutoFit/>
          </a:bodyPr>
          <a:lstStyle/>
          <a:p>
            <a:r>
              <a:rPr lang="en-US" sz="36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2. </a:t>
            </a:r>
            <a:r>
              <a:rPr lang="en-US" sz="36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Tác</a:t>
            </a:r>
            <a:r>
              <a:rPr lang="en-US" sz="36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6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phẩm</a:t>
            </a:r>
            <a:endParaRPr lang="en-US" sz="36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6" name="五角星 9"/>
          <p:cNvSpPr/>
          <p:nvPr/>
        </p:nvSpPr>
        <p:spPr>
          <a:xfrm>
            <a:off x="10314781" y="2536936"/>
            <a:ext cx="337603" cy="337916"/>
          </a:xfrm>
          <a:prstGeom prst="star5">
            <a:avLst>
              <a:gd name="adj" fmla="val 23926"/>
              <a:gd name="hf" fmla="val 105146"/>
              <a:gd name="vf" fmla="val 110557"/>
            </a:avLst>
          </a:prstGeom>
          <a:blipFill dpi="0" rotWithShape="1">
            <a:blip r:embed="rId10">
              <a:extLst>
                <a:ext uri="{28A0092B-C50C-407E-A947-70E740481C1C}">
                  <a14:useLocalDpi xmlns:a14="http://schemas.microsoft.com/office/drawing/2010/main" xmlns=""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1"/>
          <p:cNvSpPr/>
          <p:nvPr/>
        </p:nvSpPr>
        <p:spPr>
          <a:xfrm>
            <a:off x="12005828" y="5042600"/>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7"/>
          <p:cNvSpPr/>
          <p:nvPr/>
        </p:nvSpPr>
        <p:spPr>
          <a:xfrm rot="19938392">
            <a:off x="10634928" y="3014422"/>
            <a:ext cx="485929" cy="486379"/>
          </a:xfrm>
          <a:prstGeom prst="star5">
            <a:avLst>
              <a:gd name="adj" fmla="val 23926"/>
              <a:gd name="hf" fmla="val 105146"/>
              <a:gd name="vf" fmla="val 110557"/>
            </a:avLst>
          </a:prstGeom>
          <a:blipFill dpi="0" rotWithShape="1">
            <a:blip r:embed="rId11">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0"/>
          <p:cNvSpPr/>
          <p:nvPr/>
        </p:nvSpPr>
        <p:spPr>
          <a:xfrm>
            <a:off x="11943770" y="4190607"/>
            <a:ext cx="248230" cy="248461"/>
          </a:xfrm>
          <a:prstGeom prst="star5">
            <a:avLst>
              <a:gd name="adj" fmla="val 23926"/>
              <a:gd name="hf" fmla="val 105146"/>
              <a:gd name="vf" fmla="val 110557"/>
            </a:avLst>
          </a:prstGeom>
          <a:blipFill dpi="0" rotWithShape="1">
            <a:blip r:embed="rId10">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0" name="五角星 8"/>
          <p:cNvSpPr/>
          <p:nvPr/>
        </p:nvSpPr>
        <p:spPr>
          <a:xfrm rot="19967404">
            <a:off x="10943525" y="614399"/>
            <a:ext cx="610625" cy="611191"/>
          </a:xfrm>
          <a:prstGeom prst="star5">
            <a:avLst>
              <a:gd name="adj" fmla="val 23926"/>
              <a:gd name="hf" fmla="val 105146"/>
              <a:gd name="vf" fmla="val 110557"/>
            </a:avLst>
          </a:prstGeom>
          <a:blipFill dpi="0" rotWithShape="1">
            <a:blip r:embed="rId12">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1" name="五角星 12"/>
          <p:cNvSpPr/>
          <p:nvPr/>
        </p:nvSpPr>
        <p:spPr>
          <a:xfrm rot="19922997">
            <a:off x="11667761" y="3488304"/>
            <a:ext cx="191555" cy="191732"/>
          </a:xfrm>
          <a:prstGeom prst="star5">
            <a:avLst>
              <a:gd name="adj" fmla="val 23926"/>
              <a:gd name="hf" fmla="val 105146"/>
              <a:gd name="vf" fmla="val 110557"/>
            </a:avLst>
          </a:prstGeom>
          <a:blipFill dpi="0" rotWithShape="1">
            <a:blip r:embed="rId11">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2" name="Picture 5" descr="C:\Users\Administrator\Desktop\小鸟.png"/>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11156680" y="1802128"/>
            <a:ext cx="1112140" cy="1183180"/>
          </a:xfrm>
          <a:prstGeom prst="rect">
            <a:avLst/>
          </a:prstGeom>
          <a:noFill/>
          <a:extLst>
            <a:ext uri="{909E8E84-426E-40DD-AFC4-6F175D3DCCD1}">
              <a14:hiddenFill xmlns:a14="http://schemas.microsoft.com/office/drawing/2010/main" xmlns="">
                <a:solidFill>
                  <a:srgbClr val="FFFFFF"/>
                </a:solidFill>
              </a14:hiddenFill>
            </a:ext>
          </a:extLst>
        </p:spPr>
      </p:pic>
      <p:sp>
        <p:nvSpPr>
          <p:cNvPr id="23" name="五角星 4"/>
          <p:cNvSpPr/>
          <p:nvPr/>
        </p:nvSpPr>
        <p:spPr>
          <a:xfrm rot="19903756">
            <a:off x="5289717" y="82870"/>
            <a:ext cx="1055387" cy="1056365"/>
          </a:xfrm>
          <a:prstGeom prst="star5">
            <a:avLst>
              <a:gd name="adj" fmla="val 23926"/>
              <a:gd name="hf" fmla="val 105146"/>
              <a:gd name="vf" fmla="val 110557"/>
            </a:avLst>
          </a:prstGeom>
          <a:blipFill dpi="0" rotWithShape="1">
            <a:blip r:embed="rId10">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4" name="五角星 5"/>
          <p:cNvSpPr/>
          <p:nvPr/>
        </p:nvSpPr>
        <p:spPr>
          <a:xfrm rot="21380687">
            <a:off x="7943286" y="191347"/>
            <a:ext cx="610625" cy="611191"/>
          </a:xfrm>
          <a:prstGeom prst="star5">
            <a:avLst>
              <a:gd name="adj" fmla="val 23926"/>
              <a:gd name="hf" fmla="val 105146"/>
              <a:gd name="vf" fmla="val 110557"/>
            </a:avLst>
          </a:prstGeom>
          <a:blipFill dpi="0" rotWithShape="1">
            <a:blip r:embed="rId12">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5" name="五角星 6"/>
          <p:cNvSpPr/>
          <p:nvPr/>
        </p:nvSpPr>
        <p:spPr>
          <a:xfrm rot="19938392">
            <a:off x="9633029" y="240095"/>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6" name="图片 8" descr="6fc417983c9675ce1b60e983870aeb8a"/>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4805266" y="4013326"/>
            <a:ext cx="2240280" cy="2578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 name="图片 1"/>
          <p:cNvPicPr>
            <a:picLocks noChangeAspect="1"/>
          </p:cNvPicPr>
          <p:nvPr/>
        </p:nvPicPr>
        <p:blipFill rotWithShape="1">
          <a:blip r:embed="rId15" cstate="print">
            <a:extLst>
              <a:ext uri="{28A0092B-C50C-407E-A947-70E740481C1C}">
                <a14:useLocalDpi xmlns:a14="http://schemas.microsoft.com/office/drawing/2010/main" xmlns="" val="0"/>
              </a:ext>
            </a:extLst>
          </a:blip>
          <a:srcRect l="32760" r="8347"/>
          <a:stretch>
            <a:fillRect/>
          </a:stretch>
        </p:blipFill>
        <p:spPr>
          <a:xfrm flipH="1">
            <a:off x="-184045" y="393621"/>
            <a:ext cx="2687293" cy="1970456"/>
          </a:xfrm>
          <a:prstGeom prst="rect">
            <a:avLst/>
          </a:prstGeom>
        </p:spPr>
      </p:pic>
    </p:spTree>
    <p:extLst>
      <p:ext uri="{BB962C8B-B14F-4D97-AF65-F5344CB8AC3E}">
        <p14:creationId xmlns:p14="http://schemas.microsoft.com/office/powerpoint/2010/main" xmlns="" val="4241671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par>
                                <p:cTn id="13" presetID="2" presetClass="entr" presetSubtype="1" fill="hold" grpId="0" nodeType="withEffect">
                                  <p:stCondLst>
                                    <p:cond delay="25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750" fill="hold"/>
                                        <p:tgtEl>
                                          <p:spTgt spid="16"/>
                                        </p:tgtEl>
                                        <p:attrNameLst>
                                          <p:attrName>ppt_x</p:attrName>
                                        </p:attrNameLst>
                                      </p:cBhvr>
                                      <p:tavLst>
                                        <p:tav tm="0">
                                          <p:val>
                                            <p:strVal val="#ppt_x"/>
                                          </p:val>
                                        </p:tav>
                                        <p:tav tm="100000">
                                          <p:val>
                                            <p:strVal val="#ppt_x"/>
                                          </p:val>
                                        </p:tav>
                                      </p:tavLst>
                                    </p:anim>
                                    <p:anim calcmode="lin" valueType="num">
                                      <p:cBhvr additive="base">
                                        <p:cTn id="16" dur="750" fill="hold"/>
                                        <p:tgtEl>
                                          <p:spTgt spid="16"/>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25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750" fill="hold"/>
                                        <p:tgtEl>
                                          <p:spTgt spid="18"/>
                                        </p:tgtEl>
                                        <p:attrNameLst>
                                          <p:attrName>ppt_x</p:attrName>
                                        </p:attrNameLst>
                                      </p:cBhvr>
                                      <p:tavLst>
                                        <p:tav tm="0">
                                          <p:val>
                                            <p:strVal val="#ppt_x"/>
                                          </p:val>
                                        </p:tav>
                                        <p:tav tm="100000">
                                          <p:val>
                                            <p:strVal val="#ppt_x"/>
                                          </p:val>
                                        </p:tav>
                                      </p:tavLst>
                                    </p:anim>
                                    <p:anim calcmode="lin" valueType="num">
                                      <p:cBhvr additive="base">
                                        <p:cTn id="24" dur="750" fill="hold"/>
                                        <p:tgtEl>
                                          <p:spTgt spid="18"/>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0-#ppt_h/2"/>
                                          </p:val>
                                        </p:tav>
                                        <p:tav tm="100000">
                                          <p:val>
                                            <p:strVal val="#ppt_y"/>
                                          </p:val>
                                        </p:tav>
                                      </p:tavLst>
                                    </p:anim>
                                  </p:childTnLst>
                                </p:cTn>
                              </p:par>
                              <p:par>
                                <p:cTn id="29" presetID="8" presetClass="emph" presetSubtype="0" repeatCount="2000" fill="hold" grpId="1" nodeType="withEffect">
                                  <p:stCondLst>
                                    <p:cond delay="0"/>
                                  </p:stCondLst>
                                  <p:childTnLst>
                                    <p:animRot by="-21600000">
                                      <p:cBhvr>
                                        <p:cTn id="30" dur="3500" fill="hold"/>
                                        <p:tgtEl>
                                          <p:spTgt spid="18"/>
                                        </p:tgtEl>
                                        <p:attrNameLst>
                                          <p:attrName>r</p:attrName>
                                        </p:attrNameLst>
                                      </p:cBhvr>
                                    </p:animRot>
                                  </p:childTnLst>
                                </p:cTn>
                              </p:par>
                              <p:par>
                                <p:cTn id="31" presetID="8" presetClass="emph" presetSubtype="0" repeatCount="2000" fill="hold" grpId="1" nodeType="withEffect">
                                  <p:stCondLst>
                                    <p:cond delay="0"/>
                                  </p:stCondLst>
                                  <p:childTnLst>
                                    <p:animRot by="-21600000">
                                      <p:cBhvr>
                                        <p:cTn id="32" dur="3500" fill="hold"/>
                                        <p:tgtEl>
                                          <p:spTgt spid="19"/>
                                        </p:tgtEl>
                                        <p:attrNameLst>
                                          <p:attrName>r</p:attrName>
                                        </p:attrNameLst>
                                      </p:cBhvr>
                                    </p:animRot>
                                  </p:childTnLst>
                                </p:cTn>
                              </p:par>
                              <p:par>
                                <p:cTn id="33" presetID="2" presetClass="entr" presetSubtype="1"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0-#ppt_h/2"/>
                                          </p:val>
                                        </p:tav>
                                        <p:tav tm="100000">
                                          <p:val>
                                            <p:strVal val="#ppt_y"/>
                                          </p:val>
                                        </p:tav>
                                      </p:tavLst>
                                    </p:anim>
                                  </p:childTnLst>
                                </p:cTn>
                              </p:par>
                            </p:childTnLst>
                          </p:cTn>
                        </p:par>
                        <p:par>
                          <p:cTn id="41" fill="hold">
                            <p:stCondLst>
                              <p:cond delay="7000"/>
                            </p:stCondLst>
                            <p:childTnLst>
                              <p:par>
                                <p:cTn id="42" presetID="2" presetClass="entr" presetSubtype="2"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additive="base">
                                        <p:cTn id="44" dur="500" fill="hold"/>
                                        <p:tgtEl>
                                          <p:spTgt spid="22"/>
                                        </p:tgtEl>
                                        <p:attrNameLst>
                                          <p:attrName>ppt_x</p:attrName>
                                        </p:attrNameLst>
                                      </p:cBhvr>
                                      <p:tavLst>
                                        <p:tav tm="0">
                                          <p:val>
                                            <p:strVal val="1+#ppt_w/2"/>
                                          </p:val>
                                        </p:tav>
                                        <p:tav tm="100000">
                                          <p:val>
                                            <p:strVal val="#ppt_x"/>
                                          </p:val>
                                        </p:tav>
                                      </p:tavLst>
                                    </p:anim>
                                    <p:anim calcmode="lin" valueType="num">
                                      <p:cBhvr additive="base">
                                        <p:cTn id="45" dur="500" fill="hold"/>
                                        <p:tgtEl>
                                          <p:spTgt spid="22"/>
                                        </p:tgtEl>
                                        <p:attrNameLst>
                                          <p:attrName>ppt_y</p:attrName>
                                        </p:attrNameLst>
                                      </p:cBhvr>
                                      <p:tavLst>
                                        <p:tav tm="0">
                                          <p:val>
                                            <p:strVal val="#ppt_y"/>
                                          </p:val>
                                        </p:tav>
                                        <p:tav tm="100000">
                                          <p:val>
                                            <p:strVal val="#ppt_y"/>
                                          </p:val>
                                        </p:tav>
                                      </p:tavLst>
                                    </p:anim>
                                  </p:childTnLst>
                                </p:cTn>
                              </p:par>
                              <p:par>
                                <p:cTn id="46" presetID="0" presetClass="path" presetSubtype="0" accel="50000" decel="50000" fill="hold" nodeType="withEffect">
                                  <p:stCondLst>
                                    <p:cond delay="500"/>
                                  </p:stCondLst>
                                  <p:childTnLst>
                                    <p:animMotion origin="layout" path="M -0.03607 0.15787 C -0.04623 0.15903 -0.05508 0.1625 -0.06498 0.16366 C -0.07513 0.1676 -0.08451 0.16806 -0.09532 0.16945 C -0.18894 0.1676 -0.19076 0.17778 -0.24388 0.16042 C -0.24948 0.15556 -0.25065 0.15162 -0.25573 0.14468 C -0.2638 0.13426 -0.27227 0.12338 -0.2836 0.11945 C -0.3125 0.09445 -0.37917 0.1044 -0.40013 0.10394 C -0.4086 0.10139 -0.41745 0.1 -0.42617 0.09723 C -0.43164 0.09561 -0.43672 0.09283 -0.44219 0.09144 C -0.44987 0.08774 -0.45847 0.08357 -0.46667 0.08172 C -0.47943 0.07338 -0.49258 0.0669 -0.50638 0.06158 C -0.51133 0.05996 -0.51537 0.05672 -0.51979 0.05417 C -0.5306 0.04862 -0.5431 0.04422 -0.55443 0.0419 C -0.5806 0.0426 -0.60612 0.04422 -0.63203 0.04329 C -0.64388 0.03797 -0.6556 0.0338 -0.66667 0.02639 C -0.67162 0.02292 -0.67657 0.01968 -0.68216 0.0176 C -0.69258 0.00949 -0.68021 0.01829 -0.6905 0.01343 C -0.69492 0.01065 -0.69948 0.00718 -0.70417 0.0044 C -0.70886 0.00186 -0.70573 0.00487 -0.7099 0.00209 C -0.71784 -0.00277 -0.72578 -0.00763 -0.73438 -0.01111 C -0.74193 -0.01759 -0.75026 -0.0243 -0.75886 -0.02893 C -0.76524 -0.0375 -0.77552 -0.04143 -0.78073 -0.05208 C -0.7819 -0.05439 -0.78334 -0.05625 -0.78399 -0.05856 C -0.78464 -0.06018 -0.7849 -0.0625 -0.78568 -0.06435 C -0.78776 -0.06875 -0.79128 -0.07199 -0.79349 -0.07638 C -0.79831 -0.08588 -0.80235 -0.09143 -0.80847 -0.0993 " pathEditMode="relative" rAng="0" ptsTypes="AAAAAAAAAAAAAAAAAAAAAAAAAA">
                                      <p:cBhvr>
                                        <p:cTn id="47" dur="6500" fill="hold"/>
                                        <p:tgtEl>
                                          <p:spTgt spid="22"/>
                                        </p:tgtEl>
                                        <p:attrNameLst>
                                          <p:attrName>ppt_x</p:attrName>
                                          <p:attrName>ppt_y</p:attrName>
                                        </p:attrNameLst>
                                      </p:cBhvr>
                                      <p:rCtr x="-38620" y="-12222"/>
                                    </p:animMotion>
                                  </p:childTnLst>
                                </p:cTn>
                              </p:par>
                              <p:par>
                                <p:cTn id="48" presetID="8" presetClass="emph" presetSubtype="0" repeatCount="2000" fill="hold" grpId="1" nodeType="withEffect">
                                  <p:stCondLst>
                                    <p:cond delay="0"/>
                                  </p:stCondLst>
                                  <p:childTnLst>
                                    <p:animRot by="21600000">
                                      <p:cBhvr>
                                        <p:cTn id="49" dur="3500" fill="hold"/>
                                        <p:tgtEl>
                                          <p:spTgt spid="20"/>
                                        </p:tgtEl>
                                        <p:attrNameLst>
                                          <p:attrName>r</p:attrName>
                                        </p:attrNameLst>
                                      </p:cBhvr>
                                    </p:animRot>
                                  </p:childTnLst>
                                </p:cTn>
                              </p:par>
                              <p:par>
                                <p:cTn id="50" presetID="6" presetClass="emph" presetSubtype="0" repeatCount="2000" autoRev="1" fill="hold" grpId="1" nodeType="withEffect">
                                  <p:stCondLst>
                                    <p:cond delay="0"/>
                                  </p:stCondLst>
                                  <p:childTnLst>
                                    <p:animScale>
                                      <p:cBhvr>
                                        <p:cTn id="51" dur="2000" fill="hold"/>
                                        <p:tgtEl>
                                          <p:spTgt spid="21"/>
                                        </p:tgtEl>
                                      </p:cBhvr>
                                      <p:by x="150000" y="150000"/>
                                    </p:animScale>
                                  </p:childTnLst>
                                </p:cTn>
                              </p:par>
                            </p:childTnLst>
                          </p:cTn>
                        </p:par>
                        <p:par>
                          <p:cTn id="52" fill="hold">
                            <p:stCondLst>
                              <p:cond delay="15000"/>
                            </p:stCondLst>
                            <p:childTnLst>
                              <p:par>
                                <p:cTn id="53" presetID="2" presetClass="entr" presetSubtype="1" fill="hold" grpId="0" nodeType="after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ppt_x"/>
                                          </p:val>
                                        </p:tav>
                                        <p:tav tm="100000">
                                          <p:val>
                                            <p:strVal val="#ppt_x"/>
                                          </p:val>
                                        </p:tav>
                                      </p:tavLst>
                                    </p:anim>
                                    <p:anim calcmode="lin" valueType="num">
                                      <p:cBhvr additive="base">
                                        <p:cTn id="56" dur="500" fill="hold"/>
                                        <p:tgtEl>
                                          <p:spTgt spid="23"/>
                                        </p:tgtEl>
                                        <p:attrNameLst>
                                          <p:attrName>ppt_y</p:attrName>
                                        </p:attrNameLst>
                                      </p:cBhvr>
                                      <p:tavLst>
                                        <p:tav tm="0">
                                          <p:val>
                                            <p:strVal val="0-#ppt_h/2"/>
                                          </p:val>
                                        </p:tav>
                                        <p:tav tm="100000">
                                          <p:val>
                                            <p:strVal val="#ppt_y"/>
                                          </p:val>
                                        </p:tav>
                                      </p:tavLst>
                                    </p:anim>
                                  </p:childTnLst>
                                </p:cTn>
                              </p:par>
                              <p:par>
                                <p:cTn id="57" presetID="2" presetClass="entr" presetSubtype="1" fill="hold" grpId="0" nodeType="withEffect">
                                  <p:stCondLst>
                                    <p:cond delay="250"/>
                                  </p:stCondLst>
                                  <p:childTnLst>
                                    <p:set>
                                      <p:cBhvr>
                                        <p:cTn id="58" dur="1" fill="hold">
                                          <p:stCondLst>
                                            <p:cond delay="0"/>
                                          </p:stCondLst>
                                        </p:cTn>
                                        <p:tgtEl>
                                          <p:spTgt spid="24"/>
                                        </p:tgtEl>
                                        <p:attrNameLst>
                                          <p:attrName>style.visibility</p:attrName>
                                        </p:attrNameLst>
                                      </p:cBhvr>
                                      <p:to>
                                        <p:strVal val="visible"/>
                                      </p:to>
                                    </p:set>
                                    <p:anim calcmode="lin" valueType="num">
                                      <p:cBhvr additive="base">
                                        <p:cTn id="59" dur="500" fill="hold"/>
                                        <p:tgtEl>
                                          <p:spTgt spid="24"/>
                                        </p:tgtEl>
                                        <p:attrNameLst>
                                          <p:attrName>ppt_x</p:attrName>
                                        </p:attrNameLst>
                                      </p:cBhvr>
                                      <p:tavLst>
                                        <p:tav tm="0">
                                          <p:val>
                                            <p:strVal val="#ppt_x"/>
                                          </p:val>
                                        </p:tav>
                                        <p:tav tm="100000">
                                          <p:val>
                                            <p:strVal val="#ppt_x"/>
                                          </p:val>
                                        </p:tav>
                                      </p:tavLst>
                                    </p:anim>
                                    <p:anim calcmode="lin" valueType="num">
                                      <p:cBhvr additive="base">
                                        <p:cTn id="60" dur="500" fill="hold"/>
                                        <p:tgtEl>
                                          <p:spTgt spid="24"/>
                                        </p:tgtEl>
                                        <p:attrNameLst>
                                          <p:attrName>ppt_y</p:attrName>
                                        </p:attrNameLst>
                                      </p:cBhvr>
                                      <p:tavLst>
                                        <p:tav tm="0">
                                          <p:val>
                                            <p:strVal val="0-#ppt_h/2"/>
                                          </p:val>
                                        </p:tav>
                                        <p:tav tm="100000">
                                          <p:val>
                                            <p:strVal val="#ppt_y"/>
                                          </p:val>
                                        </p:tav>
                                      </p:tavLst>
                                    </p:anim>
                                  </p:childTnLst>
                                </p:cTn>
                              </p:par>
                              <p:par>
                                <p:cTn id="61" presetID="2" presetClass="entr" presetSubtype="1" fill="hold" grpId="0" nodeType="withEffect">
                                  <p:stCondLst>
                                    <p:cond delay="500"/>
                                  </p:stCondLst>
                                  <p:childTnLst>
                                    <p:set>
                                      <p:cBhvr>
                                        <p:cTn id="62" dur="1" fill="hold">
                                          <p:stCondLst>
                                            <p:cond delay="0"/>
                                          </p:stCondLst>
                                        </p:cTn>
                                        <p:tgtEl>
                                          <p:spTgt spid="25"/>
                                        </p:tgtEl>
                                        <p:attrNameLst>
                                          <p:attrName>style.visibility</p:attrName>
                                        </p:attrNameLst>
                                      </p:cBhvr>
                                      <p:to>
                                        <p:strVal val="visible"/>
                                      </p:to>
                                    </p:set>
                                    <p:anim calcmode="lin" valueType="num">
                                      <p:cBhvr additive="base">
                                        <p:cTn id="63" dur="500" fill="hold"/>
                                        <p:tgtEl>
                                          <p:spTgt spid="25"/>
                                        </p:tgtEl>
                                        <p:attrNameLst>
                                          <p:attrName>ppt_x</p:attrName>
                                        </p:attrNameLst>
                                      </p:cBhvr>
                                      <p:tavLst>
                                        <p:tav tm="0">
                                          <p:val>
                                            <p:strVal val="#ppt_x"/>
                                          </p:val>
                                        </p:tav>
                                        <p:tav tm="100000">
                                          <p:val>
                                            <p:strVal val="#ppt_x"/>
                                          </p:val>
                                        </p:tav>
                                      </p:tavLst>
                                    </p:anim>
                                    <p:anim calcmode="lin" valueType="num">
                                      <p:cBhvr additive="base">
                                        <p:cTn id="64" dur="500" fill="hold"/>
                                        <p:tgtEl>
                                          <p:spTgt spid="25"/>
                                        </p:tgtEl>
                                        <p:attrNameLst>
                                          <p:attrName>ppt_y</p:attrName>
                                        </p:attrNameLst>
                                      </p:cBhvr>
                                      <p:tavLst>
                                        <p:tav tm="0">
                                          <p:val>
                                            <p:strVal val="0-#ppt_h/2"/>
                                          </p:val>
                                        </p:tav>
                                        <p:tav tm="100000">
                                          <p:val>
                                            <p:strVal val="#ppt_y"/>
                                          </p:val>
                                        </p:tav>
                                      </p:tavLst>
                                    </p:anim>
                                  </p:childTnLst>
                                </p:cTn>
                              </p:par>
                            </p:childTnLst>
                          </p:cTn>
                        </p:par>
                        <p:par>
                          <p:cTn id="65" fill="hold">
                            <p:stCondLst>
                              <p:cond delay="16000"/>
                            </p:stCondLst>
                            <p:childTnLst>
                              <p:par>
                                <p:cTn id="66" presetID="37" presetClass="entr" presetSubtype="0" fill="hold" nodeType="after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fade">
                                      <p:cBhvr>
                                        <p:cTn id="68" dur="1000"/>
                                        <p:tgtEl>
                                          <p:spTgt spid="26"/>
                                        </p:tgtEl>
                                      </p:cBhvr>
                                    </p:animEffect>
                                    <p:anim calcmode="lin" valueType="num">
                                      <p:cBhvr>
                                        <p:cTn id="69" dur="1000" fill="hold"/>
                                        <p:tgtEl>
                                          <p:spTgt spid="26"/>
                                        </p:tgtEl>
                                        <p:attrNameLst>
                                          <p:attrName>ppt_x</p:attrName>
                                        </p:attrNameLst>
                                      </p:cBhvr>
                                      <p:tavLst>
                                        <p:tav tm="0">
                                          <p:val>
                                            <p:strVal val="#ppt_x"/>
                                          </p:val>
                                        </p:tav>
                                        <p:tav tm="100000">
                                          <p:val>
                                            <p:strVal val="#ppt_x"/>
                                          </p:val>
                                        </p:tav>
                                      </p:tavLst>
                                    </p:anim>
                                    <p:anim calcmode="lin" valueType="num">
                                      <p:cBhvr>
                                        <p:cTn id="70" dur="900" decel="100000" fill="hold"/>
                                        <p:tgtEl>
                                          <p:spTgt spid="26"/>
                                        </p:tgtEl>
                                        <p:attrNameLst>
                                          <p:attrName>ppt_y</p:attrName>
                                        </p:attrNameLst>
                                      </p:cBhvr>
                                      <p:tavLst>
                                        <p:tav tm="0">
                                          <p:val>
                                            <p:strVal val="#ppt_y+1"/>
                                          </p:val>
                                        </p:tav>
                                        <p:tav tm="100000">
                                          <p:val>
                                            <p:strVal val="#ppt_y-.03"/>
                                          </p:val>
                                        </p:tav>
                                      </p:tavLst>
                                    </p:anim>
                                    <p:anim calcmode="lin" valueType="num">
                                      <p:cBhvr>
                                        <p:cTn id="71"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9" presetClass="entr" presetSubtype="0" fill="hold" grpId="0" nodeType="clickEffect">
                                  <p:stCondLst>
                                    <p:cond delay="0"/>
                                  </p:stCondLst>
                                  <p:childTnLst>
                                    <p:set>
                                      <p:cBhvr>
                                        <p:cTn id="75" dur="1" fill="hold">
                                          <p:stCondLst>
                                            <p:cond delay="0"/>
                                          </p:stCondLst>
                                        </p:cTn>
                                        <p:tgtEl>
                                          <p:spTgt spid="4"/>
                                        </p:tgtEl>
                                        <p:attrNameLst>
                                          <p:attrName>style.visibility</p:attrName>
                                        </p:attrNameLst>
                                      </p:cBhvr>
                                      <p:to>
                                        <p:strVal val="visible"/>
                                      </p:to>
                                    </p:set>
                                    <p:animEffect transition="in" filter="dissolve">
                                      <p:cBhvr>
                                        <p:cTn id="76" dur="500"/>
                                        <p:tgtEl>
                                          <p:spTgt spid="4"/>
                                        </p:tgtEl>
                                      </p:cBhvr>
                                    </p:animEffect>
                                  </p:childTnLst>
                                </p:cTn>
                              </p:par>
                            </p:childTnLst>
                          </p:cTn>
                        </p:par>
                      </p:childTnLst>
                    </p:cTn>
                  </p:par>
                  <p:par>
                    <p:cTn id="77" fill="hold">
                      <p:stCondLst>
                        <p:cond delay="indefinite"/>
                      </p:stCondLst>
                      <p:childTnLst>
                        <p:par>
                          <p:cTn id="78" fill="hold">
                            <p:stCondLst>
                              <p:cond delay="0"/>
                            </p:stCondLst>
                            <p:childTnLst>
                              <p:par>
                                <p:cTn id="79" presetID="29" presetClass="entr" presetSubtype="0" fill="hold" grpId="0" nodeType="click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p:cTn id="81" dur="1000" fill="hold"/>
                                        <p:tgtEl>
                                          <p:spTgt spid="14"/>
                                        </p:tgtEl>
                                        <p:attrNameLst>
                                          <p:attrName>ppt_x</p:attrName>
                                        </p:attrNameLst>
                                      </p:cBhvr>
                                      <p:tavLst>
                                        <p:tav tm="0">
                                          <p:val>
                                            <p:strVal val="#ppt_x-.2"/>
                                          </p:val>
                                        </p:tav>
                                        <p:tav tm="100000">
                                          <p:val>
                                            <p:strVal val="#ppt_x"/>
                                          </p:val>
                                        </p:tav>
                                      </p:tavLst>
                                    </p:anim>
                                    <p:anim calcmode="lin" valueType="num">
                                      <p:cBhvr>
                                        <p:cTn id="82"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83" dur="1000"/>
                                        <p:tgtEl>
                                          <p:spTgt spid="14"/>
                                        </p:tgtEl>
                                      </p:cBhvr>
                                    </p:animEffect>
                                  </p:childTnLst>
                                </p:cTn>
                              </p:par>
                            </p:childTnLst>
                          </p:cTn>
                        </p:par>
                      </p:childTnLst>
                    </p:cTn>
                  </p:par>
                  <p:par>
                    <p:cTn id="84" fill="hold">
                      <p:stCondLst>
                        <p:cond delay="indefinite"/>
                      </p:stCondLst>
                      <p:childTnLst>
                        <p:par>
                          <p:cTn id="85" fill="hold">
                            <p:stCondLst>
                              <p:cond delay="0"/>
                            </p:stCondLst>
                            <p:childTnLst>
                              <p:par>
                                <p:cTn id="86" presetID="8" presetClass="exit" presetSubtype="16" fill="hold" grpId="1" nodeType="clickEffect">
                                  <p:stCondLst>
                                    <p:cond delay="0"/>
                                  </p:stCondLst>
                                  <p:childTnLst>
                                    <p:animEffect transition="out" filter="diamond(in)">
                                      <p:cBhvr>
                                        <p:cTn id="87" dur="2000"/>
                                        <p:tgtEl>
                                          <p:spTgt spid="14"/>
                                        </p:tgtEl>
                                      </p:cBhvr>
                                    </p:animEffect>
                                    <p:set>
                                      <p:cBhvr>
                                        <p:cTn id="88" dur="1" fill="hold">
                                          <p:stCondLst>
                                            <p:cond delay="1999"/>
                                          </p:stCondLst>
                                        </p:cTn>
                                        <p:tgtEl>
                                          <p:spTgt spid="14"/>
                                        </p:tgtEl>
                                        <p:attrNameLst>
                                          <p:attrName>style.visibility</p:attrName>
                                        </p:attrNameLst>
                                      </p:cBhvr>
                                      <p:to>
                                        <p:strVal val="hidden"/>
                                      </p:to>
                                    </p:set>
                                  </p:childTnLst>
                                </p:cTn>
                              </p:par>
                              <p:par>
                                <p:cTn id="89" presetID="34" presetClass="entr" presetSubtype="0" fill="hold" grpId="0" nodeType="withEffect">
                                  <p:stCondLst>
                                    <p:cond delay="0"/>
                                  </p:stCondLst>
                                  <p:childTnLst>
                                    <p:set>
                                      <p:cBhvr>
                                        <p:cTn id="90" dur="1" fill="hold">
                                          <p:stCondLst>
                                            <p:cond delay="0"/>
                                          </p:stCondLst>
                                        </p:cTn>
                                        <p:tgtEl>
                                          <p:spTgt spid="10"/>
                                        </p:tgtEl>
                                        <p:attrNameLst>
                                          <p:attrName>style.visibility</p:attrName>
                                        </p:attrNameLst>
                                      </p:cBhvr>
                                      <p:to>
                                        <p:strVal val="visible"/>
                                      </p:to>
                                    </p:set>
                                    <p:anim from="(-#ppt_w/2)" to="(#ppt_x)" calcmode="lin" valueType="num">
                                      <p:cBhvr>
                                        <p:cTn id="91" dur="600" fill="hold">
                                          <p:stCondLst>
                                            <p:cond delay="0"/>
                                          </p:stCondLst>
                                        </p:cTn>
                                        <p:tgtEl>
                                          <p:spTgt spid="10"/>
                                        </p:tgtEl>
                                        <p:attrNameLst>
                                          <p:attrName>ppt_x</p:attrName>
                                        </p:attrNameLst>
                                      </p:cBhvr>
                                    </p:anim>
                                    <p:anim from="0" to="-1.0" calcmode="lin" valueType="num">
                                      <p:cBhvr>
                                        <p:cTn id="92" dur="200" decel="50000" autoRev="1" fill="hold">
                                          <p:stCondLst>
                                            <p:cond delay="600"/>
                                          </p:stCondLst>
                                        </p:cTn>
                                        <p:tgtEl>
                                          <p:spTgt spid="10"/>
                                        </p:tgtEl>
                                        <p:attrNameLst>
                                          <p:attrName>xshear</p:attrName>
                                        </p:attrNameLst>
                                      </p:cBhvr>
                                    </p:anim>
                                    <p:animScale>
                                      <p:cBhvr>
                                        <p:cTn id="93" dur="200" decel="100000" autoRev="1" fill="hold">
                                          <p:stCondLst>
                                            <p:cond delay="600"/>
                                          </p:stCondLst>
                                        </p:cTn>
                                        <p:tgtEl>
                                          <p:spTgt spid="10"/>
                                        </p:tgtEl>
                                      </p:cBhvr>
                                      <p:from x="100000" y="100000"/>
                                      <p:to x="80000" y="100000"/>
                                    </p:animScale>
                                    <p:anim by="(#ppt_h/3+#ppt_w*0.1)" calcmode="lin" valueType="num">
                                      <p:cBhvr additive="sum">
                                        <p:cTn id="94" dur="200" decel="100000" autoRev="1" fill="hold">
                                          <p:stCondLst>
                                            <p:cond delay="600"/>
                                          </p:stCondLst>
                                        </p:cTn>
                                        <p:tgtEl>
                                          <p:spTgt spid="10"/>
                                        </p:tgtEl>
                                        <p:attrNameLst>
                                          <p:attrName>ppt_x</p:attrName>
                                        </p:attrNameLst>
                                      </p:cBhvr>
                                    </p:anim>
                                  </p:childTnLst>
                                </p:cTn>
                              </p:par>
                              <p:par>
                                <p:cTn id="95" presetID="8" presetClass="emph" presetSubtype="0" repeatCount="2000" fill="hold" grpId="1" nodeType="withEffect">
                                  <p:stCondLst>
                                    <p:cond delay="0"/>
                                  </p:stCondLst>
                                  <p:childTnLst>
                                    <p:animRot by="21600000">
                                      <p:cBhvr>
                                        <p:cTn id="96" dur="3500" fill="hold"/>
                                        <p:tgtEl>
                                          <p:spTgt spid="23"/>
                                        </p:tgtEl>
                                        <p:attrNameLst>
                                          <p:attrName>r</p:attrName>
                                        </p:attrNameLst>
                                      </p:cBhvr>
                                    </p:animRot>
                                  </p:childTnLst>
                                </p:cTn>
                              </p:par>
                              <p:par>
                                <p:cTn id="97" presetID="8" presetClass="emph" presetSubtype="0" repeatCount="2000" fill="hold" grpId="1" nodeType="withEffect">
                                  <p:stCondLst>
                                    <p:cond delay="0"/>
                                  </p:stCondLst>
                                  <p:childTnLst>
                                    <p:animRot by="21600000">
                                      <p:cBhvr>
                                        <p:cTn id="98" dur="3500" fill="hold"/>
                                        <p:tgtEl>
                                          <p:spTgt spid="25"/>
                                        </p:tgtEl>
                                        <p:attrNameLst>
                                          <p:attrName>r</p:attrName>
                                        </p:attrNameLst>
                                      </p:cBhvr>
                                    </p:animRot>
                                  </p:childTnLst>
                                </p:cTn>
                              </p:par>
                              <p:par>
                                <p:cTn id="99" presetID="6" presetClass="emph" presetSubtype="0" repeatCount="2000" autoRev="1" fill="hold" grpId="1" nodeType="withEffect">
                                  <p:stCondLst>
                                    <p:cond delay="0"/>
                                  </p:stCondLst>
                                  <p:childTnLst>
                                    <p:animScale>
                                      <p:cBhvr>
                                        <p:cTn id="100" dur="2000" fill="hold"/>
                                        <p:tgtEl>
                                          <p:spTgt spid="2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P spid="14" grpId="0" animBg="1"/>
      <p:bldP spid="14" grpId="1" animBg="1"/>
      <p:bldP spid="15" grpId="0"/>
      <p:bldP spid="16" grpId="0" animBg="1"/>
      <p:bldP spid="17" grpId="0" animBg="1"/>
      <p:bldP spid="18" grpId="0" animBg="1"/>
      <p:bldP spid="18" grpId="1" animBg="1"/>
      <p:bldP spid="19" grpId="0" animBg="1"/>
      <p:bldP spid="19" grpId="1" animBg="1"/>
      <p:bldP spid="20" grpId="0" animBg="1"/>
      <p:bldP spid="20" grpId="1" animBg="1"/>
      <p:bldP spid="21" grpId="0" animBg="1"/>
      <p:bldP spid="21" grpId="1" animBg="1"/>
      <p:bldP spid="23" grpId="0" animBg="1"/>
      <p:bldP spid="23" grpId="1" animBg="1"/>
      <p:bldP spid="24" grpId="0" animBg="1"/>
      <p:bldP spid="24" grpId="1" animBg="1"/>
      <p:bldP spid="25" grpId="0" animBg="1"/>
      <p:bldP spid="25"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太阳形 27"/>
          <p:cNvSpPr/>
          <p:nvPr/>
        </p:nvSpPr>
        <p:spPr>
          <a:xfrm rot="20750437">
            <a:off x="4339150" y="1947861"/>
            <a:ext cx="1047750" cy="1060450"/>
          </a:xfrm>
          <a:prstGeom prst="sun">
            <a:avLst>
              <a:gd name="adj" fmla="val 21368"/>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a:solidFill>
                <a:prstClr val="white"/>
              </a:solidFill>
            </a:endParaRPr>
          </a:p>
        </p:txBody>
      </p:sp>
      <p:sp>
        <p:nvSpPr>
          <p:cNvPr id="29" name="太阳形 28"/>
          <p:cNvSpPr/>
          <p:nvPr/>
        </p:nvSpPr>
        <p:spPr>
          <a:xfrm rot="20750437">
            <a:off x="4377580" y="3006887"/>
            <a:ext cx="1047750" cy="1062037"/>
          </a:xfrm>
          <a:prstGeom prst="sun">
            <a:avLst>
              <a:gd name="adj" fmla="val 21368"/>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a:solidFill>
                <a:prstClr val="white"/>
              </a:solidFill>
            </a:endParaRPr>
          </a:p>
        </p:txBody>
      </p:sp>
      <p:sp>
        <p:nvSpPr>
          <p:cNvPr id="30" name="太阳形 29"/>
          <p:cNvSpPr/>
          <p:nvPr/>
        </p:nvSpPr>
        <p:spPr>
          <a:xfrm rot="20750437">
            <a:off x="4291618" y="4097279"/>
            <a:ext cx="1047750" cy="1060450"/>
          </a:xfrm>
          <a:prstGeom prst="sun">
            <a:avLst>
              <a:gd name="adj" fmla="val 21368"/>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a:solidFill>
                <a:prstClr val="white"/>
              </a:solidFill>
            </a:endParaRPr>
          </a:p>
        </p:txBody>
      </p:sp>
      <p:sp>
        <p:nvSpPr>
          <p:cNvPr id="8" name="TextBox 7"/>
          <p:cNvSpPr txBox="1"/>
          <p:nvPr/>
        </p:nvSpPr>
        <p:spPr>
          <a:xfrm>
            <a:off x="5753099" y="-2775"/>
            <a:ext cx="6430963" cy="748988"/>
          </a:xfrm>
          <a:prstGeom prst="rect">
            <a:avLst/>
          </a:prstGeom>
          <a:solidFill>
            <a:schemeClr val="accent3">
              <a:lumMod val="20000"/>
              <a:lumOff val="80000"/>
            </a:schemeClr>
          </a:solidFill>
          <a:ln>
            <a:noFill/>
          </a:ln>
        </p:spPr>
        <p:txBody>
          <a:bodyPr wrap="square">
            <a:spAutoFit/>
          </a:bodyPr>
          <a:lstStyle/>
          <a:p>
            <a:pPr algn="ctr" defTabSz="914400">
              <a:defRPr/>
            </a:pPr>
            <a:r>
              <a:rPr lang="en-US" altLang="zh-CN" sz="4267" b="1" dirty="0" err="1">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Sự</a:t>
            </a:r>
            <a:r>
              <a:rPr lang="en-US" altLang="zh-CN" sz="4267" b="1" dirty="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 </a:t>
            </a:r>
            <a:r>
              <a:rPr lang="en-US" altLang="zh-CN" sz="4267" b="1" dirty="0" err="1">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việc</a:t>
            </a:r>
            <a:r>
              <a:rPr lang="en-US" altLang="zh-CN" sz="4267" b="1" dirty="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 </a:t>
            </a:r>
            <a:r>
              <a:rPr lang="en-US" altLang="zh-CN" sz="4267" b="1" dirty="0" err="1">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chính</a:t>
            </a:r>
            <a:endParaRPr lang="zh-CN" altLang="en-US" sz="4267" b="1" dirty="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endParaRPr>
          </a:p>
        </p:txBody>
      </p:sp>
      <p:sp>
        <p:nvSpPr>
          <p:cNvPr id="27" name="太阳形 26"/>
          <p:cNvSpPr/>
          <p:nvPr/>
        </p:nvSpPr>
        <p:spPr>
          <a:xfrm rot="20750437">
            <a:off x="4373779" y="1045960"/>
            <a:ext cx="1047750" cy="1009650"/>
          </a:xfrm>
          <a:prstGeom prst="sun">
            <a:avLst>
              <a:gd name="adj" fmla="val 21368"/>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a:solidFill>
                <a:prstClr val="white"/>
              </a:solidFill>
            </a:endParaRPr>
          </a:p>
        </p:txBody>
      </p:sp>
      <p:sp>
        <p:nvSpPr>
          <p:cNvPr id="16" name="TextBox 15"/>
          <p:cNvSpPr txBox="1"/>
          <p:nvPr/>
        </p:nvSpPr>
        <p:spPr>
          <a:xfrm>
            <a:off x="4720696" y="1203408"/>
            <a:ext cx="490537" cy="666750"/>
          </a:xfrm>
          <a:prstGeom prst="rect">
            <a:avLst/>
          </a:prstGeom>
          <a:noFill/>
        </p:spPr>
        <p:txBody>
          <a:bodyPr>
            <a:spAutoFit/>
          </a:bodyPr>
          <a:lstStyle/>
          <a:p>
            <a:pPr defTabSz="914400">
              <a:defRPr/>
            </a:pPr>
            <a:r>
              <a:rPr lang="en-US" altLang="zh-CN" sz="3733" dirty="0">
                <a:solidFill>
                  <a:prstClr val="white"/>
                </a:solidFill>
                <a:latin typeface="Times New Roman" pitchFamily="18" charset="0"/>
                <a:cs typeface="Times New Roman" pitchFamily="18" charset="0"/>
              </a:rPr>
              <a:t>1</a:t>
            </a:r>
            <a:endParaRPr lang="zh-CN" altLang="en-US" sz="3733" dirty="0">
              <a:solidFill>
                <a:prstClr val="white"/>
              </a:solidFill>
              <a:latin typeface="Times New Roman" pitchFamily="18" charset="0"/>
              <a:cs typeface="Times New Roman" pitchFamily="18" charset="0"/>
            </a:endParaRPr>
          </a:p>
        </p:txBody>
      </p:sp>
      <p:sp>
        <p:nvSpPr>
          <p:cNvPr id="20" name="TextBox 19"/>
          <p:cNvSpPr txBox="1"/>
          <p:nvPr/>
        </p:nvSpPr>
        <p:spPr>
          <a:xfrm>
            <a:off x="4697577" y="2068292"/>
            <a:ext cx="490537" cy="666750"/>
          </a:xfrm>
          <a:prstGeom prst="rect">
            <a:avLst/>
          </a:prstGeom>
          <a:noFill/>
        </p:spPr>
        <p:txBody>
          <a:bodyPr>
            <a:spAutoFit/>
          </a:bodyPr>
          <a:lstStyle/>
          <a:p>
            <a:pPr defTabSz="914400">
              <a:defRPr/>
            </a:pPr>
            <a:r>
              <a:rPr lang="en-US" altLang="zh-CN" sz="3733" dirty="0">
                <a:solidFill>
                  <a:prstClr val="white"/>
                </a:solidFill>
                <a:latin typeface="Times New Roman" pitchFamily="18" charset="0"/>
                <a:cs typeface="Times New Roman" pitchFamily="18" charset="0"/>
              </a:rPr>
              <a:t>2</a:t>
            </a:r>
            <a:endParaRPr lang="zh-CN" altLang="en-US" sz="3733" dirty="0">
              <a:solidFill>
                <a:prstClr val="white"/>
              </a:solidFill>
              <a:latin typeface="Times New Roman" pitchFamily="18" charset="0"/>
              <a:cs typeface="Times New Roman" pitchFamily="18" charset="0"/>
            </a:endParaRPr>
          </a:p>
        </p:txBody>
      </p:sp>
      <p:sp>
        <p:nvSpPr>
          <p:cNvPr id="21" name="TextBox 20"/>
          <p:cNvSpPr txBox="1"/>
          <p:nvPr/>
        </p:nvSpPr>
        <p:spPr>
          <a:xfrm>
            <a:off x="4673600" y="3218425"/>
            <a:ext cx="492125" cy="666750"/>
          </a:xfrm>
          <a:prstGeom prst="rect">
            <a:avLst/>
          </a:prstGeom>
          <a:noFill/>
        </p:spPr>
        <p:txBody>
          <a:bodyPr>
            <a:spAutoFit/>
          </a:bodyPr>
          <a:lstStyle/>
          <a:p>
            <a:pPr defTabSz="914400">
              <a:defRPr/>
            </a:pPr>
            <a:r>
              <a:rPr lang="en-US" altLang="zh-CN" sz="3733" dirty="0">
                <a:solidFill>
                  <a:prstClr val="white"/>
                </a:solidFill>
                <a:latin typeface="Times New Roman" pitchFamily="18" charset="0"/>
                <a:cs typeface="Times New Roman" pitchFamily="18" charset="0"/>
              </a:rPr>
              <a:t>3</a:t>
            </a:r>
            <a:endParaRPr lang="zh-CN" altLang="en-US" sz="3733" dirty="0">
              <a:solidFill>
                <a:prstClr val="white"/>
              </a:solidFill>
              <a:latin typeface="Times New Roman" pitchFamily="18" charset="0"/>
              <a:cs typeface="Times New Roman" pitchFamily="18" charset="0"/>
            </a:endParaRPr>
          </a:p>
        </p:txBody>
      </p:sp>
      <p:sp>
        <p:nvSpPr>
          <p:cNvPr id="22" name="TextBox 21"/>
          <p:cNvSpPr txBox="1"/>
          <p:nvPr/>
        </p:nvSpPr>
        <p:spPr>
          <a:xfrm>
            <a:off x="4570224" y="4272467"/>
            <a:ext cx="490538" cy="666750"/>
          </a:xfrm>
          <a:prstGeom prst="rect">
            <a:avLst/>
          </a:prstGeom>
          <a:noFill/>
        </p:spPr>
        <p:txBody>
          <a:bodyPr>
            <a:spAutoFit/>
          </a:bodyPr>
          <a:lstStyle/>
          <a:p>
            <a:pPr defTabSz="914400">
              <a:defRPr/>
            </a:pPr>
            <a:r>
              <a:rPr lang="en-US" altLang="zh-CN" sz="3733" dirty="0">
                <a:solidFill>
                  <a:prstClr val="white"/>
                </a:solidFill>
                <a:latin typeface="Times New Roman" pitchFamily="18" charset="0"/>
                <a:cs typeface="Times New Roman" pitchFamily="18" charset="0"/>
              </a:rPr>
              <a:t>4</a:t>
            </a:r>
            <a:endParaRPr lang="zh-CN" altLang="en-US" sz="3733" dirty="0">
              <a:solidFill>
                <a:prstClr val="white"/>
              </a:solidFill>
              <a:latin typeface="Times New Roman" pitchFamily="18" charset="0"/>
              <a:cs typeface="Times New Roman" pitchFamily="18" charset="0"/>
            </a:endParaRPr>
          </a:p>
        </p:txBody>
      </p:sp>
      <p:sp>
        <p:nvSpPr>
          <p:cNvPr id="23" name="TextBox 22"/>
          <p:cNvSpPr txBox="1"/>
          <p:nvPr/>
        </p:nvSpPr>
        <p:spPr>
          <a:xfrm>
            <a:off x="5470526" y="1348383"/>
            <a:ext cx="6653918" cy="461665"/>
          </a:xfrm>
          <a:prstGeom prst="rect">
            <a:avLst/>
          </a:prstGeom>
          <a:solidFill>
            <a:schemeClr val="accent3">
              <a:lumMod val="60000"/>
              <a:lumOff val="40000"/>
            </a:schemeClr>
          </a:solidFill>
        </p:spPr>
        <p:txBody>
          <a:bodyPr wrap="square">
            <a:spAutoFit/>
          </a:bodyPr>
          <a:lstStyle/>
          <a:p>
            <a:pPr>
              <a:spcBef>
                <a:spcPct val="50000"/>
              </a:spcBef>
              <a:defRPr/>
            </a:pP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Gióng</a:t>
            </a:r>
            <a:endParaRPr lang="en-US" altLang="en-US" sz="2400" b="1" dirty="0">
              <a:solidFill>
                <a:srgbClr val="000000"/>
              </a:solidFill>
              <a:latin typeface="Times New Roman" panose="02020603050405020304" pitchFamily="18" charset="0"/>
              <a:cs typeface="Times New Roman" panose="02020603050405020304" pitchFamily="18" charset="0"/>
            </a:endParaRPr>
          </a:p>
        </p:txBody>
      </p:sp>
      <p:sp>
        <p:nvSpPr>
          <p:cNvPr id="31" name="Rectangle 30"/>
          <p:cNvSpPr/>
          <p:nvPr/>
        </p:nvSpPr>
        <p:spPr>
          <a:xfrm>
            <a:off x="5459413" y="2068292"/>
            <a:ext cx="6665030" cy="954107"/>
          </a:xfrm>
          <a:prstGeom prst="rect">
            <a:avLst/>
          </a:prstGeom>
          <a:solidFill>
            <a:schemeClr val="accent2">
              <a:lumMod val="40000"/>
              <a:lumOff val="60000"/>
            </a:schemeClr>
          </a:solidFill>
        </p:spPr>
        <p:txBody>
          <a:bodyPr wrap="square">
            <a:spAutoFit/>
          </a:bodyPr>
          <a:lstStyle/>
          <a:p>
            <a:r>
              <a:rPr lang="en-US" altLang="en-US" sz="2400" b="1" dirty="0">
                <a:solidFill>
                  <a:srgbClr val="000000"/>
                </a:solidFill>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Gióng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nhận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trách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nhiệm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giặc</a:t>
            </a:r>
            <a:endParaRPr lang="en-US" sz="2800" b="1" dirty="0">
              <a:latin typeface="Times New Roman" panose="02020603050405020304" pitchFamily="18" charset="0"/>
              <a:cs typeface="Times New Roman" panose="02020603050405020304" pitchFamily="18" charset="0"/>
            </a:endParaRPr>
          </a:p>
        </p:txBody>
      </p:sp>
      <p:sp>
        <p:nvSpPr>
          <p:cNvPr id="32" name="Rectangle 31"/>
          <p:cNvSpPr/>
          <p:nvPr/>
        </p:nvSpPr>
        <p:spPr>
          <a:xfrm>
            <a:off x="5529104" y="3292803"/>
            <a:ext cx="6683375" cy="523220"/>
          </a:xfrm>
          <a:prstGeom prst="rect">
            <a:avLst/>
          </a:prstGeom>
          <a:solidFill>
            <a:schemeClr val="accent4">
              <a:lumMod val="60000"/>
              <a:lumOff val="40000"/>
            </a:schemeClr>
          </a:solidFill>
        </p:spPr>
        <p:txBody>
          <a:bodyPr>
            <a:spAutoFit/>
          </a:bodyPr>
          <a:lstStyle/>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Gióng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lớn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nhanh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như</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thổi</a:t>
            </a:r>
            <a:endParaRPr lang="en-US" sz="2800" b="1" dirty="0">
              <a:latin typeface="Times New Roman" panose="02020603050405020304" pitchFamily="18" charset="0"/>
              <a:cs typeface="Times New Roman" panose="02020603050405020304" pitchFamily="18" charset="0"/>
            </a:endParaRPr>
          </a:p>
        </p:txBody>
      </p:sp>
      <p:sp>
        <p:nvSpPr>
          <p:cNvPr id="33" name="Rectangle 32"/>
          <p:cNvSpPr>
            <a:spLocks noChangeArrowheads="1"/>
          </p:cNvSpPr>
          <p:nvPr/>
        </p:nvSpPr>
        <p:spPr bwMode="auto">
          <a:xfrm>
            <a:off x="5418843" y="4151335"/>
            <a:ext cx="6705600" cy="1384995"/>
          </a:xfrm>
          <a:prstGeom prst="rect">
            <a:avLst/>
          </a:prstGeom>
          <a:solidFill>
            <a:srgbClr val="00B0F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Gióng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vươn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vai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sĩ</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cưỡi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ngựa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sắt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đánh</a:t>
            </a:r>
            <a:r>
              <a:rPr lang="en-US" sz="2800" b="1" dirty="0">
                <a:latin typeface="Times New Roman" panose="02020603050405020304" pitchFamily="18" charset="0"/>
                <a:cs typeface="Times New Roman" panose="02020603050405020304" pitchFamily="18" charset="0"/>
              </a:rPr>
              <a:t> tan </a:t>
            </a:r>
            <a:r>
              <a:rPr lang="en-US" sz="2800" b="1" dirty="0" err="1">
                <a:latin typeface="Times New Roman" panose="02020603050405020304" pitchFamily="18" charset="0"/>
                <a:cs typeface="Times New Roman" panose="02020603050405020304" pitchFamily="18" charset="0"/>
              </a:rPr>
              <a:t>giặc</a:t>
            </a:r>
            <a:r>
              <a:rPr lang="en-US" sz="2800" b="1" dirty="0">
                <a:latin typeface="Times New Roman" panose="02020603050405020304" pitchFamily="18" charset="0"/>
                <a:cs typeface="Times New Roman" panose="02020603050405020304" pitchFamily="18" charset="0"/>
              </a:rPr>
              <a:t>.</a:t>
            </a:r>
          </a:p>
        </p:txBody>
      </p:sp>
      <p:sp>
        <p:nvSpPr>
          <p:cNvPr id="34" name="Rectangle 33"/>
          <p:cNvSpPr/>
          <p:nvPr/>
        </p:nvSpPr>
        <p:spPr>
          <a:xfrm>
            <a:off x="5453156" y="5762473"/>
            <a:ext cx="6705600" cy="954107"/>
          </a:xfrm>
          <a:prstGeom prst="rect">
            <a:avLst/>
          </a:prstGeom>
          <a:solidFill>
            <a:schemeClr val="accent6">
              <a:lumMod val="60000"/>
              <a:lumOff val="40000"/>
            </a:schemeClr>
          </a:solidFill>
        </p:spPr>
        <p:txBody>
          <a:bodyPr>
            <a:spAutoFit/>
          </a:bodyPr>
          <a:lstStyle/>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Vua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Phù</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Đổng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Thiên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Vương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tích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còn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Gióng</a:t>
            </a:r>
            <a:r>
              <a:rPr lang="en-US" sz="2800" b="1" dirty="0">
                <a:latin typeface="Times New Roman" panose="02020603050405020304" pitchFamily="18" charset="0"/>
                <a:cs typeface="Times New Roman" panose="02020603050405020304" pitchFamily="18" charset="0"/>
              </a:rPr>
              <a:t>.</a:t>
            </a:r>
          </a:p>
        </p:txBody>
      </p:sp>
      <p:sp>
        <p:nvSpPr>
          <p:cNvPr id="35" name="太阳形 26"/>
          <p:cNvSpPr/>
          <p:nvPr/>
        </p:nvSpPr>
        <p:spPr>
          <a:xfrm rot="20750437">
            <a:off x="4248943" y="5663789"/>
            <a:ext cx="1047750" cy="1011238"/>
          </a:xfrm>
          <a:prstGeom prst="sun">
            <a:avLst>
              <a:gd name="adj" fmla="val 21368"/>
            </a:avLst>
          </a:prstGeom>
          <a:solidFill>
            <a:schemeClr val="accent6">
              <a:lumMod val="60000"/>
              <a:lumOff val="40000"/>
            </a:schemeClr>
          </a:solidFill>
          <a:ln/>
        </p:spPr>
        <p:style>
          <a:lnRef idx="1">
            <a:schemeClr val="accent6"/>
          </a:lnRef>
          <a:fillRef idx="2">
            <a:schemeClr val="accent6"/>
          </a:fillRef>
          <a:effectRef idx="1">
            <a:schemeClr val="accent6"/>
          </a:effectRef>
          <a:fontRef idx="minor">
            <a:schemeClr val="dk1"/>
          </a:fontRef>
        </p:style>
        <p:txBody>
          <a:bodyPr anchor="ctr"/>
          <a:lstStyle/>
          <a:p>
            <a:pPr algn="ctr" defTabSz="914400">
              <a:defRPr/>
            </a:pPr>
            <a:endParaRPr lang="zh-CN" altLang="en-US">
              <a:solidFill>
                <a:prstClr val="black"/>
              </a:solidFill>
            </a:endParaRPr>
          </a:p>
        </p:txBody>
      </p:sp>
      <p:sp>
        <p:nvSpPr>
          <p:cNvPr id="36" name="TextBox 35"/>
          <p:cNvSpPr txBox="1"/>
          <p:nvPr/>
        </p:nvSpPr>
        <p:spPr>
          <a:xfrm>
            <a:off x="4527550" y="5836034"/>
            <a:ext cx="490538" cy="666750"/>
          </a:xfrm>
          <a:prstGeom prst="rect">
            <a:avLst/>
          </a:prstGeom>
          <a:noFill/>
        </p:spPr>
        <p:txBody>
          <a:bodyPr>
            <a:spAutoFit/>
          </a:bodyPr>
          <a:lstStyle/>
          <a:p>
            <a:pPr defTabSz="914400">
              <a:defRPr/>
            </a:pPr>
            <a:r>
              <a:rPr lang="en-US" altLang="zh-CN" sz="3733" dirty="0">
                <a:solidFill>
                  <a:prstClr val="white"/>
                </a:solidFill>
                <a:latin typeface="Times New Roman" pitchFamily="18" charset="0"/>
                <a:cs typeface="Times New Roman" pitchFamily="18" charset="0"/>
              </a:rPr>
              <a:t>5</a:t>
            </a:r>
            <a:endParaRPr lang="zh-CN" altLang="en-US" sz="3733" dirty="0">
              <a:solidFill>
                <a:prstClr val="white"/>
              </a:solidFill>
              <a:latin typeface="Times New Roman" pitchFamily="18" charset="0"/>
              <a:cs typeface="Times New Roman" pitchFamily="18" charset="0"/>
            </a:endParaRPr>
          </a:p>
        </p:txBody>
      </p:sp>
      <p:sp>
        <p:nvSpPr>
          <p:cNvPr id="19" name="TextBox 1"/>
          <p:cNvSpPr txBox="1">
            <a:spLocks noChangeArrowheads="1"/>
          </p:cNvSpPr>
          <p:nvPr/>
        </p:nvSpPr>
        <p:spPr bwMode="auto">
          <a:xfrm>
            <a:off x="0" y="48553"/>
            <a:ext cx="3454400" cy="646331"/>
          </a:xfrm>
          <a:prstGeom prst="rect">
            <a:avLst/>
          </a:prstGeom>
          <a:solidFill>
            <a:schemeClr val="accent2">
              <a:lumMod val="20000"/>
              <a:lumOff val="80000"/>
            </a:schemeClr>
          </a:solidFill>
          <a:ln w="9525">
            <a:noFill/>
            <a:miter lim="800000"/>
            <a:headEnd/>
            <a:tailEnd/>
          </a:ln>
        </p:spPr>
        <p:txBody>
          <a:bodyPr>
            <a:spAutoFit/>
          </a:bodyPr>
          <a:lstStyle/>
          <a:p>
            <a:pPr algn="ctr" defTabSz="914400">
              <a:defRPr/>
            </a:pPr>
            <a:r>
              <a:rPr lang="en-US" altLang="zh-CN" sz="3600" b="1" dirty="0" err="1" smtClean="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Cách</a:t>
            </a:r>
            <a:r>
              <a:rPr lang="en-US" altLang="zh-CN" sz="3600" b="1" dirty="0" smtClean="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 </a:t>
            </a:r>
            <a:r>
              <a:rPr lang="en-US" altLang="zh-CN" sz="3600" b="1" dirty="0" err="1" smtClean="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đọc</a:t>
            </a:r>
            <a:endParaRPr lang="zh-CN" altLang="en-US" sz="3600" b="1" dirty="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endParaRPr>
          </a:p>
        </p:txBody>
      </p:sp>
      <p:sp>
        <p:nvSpPr>
          <p:cNvPr id="24" name="TextBox 1"/>
          <p:cNvSpPr txBox="1">
            <a:spLocks noChangeArrowheads="1"/>
          </p:cNvSpPr>
          <p:nvPr/>
        </p:nvSpPr>
        <p:spPr bwMode="auto">
          <a:xfrm>
            <a:off x="13725" y="899684"/>
            <a:ext cx="4127449" cy="830997"/>
          </a:xfrm>
          <a:prstGeom prst="rect">
            <a:avLst/>
          </a:prstGeom>
          <a:solidFill>
            <a:schemeClr val="accent1">
              <a:lumMod val="20000"/>
              <a:lumOff val="80000"/>
            </a:schemeClr>
          </a:solidFill>
          <a:ln w="9525">
            <a:noFill/>
            <a:miter lim="800000"/>
            <a:headEnd/>
            <a:tailEnd/>
          </a:ln>
        </p:spPr>
        <p:txBody>
          <a:bodyPr wrap="square">
            <a:spAutoFit/>
          </a:bodyPr>
          <a:lstStyle/>
          <a:p>
            <a:pPr defTabSz="914400">
              <a:defRPr/>
            </a:pPr>
            <a:r>
              <a:rPr lang="en-US" sz="2400" b="1" dirty="0">
                <a:solidFill>
                  <a:prstClr val="black"/>
                </a:solidFill>
                <a:latin typeface="Times New Roman" pitchFamily="18" charset="0"/>
                <a:cs typeface="Times New Roman" pitchFamily="18" charset="0"/>
              </a:rPr>
              <a:t>-To, </a:t>
            </a:r>
            <a:r>
              <a:rPr lang="en-US" sz="2400" b="1" dirty="0" err="1">
                <a:solidFill>
                  <a:prstClr val="black"/>
                </a:solidFill>
                <a:latin typeface="Times New Roman" pitchFamily="18" charset="0"/>
                <a:cs typeface="Times New Roman" pitchFamily="18" charset="0"/>
              </a:rPr>
              <a:t>diễn</a:t>
            </a:r>
            <a:r>
              <a:rPr lang="en-US" sz="2400" b="1" dirty="0">
                <a:solidFill>
                  <a:prstClr val="black"/>
                </a:solidFill>
                <a:latin typeface="Times New Roman" pitchFamily="18" charset="0"/>
                <a:cs typeface="Times New Roman" pitchFamily="18" charset="0"/>
              </a:rPr>
              <a:t> </a:t>
            </a:r>
            <a:r>
              <a:rPr lang="en-US" sz="2400" b="1" dirty="0" err="1" smtClean="0">
                <a:solidFill>
                  <a:prstClr val="black"/>
                </a:solidFill>
                <a:latin typeface="Times New Roman" pitchFamily="18" charset="0"/>
                <a:cs typeface="Times New Roman" pitchFamily="18" charset="0"/>
              </a:rPr>
              <a:t>cảm</a:t>
            </a:r>
            <a:r>
              <a:rPr lang="en-US" sz="2400" b="1" dirty="0" smtClean="0">
                <a:solidFill>
                  <a:prstClr val="black"/>
                </a:solidFill>
                <a:latin typeface="Times New Roman" pitchFamily="18" charset="0"/>
                <a:cs typeface="Times New Roman" pitchFamily="18" charset="0"/>
              </a:rPr>
              <a:t>, </a:t>
            </a:r>
            <a:r>
              <a:rPr lang="en-US" sz="2400" b="1" dirty="0" err="1" smtClean="0">
                <a:solidFill>
                  <a:prstClr val="black"/>
                </a:solidFill>
                <a:latin typeface="Times New Roman" pitchFamily="18" charset="0"/>
                <a:cs typeface="Times New Roman" pitchFamily="18" charset="0"/>
              </a:rPr>
              <a:t>đúng</a:t>
            </a:r>
            <a:r>
              <a:rPr lang="en-US" sz="2400" b="1" dirty="0" smtClean="0">
                <a:solidFill>
                  <a:prstClr val="black"/>
                </a:solidFill>
                <a:latin typeface="Times New Roman" pitchFamily="18" charset="0"/>
                <a:cs typeface="Times New Roman" pitchFamily="18" charset="0"/>
              </a:rPr>
              <a:t> </a:t>
            </a:r>
            <a:r>
              <a:rPr lang="en-US" sz="2400" b="1" dirty="0" err="1" smtClean="0">
                <a:solidFill>
                  <a:prstClr val="black"/>
                </a:solidFill>
                <a:latin typeface="Times New Roman" pitchFamily="18" charset="0"/>
                <a:cs typeface="Times New Roman" pitchFamily="18" charset="0"/>
              </a:rPr>
              <a:t>giọng</a:t>
            </a:r>
            <a:r>
              <a:rPr lang="en-US" sz="2400" b="1" dirty="0" smtClean="0">
                <a:solidFill>
                  <a:prstClr val="black"/>
                </a:solidFill>
                <a:latin typeface="Times New Roman" pitchFamily="18" charset="0"/>
                <a:cs typeface="Times New Roman" pitchFamily="18" charset="0"/>
              </a:rPr>
              <a:t> </a:t>
            </a:r>
            <a:r>
              <a:rPr lang="en-US" sz="2400" b="1" dirty="0" err="1" smtClean="0">
                <a:solidFill>
                  <a:prstClr val="black"/>
                </a:solidFill>
                <a:latin typeface="Times New Roman" pitchFamily="18" charset="0"/>
                <a:cs typeface="Times New Roman" pitchFamily="18" charset="0"/>
              </a:rPr>
              <a:t>nhân</a:t>
            </a:r>
            <a:r>
              <a:rPr lang="en-US" sz="2400" b="1" dirty="0" smtClean="0">
                <a:solidFill>
                  <a:prstClr val="black"/>
                </a:solidFill>
                <a:latin typeface="Times New Roman" pitchFamily="18" charset="0"/>
                <a:cs typeface="Times New Roman" pitchFamily="18" charset="0"/>
              </a:rPr>
              <a:t> </a:t>
            </a:r>
            <a:r>
              <a:rPr lang="en-US" sz="2400" b="1" dirty="0" err="1" smtClean="0">
                <a:solidFill>
                  <a:prstClr val="black"/>
                </a:solidFill>
                <a:latin typeface="Times New Roman" pitchFamily="18" charset="0"/>
                <a:cs typeface="Times New Roman" pitchFamily="18" charset="0"/>
              </a:rPr>
              <a:t>vật</a:t>
            </a:r>
            <a:r>
              <a:rPr lang="en-US" sz="2400" b="1" dirty="0" smtClean="0">
                <a:solidFill>
                  <a:prstClr val="black"/>
                </a:solidFill>
                <a:latin typeface="Times New Roman" pitchFamily="18" charset="0"/>
                <a:cs typeface="Times New Roman" pitchFamily="18" charset="0"/>
              </a:rPr>
              <a:t>.</a:t>
            </a:r>
            <a:endParaRPr lang="en-US" sz="2400" b="1" dirty="0">
              <a:solidFill>
                <a:prstClr val="black"/>
              </a:solidFill>
              <a:latin typeface="Times New Roman" pitchFamily="18" charset="0"/>
              <a:cs typeface="Times New Roman" pitchFamily="18" charset="0"/>
            </a:endParaRPr>
          </a:p>
        </p:txBody>
      </p:sp>
      <p:pic>
        <p:nvPicPr>
          <p:cNvPr id="25" name="图片 5"/>
          <p:cNvPicPr>
            <a:picLocks noChangeAspect="1"/>
          </p:cNvPicPr>
          <p:nvPr/>
        </p:nvPicPr>
        <p:blipFill>
          <a:blip r:embed="rId4">
            <a:extLst>
              <a:ext uri="{28A0092B-C50C-407E-A947-70E740481C1C}">
                <a14:useLocalDpi xmlns:a14="http://schemas.microsoft.com/office/drawing/2010/main" xmlns="" val="0"/>
              </a:ext>
            </a:extLst>
          </a:blip>
          <a:srcRect l="30666" t="14999" r="31067" b="14667"/>
          <a:stretch>
            <a:fillRect/>
          </a:stretch>
        </p:blipFill>
        <p:spPr bwMode="auto">
          <a:xfrm>
            <a:off x="3633238" y="-7005"/>
            <a:ext cx="2415137" cy="11292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 name="Rectangle 3"/>
          <p:cNvSpPr>
            <a:spLocks noChangeArrowheads="1"/>
          </p:cNvSpPr>
          <p:nvPr>
            <p:custDataLst>
              <p:tags r:id="rId1"/>
            </p:custDataLst>
          </p:nvPr>
        </p:nvSpPr>
        <p:spPr bwMode="auto">
          <a:xfrm>
            <a:off x="9870" y="2059562"/>
            <a:ext cx="4284671" cy="4819781"/>
          </a:xfrm>
          <a:prstGeom prst="rect">
            <a:avLst/>
          </a:prstGeom>
          <a:solidFill>
            <a:schemeClr val="accent2">
              <a:lumMod val="20000"/>
              <a:lumOff val="80000"/>
            </a:schemeClr>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buFont typeface="Arial" panose="020B0604020202020204" pitchFamily="34" charset="0"/>
              <a:buNone/>
            </a:pPr>
            <a:r>
              <a:rPr lang="fr-FR" sz="2400" dirty="0" smtClean="0">
                <a:solidFill>
                  <a:srgbClr val="0000FF"/>
                </a:solidFill>
                <a:latin typeface="Times New Roman" pitchFamily="18" charset="0"/>
                <a:cs typeface="Times New Roman" pitchFamily="18" charset="0"/>
                <a:sym typeface="Wingdings" pitchFamily="2" charset="2"/>
              </a:rPr>
              <a:t></a:t>
            </a:r>
            <a:r>
              <a:rPr lang="pt-BR" sz="2400" spc="-20"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400"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Giọng đọc, kể ngạc nhiên, hồi hộp ở đoạn Gióng ra </a:t>
            </a:r>
            <a:r>
              <a:rPr lang="pt-BR" sz="2400" spc="-20"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vi-VN" sz="2400" spc="-20"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a:t>
            </a:r>
            <a:r>
              <a:rPr lang="pt-BR" sz="2400" spc="-20"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buFont typeface="Arial" panose="020B0604020202020204" pitchFamily="34" charset="0"/>
              <a:buNone/>
            </a:pPr>
            <a:r>
              <a:rPr lang="pt-BR" sz="2400"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Lời Gióng trả lời sứ giả cần đọc dõng dạc, đĩnh đạc, trang nghiêm. </a:t>
            </a:r>
            <a:endPar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buFont typeface="Arial" panose="020B0604020202020204" pitchFamily="34" charset="0"/>
              <a:buNone/>
            </a:pPr>
            <a:r>
              <a:rPr lang="pt-BR" sz="2400"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Đoạn cả làng nuôi Gióng, đọc giọng háo hức, phấn khởi. </a:t>
            </a:r>
            <a:endPar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buFont typeface="Arial" panose="020B0604020202020204" pitchFamily="34" charset="0"/>
              <a:buNone/>
            </a:pPr>
            <a:r>
              <a:rPr lang="pt-BR" sz="2400"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Đoạn Gióng cưỡi ngựa sắt đánh giặc Ân cần đọc với giọng khẩn trương, mạnh mẽ, nhanh gấp. </a:t>
            </a:r>
            <a:endPar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buFont typeface="Arial" panose="020B0604020202020204" pitchFamily="34" charset="0"/>
              <a:buNone/>
            </a:pPr>
            <a:r>
              <a:rPr lang="pt-BR" sz="2400"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Đoạn Gióng "</a:t>
            </a:r>
            <a:r>
              <a:rPr lang="pt-BR" sz="2400" i="1"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bay khuất giữa mây hồng</a:t>
            </a:r>
            <a:r>
              <a:rPr lang="pt-BR" sz="2400"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chậm, nhẹ, thanh thản, xa vời, huyền thoại.</a:t>
            </a:r>
            <a:endPar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5529751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1000"/>
                                        <p:tgtEl>
                                          <p:spTgt spid="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strips(downLeft)">
                                      <p:cBhvr>
                                        <p:cTn id="12" dur="500"/>
                                        <p:tgtEl>
                                          <p:spTgt spid="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strips(downLef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dissolve">
                                      <p:cBhvr>
                                        <p:cTn id="22" dur="500"/>
                                        <p:tgtEl>
                                          <p:spTgt spid="2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1"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par>
                                <p:cTn id="33" presetID="8" presetClass="emph" presetSubtype="0" fill="hold" grpId="0" nodeType="withEffect">
                                  <p:stCondLst>
                                    <p:cond delay="500"/>
                                  </p:stCondLst>
                                  <p:childTnLst>
                                    <p:animRot by="10800000">
                                      <p:cBhvr>
                                        <p:cTn id="34" dur="1500" fill="hold"/>
                                        <p:tgtEl>
                                          <p:spTgt spid="27"/>
                                        </p:tgtEl>
                                        <p:attrNameLst>
                                          <p:attrName>r</p:attrName>
                                        </p:attrNameLst>
                                      </p:cBhvr>
                                    </p:animRot>
                                  </p:childTnLst>
                                </p:cTn>
                              </p:par>
                              <p:par>
                                <p:cTn id="35" presetID="10" presetClass="entr" presetSubtype="0" fill="hold" grpId="0" nodeType="withEffect">
                                  <p:stCondLst>
                                    <p:cond delay="100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8" presetClass="emph" presetSubtype="0" fill="hold" grpId="1" nodeType="clickEffect">
                                  <p:stCondLst>
                                    <p:cond delay="0"/>
                                  </p:stCondLst>
                                  <p:childTnLst>
                                    <p:animRot by="10800000">
                                      <p:cBhvr>
                                        <p:cTn id="51" dur="1500" fill="hold"/>
                                        <p:tgtEl>
                                          <p:spTgt spid="28"/>
                                        </p:tgtEl>
                                        <p:attrNameLst>
                                          <p:attrName>r</p:attrName>
                                        </p:attrNameLst>
                                      </p:cBhvr>
                                    </p:animRot>
                                  </p:childTnLst>
                                </p:cTn>
                              </p:par>
                              <p:par>
                                <p:cTn id="52" presetID="10" presetClass="entr" presetSubtype="0" fill="hold" grpId="0" nodeType="withEffect">
                                  <p:stCondLst>
                                    <p:cond delay="75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8" presetClass="entr" presetSubtype="16"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diamond(in)">
                                      <p:cBhvr>
                                        <p:cTn id="59" dur="2000"/>
                                        <p:tgtEl>
                                          <p:spTgt spid="31"/>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fade">
                                      <p:cBhvr>
                                        <p:cTn id="64" dur="500"/>
                                        <p:tgtEl>
                                          <p:spTgt spid="29"/>
                                        </p:tgtEl>
                                      </p:cBhvr>
                                    </p:animEffect>
                                  </p:childTnLst>
                                </p:cTn>
                              </p:par>
                              <p:par>
                                <p:cTn id="65" presetID="8" presetClass="emph" presetSubtype="0" fill="hold" grpId="1" nodeType="withEffect">
                                  <p:stCondLst>
                                    <p:cond delay="500"/>
                                  </p:stCondLst>
                                  <p:childTnLst>
                                    <p:animRot by="10800000">
                                      <p:cBhvr>
                                        <p:cTn id="66" dur="1500" fill="hold"/>
                                        <p:tgtEl>
                                          <p:spTgt spid="29"/>
                                        </p:tgtEl>
                                        <p:attrNameLst>
                                          <p:attrName>r</p:attrName>
                                        </p:attrNameLst>
                                      </p:cBhvr>
                                    </p:animRot>
                                  </p:childTnLst>
                                </p:cTn>
                              </p:par>
                              <p:par>
                                <p:cTn id="67" presetID="10" presetClass="entr" presetSubtype="0" fill="hold" grpId="0" nodeType="withEffect">
                                  <p:stCondLst>
                                    <p:cond delay="125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500"/>
                                        <p:tgtEl>
                                          <p:spTgt spid="21"/>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9" presetClass="entr" presetSubtype="0" fill="hold" grpId="0" nodeType="click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dissolve">
                                      <p:cBhvr>
                                        <p:cTn id="74" dur="500"/>
                                        <p:tgtEl>
                                          <p:spTgt spid="32"/>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par>
                                <p:cTn id="80" presetID="8" presetClass="emph" presetSubtype="0" fill="hold" grpId="1" nodeType="withEffect">
                                  <p:stCondLst>
                                    <p:cond delay="500"/>
                                  </p:stCondLst>
                                  <p:childTnLst>
                                    <p:animRot by="10800000">
                                      <p:cBhvr>
                                        <p:cTn id="81" dur="1500" fill="hold"/>
                                        <p:tgtEl>
                                          <p:spTgt spid="30"/>
                                        </p:tgtEl>
                                        <p:attrNameLst>
                                          <p:attrName>r</p:attrName>
                                        </p:attrNameLst>
                                      </p:cBhvr>
                                    </p:animRot>
                                  </p:childTnLst>
                                </p:cTn>
                              </p:par>
                              <p:par>
                                <p:cTn id="82" presetID="10" presetClass="entr" presetSubtype="0" fill="hold" grpId="0" nodeType="withEffect">
                                  <p:stCondLst>
                                    <p:cond delay="1250"/>
                                  </p:stCondLst>
                                  <p:childTnLst>
                                    <p:set>
                                      <p:cBhvr>
                                        <p:cTn id="83" dur="1" fill="hold">
                                          <p:stCondLst>
                                            <p:cond delay="0"/>
                                          </p:stCondLst>
                                        </p:cTn>
                                        <p:tgtEl>
                                          <p:spTgt spid="22"/>
                                        </p:tgtEl>
                                        <p:attrNameLst>
                                          <p:attrName>style.visibility</p:attrName>
                                        </p:attrNameLst>
                                      </p:cBhvr>
                                      <p:to>
                                        <p:strVal val="visible"/>
                                      </p:to>
                                    </p:set>
                                    <p:animEffect transition="in" filter="fade">
                                      <p:cBhvr>
                                        <p:cTn id="84" dur="500"/>
                                        <p:tgtEl>
                                          <p:spTgt spid="22"/>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9" presetClass="entr" presetSubtype="0" fill="hold" grpId="0" nodeType="clickEffect">
                                  <p:stCondLst>
                                    <p:cond delay="0"/>
                                  </p:stCondLst>
                                  <p:childTnLst>
                                    <p:set>
                                      <p:cBhvr>
                                        <p:cTn id="88" dur="1" fill="hold">
                                          <p:stCondLst>
                                            <p:cond delay="0"/>
                                          </p:stCondLst>
                                        </p:cTn>
                                        <p:tgtEl>
                                          <p:spTgt spid="33"/>
                                        </p:tgtEl>
                                        <p:attrNameLst>
                                          <p:attrName>style.visibility</p:attrName>
                                        </p:attrNameLst>
                                      </p:cBhvr>
                                      <p:to>
                                        <p:strVal val="visible"/>
                                      </p:to>
                                    </p:set>
                                    <p:animEffect transition="in" filter="dissolve">
                                      <p:cBhvr>
                                        <p:cTn id="89" dur="500"/>
                                        <p:tgtEl>
                                          <p:spTgt spid="33"/>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10" presetClass="entr" presetSubtype="0" fill="hold" grpId="1" nodeType="clickEffect">
                                  <p:stCondLst>
                                    <p:cond delay="0"/>
                                  </p:stCondLst>
                                  <p:childTnLst>
                                    <p:set>
                                      <p:cBhvr>
                                        <p:cTn id="93" dur="1" fill="hold">
                                          <p:stCondLst>
                                            <p:cond delay="0"/>
                                          </p:stCondLst>
                                        </p:cTn>
                                        <p:tgtEl>
                                          <p:spTgt spid="35"/>
                                        </p:tgtEl>
                                        <p:attrNameLst>
                                          <p:attrName>style.visibility</p:attrName>
                                        </p:attrNameLst>
                                      </p:cBhvr>
                                      <p:to>
                                        <p:strVal val="visible"/>
                                      </p:to>
                                    </p:set>
                                    <p:animEffect transition="in" filter="fade">
                                      <p:cBhvr>
                                        <p:cTn id="94" dur="500"/>
                                        <p:tgtEl>
                                          <p:spTgt spid="35"/>
                                        </p:tgtEl>
                                      </p:cBhvr>
                                    </p:animEffect>
                                  </p:childTnLst>
                                </p:cTn>
                              </p:par>
                              <p:par>
                                <p:cTn id="95" presetID="8" presetClass="emph" presetSubtype="0" fill="hold" grpId="0" nodeType="withEffect">
                                  <p:stCondLst>
                                    <p:cond delay="500"/>
                                  </p:stCondLst>
                                  <p:childTnLst>
                                    <p:animRot by="10800000">
                                      <p:cBhvr>
                                        <p:cTn id="96" dur="1500" fill="hold"/>
                                        <p:tgtEl>
                                          <p:spTgt spid="35"/>
                                        </p:tgtEl>
                                        <p:attrNameLst>
                                          <p:attrName>r</p:attrName>
                                        </p:attrNameLst>
                                      </p:cBhvr>
                                    </p:animRot>
                                  </p:childTnLst>
                                </p:cTn>
                              </p:par>
                              <p:par>
                                <p:cTn id="97" presetID="10" presetClass="entr" presetSubtype="0" fill="hold" grpId="0" nodeType="withEffect">
                                  <p:stCondLst>
                                    <p:cond delay="1000"/>
                                  </p:stCondLst>
                                  <p:childTnLst>
                                    <p:set>
                                      <p:cBhvr>
                                        <p:cTn id="98" dur="1" fill="hold">
                                          <p:stCondLst>
                                            <p:cond delay="0"/>
                                          </p:stCondLst>
                                        </p:cTn>
                                        <p:tgtEl>
                                          <p:spTgt spid="36"/>
                                        </p:tgtEl>
                                        <p:attrNameLst>
                                          <p:attrName>style.visibility</p:attrName>
                                        </p:attrNameLst>
                                      </p:cBhvr>
                                      <p:to>
                                        <p:strVal val="visible"/>
                                      </p:to>
                                    </p:set>
                                    <p:animEffect transition="in" filter="fade">
                                      <p:cBhvr>
                                        <p:cTn id="99" dur="500"/>
                                        <p:tgtEl>
                                          <p:spTgt spid="36"/>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9" presetClass="entr" presetSubtype="0" fill="hold" grpId="0" nodeType="clickEffect">
                                  <p:stCondLst>
                                    <p:cond delay="0"/>
                                  </p:stCondLst>
                                  <p:childTnLst>
                                    <p:set>
                                      <p:cBhvr>
                                        <p:cTn id="103" dur="1" fill="hold">
                                          <p:stCondLst>
                                            <p:cond delay="0"/>
                                          </p:stCondLst>
                                        </p:cTn>
                                        <p:tgtEl>
                                          <p:spTgt spid="34"/>
                                        </p:tgtEl>
                                        <p:attrNameLst>
                                          <p:attrName>style.visibility</p:attrName>
                                        </p:attrNameLst>
                                      </p:cBhvr>
                                      <p:to>
                                        <p:strVal val="visible"/>
                                      </p:to>
                                    </p:set>
                                    <p:animEffect transition="in" filter="dissolve">
                                      <p:cBhvr>
                                        <p:cTn id="10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29" grpId="0" animBg="1"/>
      <p:bldP spid="29" grpId="1" animBg="1"/>
      <p:bldP spid="30" grpId="0" animBg="1"/>
      <p:bldP spid="30" grpId="1" animBg="1"/>
      <p:bldP spid="27" grpId="0" animBg="1"/>
      <p:bldP spid="27" grpId="1" animBg="1"/>
      <p:bldP spid="16" grpId="0"/>
      <p:bldP spid="20" grpId="0"/>
      <p:bldP spid="21" grpId="0"/>
      <p:bldP spid="22" grpId="0"/>
      <p:bldP spid="23" grpId="0" animBg="1"/>
      <p:bldP spid="31" grpId="0" animBg="1"/>
      <p:bldP spid="32" grpId="0" animBg="1"/>
      <p:bldP spid="33" grpId="0" animBg="1"/>
      <p:bldP spid="34" grpId="0" animBg="1"/>
      <p:bldP spid="35" grpId="0" animBg="1"/>
      <p:bldP spid="35" grpId="1" animBg="1"/>
      <p:bldP spid="36" grpId="0"/>
      <p:bldP spid="19" grpId="0" animBg="1"/>
      <p:bldP spid="24"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24"/>
          <p:cNvGrpSpPr>
            <a:grpSpLocks/>
          </p:cNvGrpSpPr>
          <p:nvPr/>
        </p:nvGrpSpPr>
        <p:grpSpPr bwMode="auto">
          <a:xfrm>
            <a:off x="6174907" y="4406542"/>
            <a:ext cx="5938186" cy="2585323"/>
            <a:chOff x="4946994" y="1235657"/>
            <a:chExt cx="3019081" cy="2580508"/>
          </a:xfrm>
        </p:grpSpPr>
        <p:pic>
          <p:nvPicPr>
            <p:cNvPr id="6164" name="Picture 25" descr="D:\VĂN 6( 18-19)\Thánh Gióng\Thánh Gióng\Truyện tranh thánh gióng\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29200" y="1371600"/>
              <a:ext cx="2936875" cy="220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65" name="TextBox 26"/>
            <p:cNvSpPr txBox="1">
              <a:spLocks noChangeArrowheads="1"/>
            </p:cNvSpPr>
            <p:nvPr/>
          </p:nvSpPr>
          <p:spPr bwMode="auto">
            <a:xfrm>
              <a:off x="4946994" y="1235657"/>
              <a:ext cx="1303137" cy="2580508"/>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p:txBody>
        </p:sp>
      </p:grpSp>
      <p:grpSp>
        <p:nvGrpSpPr>
          <p:cNvPr id="6147" name="Group 21"/>
          <p:cNvGrpSpPr>
            <a:grpSpLocks/>
          </p:cNvGrpSpPr>
          <p:nvPr/>
        </p:nvGrpSpPr>
        <p:grpSpPr bwMode="auto">
          <a:xfrm>
            <a:off x="5948621" y="2278420"/>
            <a:ext cx="5562600" cy="2585323"/>
            <a:chOff x="609600" y="1072277"/>
            <a:chExt cx="2971800" cy="2436532"/>
          </a:xfrm>
        </p:grpSpPr>
        <p:pic>
          <p:nvPicPr>
            <p:cNvPr id="6162" name="Picture 2" descr="D:\VĂN 6( 18-19)\Thánh Gióng\Thánh Gióng\Truyện tranh thánh gióng\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09600" y="1219200"/>
              <a:ext cx="2936875" cy="220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63" name="TextBox 23"/>
            <p:cNvSpPr txBox="1">
              <a:spLocks noChangeArrowheads="1"/>
            </p:cNvSpPr>
            <p:nvPr/>
          </p:nvSpPr>
          <p:spPr bwMode="auto">
            <a:xfrm>
              <a:off x="2057400" y="1072277"/>
              <a:ext cx="1524000" cy="2436532"/>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p:txBody>
        </p:sp>
      </p:grpSp>
      <p:pic>
        <p:nvPicPr>
          <p:cNvPr id="6148" name="Picture 1"/>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9041839" y="245540"/>
            <a:ext cx="2819400"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49" name="Picture 3"/>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2224504" y="4786637"/>
            <a:ext cx="2895600" cy="20632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50" name="Picture 4"/>
          <p:cNvPicPr>
            <a:picLocks noChangeAspect="1"/>
          </p:cNvPicPr>
          <p:nvPr/>
        </p:nvPicPr>
        <p:blipFill>
          <a:blip r:embed="rId5">
            <a:extLst>
              <a:ext uri="{28A0092B-C50C-407E-A947-70E740481C1C}">
                <a14:useLocalDpi xmlns:a14="http://schemas.microsoft.com/office/drawing/2010/main" xmlns="" val="0"/>
              </a:ext>
            </a:extLst>
          </a:blip>
          <a:srcRect/>
          <a:stretch>
            <a:fillRect/>
          </a:stretch>
        </p:blipFill>
        <p:spPr bwMode="auto">
          <a:xfrm>
            <a:off x="9015860" y="2448360"/>
            <a:ext cx="2819400" cy="228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51" name="Picture 3" descr="D:\VĂN 6( 18-19)\Thánh Gióng\Thánh Gióng\Truyện tranh thánh gióng\4.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127397" y="4734360"/>
            <a:ext cx="3384802" cy="21678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52" name="Picture 6"/>
          <p:cNvPicPr>
            <a:picLocks noChangeAspect="1"/>
          </p:cNvPicPr>
          <p:nvPr/>
        </p:nvPicPr>
        <p:blipFill>
          <a:blip r:embed="rId7">
            <a:extLst>
              <a:ext uri="{28A0092B-C50C-407E-A947-70E740481C1C}">
                <a14:useLocalDpi xmlns:a14="http://schemas.microsoft.com/office/drawing/2010/main" xmlns="" val="0"/>
              </a:ext>
            </a:extLst>
          </a:blip>
          <a:srcRect/>
          <a:stretch>
            <a:fillRect/>
          </a:stretch>
        </p:blipFill>
        <p:spPr bwMode="auto">
          <a:xfrm>
            <a:off x="2982961" y="2434315"/>
            <a:ext cx="2743200" cy="22091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53" name="Picture 9"/>
          <p:cNvPicPr>
            <a:picLocks noChangeAspect="1"/>
          </p:cNvPicPr>
          <p:nvPr/>
        </p:nvPicPr>
        <p:blipFill>
          <a:blip r:embed="rId8">
            <a:extLst>
              <a:ext uri="{28A0092B-C50C-407E-A947-70E740481C1C}">
                <a14:useLocalDpi xmlns:a14="http://schemas.microsoft.com/office/drawing/2010/main" xmlns="" val="0"/>
              </a:ext>
            </a:extLst>
          </a:blip>
          <a:srcRect/>
          <a:stretch>
            <a:fillRect/>
          </a:stretch>
        </p:blipFill>
        <p:spPr bwMode="auto">
          <a:xfrm>
            <a:off x="5981351" y="254799"/>
            <a:ext cx="2868871" cy="2058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ounded Rectangle 10"/>
          <p:cNvSpPr/>
          <p:nvPr/>
        </p:nvSpPr>
        <p:spPr>
          <a:xfrm>
            <a:off x="8128428" y="1743273"/>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1</a:t>
            </a:r>
          </a:p>
        </p:txBody>
      </p:sp>
      <p:sp>
        <p:nvSpPr>
          <p:cNvPr id="13" name="Rounded Rectangle 12"/>
          <p:cNvSpPr/>
          <p:nvPr/>
        </p:nvSpPr>
        <p:spPr>
          <a:xfrm>
            <a:off x="11206421" y="181438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2</a:t>
            </a:r>
          </a:p>
        </p:txBody>
      </p:sp>
      <p:sp>
        <p:nvSpPr>
          <p:cNvPr id="14" name="Rounded Rectangle 13"/>
          <p:cNvSpPr/>
          <p:nvPr/>
        </p:nvSpPr>
        <p:spPr>
          <a:xfrm>
            <a:off x="4947253" y="4177942"/>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3</a:t>
            </a:r>
          </a:p>
        </p:txBody>
      </p:sp>
      <p:sp>
        <p:nvSpPr>
          <p:cNvPr id="15" name="Rounded Rectangle 14"/>
          <p:cNvSpPr/>
          <p:nvPr/>
        </p:nvSpPr>
        <p:spPr>
          <a:xfrm>
            <a:off x="8020615" y="4260989"/>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4</a:t>
            </a:r>
          </a:p>
        </p:txBody>
      </p:sp>
      <p:sp>
        <p:nvSpPr>
          <p:cNvPr id="16" name="Rounded Rectangle 15"/>
          <p:cNvSpPr/>
          <p:nvPr/>
        </p:nvSpPr>
        <p:spPr>
          <a:xfrm>
            <a:off x="11059777" y="421492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5</a:t>
            </a:r>
          </a:p>
        </p:txBody>
      </p:sp>
      <p:sp>
        <p:nvSpPr>
          <p:cNvPr id="17" name="Rounded Rectangle 16"/>
          <p:cNvSpPr/>
          <p:nvPr/>
        </p:nvSpPr>
        <p:spPr>
          <a:xfrm>
            <a:off x="3983826" y="6311868"/>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6</a:t>
            </a:r>
          </a:p>
        </p:txBody>
      </p:sp>
      <p:sp>
        <p:nvSpPr>
          <p:cNvPr id="18" name="Rounded Rectangle 17"/>
          <p:cNvSpPr/>
          <p:nvPr/>
        </p:nvSpPr>
        <p:spPr>
          <a:xfrm>
            <a:off x="7840395" y="64008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7</a:t>
            </a:r>
          </a:p>
        </p:txBody>
      </p:sp>
      <p:sp>
        <p:nvSpPr>
          <p:cNvPr id="28" name="Rounded Rectangle 27"/>
          <p:cNvSpPr/>
          <p:nvPr/>
        </p:nvSpPr>
        <p:spPr>
          <a:xfrm>
            <a:off x="8839200" y="6357938"/>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8</a:t>
            </a:r>
          </a:p>
        </p:txBody>
      </p:sp>
      <p:pic>
        <p:nvPicPr>
          <p:cNvPr id="22" name="Picture 21" descr="b00f0a891b96caa050f493ee863d966a.png"/>
          <p:cNvPicPr>
            <a:picLocks noChangeAspect="1"/>
          </p:cNvPicPr>
          <p:nvPr/>
        </p:nvPicPr>
        <p:blipFill>
          <a:blip r:embed="rId9" cstate="print"/>
          <a:srcRect l="24314" t="12427" r="9872" b="3660"/>
          <a:stretch>
            <a:fillRect/>
          </a:stretch>
        </p:blipFill>
        <p:spPr>
          <a:xfrm>
            <a:off x="-58859" y="1621074"/>
            <a:ext cx="2697995" cy="5394960"/>
          </a:xfrm>
          <a:prstGeom prst="rect">
            <a:avLst/>
          </a:prstGeom>
        </p:spPr>
      </p:pic>
      <p:sp>
        <p:nvSpPr>
          <p:cNvPr id="23" name="TextBox 22"/>
          <p:cNvSpPr txBox="1">
            <a:spLocks noChangeArrowheads="1"/>
          </p:cNvSpPr>
          <p:nvPr/>
        </p:nvSpPr>
        <p:spPr bwMode="auto">
          <a:xfrm>
            <a:off x="23719" y="1769"/>
            <a:ext cx="5918483" cy="1015663"/>
          </a:xfrm>
          <a:prstGeom prst="rect">
            <a:avLst/>
          </a:prstGeom>
          <a:solidFill>
            <a:srgbClr val="E5FE8A"/>
          </a:solidFill>
          <a:ln w="57150">
            <a:solidFill>
              <a:srgbClr val="FFC000"/>
            </a:solidFill>
          </a:ln>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lnSpc>
                <a:spcPct val="150000"/>
              </a:lnSpc>
              <a:spcBef>
                <a:spcPct val="0"/>
              </a:spcBef>
              <a:spcAft>
                <a:spcPct val="0"/>
              </a:spcAft>
            </a:pPr>
            <a:r>
              <a:rPr lang="en-US" altLang="en-US" sz="4000" dirty="0" err="1" smtClean="0">
                <a:latin typeface="Times New Roman" panose="02020603050405020304" pitchFamily="18" charset="0"/>
                <a:ea typeface="Microsoft YaHei" panose="020B0503020204020204" pitchFamily="34" charset="-122"/>
                <a:cs typeface="Times New Roman" panose="02020603050405020304" pitchFamily="18" charset="0"/>
              </a:rPr>
              <a:t>Sắp</a:t>
            </a:r>
            <a:r>
              <a:rPr lang="en-US" altLang="en-US" sz="4000" dirty="0" smtClean="0">
                <a:latin typeface="Times New Roman" panose="02020603050405020304" pitchFamily="18" charset="0"/>
                <a:ea typeface="Microsoft YaHei" panose="020B0503020204020204" pitchFamily="34" charset="-122"/>
                <a:cs typeface="Times New Roman" panose="02020603050405020304" pitchFamily="18" charset="0"/>
              </a:rPr>
              <a:t> </a:t>
            </a:r>
            <a:r>
              <a:rPr lang="en-US" altLang="en-US" sz="4000" dirty="0" err="1" smtClean="0">
                <a:latin typeface="Times New Roman" panose="02020603050405020304" pitchFamily="18" charset="0"/>
                <a:ea typeface="Microsoft YaHei" panose="020B0503020204020204" pitchFamily="34" charset="-122"/>
                <a:cs typeface="Times New Roman" panose="02020603050405020304" pitchFamily="18" charset="0"/>
              </a:rPr>
              <a:t>xếp</a:t>
            </a:r>
            <a:r>
              <a:rPr lang="en-US" altLang="en-US" sz="4000" dirty="0" smtClean="0">
                <a:latin typeface="Times New Roman" panose="02020603050405020304" pitchFamily="18" charset="0"/>
                <a:ea typeface="Microsoft YaHei" panose="020B0503020204020204" pitchFamily="34" charset="-122"/>
                <a:cs typeface="Times New Roman" panose="02020603050405020304" pitchFamily="18" charset="0"/>
              </a:rPr>
              <a:t> </a:t>
            </a:r>
            <a:r>
              <a:rPr lang="en-US" altLang="en-US" sz="4000" dirty="0" err="1" smtClean="0">
                <a:latin typeface="Times New Roman" panose="02020603050405020304" pitchFamily="18" charset="0"/>
                <a:ea typeface="Microsoft YaHei" panose="020B0503020204020204" pitchFamily="34" charset="-122"/>
                <a:cs typeface="Times New Roman" panose="02020603050405020304" pitchFamily="18" charset="0"/>
              </a:rPr>
              <a:t>sự</a:t>
            </a:r>
            <a:r>
              <a:rPr lang="en-US" altLang="en-US" sz="4000" dirty="0" smtClean="0">
                <a:latin typeface="Times New Roman" panose="02020603050405020304" pitchFamily="18" charset="0"/>
                <a:ea typeface="Microsoft YaHei" panose="020B0503020204020204" pitchFamily="34" charset="-122"/>
                <a:cs typeface="Times New Roman" panose="02020603050405020304" pitchFamily="18" charset="0"/>
              </a:rPr>
              <a:t> </a:t>
            </a:r>
            <a:r>
              <a:rPr lang="en-US" altLang="en-US" sz="4000" dirty="0" err="1" smtClean="0">
                <a:latin typeface="Times New Roman" panose="02020603050405020304" pitchFamily="18" charset="0"/>
                <a:ea typeface="Microsoft YaHei" panose="020B0503020204020204" pitchFamily="34" charset="-122"/>
                <a:cs typeface="Times New Roman" panose="02020603050405020304" pitchFamily="18" charset="0"/>
              </a:rPr>
              <a:t>việc</a:t>
            </a:r>
            <a:r>
              <a:rPr lang="en-US" altLang="en-US" sz="4000" dirty="0" smtClean="0">
                <a:latin typeface="Times New Roman" panose="02020603050405020304" pitchFamily="18" charset="0"/>
                <a:ea typeface="Microsoft YaHei" panose="020B0503020204020204" pitchFamily="34" charset="-122"/>
                <a:cs typeface="Times New Roman" panose="02020603050405020304" pitchFamily="18" charset="0"/>
              </a:rPr>
              <a:t> </a:t>
            </a:r>
            <a:r>
              <a:rPr lang="en-US" altLang="en-US" sz="4000" dirty="0" err="1" smtClean="0">
                <a:latin typeface="Times New Roman" panose="02020603050405020304" pitchFamily="18" charset="0"/>
                <a:ea typeface="Microsoft YaHei" panose="020B0503020204020204" pitchFamily="34" charset="-122"/>
                <a:cs typeface="Times New Roman" panose="02020603050405020304" pitchFamily="18" charset="0"/>
              </a:rPr>
              <a:t>theo</a:t>
            </a:r>
            <a:r>
              <a:rPr lang="en-US" altLang="en-US" sz="4000" dirty="0" smtClean="0">
                <a:latin typeface="Times New Roman" panose="02020603050405020304" pitchFamily="18" charset="0"/>
                <a:ea typeface="Microsoft YaHei" panose="020B0503020204020204" pitchFamily="34" charset="-122"/>
                <a:cs typeface="Times New Roman" panose="02020603050405020304" pitchFamily="18" charset="0"/>
              </a:rPr>
              <a:t> </a:t>
            </a:r>
            <a:r>
              <a:rPr lang="en-US" altLang="en-US" sz="4000" dirty="0" err="1" smtClean="0">
                <a:latin typeface="Times New Roman" panose="02020603050405020304" pitchFamily="18" charset="0"/>
                <a:ea typeface="Microsoft YaHei" panose="020B0503020204020204" pitchFamily="34" charset="-122"/>
                <a:cs typeface="Times New Roman" panose="02020603050405020304" pitchFamily="18" charset="0"/>
              </a:rPr>
              <a:t>tranh</a:t>
            </a:r>
            <a:endParaRPr lang="it-IT" sz="4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53683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50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6" name="Picture 33" descr="D:\VĂN 6( 18-19)\Thánh Gióng\Thánh Gióng\Truyện tranh thánh gióng\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92174" y="5066585"/>
            <a:ext cx="3460119" cy="14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171" name="Group 29"/>
          <p:cNvGrpSpPr>
            <a:grpSpLocks/>
          </p:cNvGrpSpPr>
          <p:nvPr/>
        </p:nvGrpSpPr>
        <p:grpSpPr bwMode="auto">
          <a:xfrm>
            <a:off x="8729079" y="2171922"/>
            <a:ext cx="6286500" cy="2308324"/>
            <a:chOff x="609600" y="1072277"/>
            <a:chExt cx="3429000" cy="2526358"/>
          </a:xfrm>
        </p:grpSpPr>
        <p:pic>
          <p:nvPicPr>
            <p:cNvPr id="7194" name="Picture 2" descr="D:\VĂN 6( 18-19)\Thánh Gióng\Thánh Gióng\Truyện tranh thánh gióng\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09600" y="1219200"/>
              <a:ext cx="2936875" cy="220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95" name="TextBox 31"/>
            <p:cNvSpPr txBox="1">
              <a:spLocks noChangeArrowheads="1"/>
            </p:cNvSpPr>
            <p:nvPr/>
          </p:nvSpPr>
          <p:spPr bwMode="auto">
            <a:xfrm>
              <a:off x="2057400" y="1072277"/>
              <a:ext cx="1981200" cy="2526358"/>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p:txBody>
        </p:sp>
      </p:grpSp>
      <p:pic>
        <p:nvPicPr>
          <p:cNvPr id="7172" name="Picture 1"/>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7498184" y="5024781"/>
            <a:ext cx="2590800" cy="160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3" name="Picture 3"/>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2391610" y="2304150"/>
            <a:ext cx="2931780"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4" name="Picture 4"/>
          <p:cNvPicPr>
            <a:picLocks noChangeAspect="1"/>
          </p:cNvPicPr>
          <p:nvPr/>
        </p:nvPicPr>
        <p:blipFill>
          <a:blip r:embed="rId5">
            <a:extLst>
              <a:ext uri="{28A0092B-C50C-407E-A947-70E740481C1C}">
                <a14:useLocalDpi xmlns:a14="http://schemas.microsoft.com/office/drawing/2010/main" xmlns="" val="0"/>
              </a:ext>
            </a:extLst>
          </a:blip>
          <a:srcRect/>
          <a:stretch>
            <a:fillRect/>
          </a:stretch>
        </p:blipFill>
        <p:spPr bwMode="auto">
          <a:xfrm>
            <a:off x="5742781" y="2378209"/>
            <a:ext cx="2819400" cy="2019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5" name="Picture 3" descr="D:\VĂN 6( 18-19)\Thánh Gióng\Thánh Gióng\Truyện tranh thánh gióng\4.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562181" y="0"/>
            <a:ext cx="2992437"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6" name="Picture 6"/>
          <p:cNvPicPr>
            <a:picLocks noChangeAspect="1"/>
          </p:cNvPicPr>
          <p:nvPr/>
        </p:nvPicPr>
        <p:blipFill>
          <a:blip r:embed="rId7">
            <a:extLst>
              <a:ext uri="{28A0092B-C50C-407E-A947-70E740481C1C}">
                <a14:useLocalDpi xmlns:a14="http://schemas.microsoft.com/office/drawing/2010/main" xmlns="" val="0"/>
              </a:ext>
            </a:extLst>
          </a:blip>
          <a:srcRect/>
          <a:stretch>
            <a:fillRect/>
          </a:stretch>
        </p:blipFill>
        <p:spPr bwMode="auto">
          <a:xfrm>
            <a:off x="5638800" y="-4085"/>
            <a:ext cx="2743200"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7" name="Picture 9"/>
          <p:cNvPicPr>
            <a:picLocks noChangeAspect="1"/>
          </p:cNvPicPr>
          <p:nvPr/>
        </p:nvPicPr>
        <p:blipFill>
          <a:blip r:embed="rId8">
            <a:extLst>
              <a:ext uri="{28A0092B-C50C-407E-A947-70E740481C1C}">
                <a14:useLocalDpi xmlns:a14="http://schemas.microsoft.com/office/drawing/2010/main" xmlns="" val="0"/>
              </a:ext>
            </a:extLst>
          </a:blip>
          <a:srcRect/>
          <a:stretch>
            <a:fillRect/>
          </a:stretch>
        </p:blipFill>
        <p:spPr bwMode="auto">
          <a:xfrm>
            <a:off x="2391610" y="22616"/>
            <a:ext cx="3048000"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Rounded Rectangle 17"/>
          <p:cNvSpPr/>
          <p:nvPr/>
        </p:nvSpPr>
        <p:spPr>
          <a:xfrm>
            <a:off x="9062843" y="6161731"/>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2</a:t>
            </a:r>
          </a:p>
        </p:txBody>
      </p:sp>
      <p:sp>
        <p:nvSpPr>
          <p:cNvPr id="19" name="Rounded Rectangle 18"/>
          <p:cNvSpPr/>
          <p:nvPr/>
        </p:nvSpPr>
        <p:spPr>
          <a:xfrm>
            <a:off x="10058400" y="14478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7</a:t>
            </a:r>
          </a:p>
        </p:txBody>
      </p:sp>
      <p:sp>
        <p:nvSpPr>
          <p:cNvPr id="20" name="Rounded Rectangle 19"/>
          <p:cNvSpPr/>
          <p:nvPr/>
        </p:nvSpPr>
        <p:spPr>
          <a:xfrm>
            <a:off x="7890587" y="3911025"/>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5</a:t>
            </a:r>
          </a:p>
        </p:txBody>
      </p:sp>
      <p:sp>
        <p:nvSpPr>
          <p:cNvPr id="21" name="Rounded Rectangle 20"/>
          <p:cNvSpPr/>
          <p:nvPr/>
        </p:nvSpPr>
        <p:spPr>
          <a:xfrm>
            <a:off x="9796463" y="3834825"/>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4</a:t>
            </a:r>
          </a:p>
        </p:txBody>
      </p:sp>
      <p:sp>
        <p:nvSpPr>
          <p:cNvPr id="22" name="Rounded Rectangle 21"/>
          <p:cNvSpPr/>
          <p:nvPr/>
        </p:nvSpPr>
        <p:spPr>
          <a:xfrm>
            <a:off x="7721098" y="14478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3</a:t>
            </a:r>
          </a:p>
        </p:txBody>
      </p:sp>
      <p:sp>
        <p:nvSpPr>
          <p:cNvPr id="23" name="Rounded Rectangle 22"/>
          <p:cNvSpPr/>
          <p:nvPr/>
        </p:nvSpPr>
        <p:spPr>
          <a:xfrm>
            <a:off x="3962400" y="14478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1</a:t>
            </a:r>
          </a:p>
        </p:txBody>
      </p:sp>
      <p:sp>
        <p:nvSpPr>
          <p:cNvPr id="25" name="Rounded Rectangle 24"/>
          <p:cNvSpPr/>
          <p:nvPr/>
        </p:nvSpPr>
        <p:spPr>
          <a:xfrm>
            <a:off x="4645123" y="3868051"/>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6</a:t>
            </a:r>
          </a:p>
        </p:txBody>
      </p:sp>
      <p:sp>
        <p:nvSpPr>
          <p:cNvPr id="7185" name="Rectangle 15"/>
          <p:cNvSpPr>
            <a:spLocks noChangeArrowheads="1"/>
          </p:cNvSpPr>
          <p:nvPr/>
        </p:nvSpPr>
        <p:spPr bwMode="auto">
          <a:xfrm>
            <a:off x="2526979" y="1900564"/>
            <a:ext cx="241284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defTabSz="914400" fontAlgn="base">
              <a:spcBef>
                <a:spcPct val="0"/>
              </a:spcBef>
              <a:spcAft>
                <a:spcPct val="0"/>
              </a:spcAft>
            </a:pPr>
            <a:r>
              <a:rPr lang="en-US" altLang="en-US" b="1" dirty="0" err="1">
                <a:solidFill>
                  <a:srgbClr val="000000"/>
                </a:solidFill>
                <a:latin typeface="Arail"/>
                <a:cs typeface="Times New Roman" pitchFamily="18" charset="0"/>
              </a:rPr>
              <a:t>Sự</a:t>
            </a:r>
            <a:r>
              <a:rPr lang="en-US" altLang="en-US" b="1" dirty="0">
                <a:solidFill>
                  <a:srgbClr val="000000"/>
                </a:solidFill>
                <a:latin typeface="Arail"/>
                <a:cs typeface="Times New Roman" pitchFamily="18" charset="0"/>
              </a:rPr>
              <a:t> </a:t>
            </a:r>
            <a:r>
              <a:rPr lang="en-US" altLang="en-US" b="1" dirty="0" err="1">
                <a:solidFill>
                  <a:srgbClr val="000000"/>
                </a:solidFill>
                <a:latin typeface="Arail"/>
                <a:cs typeface="Times New Roman" pitchFamily="18" charset="0"/>
              </a:rPr>
              <a:t>ra</a:t>
            </a:r>
            <a:r>
              <a:rPr lang="en-US" altLang="en-US" b="1" dirty="0">
                <a:solidFill>
                  <a:srgbClr val="000000"/>
                </a:solidFill>
                <a:latin typeface="Arail"/>
                <a:cs typeface="Times New Roman" pitchFamily="18" charset="0"/>
              </a:rPr>
              <a:t> </a:t>
            </a:r>
            <a:r>
              <a:rPr lang="en-US" altLang="en-US" b="1" dirty="0" err="1">
                <a:solidFill>
                  <a:srgbClr val="000000"/>
                </a:solidFill>
                <a:latin typeface="Arail"/>
                <a:cs typeface="Times New Roman" pitchFamily="18" charset="0"/>
              </a:rPr>
              <a:t>đời</a:t>
            </a:r>
            <a:r>
              <a:rPr lang="en-US" altLang="en-US" b="1" dirty="0">
                <a:solidFill>
                  <a:srgbClr val="000000"/>
                </a:solidFill>
                <a:latin typeface="Arail"/>
                <a:cs typeface="Times New Roman" pitchFamily="18" charset="0"/>
              </a:rPr>
              <a:t> </a:t>
            </a:r>
            <a:r>
              <a:rPr lang="en-US" altLang="en-US" b="1" dirty="0" err="1">
                <a:solidFill>
                  <a:srgbClr val="000000"/>
                </a:solidFill>
                <a:latin typeface="Arail"/>
                <a:cs typeface="Times New Roman" pitchFamily="18" charset="0"/>
              </a:rPr>
              <a:t>của</a:t>
            </a:r>
            <a:r>
              <a:rPr lang="en-US" altLang="en-US" b="1" dirty="0">
                <a:solidFill>
                  <a:srgbClr val="000000"/>
                </a:solidFill>
                <a:latin typeface="Arail"/>
                <a:cs typeface="Times New Roman" pitchFamily="18" charset="0"/>
              </a:rPr>
              <a:t> </a:t>
            </a:r>
            <a:r>
              <a:rPr lang="en-US" altLang="en-US" b="1" dirty="0" err="1">
                <a:solidFill>
                  <a:srgbClr val="000000"/>
                </a:solidFill>
                <a:latin typeface="Arail"/>
                <a:cs typeface="Times New Roman" pitchFamily="18" charset="0"/>
              </a:rPr>
              <a:t>Gióng</a:t>
            </a:r>
            <a:endParaRPr lang="en-US" altLang="en-US" dirty="0">
              <a:solidFill>
                <a:srgbClr val="000000"/>
              </a:solidFill>
              <a:latin typeface="Arail"/>
            </a:endParaRPr>
          </a:p>
        </p:txBody>
      </p:sp>
      <p:sp>
        <p:nvSpPr>
          <p:cNvPr id="7186" name="Rectangle 16"/>
          <p:cNvSpPr>
            <a:spLocks noChangeArrowheads="1"/>
          </p:cNvSpPr>
          <p:nvPr/>
        </p:nvSpPr>
        <p:spPr bwMode="auto">
          <a:xfrm>
            <a:off x="5339102" y="1886096"/>
            <a:ext cx="3488108"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defTabSz="914400" fontAlgn="base">
              <a:spcBef>
                <a:spcPct val="0"/>
              </a:spcBef>
              <a:spcAft>
                <a:spcPct val="0"/>
              </a:spcAft>
            </a:pPr>
            <a:r>
              <a:rPr lang="en-US" altLang="en-US" sz="1600" b="1" dirty="0" err="1">
                <a:solidFill>
                  <a:srgbClr val="000000"/>
                </a:solidFill>
                <a:latin typeface="Arail"/>
                <a:cs typeface="Times New Roman" pitchFamily="18" charset="0"/>
              </a:rPr>
              <a:t>Gióng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biết</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nói</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và</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đòi</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đi</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đánh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giặc</a:t>
            </a:r>
            <a:endParaRPr lang="en-US" altLang="en-US" sz="1600" dirty="0">
              <a:solidFill>
                <a:srgbClr val="000000"/>
              </a:solidFill>
              <a:latin typeface="Arail"/>
            </a:endParaRPr>
          </a:p>
        </p:txBody>
      </p:sp>
      <p:sp>
        <p:nvSpPr>
          <p:cNvPr id="7187" name="Rectangle 23"/>
          <p:cNvSpPr>
            <a:spLocks noChangeArrowheads="1"/>
          </p:cNvSpPr>
          <p:nvPr/>
        </p:nvSpPr>
        <p:spPr bwMode="auto">
          <a:xfrm>
            <a:off x="8729079" y="1869188"/>
            <a:ext cx="2910254"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defTabSz="914400" fontAlgn="base">
              <a:spcBef>
                <a:spcPct val="0"/>
              </a:spcBef>
              <a:spcAft>
                <a:spcPct val="0"/>
              </a:spcAft>
            </a:pPr>
            <a:r>
              <a:rPr lang="en-US" altLang="en-US" sz="1600" b="1" dirty="0" err="1">
                <a:solidFill>
                  <a:srgbClr val="000000"/>
                </a:solidFill>
                <a:latin typeface="Arail"/>
                <a:cs typeface="Times New Roman" pitchFamily="18" charset="0"/>
              </a:rPr>
              <a:t>Gióng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lớn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nhanh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như</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thổi</a:t>
            </a:r>
            <a:r>
              <a:rPr lang="en-US" altLang="en-US" sz="1600" b="1" dirty="0">
                <a:solidFill>
                  <a:srgbClr val="000000"/>
                </a:solidFill>
                <a:latin typeface="Arail"/>
                <a:cs typeface="Times New Roman" pitchFamily="18" charset="0"/>
              </a:rPr>
              <a:t>, </a:t>
            </a:r>
            <a:endParaRPr lang="en-US" altLang="en-US" sz="1600" dirty="0">
              <a:solidFill>
                <a:srgbClr val="000000"/>
              </a:solidFill>
              <a:latin typeface="Arail"/>
            </a:endParaRPr>
          </a:p>
        </p:txBody>
      </p:sp>
      <p:sp>
        <p:nvSpPr>
          <p:cNvPr id="7188" name="Rectangle 26"/>
          <p:cNvSpPr>
            <a:spLocks noChangeArrowheads="1"/>
          </p:cNvSpPr>
          <p:nvPr/>
        </p:nvSpPr>
        <p:spPr bwMode="auto">
          <a:xfrm>
            <a:off x="5769069" y="4421475"/>
            <a:ext cx="286649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defTabSz="914400" fontAlgn="base">
              <a:spcBef>
                <a:spcPct val="0"/>
              </a:spcBef>
              <a:spcAft>
                <a:spcPct val="0"/>
              </a:spcAft>
            </a:pPr>
            <a:r>
              <a:rPr lang="en-US" altLang="en-US" sz="1600" b="1" dirty="0" err="1">
                <a:solidFill>
                  <a:srgbClr val="000000"/>
                </a:solidFill>
                <a:latin typeface="Arail"/>
                <a:cs typeface="Times New Roman" pitchFamily="18" charset="0"/>
              </a:rPr>
              <a:t>Gióng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nhổ</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bụi</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tre</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đánh</a:t>
            </a:r>
            <a:r>
              <a:rPr lang="en-US" altLang="en-US" sz="1600" b="1" dirty="0">
                <a:solidFill>
                  <a:srgbClr val="000000"/>
                </a:solidFill>
                <a:latin typeface="Arail"/>
                <a:cs typeface="Times New Roman" pitchFamily="18" charset="0"/>
              </a:rPr>
              <a:t> tan</a:t>
            </a:r>
          </a:p>
          <a:p>
            <a:pPr defTabSz="914400" fontAlgn="base">
              <a:spcBef>
                <a:spcPct val="0"/>
              </a:spcBef>
              <a:spcAft>
                <a:spcPct val="0"/>
              </a:spcAft>
            </a:pP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quân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giặc</a:t>
            </a:r>
            <a:r>
              <a:rPr lang="en-US" altLang="en-US" sz="1600" b="1" dirty="0">
                <a:solidFill>
                  <a:srgbClr val="000000"/>
                </a:solidFill>
                <a:latin typeface="Arail"/>
                <a:cs typeface="Times New Roman" pitchFamily="18" charset="0"/>
              </a:rPr>
              <a:t>.</a:t>
            </a:r>
            <a:endParaRPr lang="en-US" altLang="en-US" sz="1600" dirty="0">
              <a:solidFill>
                <a:srgbClr val="000000"/>
              </a:solidFill>
              <a:latin typeface="Arail"/>
            </a:endParaRPr>
          </a:p>
        </p:txBody>
      </p:sp>
      <p:sp>
        <p:nvSpPr>
          <p:cNvPr id="7189" name="Rectangle 25"/>
          <p:cNvSpPr>
            <a:spLocks noChangeArrowheads="1"/>
          </p:cNvSpPr>
          <p:nvPr/>
        </p:nvSpPr>
        <p:spPr bwMode="auto">
          <a:xfrm>
            <a:off x="2391610" y="4341174"/>
            <a:ext cx="30480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defTabSz="914400" fontAlgn="base">
              <a:spcBef>
                <a:spcPct val="0"/>
              </a:spcBef>
              <a:spcAft>
                <a:spcPct val="0"/>
              </a:spcAft>
            </a:pPr>
            <a:r>
              <a:rPr lang="en-US" altLang="en-US" sz="1600" b="1" dirty="0" err="1">
                <a:solidFill>
                  <a:srgbClr val="000000"/>
                </a:solidFill>
                <a:latin typeface="Arail"/>
                <a:cs typeface="Times New Roman" pitchFamily="18" charset="0"/>
              </a:rPr>
              <a:t>Gióng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vươn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vai</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thành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tráng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sĩ</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và</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đi</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đánh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giặc</a:t>
            </a:r>
            <a:r>
              <a:rPr lang="en-US" altLang="en-US" sz="1600" b="1" dirty="0">
                <a:solidFill>
                  <a:srgbClr val="000000"/>
                </a:solidFill>
                <a:latin typeface="Arail"/>
                <a:cs typeface="Times New Roman" pitchFamily="18" charset="0"/>
              </a:rPr>
              <a:t>.</a:t>
            </a:r>
            <a:endParaRPr lang="en-US" altLang="en-US" sz="1600" dirty="0">
              <a:solidFill>
                <a:srgbClr val="000000"/>
              </a:solidFill>
              <a:latin typeface="Arail"/>
            </a:endParaRPr>
          </a:p>
        </p:txBody>
      </p:sp>
      <p:sp>
        <p:nvSpPr>
          <p:cNvPr id="7190" name="Rectangle 27"/>
          <p:cNvSpPr>
            <a:spLocks noChangeArrowheads="1"/>
          </p:cNvSpPr>
          <p:nvPr/>
        </p:nvSpPr>
        <p:spPr bwMode="auto">
          <a:xfrm>
            <a:off x="8729663" y="4406325"/>
            <a:ext cx="27432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defTabSz="914400" fontAlgn="base">
              <a:spcBef>
                <a:spcPct val="0"/>
              </a:spcBef>
              <a:spcAft>
                <a:spcPct val="0"/>
              </a:spcAft>
            </a:pPr>
            <a:r>
              <a:rPr lang="en-US" altLang="en-US" sz="1600" b="1" dirty="0" err="1">
                <a:solidFill>
                  <a:srgbClr val="000000"/>
                </a:solidFill>
                <a:latin typeface="Arail"/>
                <a:cs typeface="Times New Roman" pitchFamily="18" charset="0"/>
              </a:rPr>
              <a:t>Gióng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đánh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thắng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giặc</a:t>
            </a:r>
            <a:r>
              <a:rPr lang="en-US" altLang="en-US" sz="1600" b="1" dirty="0">
                <a:solidFill>
                  <a:srgbClr val="000000"/>
                </a:solidFill>
                <a:latin typeface="Arail"/>
                <a:cs typeface="Times New Roman" pitchFamily="18" charset="0"/>
              </a:rPr>
              <a:t>, bay </a:t>
            </a:r>
            <a:r>
              <a:rPr lang="en-US" altLang="en-US" sz="1600" b="1" dirty="0" err="1">
                <a:solidFill>
                  <a:srgbClr val="000000"/>
                </a:solidFill>
                <a:latin typeface="Arail"/>
                <a:cs typeface="Times New Roman" pitchFamily="18" charset="0"/>
              </a:rPr>
              <a:t>về</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trời</a:t>
            </a:r>
            <a:r>
              <a:rPr lang="en-US" altLang="en-US" sz="1600" b="1" dirty="0">
                <a:solidFill>
                  <a:srgbClr val="000000"/>
                </a:solidFill>
                <a:latin typeface="Arail"/>
                <a:cs typeface="Times New Roman" pitchFamily="18" charset="0"/>
              </a:rPr>
              <a:t>.</a:t>
            </a:r>
            <a:endParaRPr lang="en-US" altLang="en-US" sz="1600" b="1" dirty="0">
              <a:solidFill>
                <a:srgbClr val="000000"/>
              </a:solidFill>
              <a:latin typeface="Arail"/>
            </a:endParaRPr>
          </a:p>
        </p:txBody>
      </p:sp>
      <p:sp>
        <p:nvSpPr>
          <p:cNvPr id="7191" name="Rectangle 28"/>
          <p:cNvSpPr>
            <a:spLocks noChangeArrowheads="1"/>
          </p:cNvSpPr>
          <p:nvPr/>
        </p:nvSpPr>
        <p:spPr bwMode="auto">
          <a:xfrm>
            <a:off x="7716864" y="6606205"/>
            <a:ext cx="2467342"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defTabSz="914400" fontAlgn="base">
              <a:spcBef>
                <a:spcPct val="0"/>
              </a:spcBef>
              <a:spcAft>
                <a:spcPct val="0"/>
              </a:spcAft>
            </a:pPr>
            <a:r>
              <a:rPr lang="en-US" altLang="en-US" sz="1600" b="1" dirty="0" err="1">
                <a:solidFill>
                  <a:srgbClr val="000000"/>
                </a:solidFill>
                <a:latin typeface="Arail"/>
                <a:cs typeface="Times New Roman" pitchFamily="18" charset="0"/>
              </a:rPr>
              <a:t>Những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dấu</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tích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còn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lại</a:t>
            </a:r>
            <a:r>
              <a:rPr lang="en-US" altLang="en-US" sz="1600" b="1" dirty="0">
                <a:solidFill>
                  <a:srgbClr val="000000"/>
                </a:solidFill>
                <a:latin typeface="Arail"/>
                <a:cs typeface="Times New Roman" pitchFamily="18" charset="0"/>
              </a:rPr>
              <a:t>.</a:t>
            </a:r>
            <a:endParaRPr lang="en-US" altLang="en-US" sz="1600" dirty="0">
              <a:solidFill>
                <a:srgbClr val="000000"/>
              </a:solidFill>
              <a:latin typeface="Arail"/>
            </a:endParaRPr>
          </a:p>
        </p:txBody>
      </p:sp>
      <p:sp>
        <p:nvSpPr>
          <p:cNvPr id="7192" name="Rectangle 35"/>
          <p:cNvSpPr>
            <a:spLocks noChangeArrowheads="1"/>
          </p:cNvSpPr>
          <p:nvPr/>
        </p:nvSpPr>
        <p:spPr bwMode="auto">
          <a:xfrm>
            <a:off x="3270597" y="6486144"/>
            <a:ext cx="3773277"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defTabSz="914400" fontAlgn="base">
              <a:spcBef>
                <a:spcPct val="0"/>
              </a:spcBef>
              <a:spcAft>
                <a:spcPct val="0"/>
              </a:spcAft>
            </a:pPr>
            <a:r>
              <a:rPr lang="en-US" altLang="en-US" sz="1600" b="1" dirty="0" err="1">
                <a:solidFill>
                  <a:srgbClr val="000000"/>
                </a:solidFill>
                <a:latin typeface="Arail"/>
                <a:cs typeface="Times New Roman" pitchFamily="18" charset="0"/>
              </a:rPr>
              <a:t>Vua</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phong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danh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hiệu</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và</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lập</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đền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thờ</a:t>
            </a:r>
            <a:r>
              <a:rPr lang="en-US" altLang="en-US" sz="1600" b="1" dirty="0">
                <a:solidFill>
                  <a:srgbClr val="000000"/>
                </a:solidFill>
                <a:latin typeface="Arail"/>
                <a:cs typeface="Times New Roman" pitchFamily="18" charset="0"/>
              </a:rPr>
              <a:t> </a:t>
            </a:r>
            <a:endParaRPr lang="en-US" altLang="en-US" sz="1600" dirty="0">
              <a:solidFill>
                <a:srgbClr val="000000"/>
              </a:solidFill>
              <a:latin typeface="Arail"/>
            </a:endParaRPr>
          </a:p>
        </p:txBody>
      </p:sp>
      <p:sp>
        <p:nvSpPr>
          <p:cNvPr id="37" name="Rounded Rectangle 36"/>
          <p:cNvSpPr/>
          <p:nvPr/>
        </p:nvSpPr>
        <p:spPr>
          <a:xfrm>
            <a:off x="5896947" y="6055566"/>
            <a:ext cx="655346" cy="430577"/>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8</a:t>
            </a:r>
          </a:p>
        </p:txBody>
      </p:sp>
      <p:sp>
        <p:nvSpPr>
          <p:cNvPr id="30" name="Text Box 14"/>
          <p:cNvSpPr txBox="1">
            <a:spLocks noChangeArrowheads="1"/>
          </p:cNvSpPr>
          <p:nvPr/>
        </p:nvSpPr>
        <p:spPr bwMode="auto">
          <a:xfrm>
            <a:off x="61624" y="109673"/>
            <a:ext cx="1961528" cy="707886"/>
          </a:xfrm>
          <a:prstGeom prst="rect">
            <a:avLst/>
          </a:prstGeom>
          <a:solidFill>
            <a:srgbClr val="F4FDA1"/>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squar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2000" b="1" i="0" u="none" strike="noStrike" kern="0" cap="none" spc="0" normalizeH="0" baseline="0" noProof="0" dirty="0" smtClean="0">
                <a:ln>
                  <a:noFill/>
                </a:ln>
                <a:solidFill>
                  <a:srgbClr val="FF0000"/>
                </a:solidFill>
                <a:effectLst/>
                <a:uLnTx/>
                <a:uFillTx/>
                <a:latin typeface="Times New Roman" panose="02020603050405020304" pitchFamily="18" charset="0"/>
              </a:rPr>
              <a:t>KỂ TRUYỆN THEO TRANH</a:t>
            </a:r>
          </a:p>
        </p:txBody>
      </p:sp>
      <p:pic>
        <p:nvPicPr>
          <p:cNvPr id="31" name="图片 8"/>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43740" y="1042093"/>
            <a:ext cx="1465012" cy="1771045"/>
          </a:xfrm>
          <a:prstGeom prst="rect">
            <a:avLst/>
          </a:prstGeom>
        </p:spPr>
      </p:pic>
      <p:pic>
        <p:nvPicPr>
          <p:cNvPr id="32" name="图片 2"/>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363660" y="4687543"/>
            <a:ext cx="2222512" cy="1967878"/>
          </a:xfrm>
          <a:prstGeom prst="rect">
            <a:avLst/>
          </a:prstGeom>
        </p:spPr>
      </p:pic>
      <p:pic>
        <p:nvPicPr>
          <p:cNvPr id="33" name="图片 10"/>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a:off x="533627" y="2913495"/>
            <a:ext cx="1632706" cy="1633412"/>
          </a:xfrm>
          <a:prstGeom prst="rect">
            <a:avLst/>
          </a:prstGeom>
        </p:spPr>
      </p:pic>
      <p:pic>
        <p:nvPicPr>
          <p:cNvPr id="2" name="Picture 1"/>
          <p:cNvPicPr>
            <a:picLocks noChangeAspect="1"/>
          </p:cNvPicPr>
          <p:nvPr/>
        </p:nvPicPr>
        <p:blipFill>
          <a:blip r:embed="rId12"/>
          <a:stretch>
            <a:fillRect/>
          </a:stretch>
        </p:blipFill>
        <p:spPr>
          <a:xfrm>
            <a:off x="3086045" y="5066586"/>
            <a:ext cx="1566377" cy="1446748"/>
          </a:xfrm>
          <a:prstGeom prst="rect">
            <a:avLst/>
          </a:prstGeom>
        </p:spPr>
      </p:pic>
    </p:spTree>
    <p:extLst>
      <p:ext uri="{BB962C8B-B14F-4D97-AF65-F5344CB8AC3E}">
        <p14:creationId xmlns:p14="http://schemas.microsoft.com/office/powerpoint/2010/main" xmlns="" val="143297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17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185"/>
                                        </p:tgtEl>
                                        <p:attrNameLst>
                                          <p:attrName>style.visibility</p:attrName>
                                        </p:attrNameLst>
                                      </p:cBhvr>
                                      <p:to>
                                        <p:strVal val="visible"/>
                                      </p:to>
                                    </p:set>
                                    <p:animEffect transition="in" filter="fade">
                                      <p:cBhvr>
                                        <p:cTn id="24" dur="500"/>
                                        <p:tgtEl>
                                          <p:spTgt spid="718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176"/>
                                        </p:tgtEl>
                                        <p:attrNameLst>
                                          <p:attrName>style.visibility</p:attrName>
                                        </p:attrNameLst>
                                      </p:cBhvr>
                                      <p:to>
                                        <p:strVal val="visible"/>
                                      </p:to>
                                    </p:set>
                                    <p:animEffect transition="in" filter="fade">
                                      <p:cBhvr>
                                        <p:cTn id="29" dur="500"/>
                                        <p:tgtEl>
                                          <p:spTgt spid="717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186"/>
                                        </p:tgtEl>
                                        <p:attrNameLst>
                                          <p:attrName>style.visibility</p:attrName>
                                        </p:attrNameLst>
                                      </p:cBhvr>
                                      <p:to>
                                        <p:strVal val="visible"/>
                                      </p:to>
                                    </p:set>
                                    <p:animEffect transition="in" filter="barn(inVertical)">
                                      <p:cBhvr>
                                        <p:cTn id="37" dur="500"/>
                                        <p:tgtEl>
                                          <p:spTgt spid="718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175"/>
                                        </p:tgtEl>
                                        <p:attrNameLst>
                                          <p:attrName>style.visibility</p:attrName>
                                        </p:attrNameLst>
                                      </p:cBhvr>
                                      <p:to>
                                        <p:strVal val="visible"/>
                                      </p:to>
                                    </p:set>
                                    <p:animEffect transition="in" filter="fade">
                                      <p:cBhvr>
                                        <p:cTn id="42" dur="500"/>
                                        <p:tgtEl>
                                          <p:spTgt spid="717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7187"/>
                                        </p:tgtEl>
                                        <p:attrNameLst>
                                          <p:attrName>style.visibility</p:attrName>
                                        </p:attrNameLst>
                                      </p:cBhvr>
                                      <p:to>
                                        <p:strVal val="visible"/>
                                      </p:to>
                                    </p:set>
                                    <p:animEffect transition="in" filter="barn(inVertical)">
                                      <p:cBhvr>
                                        <p:cTn id="50" dur="500"/>
                                        <p:tgtEl>
                                          <p:spTgt spid="718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7173"/>
                                        </p:tgtEl>
                                        <p:attrNameLst>
                                          <p:attrName>style.visibility</p:attrName>
                                        </p:attrNameLst>
                                      </p:cBhvr>
                                      <p:to>
                                        <p:strVal val="visible"/>
                                      </p:to>
                                    </p:set>
                                    <p:animEffect transition="in" filter="fade">
                                      <p:cBhvr>
                                        <p:cTn id="55" dur="500"/>
                                        <p:tgtEl>
                                          <p:spTgt spid="717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7189"/>
                                        </p:tgtEl>
                                        <p:attrNameLst>
                                          <p:attrName>style.visibility</p:attrName>
                                        </p:attrNameLst>
                                      </p:cBhvr>
                                      <p:to>
                                        <p:strVal val="visible"/>
                                      </p:to>
                                    </p:set>
                                    <p:animEffect transition="in" filter="barn(inVertical)">
                                      <p:cBhvr>
                                        <p:cTn id="63" dur="500"/>
                                        <p:tgtEl>
                                          <p:spTgt spid="7189"/>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7174"/>
                                        </p:tgtEl>
                                        <p:attrNameLst>
                                          <p:attrName>style.visibility</p:attrName>
                                        </p:attrNameLst>
                                      </p:cBhvr>
                                      <p:to>
                                        <p:strVal val="visible"/>
                                      </p:to>
                                    </p:set>
                                    <p:animEffect transition="in" filter="fade">
                                      <p:cBhvr>
                                        <p:cTn id="68" dur="500"/>
                                        <p:tgtEl>
                                          <p:spTgt spid="7174"/>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fade">
                                      <p:cBhvr>
                                        <p:cTn id="71" dur="500"/>
                                        <p:tgtEl>
                                          <p:spTgt spid="20"/>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7188"/>
                                        </p:tgtEl>
                                        <p:attrNameLst>
                                          <p:attrName>style.visibility</p:attrName>
                                        </p:attrNameLst>
                                      </p:cBhvr>
                                      <p:to>
                                        <p:strVal val="visible"/>
                                      </p:to>
                                    </p:set>
                                    <p:animEffect transition="in" filter="barn(inVertical)">
                                      <p:cBhvr>
                                        <p:cTn id="76" dur="500"/>
                                        <p:tgtEl>
                                          <p:spTgt spid="718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7171"/>
                                        </p:tgtEl>
                                        <p:attrNameLst>
                                          <p:attrName>style.visibility</p:attrName>
                                        </p:attrNameLst>
                                      </p:cBhvr>
                                      <p:to>
                                        <p:strVal val="visible"/>
                                      </p:to>
                                    </p:set>
                                    <p:animEffect transition="in" filter="fade">
                                      <p:cBhvr>
                                        <p:cTn id="81" dur="500"/>
                                        <p:tgtEl>
                                          <p:spTgt spid="717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fade">
                                      <p:cBhvr>
                                        <p:cTn id="84" dur="500"/>
                                        <p:tgtEl>
                                          <p:spTgt spid="21"/>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grpId="0" nodeType="clickEffect">
                                  <p:stCondLst>
                                    <p:cond delay="0"/>
                                  </p:stCondLst>
                                  <p:childTnLst>
                                    <p:set>
                                      <p:cBhvr>
                                        <p:cTn id="88" dur="1" fill="hold">
                                          <p:stCondLst>
                                            <p:cond delay="0"/>
                                          </p:stCondLst>
                                        </p:cTn>
                                        <p:tgtEl>
                                          <p:spTgt spid="7190"/>
                                        </p:tgtEl>
                                        <p:attrNameLst>
                                          <p:attrName>style.visibility</p:attrName>
                                        </p:attrNameLst>
                                      </p:cBhvr>
                                      <p:to>
                                        <p:strVal val="visible"/>
                                      </p:to>
                                    </p:set>
                                    <p:animEffect transition="in" filter="barn(inVertical)">
                                      <p:cBhvr>
                                        <p:cTn id="89" dur="500"/>
                                        <p:tgtEl>
                                          <p:spTgt spid="7190"/>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nodeType="clickEffect">
                                  <p:stCondLst>
                                    <p:cond delay="0"/>
                                  </p:stCondLst>
                                  <p:childTnLst>
                                    <p:set>
                                      <p:cBhvr>
                                        <p:cTn id="93" dur="1" fill="hold">
                                          <p:stCondLst>
                                            <p:cond delay="0"/>
                                          </p:stCondLst>
                                        </p:cTn>
                                        <p:tgtEl>
                                          <p:spTgt spid="7196"/>
                                        </p:tgtEl>
                                        <p:attrNameLst>
                                          <p:attrName>style.visibility</p:attrName>
                                        </p:attrNameLst>
                                      </p:cBhvr>
                                      <p:to>
                                        <p:strVal val="visible"/>
                                      </p:to>
                                    </p:set>
                                    <p:animEffect transition="in" filter="barn(inVertical)">
                                      <p:cBhvr>
                                        <p:cTn id="94" dur="500"/>
                                        <p:tgtEl>
                                          <p:spTgt spid="7196"/>
                                        </p:tgtEl>
                                      </p:cBhvr>
                                    </p:animEffect>
                                  </p:childTnLst>
                                </p:cTn>
                              </p:par>
                              <p:par>
                                <p:cTn id="95" presetID="16" presetClass="entr" presetSubtype="21" fill="hold" nodeType="withEffect">
                                  <p:stCondLst>
                                    <p:cond delay="0"/>
                                  </p:stCondLst>
                                  <p:childTnLst>
                                    <p:set>
                                      <p:cBhvr>
                                        <p:cTn id="96" dur="1" fill="hold">
                                          <p:stCondLst>
                                            <p:cond delay="0"/>
                                          </p:stCondLst>
                                        </p:cTn>
                                        <p:tgtEl>
                                          <p:spTgt spid="2"/>
                                        </p:tgtEl>
                                        <p:attrNameLst>
                                          <p:attrName>style.visibility</p:attrName>
                                        </p:attrNameLst>
                                      </p:cBhvr>
                                      <p:to>
                                        <p:strVal val="visible"/>
                                      </p:to>
                                    </p:set>
                                    <p:animEffect transition="in" filter="barn(inVertical)">
                                      <p:cBhvr>
                                        <p:cTn id="97" dur="500"/>
                                        <p:tgtEl>
                                          <p:spTgt spid="2"/>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37"/>
                                        </p:tgtEl>
                                        <p:attrNameLst>
                                          <p:attrName>style.visibility</p:attrName>
                                        </p:attrNameLst>
                                      </p:cBhvr>
                                      <p:to>
                                        <p:strVal val="visible"/>
                                      </p:to>
                                    </p:set>
                                    <p:animEffect transition="in" filter="fade">
                                      <p:cBhvr>
                                        <p:cTn id="100" dur="500"/>
                                        <p:tgtEl>
                                          <p:spTgt spid="37"/>
                                        </p:tgtEl>
                                      </p:cBhvr>
                                    </p:animEffect>
                                  </p:childTnLst>
                                </p:cTn>
                              </p:par>
                            </p:childTnLst>
                          </p:cTn>
                        </p:par>
                      </p:childTnLst>
                    </p:cTn>
                  </p:par>
                  <p:par>
                    <p:cTn id="101" fill="hold">
                      <p:stCondLst>
                        <p:cond delay="indefinite"/>
                      </p:stCondLst>
                      <p:childTnLst>
                        <p:par>
                          <p:cTn id="102" fill="hold">
                            <p:stCondLst>
                              <p:cond delay="0"/>
                            </p:stCondLst>
                            <p:childTnLst>
                              <p:par>
                                <p:cTn id="103" presetID="16" presetClass="entr" presetSubtype="21" fill="hold" grpId="0" nodeType="clickEffect">
                                  <p:stCondLst>
                                    <p:cond delay="0"/>
                                  </p:stCondLst>
                                  <p:childTnLst>
                                    <p:set>
                                      <p:cBhvr>
                                        <p:cTn id="104" dur="1" fill="hold">
                                          <p:stCondLst>
                                            <p:cond delay="0"/>
                                          </p:stCondLst>
                                        </p:cTn>
                                        <p:tgtEl>
                                          <p:spTgt spid="7192"/>
                                        </p:tgtEl>
                                        <p:attrNameLst>
                                          <p:attrName>style.visibility</p:attrName>
                                        </p:attrNameLst>
                                      </p:cBhvr>
                                      <p:to>
                                        <p:strVal val="visible"/>
                                      </p:to>
                                    </p:set>
                                    <p:animEffect transition="in" filter="barn(inVertical)">
                                      <p:cBhvr>
                                        <p:cTn id="105" dur="500"/>
                                        <p:tgtEl>
                                          <p:spTgt spid="7192"/>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7172"/>
                                        </p:tgtEl>
                                        <p:attrNameLst>
                                          <p:attrName>style.visibility</p:attrName>
                                        </p:attrNameLst>
                                      </p:cBhvr>
                                      <p:to>
                                        <p:strVal val="visible"/>
                                      </p:to>
                                    </p:set>
                                    <p:animEffect transition="in" filter="fade">
                                      <p:cBhvr>
                                        <p:cTn id="110" dur="500"/>
                                        <p:tgtEl>
                                          <p:spTgt spid="7172"/>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18"/>
                                        </p:tgtEl>
                                        <p:attrNameLst>
                                          <p:attrName>style.visibility</p:attrName>
                                        </p:attrNameLst>
                                      </p:cBhvr>
                                      <p:to>
                                        <p:strVal val="visible"/>
                                      </p:to>
                                    </p:set>
                                    <p:animEffect transition="in" filter="fade">
                                      <p:cBhvr>
                                        <p:cTn id="113" dur="500"/>
                                        <p:tgtEl>
                                          <p:spTgt spid="18"/>
                                        </p:tgtEl>
                                      </p:cBhvr>
                                    </p:animEffect>
                                  </p:childTnLst>
                                </p:cTn>
                              </p:par>
                            </p:childTnLst>
                          </p:cTn>
                        </p:par>
                      </p:childTnLst>
                    </p:cTn>
                  </p:par>
                  <p:par>
                    <p:cTn id="114" fill="hold">
                      <p:stCondLst>
                        <p:cond delay="indefinite"/>
                      </p:stCondLst>
                      <p:childTnLst>
                        <p:par>
                          <p:cTn id="115" fill="hold">
                            <p:stCondLst>
                              <p:cond delay="0"/>
                            </p:stCondLst>
                            <p:childTnLst>
                              <p:par>
                                <p:cTn id="116" presetID="16" presetClass="entr" presetSubtype="21" fill="hold" grpId="0" nodeType="clickEffect">
                                  <p:stCondLst>
                                    <p:cond delay="0"/>
                                  </p:stCondLst>
                                  <p:childTnLst>
                                    <p:set>
                                      <p:cBhvr>
                                        <p:cTn id="117" dur="1" fill="hold">
                                          <p:stCondLst>
                                            <p:cond delay="0"/>
                                          </p:stCondLst>
                                        </p:cTn>
                                        <p:tgtEl>
                                          <p:spTgt spid="7191"/>
                                        </p:tgtEl>
                                        <p:attrNameLst>
                                          <p:attrName>style.visibility</p:attrName>
                                        </p:attrNameLst>
                                      </p:cBhvr>
                                      <p:to>
                                        <p:strVal val="visible"/>
                                      </p:to>
                                    </p:set>
                                    <p:animEffect transition="in" filter="barn(inVertical)">
                                      <p:cBhvr>
                                        <p:cTn id="118" dur="500"/>
                                        <p:tgtEl>
                                          <p:spTgt spid="7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5" grpId="0" animBg="1"/>
      <p:bldP spid="7185" grpId="0"/>
      <p:bldP spid="7186" grpId="0"/>
      <p:bldP spid="7187" grpId="0"/>
      <p:bldP spid="7188" grpId="0"/>
      <p:bldP spid="7189" grpId="0"/>
      <p:bldP spid="7190" grpId="0"/>
      <p:bldP spid="7191" grpId="0"/>
      <p:bldP spid="7192" grpId="0"/>
      <p:bldP spid="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oạn bài Thánh Gió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659340" y="1104099"/>
            <a:ext cx="6843938" cy="4543956"/>
          </a:xfrm>
          <a:prstGeom prst="rect">
            <a:avLst/>
          </a:prstGeom>
          <a:noFill/>
          <a:extLst>
            <a:ext uri="{909E8E84-426E-40DD-AFC4-6F175D3DCCD1}">
              <a14:hiddenFill xmlns:a14="http://schemas.microsoft.com/office/drawing/2010/main" xmlns="">
                <a:solidFill>
                  <a:srgbClr val="FFFFFF"/>
                </a:solidFill>
              </a14:hiddenFill>
            </a:ext>
          </a:extLst>
        </p:spPr>
      </p:pic>
      <p:pic>
        <p:nvPicPr>
          <p:cNvPr id="138" name="Picture 137"/>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2187" y="15766"/>
            <a:ext cx="12194187" cy="6858000"/>
          </a:xfrm>
          <a:prstGeom prst="rect">
            <a:avLst/>
          </a:prstGeom>
          <a:ln>
            <a:noFill/>
          </a:ln>
          <a:effectLst>
            <a:outerShdw blurRad="292100" dist="139700" dir="2700000" algn="tl" rotWithShape="0">
              <a:srgbClr val="333333">
                <a:alpha val="65000"/>
              </a:srgbClr>
            </a:outerShdw>
          </a:effectLst>
        </p:spPr>
      </p:pic>
      <p:pic>
        <p:nvPicPr>
          <p:cNvPr id="129" name="den6"/>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8861602" y="3041096"/>
            <a:ext cx="2641676" cy="2595911"/>
          </a:xfrm>
          <a:prstGeom prst="rect">
            <a:avLst/>
          </a:prstGeom>
        </p:spPr>
      </p:pic>
      <p:pic>
        <p:nvPicPr>
          <p:cNvPr id="144" name="mau6">
            <a:hlinkClick r:id="rId7" action="ppaction://hlinksldjump"/>
          </p:cNvPr>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8861602" y="3010857"/>
            <a:ext cx="2641676" cy="2655638"/>
          </a:xfrm>
          <a:prstGeom prst="rect">
            <a:avLst/>
          </a:prstGeom>
        </p:spPr>
      </p:pic>
      <p:pic>
        <p:nvPicPr>
          <p:cNvPr id="128" name="den5"/>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6592773" y="3378945"/>
            <a:ext cx="2639135" cy="2652312"/>
          </a:xfrm>
          <a:prstGeom prst="rect">
            <a:avLst/>
          </a:prstGeom>
        </p:spPr>
      </p:pic>
      <p:pic>
        <p:nvPicPr>
          <p:cNvPr id="143" name="mau5">
            <a:hlinkClick r:id="rId10" action="ppaction://hlinksldjump"/>
          </p:cNvPr>
          <p:cNvPicPr>
            <a:picLocks noChangeAspect="1"/>
          </p:cNvPicPr>
          <p:nvPr/>
        </p:nvPicPr>
        <p:blipFill>
          <a:blip r:embed="rId11">
            <a:extLst>
              <a:ext uri="{28A0092B-C50C-407E-A947-70E740481C1C}">
                <a14:useLocalDpi xmlns:a14="http://schemas.microsoft.com/office/drawing/2010/main" xmlns="" val="0"/>
              </a:ext>
            </a:extLst>
          </a:blip>
          <a:stretch>
            <a:fillRect/>
          </a:stretch>
        </p:blipFill>
        <p:spPr>
          <a:xfrm>
            <a:off x="6609475" y="3359300"/>
            <a:ext cx="2617950" cy="2660728"/>
          </a:xfrm>
          <a:prstGeom prst="rect">
            <a:avLst/>
          </a:prstGeom>
        </p:spPr>
      </p:pic>
      <p:pic>
        <p:nvPicPr>
          <p:cNvPr id="127" name="den4"/>
          <p:cNvPicPr>
            <a:picLocks noChangeAspect="1"/>
          </p:cNvPicPr>
          <p:nvPr/>
        </p:nvPicPr>
        <p:blipFill>
          <a:blip r:embed="rId12">
            <a:extLst>
              <a:ext uri="{28A0092B-C50C-407E-A947-70E740481C1C}">
                <a14:useLocalDpi xmlns:a14="http://schemas.microsoft.com/office/drawing/2010/main" xmlns="" val="0"/>
              </a:ext>
            </a:extLst>
          </a:blip>
          <a:stretch>
            <a:fillRect/>
          </a:stretch>
        </p:blipFill>
        <p:spPr>
          <a:xfrm>
            <a:off x="4301091" y="3041096"/>
            <a:ext cx="2676281" cy="2641083"/>
          </a:xfrm>
          <a:prstGeom prst="rect">
            <a:avLst/>
          </a:prstGeom>
        </p:spPr>
      </p:pic>
      <p:pic>
        <p:nvPicPr>
          <p:cNvPr id="142" name="mau4">
            <a:hlinkClick r:id="rId13" action="ppaction://hlinksldjump"/>
          </p:cNvPr>
          <p:cNvPicPr>
            <a:picLocks noChangeAspect="1"/>
          </p:cNvPicPr>
          <p:nvPr/>
        </p:nvPicPr>
        <p:blipFill>
          <a:blip r:embed="rId14">
            <a:extLst>
              <a:ext uri="{28A0092B-C50C-407E-A947-70E740481C1C}">
                <a14:useLocalDpi xmlns:a14="http://schemas.microsoft.com/office/drawing/2010/main" xmlns="" val="0"/>
              </a:ext>
            </a:extLst>
          </a:blip>
          <a:stretch>
            <a:fillRect/>
          </a:stretch>
        </p:blipFill>
        <p:spPr>
          <a:xfrm>
            <a:off x="4301091" y="3028382"/>
            <a:ext cx="2676281" cy="2649285"/>
          </a:xfrm>
          <a:prstGeom prst="rect">
            <a:avLst/>
          </a:prstGeom>
        </p:spPr>
      </p:pic>
      <p:pic>
        <p:nvPicPr>
          <p:cNvPr id="126" name="den3"/>
          <p:cNvPicPr>
            <a:picLocks noChangeAspect="1"/>
          </p:cNvPicPr>
          <p:nvPr/>
        </p:nvPicPr>
        <p:blipFill>
          <a:blip r:embed="rId15">
            <a:extLst>
              <a:ext uri="{28A0092B-C50C-407E-A947-70E740481C1C}">
                <a14:useLocalDpi xmlns:a14="http://schemas.microsoft.com/office/drawing/2010/main" xmlns="" val="0"/>
              </a:ext>
            </a:extLst>
          </a:blip>
          <a:stretch>
            <a:fillRect/>
          </a:stretch>
        </p:blipFill>
        <p:spPr>
          <a:xfrm>
            <a:off x="9185728" y="750566"/>
            <a:ext cx="2656061" cy="2631240"/>
          </a:xfrm>
          <a:prstGeom prst="rect">
            <a:avLst/>
          </a:prstGeom>
        </p:spPr>
      </p:pic>
      <p:pic>
        <p:nvPicPr>
          <p:cNvPr id="141" name="mau3">
            <a:hlinkClick r:id="rId16" action="ppaction://hlinksldjump"/>
          </p:cNvPr>
          <p:cNvPicPr>
            <a:picLocks noChangeAspect="1"/>
          </p:cNvPicPr>
          <p:nvPr/>
        </p:nvPicPr>
        <p:blipFill>
          <a:blip r:embed="rId17">
            <a:extLst>
              <a:ext uri="{28A0092B-C50C-407E-A947-70E740481C1C}">
                <a14:useLocalDpi xmlns:a14="http://schemas.microsoft.com/office/drawing/2010/main" xmlns="" val="0"/>
              </a:ext>
            </a:extLst>
          </a:blip>
          <a:stretch>
            <a:fillRect/>
          </a:stretch>
        </p:blipFill>
        <p:spPr>
          <a:xfrm>
            <a:off x="9212779" y="744811"/>
            <a:ext cx="2642897" cy="2612122"/>
          </a:xfrm>
          <a:prstGeom prst="rect">
            <a:avLst/>
          </a:prstGeom>
        </p:spPr>
      </p:pic>
      <p:pic>
        <p:nvPicPr>
          <p:cNvPr id="125" name="den2"/>
          <p:cNvPicPr>
            <a:picLocks noChangeAspect="1"/>
          </p:cNvPicPr>
          <p:nvPr/>
        </p:nvPicPr>
        <p:blipFill>
          <a:blip r:embed="rId18">
            <a:extLst>
              <a:ext uri="{28A0092B-C50C-407E-A947-70E740481C1C}">
                <a14:useLocalDpi xmlns:a14="http://schemas.microsoft.com/office/drawing/2010/main" xmlns="" val="0"/>
              </a:ext>
            </a:extLst>
          </a:blip>
          <a:stretch>
            <a:fillRect/>
          </a:stretch>
        </p:blipFill>
        <p:spPr>
          <a:xfrm>
            <a:off x="6961873" y="1093051"/>
            <a:ext cx="2623196" cy="2653963"/>
          </a:xfrm>
          <a:prstGeom prst="rect">
            <a:avLst/>
          </a:prstGeom>
        </p:spPr>
      </p:pic>
      <p:pic>
        <p:nvPicPr>
          <p:cNvPr id="140" name="mau2">
            <a:hlinkClick r:id="rId19" action="ppaction://hlinksldjump"/>
          </p:cNvPr>
          <p:cNvPicPr>
            <a:picLocks noChangeAspect="1"/>
          </p:cNvPicPr>
          <p:nvPr/>
        </p:nvPicPr>
        <p:blipFill>
          <a:blip r:embed="rId20">
            <a:extLst>
              <a:ext uri="{28A0092B-C50C-407E-A947-70E740481C1C}">
                <a14:useLocalDpi xmlns:a14="http://schemas.microsoft.com/office/drawing/2010/main" xmlns="" val="0"/>
              </a:ext>
            </a:extLst>
          </a:blip>
          <a:stretch>
            <a:fillRect/>
          </a:stretch>
        </p:blipFill>
        <p:spPr>
          <a:xfrm>
            <a:off x="6984167" y="1083575"/>
            <a:ext cx="2595656" cy="2665806"/>
          </a:xfrm>
          <a:prstGeom prst="rect">
            <a:avLst/>
          </a:prstGeom>
        </p:spPr>
      </p:pic>
      <p:pic>
        <p:nvPicPr>
          <p:cNvPr id="124" name="den1"/>
          <p:cNvPicPr>
            <a:picLocks noChangeAspect="1"/>
          </p:cNvPicPr>
          <p:nvPr/>
        </p:nvPicPr>
        <p:blipFill>
          <a:blip r:embed="rId21">
            <a:extLst>
              <a:ext uri="{28A0092B-C50C-407E-A947-70E740481C1C}">
                <a14:useLocalDpi xmlns:a14="http://schemas.microsoft.com/office/drawing/2010/main" xmlns="" val="0"/>
              </a:ext>
            </a:extLst>
          </a:blip>
          <a:stretch>
            <a:fillRect/>
          </a:stretch>
        </p:blipFill>
        <p:spPr>
          <a:xfrm>
            <a:off x="4662299" y="755021"/>
            <a:ext cx="2683666" cy="2689745"/>
          </a:xfrm>
          <a:prstGeom prst="rect">
            <a:avLst/>
          </a:prstGeom>
        </p:spPr>
      </p:pic>
      <p:pic>
        <p:nvPicPr>
          <p:cNvPr id="139" name="mau1">
            <a:hlinkClick r:id="rId22" action="ppaction://hlinksldjump"/>
          </p:cNvPr>
          <p:cNvPicPr>
            <a:picLocks noChangeAspect="1"/>
          </p:cNvPicPr>
          <p:nvPr/>
        </p:nvPicPr>
        <p:blipFill>
          <a:blip r:embed="rId23">
            <a:extLst>
              <a:ext uri="{28A0092B-C50C-407E-A947-70E740481C1C}">
                <a14:useLocalDpi xmlns:a14="http://schemas.microsoft.com/office/drawing/2010/main" xmlns="" val="0"/>
              </a:ext>
            </a:extLst>
          </a:blip>
          <a:stretch>
            <a:fillRect/>
          </a:stretch>
        </p:blipFill>
        <p:spPr>
          <a:xfrm>
            <a:off x="4652545" y="703880"/>
            <a:ext cx="2700364" cy="2724721"/>
          </a:xfrm>
          <a:prstGeom prst="rect">
            <a:avLst/>
          </a:prstGeom>
        </p:spPr>
      </p:pic>
      <p:pic>
        <p:nvPicPr>
          <p:cNvPr id="146" name="Picture 145"/>
          <p:cNvPicPr>
            <a:picLocks noChangeAspect="1"/>
          </p:cNvPicPr>
          <p:nvPr/>
        </p:nvPicPr>
        <p:blipFill>
          <a:blip r:embed="rId24" cstate="print">
            <a:extLst>
              <a:ext uri="{28A0092B-C50C-407E-A947-70E740481C1C}">
                <a14:useLocalDpi xmlns:a14="http://schemas.microsoft.com/office/drawing/2010/main" xmlns="" val="0"/>
              </a:ext>
            </a:extLst>
          </a:blip>
          <a:stretch>
            <a:fillRect/>
          </a:stretch>
        </p:blipFill>
        <p:spPr>
          <a:xfrm>
            <a:off x="3165813" y="1483962"/>
            <a:ext cx="657335" cy="657335"/>
          </a:xfrm>
          <a:prstGeom prst="rect">
            <a:avLst/>
          </a:prstGeom>
        </p:spPr>
      </p:pic>
      <p:pic>
        <p:nvPicPr>
          <p:cNvPr id="147" name="Picture 146"/>
          <p:cNvPicPr>
            <a:picLocks noChangeAspect="1"/>
          </p:cNvPicPr>
          <p:nvPr/>
        </p:nvPicPr>
        <p:blipFill>
          <a:blip r:embed="rId25" cstate="print">
            <a:extLst>
              <a:ext uri="{28A0092B-C50C-407E-A947-70E740481C1C}">
                <a14:useLocalDpi xmlns:a14="http://schemas.microsoft.com/office/drawing/2010/main" xmlns="" val="0"/>
              </a:ext>
            </a:extLst>
          </a:blip>
          <a:stretch>
            <a:fillRect/>
          </a:stretch>
        </p:blipFill>
        <p:spPr>
          <a:xfrm>
            <a:off x="2885184" y="2268888"/>
            <a:ext cx="596873" cy="596873"/>
          </a:xfrm>
          <a:prstGeom prst="rect">
            <a:avLst/>
          </a:prstGeom>
        </p:spPr>
      </p:pic>
      <p:pic>
        <p:nvPicPr>
          <p:cNvPr id="148" name="Picture 147"/>
          <p:cNvPicPr>
            <a:picLocks noChangeAspect="1"/>
          </p:cNvPicPr>
          <p:nvPr/>
        </p:nvPicPr>
        <p:blipFill>
          <a:blip r:embed="rId26" cstate="print">
            <a:extLst>
              <a:ext uri="{28A0092B-C50C-407E-A947-70E740481C1C}">
                <a14:useLocalDpi xmlns:a14="http://schemas.microsoft.com/office/drawing/2010/main" xmlns="" val="0"/>
              </a:ext>
            </a:extLst>
          </a:blip>
          <a:stretch>
            <a:fillRect/>
          </a:stretch>
        </p:blipFill>
        <p:spPr>
          <a:xfrm>
            <a:off x="3886118" y="2128787"/>
            <a:ext cx="634259" cy="634259"/>
          </a:xfrm>
          <a:prstGeom prst="rect">
            <a:avLst/>
          </a:prstGeom>
        </p:spPr>
      </p:pic>
      <p:pic>
        <p:nvPicPr>
          <p:cNvPr id="149" name="Picture 148"/>
          <p:cNvPicPr>
            <a:picLocks noChangeAspect="1"/>
          </p:cNvPicPr>
          <p:nvPr/>
        </p:nvPicPr>
        <p:blipFill>
          <a:blip r:embed="rId27" cstate="print">
            <a:extLst>
              <a:ext uri="{28A0092B-C50C-407E-A947-70E740481C1C}">
                <a14:useLocalDpi xmlns:a14="http://schemas.microsoft.com/office/drawing/2010/main" xmlns="" val="0"/>
              </a:ext>
            </a:extLst>
          </a:blip>
          <a:stretch>
            <a:fillRect/>
          </a:stretch>
        </p:blipFill>
        <p:spPr>
          <a:xfrm>
            <a:off x="1471395" y="912243"/>
            <a:ext cx="991067" cy="3562350"/>
          </a:xfrm>
          <a:prstGeom prst="rect">
            <a:avLst/>
          </a:prstGeom>
        </p:spPr>
      </p:pic>
      <p:pic>
        <p:nvPicPr>
          <p:cNvPr id="150" name="Picture 149"/>
          <p:cNvPicPr>
            <a:picLocks noChangeAspect="1"/>
          </p:cNvPicPr>
          <p:nvPr/>
        </p:nvPicPr>
        <p:blipFill>
          <a:blip r:embed="rId28">
            <a:extLst>
              <a:ext uri="{28A0092B-C50C-407E-A947-70E740481C1C}">
                <a14:useLocalDpi xmlns:a14="http://schemas.microsoft.com/office/drawing/2010/main" xmlns="" val="0"/>
              </a:ext>
            </a:extLst>
          </a:blip>
          <a:stretch>
            <a:fillRect/>
          </a:stretch>
        </p:blipFill>
        <p:spPr>
          <a:xfrm>
            <a:off x="1961492" y="4361636"/>
            <a:ext cx="1001939" cy="1536685"/>
          </a:xfrm>
          <a:prstGeom prst="rect">
            <a:avLst/>
          </a:prstGeom>
        </p:spPr>
      </p:pic>
      <p:pic>
        <p:nvPicPr>
          <p:cNvPr id="159" name="Picture 158">
            <a:hlinkClick r:id="" action="ppaction://noaction"/>
          </p:cNvPr>
          <p:cNvPicPr>
            <a:picLocks noChangeAspect="1"/>
          </p:cNvPicPr>
          <p:nvPr/>
        </p:nvPicPr>
        <p:blipFill>
          <a:blip r:embed="rId29" cstate="print">
            <a:extLst>
              <a:ext uri="{28A0092B-C50C-407E-A947-70E740481C1C}">
                <a14:useLocalDpi xmlns:a14="http://schemas.microsoft.com/office/drawing/2010/main" xmlns="" val="0"/>
              </a:ext>
            </a:extLst>
          </a:blip>
          <a:stretch>
            <a:fillRect/>
          </a:stretch>
        </p:blipFill>
        <p:spPr>
          <a:xfrm>
            <a:off x="9883541" y="6204490"/>
            <a:ext cx="664212" cy="561499"/>
          </a:xfrm>
          <a:prstGeom prst="rect">
            <a:avLst/>
          </a:prstGeom>
        </p:spPr>
      </p:pic>
      <p:sp>
        <p:nvSpPr>
          <p:cNvPr id="2" name="Right Arrow 1">
            <a:hlinkClick r:id="rId7" action="ppaction://hlinksldjump"/>
          </p:cNvPr>
          <p:cNvSpPr/>
          <p:nvPr/>
        </p:nvSpPr>
        <p:spPr>
          <a:xfrm>
            <a:off x="10862441" y="6041148"/>
            <a:ext cx="851338" cy="50154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3" name="Rectangle 2"/>
          <p:cNvSpPr/>
          <p:nvPr/>
        </p:nvSpPr>
        <p:spPr>
          <a:xfrm>
            <a:off x="3358055" y="6243145"/>
            <a:ext cx="2286000" cy="2995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24" name="Rectangle 23"/>
          <p:cNvSpPr/>
          <p:nvPr/>
        </p:nvSpPr>
        <p:spPr>
          <a:xfrm>
            <a:off x="15397" y="4140697"/>
            <a:ext cx="4344026" cy="2677656"/>
          </a:xfrm>
          <a:prstGeom prst="rect">
            <a:avLst/>
          </a:prstGeom>
          <a:solidFill>
            <a:srgbClr val="FFC000"/>
          </a:solidFill>
          <a:ln w="57150">
            <a:solidFill>
              <a:srgbClr val="FF0000"/>
            </a:solidFill>
          </a:ln>
        </p:spPr>
        <p:txBody>
          <a:bodyPr wrap="square">
            <a:spAutoFit/>
          </a:bodyPr>
          <a:lstStyle/>
          <a:p>
            <a:pPr algn="just" defTabSz="914400"/>
            <a:r>
              <a:rPr lang="en-US" sz="2400" b="1" dirty="0" err="1">
                <a:ln w="0">
                  <a:noFill/>
                </a:ln>
                <a:solidFill>
                  <a:srgbClr val="5F5F5F"/>
                </a:solidFill>
                <a:latin typeface="Times New Roman" pitchFamily="18" charset="0"/>
                <a:cs typeface="Times New Roman" pitchFamily="18" charset="0"/>
              </a:rPr>
              <a:t>Các</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bạn</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được</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lựa</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chọn</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mảnh</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ghép</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cho</a:t>
            </a:r>
            <a:r>
              <a:rPr lang="en-US" sz="2400" b="1" dirty="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mình</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đã</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đánh</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số</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thứ</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tự</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từ</a:t>
            </a:r>
            <a:r>
              <a:rPr lang="en-US" sz="2400" b="1" dirty="0" smtClean="0">
                <a:ln w="0">
                  <a:noFill/>
                </a:ln>
                <a:solidFill>
                  <a:srgbClr val="5F5F5F"/>
                </a:solidFill>
                <a:latin typeface="Times New Roman" pitchFamily="18" charset="0"/>
                <a:cs typeface="Times New Roman" pitchFamily="18" charset="0"/>
              </a:rPr>
              <a:t> 1-6, </a:t>
            </a:r>
            <a:r>
              <a:rPr lang="en-US" sz="2400" b="1" dirty="0" err="1">
                <a:ln w="0">
                  <a:noFill/>
                </a:ln>
                <a:solidFill>
                  <a:srgbClr val="5F5F5F"/>
                </a:solidFill>
                <a:latin typeface="Times New Roman" pitchFamily="18" charset="0"/>
                <a:cs typeface="Times New Roman" pitchFamily="18" charset="0"/>
              </a:rPr>
              <a:t>mỗi</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mảnh</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ghép</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ứng</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với</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một</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câu</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hỏi</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trả</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lời</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đúng</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bạn</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sẽ</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nhận</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được</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một</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món</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quà</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rPr>
              <a:t>nếu</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sai</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thì</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sẽ</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nhường</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cơ</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hội</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cho</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người</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khác</a:t>
            </a:r>
            <a:r>
              <a:rPr lang="en-US" sz="2400" b="1" dirty="0">
                <a:ln w="0">
                  <a:noFill/>
                </a:ln>
                <a:solidFill>
                  <a:srgbClr val="5F5F5F"/>
                </a:solidFill>
                <a:latin typeface="Times New Roman" pitchFamily="18" charset="0"/>
              </a:rPr>
              <a:t>.</a:t>
            </a:r>
          </a:p>
        </p:txBody>
      </p:sp>
    </p:spTree>
    <p:extLst>
      <p:ext uri="{BB962C8B-B14F-4D97-AF65-F5344CB8AC3E}">
        <p14:creationId xmlns:p14="http://schemas.microsoft.com/office/powerpoint/2010/main" xmlns="" val="350677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49"/>
                                        </p:tgtEl>
                                        <p:attrNameLst>
                                          <p:attrName>r</p:attrName>
                                        </p:attrNameLst>
                                      </p:cBhvr>
                                    </p:animRot>
                                    <p:animRot by="-240000">
                                      <p:cBhvr>
                                        <p:cTn id="7" dur="200" fill="hold">
                                          <p:stCondLst>
                                            <p:cond delay="200"/>
                                          </p:stCondLst>
                                        </p:cTn>
                                        <p:tgtEl>
                                          <p:spTgt spid="149"/>
                                        </p:tgtEl>
                                        <p:attrNameLst>
                                          <p:attrName>r</p:attrName>
                                        </p:attrNameLst>
                                      </p:cBhvr>
                                    </p:animRot>
                                    <p:animRot by="240000">
                                      <p:cBhvr>
                                        <p:cTn id="8" dur="200" fill="hold">
                                          <p:stCondLst>
                                            <p:cond delay="400"/>
                                          </p:stCondLst>
                                        </p:cTn>
                                        <p:tgtEl>
                                          <p:spTgt spid="149"/>
                                        </p:tgtEl>
                                        <p:attrNameLst>
                                          <p:attrName>r</p:attrName>
                                        </p:attrNameLst>
                                      </p:cBhvr>
                                    </p:animRot>
                                    <p:animRot by="-240000">
                                      <p:cBhvr>
                                        <p:cTn id="9" dur="200" fill="hold">
                                          <p:stCondLst>
                                            <p:cond delay="600"/>
                                          </p:stCondLst>
                                        </p:cTn>
                                        <p:tgtEl>
                                          <p:spTgt spid="149"/>
                                        </p:tgtEl>
                                        <p:attrNameLst>
                                          <p:attrName>r</p:attrName>
                                        </p:attrNameLst>
                                      </p:cBhvr>
                                    </p:animRot>
                                    <p:animRot by="120000">
                                      <p:cBhvr>
                                        <p:cTn id="10" dur="200" fill="hold">
                                          <p:stCondLst>
                                            <p:cond delay="800"/>
                                          </p:stCondLst>
                                        </p:cTn>
                                        <p:tgtEl>
                                          <p:spTgt spid="149"/>
                                        </p:tgtEl>
                                        <p:attrNameLst>
                                          <p:attrName>r</p:attrName>
                                        </p:attrNameLst>
                                      </p:cBhvr>
                                    </p:animRot>
                                  </p:childTnLst>
                                </p:cTn>
                              </p:par>
                              <p:par>
                                <p:cTn id="11" presetID="21" presetClass="entr" presetSubtype="4"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heel(4)">
                                      <p:cBhvr>
                                        <p:cTn id="13"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24"/>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24"/>
                                        </p:tgtEl>
                                      </p:cBhvr>
                                    </p:animEffect>
                                    <p:set>
                                      <p:cBhvr>
                                        <p:cTn id="19" dur="1" fill="hold">
                                          <p:stCondLst>
                                            <p:cond delay="499"/>
                                          </p:stCondLst>
                                        </p:cTn>
                                        <p:tgtEl>
                                          <p:spTgt spid="124"/>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4"/>
                  </p:tgtEl>
                </p:cond>
              </p:nextCondLst>
            </p:seq>
            <p:seq concurrent="1" nextAc="seek">
              <p:cTn id="20" restart="whenNotActive" fill="hold" evtFilter="cancelBubble" nodeType="interactiveSeq">
                <p:stCondLst>
                  <p:cond evt="onClick" delay="0">
                    <p:tgtEl>
                      <p:spTgt spid="12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5"/>
                                        </p:tgtEl>
                                      </p:cBhvr>
                                    </p:animEffect>
                                    <p:set>
                                      <p:cBhvr>
                                        <p:cTn id="25" dur="1" fill="hold">
                                          <p:stCondLst>
                                            <p:cond delay="499"/>
                                          </p:stCondLst>
                                        </p:cTn>
                                        <p:tgtEl>
                                          <p:spTgt spid="125"/>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5"/>
                  </p:tgtEl>
                </p:cond>
              </p:nextCondLst>
            </p:seq>
            <p:seq concurrent="1" nextAc="seek">
              <p:cTn id="26" restart="whenNotActive" fill="hold" evtFilter="cancelBubble" nodeType="interactiveSeq">
                <p:stCondLst>
                  <p:cond evt="onClick" delay="0">
                    <p:tgtEl>
                      <p:spTgt spid="12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26"/>
                                        </p:tgtEl>
                                      </p:cBhvr>
                                    </p:animEffect>
                                    <p:set>
                                      <p:cBhvr>
                                        <p:cTn id="31" dur="1" fill="hold">
                                          <p:stCondLst>
                                            <p:cond delay="499"/>
                                          </p:stCondLst>
                                        </p:cTn>
                                        <p:tgtEl>
                                          <p:spTgt spid="126"/>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6"/>
                  </p:tgtEl>
                </p:cond>
              </p:nextCondLst>
            </p:seq>
            <p:seq concurrent="1" nextAc="seek">
              <p:cTn id="32" restart="whenNotActive" fill="hold" evtFilter="cancelBubble" nodeType="interactiveSeq">
                <p:stCondLst>
                  <p:cond evt="onClick" delay="0">
                    <p:tgtEl>
                      <p:spTgt spid="12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127"/>
                                        </p:tgtEl>
                                      </p:cBhvr>
                                    </p:animEffect>
                                    <p:set>
                                      <p:cBhvr>
                                        <p:cTn id="37" dur="1" fill="hold">
                                          <p:stCondLst>
                                            <p:cond delay="499"/>
                                          </p:stCondLst>
                                        </p:cTn>
                                        <p:tgtEl>
                                          <p:spTgt spid="127"/>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7"/>
                  </p:tgtEl>
                </p:cond>
              </p:nextCondLst>
            </p:seq>
            <p:seq concurrent="1" nextAc="seek">
              <p:cTn id="38" restart="whenNotActive" fill="hold" evtFilter="cancelBubble" nodeType="interactiveSeq">
                <p:stCondLst>
                  <p:cond evt="onClick" delay="0">
                    <p:tgtEl>
                      <p:spTgt spid="128"/>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8"/>
                                        </p:tgtEl>
                                      </p:cBhvr>
                                    </p:animEffect>
                                    <p:set>
                                      <p:cBhvr>
                                        <p:cTn id="43" dur="1" fill="hold">
                                          <p:stCondLst>
                                            <p:cond delay="499"/>
                                          </p:stCondLst>
                                        </p:cTn>
                                        <p:tgtEl>
                                          <p:spTgt spid="128"/>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8"/>
                  </p:tgtEl>
                </p:cond>
              </p:nextCondLst>
            </p:seq>
            <p:seq concurrent="1" nextAc="seek">
              <p:cTn id="44" restart="whenNotActive" fill="hold" evtFilter="cancelBubble" nodeType="interactiveSeq">
                <p:stCondLst>
                  <p:cond evt="onClick" delay="0">
                    <p:tgtEl>
                      <p:spTgt spid="129"/>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129"/>
                                        </p:tgtEl>
                                      </p:cBhvr>
                                    </p:animEffect>
                                    <p:set>
                                      <p:cBhvr>
                                        <p:cTn id="49" dur="1" fill="hold">
                                          <p:stCondLst>
                                            <p:cond delay="499"/>
                                          </p:stCondLst>
                                        </p:cTn>
                                        <p:tgtEl>
                                          <p:spTgt spid="129"/>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9"/>
                  </p:tgtEl>
                </p:cond>
              </p:nextCondLst>
            </p:seq>
            <p:seq concurrent="1" nextAc="seek">
              <p:cTn id="50" restart="whenNotActive" fill="hold" evtFilter="cancelBubble" nodeType="interactiveSeq">
                <p:stCondLst>
                  <p:cond evt="onClick" delay="0">
                    <p:tgtEl>
                      <p:spTgt spid="139"/>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39"/>
                                        </p:tgtEl>
                                      </p:cBhvr>
                                    </p:animEffect>
                                    <p:set>
                                      <p:cBhvr>
                                        <p:cTn id="55" dur="1" fill="hold">
                                          <p:stCondLst>
                                            <p:cond delay="499"/>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56" restart="whenNotActive" fill="hold" evtFilter="cancelBubble" nodeType="interactiveSeq">
                <p:stCondLst>
                  <p:cond evt="onClick" delay="0">
                    <p:tgtEl>
                      <p:spTgt spid="14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140"/>
                                        </p:tgtEl>
                                      </p:cBhvr>
                                    </p:animEffect>
                                    <p:set>
                                      <p:cBhvr>
                                        <p:cTn id="61" dur="1" fill="hold">
                                          <p:stCondLst>
                                            <p:cond delay="499"/>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62" restart="whenNotActive" fill="hold" evtFilter="cancelBubble" nodeType="interactiveSeq">
                <p:stCondLst>
                  <p:cond evt="onClick" delay="0">
                    <p:tgtEl>
                      <p:spTgt spid="141"/>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141"/>
                                        </p:tgtEl>
                                      </p:cBhvr>
                                    </p:animEffect>
                                    <p:set>
                                      <p:cBhvr>
                                        <p:cTn id="67" dur="1" fill="hold">
                                          <p:stCondLst>
                                            <p:cond delay="499"/>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68" restart="whenNotActive" fill="hold" evtFilter="cancelBubble" nodeType="interactiveSeq">
                <p:stCondLst>
                  <p:cond evt="onClick" delay="0">
                    <p:tgtEl>
                      <p:spTgt spid="142"/>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42"/>
                                        </p:tgtEl>
                                      </p:cBhvr>
                                    </p:animEffect>
                                    <p:set>
                                      <p:cBhvr>
                                        <p:cTn id="73" dur="1" fill="hold">
                                          <p:stCondLst>
                                            <p:cond delay="499"/>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74" restart="whenNotActive" fill="hold" evtFilter="cancelBubble" nodeType="interactiveSeq">
                <p:stCondLst>
                  <p:cond evt="onClick" delay="0">
                    <p:tgtEl>
                      <p:spTgt spid="143"/>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500"/>
                                        <p:tgtEl>
                                          <p:spTgt spid="143"/>
                                        </p:tgtEl>
                                      </p:cBhvr>
                                    </p:animEffect>
                                    <p:set>
                                      <p:cBhvr>
                                        <p:cTn id="79" dur="1" fill="hold">
                                          <p:stCondLst>
                                            <p:cond delay="49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80" restart="whenNotActive" fill="hold" evtFilter="cancelBubble" nodeType="interactiveSeq">
                <p:stCondLst>
                  <p:cond evt="onClick" delay="0">
                    <p:tgtEl>
                      <p:spTgt spid="144"/>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44"/>
                                        </p:tgtEl>
                                      </p:cBhvr>
                                    </p:animEffect>
                                    <p:set>
                                      <p:cBhvr>
                                        <p:cTn id="85" dur="1" fill="hold">
                                          <p:stCondLst>
                                            <p:cond delay="499"/>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831F250A-4CE7-44D4-85B4-49BD9AF6BFD0}" type="slidenum">
              <a:rPr lang="en-US" altLang="en-US" smtClean="0">
                <a:solidFill>
                  <a:srgbClr val="5F5F5F"/>
                </a:solidFill>
                <a:cs typeface="Arial" panose="020B0604020202020204" pitchFamily="34" charset="0"/>
              </a:rPr>
              <a:pPr>
                <a:defRPr/>
              </a:pPr>
              <a:t>20</a:t>
            </a:fld>
            <a:endParaRPr lang="en-US" altLang="en-US">
              <a:solidFill>
                <a:srgbClr val="5F5F5F"/>
              </a:solidFill>
              <a:cs typeface="Arial" panose="020B0604020202020204" pitchFamily="34" charset="0"/>
            </a:endParaRPr>
          </a:p>
        </p:txBody>
      </p:sp>
      <p:sp>
        <p:nvSpPr>
          <p:cNvPr id="5" name="Rounded Rectangle 4"/>
          <p:cNvSpPr/>
          <p:nvPr/>
        </p:nvSpPr>
        <p:spPr>
          <a:xfrm>
            <a:off x="-26912" y="55274"/>
            <a:ext cx="2720701" cy="747132"/>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Văn</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bản</a:t>
            </a:r>
            <a:endParaRPr lang="en-US" sz="3600" b="1" dirty="0">
              <a:solidFill>
                <a:srgbClr val="FF0000"/>
              </a:solidFill>
              <a:latin typeface="Times New Roman" pitchFamily="18" charset="0"/>
              <a:cs typeface="Times New Roman" pitchFamily="18" charset="0"/>
            </a:endParaRPr>
          </a:p>
        </p:txBody>
      </p:sp>
      <p:sp>
        <p:nvSpPr>
          <p:cNvPr id="8" name="Text Box 10"/>
          <p:cNvSpPr txBox="1">
            <a:spLocks noChangeArrowheads="1"/>
          </p:cNvSpPr>
          <p:nvPr/>
        </p:nvSpPr>
        <p:spPr bwMode="auto">
          <a:xfrm>
            <a:off x="3234641" y="958546"/>
            <a:ext cx="8889445" cy="461665"/>
          </a:xfrm>
          <a:prstGeom prst="rect">
            <a:avLst/>
          </a:prstGeom>
          <a:solidFill>
            <a:srgbClr val="FF9999"/>
          </a:solidFill>
          <a:ln w="9525">
            <a:noFill/>
            <a:miter lim="800000"/>
            <a:headEnd/>
            <a:tailEnd/>
          </a:ln>
        </p:spPr>
        <p:txBody>
          <a:bodyPr wrap="square">
            <a:spAutoFit/>
          </a:bodyPr>
          <a:lstStyle/>
          <a:p>
            <a:pPr lvl="0" algn="just" defTabSz="914400">
              <a:defRPr/>
            </a:pP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Thể</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loại</a:t>
            </a:r>
            <a:r>
              <a:rPr lang="en-US" altLang="en-US" sz="2400" b="1" dirty="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Truyện</a:t>
            </a:r>
            <a:r>
              <a:rPr lang="en-US" altLang="en-US" sz="2400" b="1" dirty="0" smtClean="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truyền</a:t>
            </a:r>
            <a:r>
              <a:rPr lang="en-US" altLang="en-US" sz="2400" b="1" dirty="0" smtClean="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thuyết</a:t>
            </a:r>
            <a:r>
              <a:rPr lang="en-US" altLang="en-US" sz="2400" b="1" dirty="0" smtClean="0">
                <a:solidFill>
                  <a:srgbClr val="002060"/>
                </a:solidFill>
                <a:latin typeface="Times New Roman" panose="02020603050405020304" pitchFamily="18" charset="0"/>
              </a:rPr>
              <a:t>. </a:t>
            </a:r>
            <a:endParaRPr lang="en-US" sz="2400" b="1" dirty="0">
              <a:solidFill>
                <a:srgbClr val="002060"/>
              </a:solidFill>
              <a:latin typeface="Arial"/>
            </a:endParaRPr>
          </a:p>
        </p:txBody>
      </p:sp>
      <p:sp>
        <p:nvSpPr>
          <p:cNvPr id="11" name="太阳形 27"/>
          <p:cNvSpPr/>
          <p:nvPr/>
        </p:nvSpPr>
        <p:spPr>
          <a:xfrm rot="20750437">
            <a:off x="2220595" y="521157"/>
            <a:ext cx="1047750" cy="1060450"/>
          </a:xfrm>
          <a:prstGeom prst="sun">
            <a:avLst>
              <a:gd name="adj" fmla="val 21368"/>
            </a:avLst>
          </a:prstGeom>
          <a:solidFill>
            <a:srgbClr val="C0504D">
              <a:lumMod val="40000"/>
              <a:lumOff val="60000"/>
            </a:srgbClr>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14" name="太阳形 26"/>
          <p:cNvSpPr/>
          <p:nvPr/>
        </p:nvSpPr>
        <p:spPr>
          <a:xfrm rot="20750437">
            <a:off x="2483103" y="-119779"/>
            <a:ext cx="1047750" cy="1009650"/>
          </a:xfrm>
          <a:prstGeom prst="sun">
            <a:avLst>
              <a:gd name="adj" fmla="val 21368"/>
            </a:avLst>
          </a:prstGeom>
          <a:solidFill>
            <a:srgbClr val="92D050"/>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15" name="TextBox 14"/>
          <p:cNvSpPr txBox="1"/>
          <p:nvPr/>
        </p:nvSpPr>
        <p:spPr>
          <a:xfrm>
            <a:off x="2828150" y="23756"/>
            <a:ext cx="490538" cy="666750"/>
          </a:xfrm>
          <a:prstGeom prst="rect">
            <a:avLst/>
          </a:prstGeom>
          <a:noFill/>
        </p:spPr>
        <p:txBody>
          <a:bodyPr wrap="square">
            <a:spAutoFit/>
          </a:bodyPr>
          <a:lstStyle/>
          <a:p>
            <a:pPr defTabSz="914400">
              <a:defRPr/>
            </a:pPr>
            <a:r>
              <a:rPr lang="en-US" altLang="zh-CN" sz="3733" dirty="0">
                <a:solidFill>
                  <a:srgbClr val="002060"/>
                </a:solidFill>
                <a:latin typeface="Times New Roman" pitchFamily="18" charset="0"/>
                <a:ea typeface="宋体" panose="02010600030101010101" pitchFamily="2" charset="-122"/>
                <a:cs typeface="Times New Roman" pitchFamily="18" charset="0"/>
              </a:rPr>
              <a:t>1</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16" name="TextBox 15"/>
          <p:cNvSpPr txBox="1"/>
          <p:nvPr/>
        </p:nvSpPr>
        <p:spPr>
          <a:xfrm>
            <a:off x="2525216" y="762948"/>
            <a:ext cx="490537" cy="666750"/>
          </a:xfrm>
          <a:prstGeom prst="rect">
            <a:avLst/>
          </a:prstGeom>
          <a:noFill/>
        </p:spPr>
        <p:txBody>
          <a:bodyPr>
            <a:spAutoFit/>
          </a:bodyPr>
          <a:lstStyle/>
          <a:p>
            <a:pPr defTabSz="914400">
              <a:defRPr/>
            </a:pPr>
            <a:r>
              <a:rPr lang="en-US" altLang="zh-CN" sz="3733" dirty="0">
                <a:solidFill>
                  <a:srgbClr val="002060"/>
                </a:solidFill>
                <a:latin typeface="Times New Roman" pitchFamily="18" charset="0"/>
                <a:ea typeface="宋体" panose="02010600030101010101" pitchFamily="2" charset="-122"/>
                <a:cs typeface="Times New Roman" pitchFamily="18" charset="0"/>
              </a:rPr>
              <a:t>2</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19" name="Text Box 21"/>
          <p:cNvSpPr txBox="1">
            <a:spLocks noChangeArrowheads="1"/>
          </p:cNvSpPr>
          <p:nvPr/>
        </p:nvSpPr>
        <p:spPr bwMode="auto">
          <a:xfrm>
            <a:off x="3328728" y="10349"/>
            <a:ext cx="8741953" cy="830997"/>
          </a:xfrm>
          <a:prstGeom prst="rect">
            <a:avLst/>
          </a:prstGeom>
          <a:solidFill>
            <a:srgbClr val="92D050"/>
          </a:solidFill>
          <a:ln w="9525">
            <a:noFill/>
            <a:miter lim="800000"/>
            <a:headEnd/>
            <a:tailEnd/>
          </a:ln>
        </p:spPr>
        <p:txBody>
          <a:bodyPr wrap="square">
            <a:spAutoFit/>
          </a:bodyPr>
          <a:lstStyle/>
          <a:p>
            <a:r>
              <a:rPr lang="en-US" altLang="en-US" sz="2400" b="1" dirty="0">
                <a:solidFill>
                  <a:schemeClr val="bg2">
                    <a:lumMod val="25000"/>
                  </a:schemeClr>
                </a:solidFill>
                <a:latin typeface="Times New Roman" panose="02020603050405020304" pitchFamily="18" charset="0"/>
              </a:rPr>
              <a:t>- </a:t>
            </a:r>
            <a:r>
              <a:rPr lang="en-US" altLang="en-US" sz="2400" b="1" dirty="0" err="1" smtClean="0">
                <a:solidFill>
                  <a:schemeClr val="bg2">
                    <a:lumMod val="25000"/>
                  </a:schemeClr>
                </a:solidFill>
                <a:latin typeface="Times New Roman" panose="02020603050405020304" pitchFamily="18" charset="0"/>
              </a:rPr>
              <a:t>Hoàn</a:t>
            </a:r>
            <a:r>
              <a:rPr lang="en-US" altLang="en-US" sz="2400" b="1" dirty="0" smtClean="0">
                <a:solidFill>
                  <a:schemeClr val="bg2">
                    <a:lumMod val="25000"/>
                  </a:schemeClr>
                </a:solidFill>
                <a:latin typeface="Times New Roman" panose="02020603050405020304" pitchFamily="18" charset="0"/>
              </a:rPr>
              <a:t> </a:t>
            </a:r>
            <a:r>
              <a:rPr lang="en-US" altLang="en-US" sz="2400" b="1" dirty="0" err="1" smtClean="0">
                <a:solidFill>
                  <a:schemeClr val="bg2">
                    <a:lumMod val="25000"/>
                  </a:schemeClr>
                </a:solidFill>
                <a:latin typeface="Times New Roman" panose="02020603050405020304" pitchFamily="18" charset="0"/>
              </a:rPr>
              <a:t>cảnh</a:t>
            </a:r>
            <a:r>
              <a:rPr lang="en-US" altLang="en-US" sz="2400" b="1" dirty="0" smtClean="0">
                <a:solidFill>
                  <a:schemeClr val="bg2">
                    <a:lumMod val="25000"/>
                  </a:schemeClr>
                </a:solidFill>
                <a:latin typeface="Times New Roman" panose="02020603050405020304" pitchFamily="18" charset="0"/>
              </a:rPr>
              <a:t>: </a:t>
            </a:r>
            <a:r>
              <a:rPr lang="en-US" altLang="en-US" sz="2400" b="1" dirty="0" err="1" smtClean="0">
                <a:solidFill>
                  <a:schemeClr val="bg2">
                    <a:lumMod val="25000"/>
                  </a:schemeClr>
                </a:solidFill>
                <a:latin typeface="Times New Roman" panose="02020603050405020304" pitchFamily="18" charset="0"/>
              </a:rPr>
              <a:t>Thuộc</a:t>
            </a:r>
            <a:r>
              <a:rPr lang="en-US" altLang="en-US" sz="2400" b="1" dirty="0" smtClean="0">
                <a:solidFill>
                  <a:schemeClr val="bg2">
                    <a:lumMod val="25000"/>
                  </a:schemeClr>
                </a:solidFill>
                <a:latin typeface="Times New Roman" panose="02020603050405020304" pitchFamily="18" charset="0"/>
              </a:rPr>
              <a:t> </a:t>
            </a:r>
            <a:r>
              <a:rPr lang="en-US" altLang="en-US" sz="2400" b="1" dirty="0" err="1" smtClean="0">
                <a:solidFill>
                  <a:schemeClr val="bg2">
                    <a:lumMod val="25000"/>
                  </a:schemeClr>
                </a:solidFill>
                <a:latin typeface="Times New Roman" panose="02020603050405020304" pitchFamily="18" charset="0"/>
              </a:rPr>
              <a:t>thời</a:t>
            </a:r>
            <a:r>
              <a:rPr lang="en-US" altLang="en-US" sz="2400" b="1" dirty="0" smtClean="0">
                <a:solidFill>
                  <a:schemeClr val="bg2">
                    <a:lumMod val="25000"/>
                  </a:schemeClr>
                </a:solidFill>
                <a:latin typeface="Times New Roman" panose="02020603050405020304" pitchFamily="18" charset="0"/>
              </a:rPr>
              <a:t> </a:t>
            </a:r>
            <a:r>
              <a:rPr lang="en-US" altLang="en-US" sz="2400" b="1" dirty="0" err="1" smtClean="0">
                <a:solidFill>
                  <a:schemeClr val="bg2">
                    <a:lumMod val="25000"/>
                  </a:schemeClr>
                </a:solidFill>
                <a:latin typeface="Times New Roman" panose="02020603050405020304" pitchFamily="18" charset="0"/>
              </a:rPr>
              <a:t>đại</a:t>
            </a:r>
            <a:r>
              <a:rPr lang="en-US" altLang="en-US" sz="2400" dirty="0">
                <a:solidFill>
                  <a:schemeClr val="bg2">
                    <a:lumMod val="25000"/>
                  </a:schemeClr>
                </a:solidFill>
              </a:rPr>
              <a:t> </a:t>
            </a:r>
            <a:r>
              <a:rPr lang="en-US" sz="2400" dirty="0" smtClean="0">
                <a:solidFill>
                  <a:schemeClr val="bg2">
                    <a:lumMod val="25000"/>
                  </a:schemeClr>
                </a:solidFill>
              </a:rPr>
              <a:t> </a:t>
            </a:r>
            <a:r>
              <a:rPr lang="en-US" sz="2400" b="1" dirty="0" err="1" smtClean="0">
                <a:solidFill>
                  <a:schemeClr val="bg2">
                    <a:lumMod val="25000"/>
                  </a:schemeClr>
                </a:solidFill>
                <a:latin typeface="Times New Roman" panose="02020603050405020304" pitchFamily="18" charset="0"/>
                <a:cs typeface="Times New Roman" panose="02020603050405020304" pitchFamily="18" charset="0"/>
              </a:rPr>
              <a:t>Hùng</a:t>
            </a:r>
            <a:r>
              <a:rPr lang="en-US" sz="2400" b="1" dirty="0" smtClean="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Vương</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mở</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đầu</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lịch</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sử</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Việt</a:t>
            </a:r>
            <a:r>
              <a:rPr lang="en-US" sz="2400" b="1" dirty="0">
                <a:solidFill>
                  <a:schemeClr val="bg2">
                    <a:lumMod val="25000"/>
                  </a:schemeClr>
                </a:solidFill>
                <a:latin typeface="Times New Roman" panose="02020603050405020304" pitchFamily="18" charset="0"/>
                <a:cs typeface="Times New Roman" panose="02020603050405020304" pitchFamily="18" charset="0"/>
              </a:rPr>
              <a:t> Nam-&gt;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nguồn</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gốc</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dựng</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và</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giữ</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nước</a:t>
            </a:r>
            <a:r>
              <a:rPr lang="en-US" sz="2400" b="1" dirty="0">
                <a:solidFill>
                  <a:schemeClr val="bg2">
                    <a:lumMod val="25000"/>
                  </a:schemeClr>
                </a:solidFill>
                <a:latin typeface="Times New Roman" panose="02020603050405020304" pitchFamily="18" charset="0"/>
                <a:cs typeface="Times New Roman" panose="02020603050405020304" pitchFamily="18" charset="0"/>
              </a:rPr>
              <a:t>.</a:t>
            </a:r>
          </a:p>
        </p:txBody>
      </p:sp>
      <p:sp>
        <p:nvSpPr>
          <p:cNvPr id="20" name="Rectangle: Top Corners Rounded 4">
            <a:extLst>
              <a:ext uri="{FF2B5EF4-FFF2-40B4-BE49-F238E27FC236}">
                <a16:creationId xmlns:a16="http://schemas.microsoft.com/office/drawing/2014/main" xmlns="" id="{B195BAE5-26A1-4E3F-89A5-B59694108CB1}"/>
              </a:ext>
            </a:extLst>
          </p:cNvPr>
          <p:cNvSpPr/>
          <p:nvPr/>
        </p:nvSpPr>
        <p:spPr>
          <a:xfrm>
            <a:off x="1" y="3905573"/>
            <a:ext cx="3056531" cy="2607733"/>
          </a:xfrm>
          <a:prstGeom prst="round2SameRect">
            <a:avLst/>
          </a:prstGeom>
          <a:solidFill>
            <a:srgbClr val="F6BEF2"/>
          </a:solidFill>
          <a:ln w="635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rtlCol="0" anchor="ctr"/>
          <a:lstStyle/>
          <a:p>
            <a:pPr algn="ctr" defTabSz="914400">
              <a:defRPr/>
            </a:pPr>
            <a:endParaRPr lang="en-US" kern="0">
              <a:solidFill>
                <a:prstClr val="black"/>
              </a:solidFill>
              <a:latin typeface="Arial"/>
            </a:endParaRPr>
          </a:p>
        </p:txBody>
      </p:sp>
      <p:sp>
        <p:nvSpPr>
          <p:cNvPr id="21" name="Freeform: Shape 3">
            <a:extLst>
              <a:ext uri="{FF2B5EF4-FFF2-40B4-BE49-F238E27FC236}">
                <a16:creationId xmlns:a16="http://schemas.microsoft.com/office/drawing/2014/main" xmlns="" id="{B667EFEF-4ECB-4D41-828F-694DE59DA795}"/>
              </a:ext>
            </a:extLst>
          </p:cNvPr>
          <p:cNvSpPr/>
          <p:nvPr/>
        </p:nvSpPr>
        <p:spPr>
          <a:xfrm flipV="1">
            <a:off x="43151" y="4522337"/>
            <a:ext cx="3036436" cy="2350415"/>
          </a:xfrm>
          <a:custGeom>
            <a:avLst/>
            <a:gdLst>
              <a:gd name="connsiteX0" fmla="*/ 0 w 2386148"/>
              <a:gd name="connsiteY0" fmla="*/ 3988524 h 3988524"/>
              <a:gd name="connsiteX1" fmla="*/ 801188 w 2386148"/>
              <a:gd name="connsiteY1" fmla="*/ 3988524 h 3988524"/>
              <a:gd name="connsiteX2" fmla="*/ 1193074 w 2386148"/>
              <a:gd name="connsiteY2" fmla="*/ 3596638 h 3988524"/>
              <a:gd name="connsiteX3" fmla="*/ 1584960 w 2386148"/>
              <a:gd name="connsiteY3" fmla="*/ 3988524 h 3988524"/>
              <a:gd name="connsiteX4" fmla="*/ 2386148 w 2386148"/>
              <a:gd name="connsiteY4" fmla="*/ 3988524 h 3988524"/>
              <a:gd name="connsiteX5" fmla="*/ 2386148 w 2386148"/>
              <a:gd name="connsiteY5" fmla="*/ 397699 h 3988524"/>
              <a:gd name="connsiteX6" fmla="*/ 1988449 w 2386148"/>
              <a:gd name="connsiteY6" fmla="*/ 0 h 3988524"/>
              <a:gd name="connsiteX7" fmla="*/ 397699 w 2386148"/>
              <a:gd name="connsiteY7" fmla="*/ 0 h 3988524"/>
              <a:gd name="connsiteX8" fmla="*/ 0 w 2386148"/>
              <a:gd name="connsiteY8" fmla="*/ 397699 h 39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6148" h="3988524">
                <a:moveTo>
                  <a:pt x="0" y="3988524"/>
                </a:moveTo>
                <a:lnTo>
                  <a:pt x="801188" y="3988524"/>
                </a:lnTo>
                <a:cubicBezTo>
                  <a:pt x="801188" y="3772091"/>
                  <a:pt x="976641" y="3596638"/>
                  <a:pt x="1193074" y="3596638"/>
                </a:cubicBezTo>
                <a:cubicBezTo>
                  <a:pt x="1409507" y="3596638"/>
                  <a:pt x="1584960" y="3772091"/>
                  <a:pt x="1584960" y="3988524"/>
                </a:cubicBezTo>
                <a:lnTo>
                  <a:pt x="2386148" y="3988524"/>
                </a:lnTo>
                <a:lnTo>
                  <a:pt x="2386148" y="397699"/>
                </a:lnTo>
                <a:cubicBezTo>
                  <a:pt x="2386148" y="178056"/>
                  <a:pt x="2208092" y="0"/>
                  <a:pt x="1988449" y="0"/>
                </a:cubicBezTo>
                <a:lnTo>
                  <a:pt x="397699" y="0"/>
                </a:lnTo>
                <a:cubicBezTo>
                  <a:pt x="178056" y="0"/>
                  <a:pt x="0" y="178056"/>
                  <a:pt x="0" y="397699"/>
                </a:cubicBezTo>
                <a:close/>
              </a:path>
            </a:pathLst>
          </a:custGeom>
          <a:solidFill>
            <a:sysClr val="window" lastClr="FFFFFF"/>
          </a:solidFill>
          <a:ln w="1270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nchor="ctr">
            <a:noAutofit/>
          </a:bodyPr>
          <a:lstStyle/>
          <a:p>
            <a:pPr algn="ctr" defTabSz="914400">
              <a:defRPr/>
            </a:pPr>
            <a:endParaRPr lang="en-US" kern="0" dirty="0">
              <a:solidFill>
                <a:prstClr val="white"/>
              </a:solidFill>
              <a:latin typeface="Arial"/>
            </a:endParaRPr>
          </a:p>
        </p:txBody>
      </p:sp>
      <p:sp>
        <p:nvSpPr>
          <p:cNvPr id="22" name="Rectangle: Top Corners Rounded 9">
            <a:extLst>
              <a:ext uri="{FF2B5EF4-FFF2-40B4-BE49-F238E27FC236}">
                <a16:creationId xmlns:a16="http://schemas.microsoft.com/office/drawing/2014/main" xmlns="" id="{D83D1133-E47C-43E2-89B5-0303CAD6FDDA}"/>
              </a:ext>
            </a:extLst>
          </p:cNvPr>
          <p:cNvSpPr/>
          <p:nvPr/>
        </p:nvSpPr>
        <p:spPr>
          <a:xfrm>
            <a:off x="6236048" y="3911857"/>
            <a:ext cx="2868913" cy="2230016"/>
          </a:xfrm>
          <a:prstGeom prst="round2SameRect">
            <a:avLst/>
          </a:prstGeom>
          <a:solidFill>
            <a:srgbClr val="44546A">
              <a:lumMod val="60000"/>
              <a:lumOff val="40000"/>
            </a:srgbClr>
          </a:solidFill>
          <a:ln w="635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rtlCol="0" anchor="ctr"/>
          <a:lstStyle/>
          <a:p>
            <a:pPr algn="ctr" defTabSz="914400">
              <a:defRPr/>
            </a:pPr>
            <a:endParaRPr lang="en-US" kern="0">
              <a:solidFill>
                <a:prstClr val="black"/>
              </a:solidFill>
              <a:latin typeface="Arial"/>
            </a:endParaRPr>
          </a:p>
        </p:txBody>
      </p:sp>
      <p:sp>
        <p:nvSpPr>
          <p:cNvPr id="23" name="Freeform: Shape 10">
            <a:extLst>
              <a:ext uri="{FF2B5EF4-FFF2-40B4-BE49-F238E27FC236}">
                <a16:creationId xmlns:a16="http://schemas.microsoft.com/office/drawing/2014/main" xmlns="" id="{16FA2806-C2E9-4B4C-9694-242F63CA88C9}"/>
              </a:ext>
            </a:extLst>
          </p:cNvPr>
          <p:cNvSpPr/>
          <p:nvPr/>
        </p:nvSpPr>
        <p:spPr>
          <a:xfrm flipV="1">
            <a:off x="6241856" y="4556136"/>
            <a:ext cx="2857296" cy="2301864"/>
          </a:xfrm>
          <a:custGeom>
            <a:avLst/>
            <a:gdLst>
              <a:gd name="connsiteX0" fmla="*/ 0 w 2386148"/>
              <a:gd name="connsiteY0" fmla="*/ 3988524 h 3988524"/>
              <a:gd name="connsiteX1" fmla="*/ 801188 w 2386148"/>
              <a:gd name="connsiteY1" fmla="*/ 3988524 h 3988524"/>
              <a:gd name="connsiteX2" fmla="*/ 1193074 w 2386148"/>
              <a:gd name="connsiteY2" fmla="*/ 3596638 h 3988524"/>
              <a:gd name="connsiteX3" fmla="*/ 1584960 w 2386148"/>
              <a:gd name="connsiteY3" fmla="*/ 3988524 h 3988524"/>
              <a:gd name="connsiteX4" fmla="*/ 2386148 w 2386148"/>
              <a:gd name="connsiteY4" fmla="*/ 3988524 h 3988524"/>
              <a:gd name="connsiteX5" fmla="*/ 2386148 w 2386148"/>
              <a:gd name="connsiteY5" fmla="*/ 397699 h 3988524"/>
              <a:gd name="connsiteX6" fmla="*/ 1988449 w 2386148"/>
              <a:gd name="connsiteY6" fmla="*/ 0 h 3988524"/>
              <a:gd name="connsiteX7" fmla="*/ 397699 w 2386148"/>
              <a:gd name="connsiteY7" fmla="*/ 0 h 3988524"/>
              <a:gd name="connsiteX8" fmla="*/ 0 w 2386148"/>
              <a:gd name="connsiteY8" fmla="*/ 397699 h 39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6148" h="3988524">
                <a:moveTo>
                  <a:pt x="0" y="3988524"/>
                </a:moveTo>
                <a:lnTo>
                  <a:pt x="801188" y="3988524"/>
                </a:lnTo>
                <a:cubicBezTo>
                  <a:pt x="801188" y="3772091"/>
                  <a:pt x="976641" y="3596638"/>
                  <a:pt x="1193074" y="3596638"/>
                </a:cubicBezTo>
                <a:cubicBezTo>
                  <a:pt x="1409507" y="3596638"/>
                  <a:pt x="1584960" y="3772091"/>
                  <a:pt x="1584960" y="3988524"/>
                </a:cubicBezTo>
                <a:lnTo>
                  <a:pt x="2386148" y="3988524"/>
                </a:lnTo>
                <a:lnTo>
                  <a:pt x="2386148" y="397699"/>
                </a:lnTo>
                <a:cubicBezTo>
                  <a:pt x="2386148" y="178056"/>
                  <a:pt x="2208092" y="0"/>
                  <a:pt x="1988449" y="0"/>
                </a:cubicBezTo>
                <a:lnTo>
                  <a:pt x="397699" y="0"/>
                </a:lnTo>
                <a:cubicBezTo>
                  <a:pt x="178056" y="0"/>
                  <a:pt x="0" y="178056"/>
                  <a:pt x="0" y="397699"/>
                </a:cubicBezTo>
                <a:close/>
              </a:path>
            </a:pathLst>
          </a:custGeom>
          <a:solidFill>
            <a:sysClr val="window" lastClr="FFFFFF"/>
          </a:solidFill>
          <a:ln w="1270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nchor="ctr">
            <a:noAutofit/>
          </a:bodyPr>
          <a:lstStyle/>
          <a:p>
            <a:pPr algn="ctr" defTabSz="914400">
              <a:defRPr/>
            </a:pPr>
            <a:endParaRPr lang="en-US" kern="0" dirty="0">
              <a:solidFill>
                <a:prstClr val="white"/>
              </a:solidFill>
              <a:latin typeface="Arial"/>
            </a:endParaRPr>
          </a:p>
        </p:txBody>
      </p:sp>
      <p:sp>
        <p:nvSpPr>
          <p:cNvPr id="24" name="Rectangle: Top Corners Rounded 14">
            <a:extLst>
              <a:ext uri="{FF2B5EF4-FFF2-40B4-BE49-F238E27FC236}">
                <a16:creationId xmlns:a16="http://schemas.microsoft.com/office/drawing/2014/main" xmlns="" id="{5C60E5B3-5BC7-464E-AB98-F5774B71779C}"/>
              </a:ext>
            </a:extLst>
          </p:cNvPr>
          <p:cNvSpPr/>
          <p:nvPr/>
        </p:nvSpPr>
        <p:spPr>
          <a:xfrm>
            <a:off x="3138794" y="3904324"/>
            <a:ext cx="2892998" cy="2594663"/>
          </a:xfrm>
          <a:prstGeom prst="round2SameRect">
            <a:avLst/>
          </a:prstGeom>
          <a:solidFill>
            <a:srgbClr val="E18C3F"/>
          </a:solidFill>
          <a:ln w="635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rtlCol="0" anchor="ctr"/>
          <a:lstStyle/>
          <a:p>
            <a:pPr algn="ctr" defTabSz="914400">
              <a:defRPr/>
            </a:pPr>
            <a:endParaRPr lang="en-US" kern="0">
              <a:solidFill>
                <a:prstClr val="black"/>
              </a:solidFill>
              <a:latin typeface="Arial"/>
            </a:endParaRPr>
          </a:p>
        </p:txBody>
      </p:sp>
      <p:sp>
        <p:nvSpPr>
          <p:cNvPr id="25" name="Freeform: Shape 15">
            <a:extLst>
              <a:ext uri="{FF2B5EF4-FFF2-40B4-BE49-F238E27FC236}">
                <a16:creationId xmlns:a16="http://schemas.microsoft.com/office/drawing/2014/main" xmlns="" id="{0DAACB30-A89B-4029-96A0-B0CBF430D9E6}"/>
              </a:ext>
            </a:extLst>
          </p:cNvPr>
          <p:cNvSpPr/>
          <p:nvPr/>
        </p:nvSpPr>
        <p:spPr>
          <a:xfrm flipV="1">
            <a:off x="3162879" y="4553904"/>
            <a:ext cx="2868913" cy="2350415"/>
          </a:xfrm>
          <a:custGeom>
            <a:avLst/>
            <a:gdLst>
              <a:gd name="connsiteX0" fmla="*/ 0 w 2386148"/>
              <a:gd name="connsiteY0" fmla="*/ 3988524 h 3988524"/>
              <a:gd name="connsiteX1" fmla="*/ 801188 w 2386148"/>
              <a:gd name="connsiteY1" fmla="*/ 3988524 h 3988524"/>
              <a:gd name="connsiteX2" fmla="*/ 1193074 w 2386148"/>
              <a:gd name="connsiteY2" fmla="*/ 3596638 h 3988524"/>
              <a:gd name="connsiteX3" fmla="*/ 1584960 w 2386148"/>
              <a:gd name="connsiteY3" fmla="*/ 3988524 h 3988524"/>
              <a:gd name="connsiteX4" fmla="*/ 2386148 w 2386148"/>
              <a:gd name="connsiteY4" fmla="*/ 3988524 h 3988524"/>
              <a:gd name="connsiteX5" fmla="*/ 2386148 w 2386148"/>
              <a:gd name="connsiteY5" fmla="*/ 397699 h 3988524"/>
              <a:gd name="connsiteX6" fmla="*/ 1988449 w 2386148"/>
              <a:gd name="connsiteY6" fmla="*/ 0 h 3988524"/>
              <a:gd name="connsiteX7" fmla="*/ 397699 w 2386148"/>
              <a:gd name="connsiteY7" fmla="*/ 0 h 3988524"/>
              <a:gd name="connsiteX8" fmla="*/ 0 w 2386148"/>
              <a:gd name="connsiteY8" fmla="*/ 397699 h 39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6148" h="3988524">
                <a:moveTo>
                  <a:pt x="0" y="3988524"/>
                </a:moveTo>
                <a:lnTo>
                  <a:pt x="801188" y="3988524"/>
                </a:lnTo>
                <a:cubicBezTo>
                  <a:pt x="801188" y="3772091"/>
                  <a:pt x="976641" y="3596638"/>
                  <a:pt x="1193074" y="3596638"/>
                </a:cubicBezTo>
                <a:cubicBezTo>
                  <a:pt x="1409507" y="3596638"/>
                  <a:pt x="1584960" y="3772091"/>
                  <a:pt x="1584960" y="3988524"/>
                </a:cubicBezTo>
                <a:lnTo>
                  <a:pt x="2386148" y="3988524"/>
                </a:lnTo>
                <a:lnTo>
                  <a:pt x="2386148" y="397699"/>
                </a:lnTo>
                <a:cubicBezTo>
                  <a:pt x="2386148" y="178056"/>
                  <a:pt x="2208092" y="0"/>
                  <a:pt x="1988449" y="0"/>
                </a:cubicBezTo>
                <a:lnTo>
                  <a:pt x="397699" y="0"/>
                </a:lnTo>
                <a:cubicBezTo>
                  <a:pt x="178056" y="0"/>
                  <a:pt x="0" y="178056"/>
                  <a:pt x="0" y="397699"/>
                </a:cubicBezTo>
                <a:close/>
              </a:path>
            </a:pathLst>
          </a:custGeom>
          <a:solidFill>
            <a:sysClr val="window" lastClr="FFFFFF"/>
          </a:solidFill>
          <a:ln w="1270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nchor="ctr">
            <a:noAutofit/>
          </a:bodyPr>
          <a:lstStyle/>
          <a:p>
            <a:pPr algn="ctr" defTabSz="914400">
              <a:defRPr/>
            </a:pPr>
            <a:endParaRPr lang="en-US" kern="0" dirty="0">
              <a:solidFill>
                <a:prstClr val="white"/>
              </a:solidFill>
              <a:latin typeface="Arial"/>
            </a:endParaRPr>
          </a:p>
        </p:txBody>
      </p:sp>
      <p:sp>
        <p:nvSpPr>
          <p:cNvPr id="26" name="TextBox 25">
            <a:extLst>
              <a:ext uri="{FF2B5EF4-FFF2-40B4-BE49-F238E27FC236}">
                <a16:creationId xmlns:a16="http://schemas.microsoft.com/office/drawing/2014/main" xmlns="" id="{FCB1BEAB-2FB6-44B6-BED8-868C2ADD894B}"/>
              </a:ext>
            </a:extLst>
          </p:cNvPr>
          <p:cNvSpPr txBox="1"/>
          <p:nvPr/>
        </p:nvSpPr>
        <p:spPr>
          <a:xfrm>
            <a:off x="-20428" y="4891726"/>
            <a:ext cx="3072238" cy="1384995"/>
          </a:xfrm>
          <a:prstGeom prst="rect">
            <a:avLst/>
          </a:prstGeom>
          <a:noFill/>
          <a:ln>
            <a:noFill/>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en-US" sz="2800" dirty="0" err="1">
                <a:solidFill>
                  <a:schemeClr val="bg2">
                    <a:lumMod val="25000"/>
                  </a:schemeClr>
                </a:solidFill>
                <a:latin typeface="Times New Roman" panose="02020603050405020304" pitchFamily="18" charset="0"/>
                <a:cs typeface="Times New Roman" panose="02020603050405020304" pitchFamily="18" charset="0"/>
              </a:rPr>
              <a:t>Từ</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đầu</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đặt</a:t>
            </a:r>
            <a:r>
              <a:rPr lang="en-US" sz="2800" i="1"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smtClean="0">
                <a:solidFill>
                  <a:schemeClr val="bg2">
                    <a:lumMod val="25000"/>
                  </a:schemeClr>
                </a:solidFill>
                <a:latin typeface="Times New Roman" panose="02020603050405020304" pitchFamily="18" charset="0"/>
                <a:cs typeface="Times New Roman" panose="02020603050405020304" pitchFamily="18" charset="0"/>
              </a:rPr>
              <a:t>đâu</a:t>
            </a:r>
            <a:r>
              <a:rPr lang="en-US" sz="2800" i="1" dirty="0" smtClean="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nằm</a:t>
            </a:r>
            <a:r>
              <a:rPr lang="en-US" sz="2800" i="1"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đấy</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Sự</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ra</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đời</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của</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Gióng</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xmlns="" id="{5D2615B9-171C-451D-A80B-1FDE30105D1C}"/>
              </a:ext>
            </a:extLst>
          </p:cNvPr>
          <p:cNvSpPr txBox="1"/>
          <p:nvPr/>
        </p:nvSpPr>
        <p:spPr>
          <a:xfrm>
            <a:off x="3138794" y="4640383"/>
            <a:ext cx="2864996" cy="2308324"/>
          </a:xfrm>
          <a:prstGeom prst="rect">
            <a:avLst/>
          </a:prstGeom>
          <a:noFill/>
          <a:ln>
            <a:noFill/>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just"/>
            <a:r>
              <a:rPr lang="en-US" sz="2400" i="1" dirty="0" err="1">
                <a:solidFill>
                  <a:schemeClr val="bg2">
                    <a:lumMod val="25000"/>
                  </a:schemeClr>
                </a:solidFill>
                <a:latin typeface="Times New Roman" panose="02020603050405020304" pitchFamily="18" charset="0"/>
                <a:cs typeface="Times New Roman" panose="02020603050405020304" pitchFamily="18" charset="0"/>
              </a:rPr>
              <a:t>Tiếp</a:t>
            </a:r>
            <a:r>
              <a:rPr lang="en-US" sz="2400" i="1" dirty="0">
                <a:solidFill>
                  <a:schemeClr val="bg2">
                    <a:lumMod val="25000"/>
                  </a:schemeClr>
                </a:solidFill>
                <a:latin typeface="Times New Roman" panose="02020603050405020304" pitchFamily="18" charset="0"/>
                <a:cs typeface="Times New Roman" panose="02020603050405020304" pitchFamily="18" charset="0"/>
              </a:rPr>
              <a:t> </a:t>
            </a:r>
            <a:r>
              <a:rPr lang="en-US" sz="2400" i="1" dirty="0" err="1">
                <a:solidFill>
                  <a:schemeClr val="bg2">
                    <a:lumMod val="25000"/>
                  </a:schemeClr>
                </a:solidFill>
                <a:latin typeface="Times New Roman" panose="02020603050405020304" pitchFamily="18" charset="0"/>
                <a:cs typeface="Times New Roman" panose="02020603050405020304" pitchFamily="18" charset="0"/>
              </a:rPr>
              <a:t>theo</a:t>
            </a:r>
            <a:r>
              <a:rPr lang="en-US" sz="2400" i="1" dirty="0">
                <a:solidFill>
                  <a:schemeClr val="bg2">
                    <a:lumMod val="25000"/>
                  </a:schemeClr>
                </a:solidFill>
                <a:latin typeface="Times New Roman" panose="02020603050405020304" pitchFamily="18" charset="0"/>
                <a:cs typeface="Times New Roman" panose="02020603050405020304" pitchFamily="18" charset="0"/>
              </a:rPr>
              <a:t> ...</a:t>
            </a:r>
            <a:r>
              <a:rPr lang="en-US" sz="2400" i="1" dirty="0" err="1">
                <a:solidFill>
                  <a:schemeClr val="bg2">
                    <a:lumMod val="25000"/>
                  </a:schemeClr>
                </a:solidFill>
                <a:latin typeface="Times New Roman" panose="02020603050405020304" pitchFamily="18" charset="0"/>
                <a:cs typeface="Times New Roman" panose="02020603050405020304" pitchFamily="18" charset="0"/>
              </a:rPr>
              <a:t>giết</a:t>
            </a:r>
            <a:r>
              <a:rPr lang="en-US" sz="2400" i="1" dirty="0">
                <a:solidFill>
                  <a:schemeClr val="bg2">
                    <a:lumMod val="25000"/>
                  </a:schemeClr>
                </a:solidFill>
                <a:latin typeface="Times New Roman" panose="02020603050405020304" pitchFamily="18" charset="0"/>
                <a:cs typeface="Times New Roman" panose="02020603050405020304" pitchFamily="18" charset="0"/>
              </a:rPr>
              <a:t> </a:t>
            </a:r>
            <a:r>
              <a:rPr lang="en-US" sz="2400" i="1" dirty="0" err="1">
                <a:solidFill>
                  <a:schemeClr val="bg2">
                    <a:lumMod val="25000"/>
                  </a:schemeClr>
                </a:solidFill>
                <a:latin typeface="Times New Roman" panose="02020603050405020304" pitchFamily="18" charset="0"/>
                <a:cs typeface="Times New Roman" panose="02020603050405020304" pitchFamily="18" charset="0"/>
              </a:rPr>
              <a:t>giặc</a:t>
            </a:r>
            <a:r>
              <a:rPr lang="en-US" sz="2400" i="1" dirty="0">
                <a:solidFill>
                  <a:schemeClr val="bg2">
                    <a:lumMod val="25000"/>
                  </a:schemeClr>
                </a:solidFill>
                <a:latin typeface="Times New Roman" panose="02020603050405020304" pitchFamily="18" charset="0"/>
                <a:cs typeface="Times New Roman" panose="02020603050405020304" pitchFamily="18" charset="0"/>
              </a:rPr>
              <a:t> </a:t>
            </a:r>
            <a:r>
              <a:rPr lang="en-US" sz="2400" i="1" dirty="0" err="1">
                <a:solidFill>
                  <a:schemeClr val="bg2">
                    <a:lumMod val="25000"/>
                  </a:schemeClr>
                </a:solidFill>
                <a:latin typeface="Times New Roman" panose="02020603050405020304" pitchFamily="18" charset="0"/>
                <a:cs typeface="Times New Roman" panose="02020603050405020304" pitchFamily="18" charset="0"/>
              </a:rPr>
              <a:t>cứu</a:t>
            </a:r>
            <a:r>
              <a:rPr lang="en-US" sz="2400" i="1" dirty="0">
                <a:solidFill>
                  <a:schemeClr val="bg2">
                    <a:lumMod val="25000"/>
                  </a:schemeClr>
                </a:solidFill>
                <a:latin typeface="Times New Roman" panose="02020603050405020304" pitchFamily="18" charset="0"/>
                <a:cs typeface="Times New Roman" panose="02020603050405020304" pitchFamily="18" charset="0"/>
              </a:rPr>
              <a:t> </a:t>
            </a:r>
            <a:r>
              <a:rPr lang="en-US" sz="2400" i="1" dirty="0" err="1">
                <a:solidFill>
                  <a:schemeClr val="bg2">
                    <a:lumMod val="25000"/>
                  </a:schemeClr>
                </a:solidFill>
                <a:latin typeface="Times New Roman" panose="02020603050405020304" pitchFamily="18" charset="0"/>
                <a:cs typeface="Times New Roman" panose="02020603050405020304" pitchFamily="18" charset="0"/>
              </a:rPr>
              <a:t>nước</a:t>
            </a:r>
            <a:r>
              <a:rPr lang="en-US" sz="2400" i="1" dirty="0">
                <a:solidFill>
                  <a:schemeClr val="bg2">
                    <a:lumMod val="25000"/>
                  </a:schemeClr>
                </a:solidFill>
                <a:latin typeface="Times New Roman" panose="02020603050405020304" pitchFamily="18" charset="0"/>
                <a:cs typeface="Times New Roman" panose="02020603050405020304" pitchFamily="18" charset="0"/>
              </a:rPr>
              <a:t>:</a:t>
            </a:r>
            <a:r>
              <a:rPr lang="en-US" sz="2400"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Sự</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trưởng</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thành</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của</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smtClean="0">
                <a:solidFill>
                  <a:schemeClr val="bg2">
                    <a:lumMod val="25000"/>
                  </a:schemeClr>
                </a:solidFill>
                <a:latin typeface="Times New Roman" panose="02020603050405020304" pitchFamily="18" charset="0"/>
                <a:cs typeface="Times New Roman" panose="02020603050405020304" pitchFamily="18" charset="0"/>
              </a:rPr>
              <a:t>Gióng</a:t>
            </a:r>
            <a:r>
              <a:rPr lang="en-US" sz="2400" b="1" dirty="0" smtClean="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smtClean="0">
                <a:solidFill>
                  <a:schemeClr val="bg2">
                    <a:lumMod val="25000"/>
                  </a:schemeClr>
                </a:solidFill>
                <a:latin typeface="Times New Roman" panose="02020603050405020304" pitchFamily="18" charset="0"/>
                <a:cs typeface="Times New Roman" panose="02020603050405020304" pitchFamily="18" charset="0"/>
              </a:rPr>
              <a:t>Gióng</a:t>
            </a:r>
            <a:r>
              <a:rPr lang="en-US" sz="2400" b="1" dirty="0" smtClean="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đòi</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đi</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đánh</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giặc</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và</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lớn</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nhanh</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như</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thổi</a:t>
            </a:r>
            <a:r>
              <a:rPr lang="en-US" sz="2400" b="1" dirty="0" smtClean="0">
                <a:solidFill>
                  <a:schemeClr val="bg2">
                    <a:lumMod val="25000"/>
                  </a:schemeClr>
                </a:solidFill>
                <a:latin typeface="Times New Roman" panose="02020603050405020304" pitchFamily="18" charset="0"/>
                <a:cs typeface="Times New Roman" panose="02020603050405020304" pitchFamily="18" charset="0"/>
              </a:rPr>
              <a:t>)</a:t>
            </a:r>
            <a:endParaRPr lang="en-US" sz="24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xmlns="" id="{E993B533-C173-4E78-81E9-AB632970B288}"/>
              </a:ext>
            </a:extLst>
          </p:cNvPr>
          <p:cNvSpPr txBox="1"/>
          <p:nvPr/>
        </p:nvSpPr>
        <p:spPr>
          <a:xfrm>
            <a:off x="6236047" y="4821170"/>
            <a:ext cx="2819557" cy="1815882"/>
          </a:xfrm>
          <a:prstGeom prst="rect">
            <a:avLst/>
          </a:prstGeom>
          <a:noFill/>
          <a:ln>
            <a:noFill/>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just"/>
            <a:r>
              <a:rPr lang="en-US" sz="2800" i="1" dirty="0" err="1">
                <a:solidFill>
                  <a:schemeClr val="bg2">
                    <a:lumMod val="25000"/>
                  </a:schemeClr>
                </a:solidFill>
                <a:latin typeface="Times New Roman" panose="02020603050405020304" pitchFamily="18" charset="0"/>
                <a:cs typeface="Times New Roman" panose="02020603050405020304" pitchFamily="18" charset="0"/>
              </a:rPr>
              <a:t>Tiếp</a:t>
            </a:r>
            <a:r>
              <a:rPr lang="en-US" sz="2800" i="1"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theo</a:t>
            </a:r>
            <a:r>
              <a:rPr lang="en-US" sz="2800" i="1" dirty="0">
                <a:solidFill>
                  <a:schemeClr val="bg2">
                    <a:lumMod val="25000"/>
                  </a:schemeClr>
                </a:solidFill>
                <a:latin typeface="Times New Roman" panose="02020603050405020304" pitchFamily="18" charset="0"/>
                <a:cs typeface="Times New Roman" panose="02020603050405020304" pitchFamily="18" charset="0"/>
              </a:rPr>
              <a:t> ...bay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lên</a:t>
            </a:r>
            <a:r>
              <a:rPr lang="en-US" sz="2800" i="1"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trời</a:t>
            </a:r>
            <a:r>
              <a:rPr lang="en-US" sz="2800" i="1" dirty="0">
                <a:solidFill>
                  <a:schemeClr val="bg2">
                    <a:lumMod val="25000"/>
                  </a:schemeClr>
                </a:solidFill>
                <a:latin typeface="Times New Roman" panose="02020603050405020304" pitchFamily="18" charset="0"/>
                <a:cs typeface="Times New Roman" panose="02020603050405020304" pitchFamily="18" charset="0"/>
              </a:rPr>
              <a:t>:</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Gióng</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đánh</a:t>
            </a:r>
            <a:r>
              <a:rPr lang="en-US" sz="2800" b="1" dirty="0">
                <a:solidFill>
                  <a:schemeClr val="bg2">
                    <a:lumMod val="25000"/>
                  </a:schemeClr>
                </a:solidFill>
                <a:latin typeface="Times New Roman" panose="02020603050405020304" pitchFamily="18" charset="0"/>
                <a:cs typeface="Times New Roman" panose="02020603050405020304" pitchFamily="18" charset="0"/>
              </a:rPr>
              <a:t> tan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giặc</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Ân</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và</a:t>
            </a:r>
            <a:r>
              <a:rPr lang="en-US" sz="2800" b="1" dirty="0">
                <a:solidFill>
                  <a:schemeClr val="bg2">
                    <a:lumMod val="25000"/>
                  </a:schemeClr>
                </a:solidFill>
                <a:latin typeface="Times New Roman" panose="02020603050405020304" pitchFamily="18" charset="0"/>
                <a:cs typeface="Times New Roman" panose="02020603050405020304" pitchFamily="18" charset="0"/>
              </a:rPr>
              <a:t> bay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về</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trời</a:t>
            </a:r>
            <a:r>
              <a:rPr lang="en-US" sz="2800" b="1" dirty="0">
                <a:solidFill>
                  <a:schemeClr val="bg2">
                    <a:lumMod val="25000"/>
                  </a:schemeClr>
                </a:solidFill>
                <a:latin typeface="Times New Roman" panose="02020603050405020304" pitchFamily="18" charset="0"/>
                <a:cs typeface="Times New Roman" panose="02020603050405020304" pitchFamily="18" charset="0"/>
              </a:rPr>
              <a:t>.</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xmlns="" id="{45B7C560-24B7-45D6-9B01-BD8CDBCDE15C}"/>
              </a:ext>
            </a:extLst>
          </p:cNvPr>
          <p:cNvSpPr txBox="1"/>
          <p:nvPr/>
        </p:nvSpPr>
        <p:spPr>
          <a:xfrm>
            <a:off x="3659869" y="4030699"/>
            <a:ext cx="1891424" cy="523220"/>
          </a:xfrm>
          <a:prstGeom prst="rect">
            <a:avLst/>
          </a:prstGeom>
          <a:noFill/>
        </p:spPr>
        <p:txBody>
          <a:bodyPr wrap="square" rtlCol="0">
            <a:spAutoFit/>
          </a:bodyPr>
          <a:lstStyle/>
          <a:p>
            <a:pPr algn="ctr" defTabSz="914400">
              <a:defRPr/>
            </a:pPr>
            <a:r>
              <a:rPr lang="en-US" sz="2800" b="1" dirty="0">
                <a:solidFill>
                  <a:srgbClr val="002060"/>
                </a:solidFill>
                <a:latin typeface="Times New Roman" panose="02020603050405020304" pitchFamily="18" charset="0"/>
                <a:cs typeface="Times New Roman" panose="02020603050405020304" pitchFamily="18" charset="0"/>
              </a:rPr>
              <a:t>ĐOẠN 2</a:t>
            </a:r>
          </a:p>
        </p:txBody>
      </p:sp>
      <p:sp>
        <p:nvSpPr>
          <p:cNvPr id="30" name="TextBox 29">
            <a:extLst>
              <a:ext uri="{FF2B5EF4-FFF2-40B4-BE49-F238E27FC236}">
                <a16:creationId xmlns:a16="http://schemas.microsoft.com/office/drawing/2014/main" xmlns="" id="{39D3FA8D-5E62-4CAD-B4CD-371D67E141E3}"/>
              </a:ext>
            </a:extLst>
          </p:cNvPr>
          <p:cNvSpPr txBox="1"/>
          <p:nvPr/>
        </p:nvSpPr>
        <p:spPr>
          <a:xfrm>
            <a:off x="700272" y="4042931"/>
            <a:ext cx="1891424" cy="523220"/>
          </a:xfrm>
          <a:prstGeom prst="rect">
            <a:avLst/>
          </a:prstGeom>
          <a:noFill/>
        </p:spPr>
        <p:txBody>
          <a:bodyPr wrap="square" rtlCol="0">
            <a:spAutoFit/>
          </a:bodyPr>
          <a:lstStyle/>
          <a:p>
            <a:pPr algn="ctr" defTabSz="914400">
              <a:defRPr/>
            </a:pPr>
            <a:r>
              <a:rPr lang="en-US" sz="2800" b="1" dirty="0">
                <a:solidFill>
                  <a:srgbClr val="002060"/>
                </a:solidFill>
                <a:latin typeface="Times New Roman" panose="02020603050405020304" pitchFamily="18" charset="0"/>
                <a:cs typeface="Times New Roman" panose="02020603050405020304" pitchFamily="18" charset="0"/>
              </a:rPr>
              <a:t>ĐOẠN 1</a:t>
            </a:r>
          </a:p>
        </p:txBody>
      </p:sp>
      <p:sp>
        <p:nvSpPr>
          <p:cNvPr id="31" name="TextBox 30">
            <a:extLst>
              <a:ext uri="{FF2B5EF4-FFF2-40B4-BE49-F238E27FC236}">
                <a16:creationId xmlns:a16="http://schemas.microsoft.com/office/drawing/2014/main" xmlns="" id="{0856A9E7-912E-4010-AA2E-6392D86272E8}"/>
              </a:ext>
            </a:extLst>
          </p:cNvPr>
          <p:cNvSpPr txBox="1"/>
          <p:nvPr/>
        </p:nvSpPr>
        <p:spPr>
          <a:xfrm>
            <a:off x="6915166" y="4045945"/>
            <a:ext cx="1891424" cy="523220"/>
          </a:xfrm>
          <a:prstGeom prst="rect">
            <a:avLst/>
          </a:prstGeom>
          <a:noFill/>
        </p:spPr>
        <p:txBody>
          <a:bodyPr wrap="square" rtlCol="0">
            <a:spAutoFit/>
          </a:bodyPr>
          <a:lstStyle/>
          <a:p>
            <a:pPr algn="ctr" defTabSz="914400">
              <a:defRPr/>
            </a:pPr>
            <a:r>
              <a:rPr lang="en-US" sz="2800" b="1" dirty="0">
                <a:solidFill>
                  <a:srgbClr val="002060"/>
                </a:solidFill>
                <a:latin typeface="Times New Roman" panose="02020603050405020304" pitchFamily="18" charset="0"/>
                <a:cs typeface="Times New Roman" panose="02020603050405020304" pitchFamily="18" charset="0"/>
              </a:rPr>
              <a:t>ĐOẠN 3</a:t>
            </a:r>
          </a:p>
        </p:txBody>
      </p:sp>
      <p:sp>
        <p:nvSpPr>
          <p:cNvPr id="32" name="Text Box 10"/>
          <p:cNvSpPr txBox="1">
            <a:spLocks noChangeArrowheads="1"/>
          </p:cNvSpPr>
          <p:nvPr/>
        </p:nvSpPr>
        <p:spPr bwMode="auto">
          <a:xfrm>
            <a:off x="3101602" y="2132452"/>
            <a:ext cx="8968357" cy="461665"/>
          </a:xfrm>
          <a:prstGeom prst="rect">
            <a:avLst/>
          </a:prstGeom>
          <a:solidFill>
            <a:schemeClr val="accent3">
              <a:lumMod val="20000"/>
              <a:lumOff val="80000"/>
            </a:schemeClr>
          </a:solidFill>
          <a:ln w="9525">
            <a:noFill/>
            <a:miter lim="800000"/>
            <a:headEnd/>
            <a:tailEnd/>
          </a:ln>
        </p:spPr>
        <p:txBody>
          <a:bodyPr wrap="square">
            <a:spAutoFit/>
          </a:bodyPr>
          <a:lstStyle/>
          <a:p>
            <a:pPr algn="just" defTabSz="914400">
              <a:defRPr/>
            </a:pPr>
            <a:r>
              <a:rPr lang="en-US" altLang="en-US" sz="2400" b="1" dirty="0" err="1">
                <a:solidFill>
                  <a:srgbClr val="002060"/>
                </a:solidFill>
                <a:latin typeface="Times New Roman" panose="02020603050405020304" pitchFamily="18" charset="0"/>
              </a:rPr>
              <a:t>Ngôi</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kể</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Ngôi</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thứ</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ba</a:t>
            </a:r>
            <a:endParaRPr lang="en-US" sz="2400" b="1" dirty="0">
              <a:solidFill>
                <a:srgbClr val="3E2E1E"/>
              </a:solidFill>
              <a:latin typeface="Times New Roman" panose="02020603050405020304" pitchFamily="18" charset="0"/>
              <a:cs typeface="Times New Roman" panose="02020603050405020304" pitchFamily="18" charset="0"/>
            </a:endParaRPr>
          </a:p>
        </p:txBody>
      </p:sp>
      <p:sp>
        <p:nvSpPr>
          <p:cNvPr id="33" name="太阳形 27"/>
          <p:cNvSpPr/>
          <p:nvPr/>
        </p:nvSpPr>
        <p:spPr>
          <a:xfrm rot="20750437">
            <a:off x="2036209" y="1782361"/>
            <a:ext cx="1047750" cy="1060450"/>
          </a:xfrm>
          <a:prstGeom prst="sun">
            <a:avLst>
              <a:gd name="adj" fmla="val 21368"/>
            </a:avLst>
          </a:prstGeom>
          <a:solidFill>
            <a:schemeClr val="accent3">
              <a:lumMod val="75000"/>
            </a:schemeClr>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34" name="TextBox 33"/>
          <p:cNvSpPr txBox="1"/>
          <p:nvPr/>
        </p:nvSpPr>
        <p:spPr>
          <a:xfrm>
            <a:off x="2401822" y="1983924"/>
            <a:ext cx="516936" cy="666750"/>
          </a:xfrm>
          <a:prstGeom prst="rect">
            <a:avLst/>
          </a:prstGeom>
          <a:noFill/>
        </p:spPr>
        <p:txBody>
          <a:bodyPr wrap="square">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4</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35" name="Text Box 10"/>
          <p:cNvSpPr txBox="1">
            <a:spLocks noChangeArrowheads="1"/>
          </p:cNvSpPr>
          <p:nvPr/>
        </p:nvSpPr>
        <p:spPr bwMode="auto">
          <a:xfrm>
            <a:off x="3121712" y="3207074"/>
            <a:ext cx="9056419" cy="461665"/>
          </a:xfrm>
          <a:prstGeom prst="rect">
            <a:avLst/>
          </a:prstGeom>
          <a:solidFill>
            <a:srgbClr val="FFC000"/>
          </a:solidFill>
          <a:ln w="9525">
            <a:noFill/>
            <a:miter lim="800000"/>
            <a:headEnd/>
            <a:tailEnd/>
          </a:ln>
        </p:spPr>
        <p:txBody>
          <a:bodyPr wrap="square">
            <a:spAutoFit/>
          </a:bodyPr>
          <a:lstStyle/>
          <a:p>
            <a:pPr>
              <a:spcBef>
                <a:spcPct val="50000"/>
              </a:spcBef>
            </a:pPr>
            <a:r>
              <a:rPr lang="en-US" sz="2400" b="1" dirty="0" err="1">
                <a:solidFill>
                  <a:schemeClr val="bg2">
                    <a:lumMod val="25000"/>
                  </a:schemeClr>
                </a:solidFill>
                <a:latin typeface="Times New Roman" pitchFamily="18" charset="0"/>
              </a:rPr>
              <a:t>Bố</a:t>
            </a:r>
            <a:r>
              <a:rPr lang="en-US" sz="2400" b="1" dirty="0">
                <a:solidFill>
                  <a:schemeClr val="bg2">
                    <a:lumMod val="25000"/>
                  </a:schemeClr>
                </a:solidFill>
                <a:latin typeface="Times New Roman" pitchFamily="18" charset="0"/>
              </a:rPr>
              <a:t> </a:t>
            </a:r>
            <a:r>
              <a:rPr lang="en-US" sz="2400" b="1" dirty="0" err="1">
                <a:solidFill>
                  <a:schemeClr val="bg2">
                    <a:lumMod val="25000"/>
                  </a:schemeClr>
                </a:solidFill>
                <a:latin typeface="Times New Roman" pitchFamily="18" charset="0"/>
              </a:rPr>
              <a:t>cục</a:t>
            </a:r>
            <a:r>
              <a:rPr lang="en-US" sz="2400" b="1" dirty="0">
                <a:solidFill>
                  <a:schemeClr val="bg2">
                    <a:lumMod val="25000"/>
                  </a:schemeClr>
                </a:solidFill>
                <a:latin typeface="Times New Roman" pitchFamily="18" charset="0"/>
              </a:rPr>
              <a:t>: </a:t>
            </a:r>
            <a:r>
              <a:rPr lang="en-US" sz="2400" b="1" dirty="0" smtClean="0">
                <a:solidFill>
                  <a:schemeClr val="bg2">
                    <a:lumMod val="25000"/>
                  </a:schemeClr>
                </a:solidFill>
                <a:latin typeface="Times New Roman" pitchFamily="18" charset="0"/>
              </a:rPr>
              <a:t>4 </a:t>
            </a:r>
            <a:r>
              <a:rPr lang="en-US" sz="2400" b="1" dirty="0" err="1">
                <a:solidFill>
                  <a:schemeClr val="bg2">
                    <a:lumMod val="25000"/>
                  </a:schemeClr>
                </a:solidFill>
                <a:latin typeface="Times New Roman" pitchFamily="18" charset="0"/>
              </a:rPr>
              <a:t>phần</a:t>
            </a:r>
            <a:endParaRPr lang="en-US" sz="2400" b="1" dirty="0">
              <a:solidFill>
                <a:schemeClr val="bg2">
                  <a:lumMod val="25000"/>
                </a:schemeClr>
              </a:solidFill>
              <a:latin typeface="Times New Roman" pitchFamily="18" charset="0"/>
            </a:endParaRPr>
          </a:p>
        </p:txBody>
      </p:sp>
      <p:sp>
        <p:nvSpPr>
          <p:cNvPr id="36" name="太阳形 27"/>
          <p:cNvSpPr/>
          <p:nvPr/>
        </p:nvSpPr>
        <p:spPr>
          <a:xfrm rot="20750437">
            <a:off x="2001341" y="3019452"/>
            <a:ext cx="1047750" cy="1060450"/>
          </a:xfrm>
          <a:prstGeom prst="sun">
            <a:avLst>
              <a:gd name="adj" fmla="val 21368"/>
            </a:avLst>
          </a:prstGeom>
          <a:solidFill>
            <a:srgbClr val="FFC000"/>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37" name="TextBox 36"/>
          <p:cNvSpPr txBox="1"/>
          <p:nvPr/>
        </p:nvSpPr>
        <p:spPr>
          <a:xfrm>
            <a:off x="2352275" y="3154581"/>
            <a:ext cx="516936" cy="666750"/>
          </a:xfrm>
          <a:prstGeom prst="rect">
            <a:avLst/>
          </a:prstGeom>
          <a:noFill/>
        </p:spPr>
        <p:txBody>
          <a:bodyPr wrap="square">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6</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38" name="Text Box 10"/>
          <p:cNvSpPr txBox="1">
            <a:spLocks noChangeArrowheads="1"/>
          </p:cNvSpPr>
          <p:nvPr/>
        </p:nvSpPr>
        <p:spPr bwMode="auto">
          <a:xfrm>
            <a:off x="3163201" y="1578750"/>
            <a:ext cx="8906758" cy="461665"/>
          </a:xfrm>
          <a:prstGeom prst="rect">
            <a:avLst/>
          </a:prstGeom>
          <a:solidFill>
            <a:srgbClr val="D3F652"/>
          </a:solidFill>
          <a:ln w="9525">
            <a:noFill/>
            <a:miter lim="800000"/>
            <a:headEnd/>
            <a:tailEnd/>
          </a:ln>
        </p:spPr>
        <p:txBody>
          <a:bodyPr wrap="square">
            <a:spAutoFit/>
          </a:bodyPr>
          <a:lstStyle/>
          <a:p>
            <a:pPr algn="just" defTabSz="914400">
              <a:defRPr/>
            </a:pPr>
            <a:r>
              <a:rPr lang="en-US" altLang="en-US" sz="2400" b="1" dirty="0" err="1">
                <a:solidFill>
                  <a:srgbClr val="002060"/>
                </a:solidFill>
                <a:latin typeface="Times New Roman" panose="02020603050405020304" pitchFamily="18" charset="0"/>
              </a:rPr>
              <a:t>Phương</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thức</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biểu</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đạt</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chính</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Tự</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sự</a:t>
            </a:r>
            <a:endParaRPr lang="en-US" sz="2400" b="1" dirty="0">
              <a:solidFill>
                <a:srgbClr val="3E2E1E"/>
              </a:solidFill>
              <a:latin typeface="Times New Roman" panose="02020603050405020304" pitchFamily="18" charset="0"/>
              <a:cs typeface="Times New Roman" panose="02020603050405020304" pitchFamily="18" charset="0"/>
            </a:endParaRPr>
          </a:p>
        </p:txBody>
      </p:sp>
      <p:sp>
        <p:nvSpPr>
          <p:cNvPr id="39" name="太阳形 27"/>
          <p:cNvSpPr/>
          <p:nvPr/>
        </p:nvSpPr>
        <p:spPr>
          <a:xfrm rot="20750437">
            <a:off x="2220596" y="1158542"/>
            <a:ext cx="1047750" cy="1060450"/>
          </a:xfrm>
          <a:prstGeom prst="sun">
            <a:avLst>
              <a:gd name="adj" fmla="val 21368"/>
            </a:avLst>
          </a:prstGeom>
          <a:solidFill>
            <a:srgbClr val="D3F652"/>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40" name="TextBox 39"/>
          <p:cNvSpPr txBox="1"/>
          <p:nvPr/>
        </p:nvSpPr>
        <p:spPr>
          <a:xfrm>
            <a:off x="2545900" y="1342147"/>
            <a:ext cx="490537" cy="666750"/>
          </a:xfrm>
          <a:prstGeom prst="rect">
            <a:avLst/>
          </a:prstGeom>
          <a:noFill/>
        </p:spPr>
        <p:txBody>
          <a:bodyPr>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3</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41" name="Text Box 10"/>
          <p:cNvSpPr txBox="1">
            <a:spLocks noChangeArrowheads="1"/>
          </p:cNvSpPr>
          <p:nvPr/>
        </p:nvSpPr>
        <p:spPr bwMode="auto">
          <a:xfrm>
            <a:off x="3248496" y="2583777"/>
            <a:ext cx="8968357" cy="461665"/>
          </a:xfrm>
          <a:prstGeom prst="rect">
            <a:avLst/>
          </a:prstGeom>
          <a:solidFill>
            <a:srgbClr val="E5FE8A"/>
          </a:solidFill>
          <a:ln w="9525">
            <a:noFill/>
            <a:miter lim="800000"/>
            <a:headEnd/>
            <a:tailEnd/>
          </a:ln>
        </p:spPr>
        <p:txBody>
          <a:bodyPr wrap="square">
            <a:spAutoFit/>
          </a:bodyPr>
          <a:lstStyle/>
          <a:p>
            <a:pPr algn="just" defTabSz="914400">
              <a:defRPr/>
            </a:pPr>
            <a:r>
              <a:rPr lang="en-US" altLang="en-US" sz="2400" b="1" dirty="0" err="1" smtClean="0">
                <a:solidFill>
                  <a:srgbClr val="002060"/>
                </a:solidFill>
                <a:latin typeface="Times New Roman" panose="02020603050405020304" pitchFamily="18" charset="0"/>
              </a:rPr>
              <a:t>Nhân</a:t>
            </a:r>
            <a:r>
              <a:rPr lang="en-US" altLang="en-US" sz="2400" b="1" dirty="0" smtClean="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vật</a:t>
            </a:r>
            <a:r>
              <a:rPr lang="en-US" altLang="en-US" sz="2400" b="1" dirty="0" smtClean="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chính</a:t>
            </a:r>
            <a:r>
              <a:rPr lang="en-US" altLang="en-US" sz="2400" b="1" dirty="0" smtClean="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Cậu</a:t>
            </a:r>
            <a:r>
              <a:rPr lang="en-US" altLang="en-US" sz="2400" b="1" dirty="0" smtClean="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bé</a:t>
            </a:r>
            <a:r>
              <a:rPr lang="en-US" altLang="en-US" sz="2400" b="1" dirty="0" smtClean="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Gióng</a:t>
            </a:r>
            <a:endParaRPr lang="en-US" sz="2400" b="1" dirty="0">
              <a:solidFill>
                <a:srgbClr val="3E2E1E"/>
              </a:solidFill>
              <a:latin typeface="Times New Roman" panose="02020603050405020304" pitchFamily="18" charset="0"/>
              <a:cs typeface="Times New Roman" panose="02020603050405020304" pitchFamily="18" charset="0"/>
            </a:endParaRPr>
          </a:p>
        </p:txBody>
      </p:sp>
      <p:sp>
        <p:nvSpPr>
          <p:cNvPr id="42" name="太阳形 27"/>
          <p:cNvSpPr/>
          <p:nvPr/>
        </p:nvSpPr>
        <p:spPr>
          <a:xfrm rot="20750437">
            <a:off x="2136159" y="2373682"/>
            <a:ext cx="1047750" cy="1060450"/>
          </a:xfrm>
          <a:prstGeom prst="sun">
            <a:avLst>
              <a:gd name="adj" fmla="val 21368"/>
            </a:avLst>
          </a:prstGeom>
          <a:solidFill>
            <a:srgbClr val="E5FE8A"/>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43" name="TextBox 42"/>
          <p:cNvSpPr txBox="1"/>
          <p:nvPr/>
        </p:nvSpPr>
        <p:spPr>
          <a:xfrm>
            <a:off x="2498543" y="2548011"/>
            <a:ext cx="516936" cy="666750"/>
          </a:xfrm>
          <a:prstGeom prst="rect">
            <a:avLst/>
          </a:prstGeom>
          <a:noFill/>
        </p:spPr>
        <p:txBody>
          <a:bodyPr wrap="square">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5</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44" name="Rectangle: Top Corners Rounded 9">
            <a:extLst>
              <a:ext uri="{FF2B5EF4-FFF2-40B4-BE49-F238E27FC236}">
                <a16:creationId xmlns:a16="http://schemas.microsoft.com/office/drawing/2014/main" xmlns="" id="{D83D1133-E47C-43E2-89B5-0303CAD6FDDA}"/>
              </a:ext>
            </a:extLst>
          </p:cNvPr>
          <p:cNvSpPr/>
          <p:nvPr/>
        </p:nvSpPr>
        <p:spPr>
          <a:xfrm>
            <a:off x="9301269" y="3978359"/>
            <a:ext cx="2868913" cy="2230016"/>
          </a:xfrm>
          <a:prstGeom prst="round2SameRect">
            <a:avLst/>
          </a:prstGeom>
          <a:solidFill>
            <a:srgbClr val="0BE5CB"/>
          </a:solidFill>
          <a:ln w="635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rtlCol="0" anchor="ctr"/>
          <a:lstStyle/>
          <a:p>
            <a:pPr algn="ctr" defTabSz="914400">
              <a:defRPr/>
            </a:pPr>
            <a:endParaRPr lang="en-US" kern="0">
              <a:solidFill>
                <a:prstClr val="black"/>
              </a:solidFill>
              <a:latin typeface="Arial"/>
            </a:endParaRPr>
          </a:p>
        </p:txBody>
      </p:sp>
      <p:sp>
        <p:nvSpPr>
          <p:cNvPr id="45" name="Freeform: Shape 10">
            <a:extLst>
              <a:ext uri="{FF2B5EF4-FFF2-40B4-BE49-F238E27FC236}">
                <a16:creationId xmlns:a16="http://schemas.microsoft.com/office/drawing/2014/main" xmlns="" id="{16FA2806-C2E9-4B4C-9694-242F63CA88C9}"/>
              </a:ext>
            </a:extLst>
          </p:cNvPr>
          <p:cNvSpPr/>
          <p:nvPr/>
        </p:nvSpPr>
        <p:spPr>
          <a:xfrm flipV="1">
            <a:off x="9295460" y="4475968"/>
            <a:ext cx="2857296" cy="2301864"/>
          </a:xfrm>
          <a:custGeom>
            <a:avLst/>
            <a:gdLst>
              <a:gd name="connsiteX0" fmla="*/ 0 w 2386148"/>
              <a:gd name="connsiteY0" fmla="*/ 3988524 h 3988524"/>
              <a:gd name="connsiteX1" fmla="*/ 801188 w 2386148"/>
              <a:gd name="connsiteY1" fmla="*/ 3988524 h 3988524"/>
              <a:gd name="connsiteX2" fmla="*/ 1193074 w 2386148"/>
              <a:gd name="connsiteY2" fmla="*/ 3596638 h 3988524"/>
              <a:gd name="connsiteX3" fmla="*/ 1584960 w 2386148"/>
              <a:gd name="connsiteY3" fmla="*/ 3988524 h 3988524"/>
              <a:gd name="connsiteX4" fmla="*/ 2386148 w 2386148"/>
              <a:gd name="connsiteY4" fmla="*/ 3988524 h 3988524"/>
              <a:gd name="connsiteX5" fmla="*/ 2386148 w 2386148"/>
              <a:gd name="connsiteY5" fmla="*/ 397699 h 3988524"/>
              <a:gd name="connsiteX6" fmla="*/ 1988449 w 2386148"/>
              <a:gd name="connsiteY6" fmla="*/ 0 h 3988524"/>
              <a:gd name="connsiteX7" fmla="*/ 397699 w 2386148"/>
              <a:gd name="connsiteY7" fmla="*/ 0 h 3988524"/>
              <a:gd name="connsiteX8" fmla="*/ 0 w 2386148"/>
              <a:gd name="connsiteY8" fmla="*/ 397699 h 39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6148" h="3988524">
                <a:moveTo>
                  <a:pt x="0" y="3988524"/>
                </a:moveTo>
                <a:lnTo>
                  <a:pt x="801188" y="3988524"/>
                </a:lnTo>
                <a:cubicBezTo>
                  <a:pt x="801188" y="3772091"/>
                  <a:pt x="976641" y="3596638"/>
                  <a:pt x="1193074" y="3596638"/>
                </a:cubicBezTo>
                <a:cubicBezTo>
                  <a:pt x="1409507" y="3596638"/>
                  <a:pt x="1584960" y="3772091"/>
                  <a:pt x="1584960" y="3988524"/>
                </a:cubicBezTo>
                <a:lnTo>
                  <a:pt x="2386148" y="3988524"/>
                </a:lnTo>
                <a:lnTo>
                  <a:pt x="2386148" y="397699"/>
                </a:lnTo>
                <a:cubicBezTo>
                  <a:pt x="2386148" y="178056"/>
                  <a:pt x="2208092" y="0"/>
                  <a:pt x="1988449" y="0"/>
                </a:cubicBezTo>
                <a:lnTo>
                  <a:pt x="397699" y="0"/>
                </a:lnTo>
                <a:cubicBezTo>
                  <a:pt x="178056" y="0"/>
                  <a:pt x="0" y="178056"/>
                  <a:pt x="0" y="397699"/>
                </a:cubicBezTo>
                <a:close/>
              </a:path>
            </a:pathLst>
          </a:custGeom>
          <a:solidFill>
            <a:sysClr val="window" lastClr="FFFFFF"/>
          </a:solidFill>
          <a:ln w="1270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nchor="ctr">
            <a:noAutofit/>
          </a:bodyPr>
          <a:lstStyle/>
          <a:p>
            <a:pPr algn="ctr" defTabSz="914400">
              <a:defRPr/>
            </a:pPr>
            <a:endParaRPr lang="en-US" kern="0" dirty="0">
              <a:solidFill>
                <a:prstClr val="white"/>
              </a:solidFill>
              <a:latin typeface="Arial"/>
            </a:endParaRPr>
          </a:p>
        </p:txBody>
      </p:sp>
      <p:sp>
        <p:nvSpPr>
          <p:cNvPr id="46" name="TextBox 45">
            <a:extLst>
              <a:ext uri="{FF2B5EF4-FFF2-40B4-BE49-F238E27FC236}">
                <a16:creationId xmlns:a16="http://schemas.microsoft.com/office/drawing/2014/main" xmlns="" id="{E993B533-C173-4E78-81E9-AB632970B288}"/>
              </a:ext>
            </a:extLst>
          </p:cNvPr>
          <p:cNvSpPr txBox="1"/>
          <p:nvPr/>
        </p:nvSpPr>
        <p:spPr>
          <a:xfrm>
            <a:off x="9295460" y="4799127"/>
            <a:ext cx="2617441" cy="1384995"/>
          </a:xfrm>
          <a:prstGeom prst="rect">
            <a:avLst/>
          </a:prstGeom>
          <a:noFill/>
          <a:ln>
            <a:noFill/>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just"/>
            <a:r>
              <a:rPr lang="en-US" sz="2800" i="1" dirty="0" err="1">
                <a:solidFill>
                  <a:schemeClr val="bg2">
                    <a:lumMod val="25000"/>
                  </a:schemeClr>
                </a:solidFill>
                <a:latin typeface="Times New Roman" panose="02020603050405020304" pitchFamily="18" charset="0"/>
                <a:cs typeface="Times New Roman" panose="02020603050405020304" pitchFamily="18" charset="0"/>
              </a:rPr>
              <a:t>Phần</a:t>
            </a:r>
            <a:r>
              <a:rPr lang="en-US" sz="2800" i="1"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còn</a:t>
            </a:r>
            <a:r>
              <a:rPr lang="en-US" sz="2800" i="1"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lại</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Những</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dấu</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tích</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còn</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lại</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7" name="TextBox 46">
            <a:extLst>
              <a:ext uri="{FF2B5EF4-FFF2-40B4-BE49-F238E27FC236}">
                <a16:creationId xmlns:a16="http://schemas.microsoft.com/office/drawing/2014/main" xmlns="" id="{0856A9E7-912E-4010-AA2E-6392D86272E8}"/>
              </a:ext>
            </a:extLst>
          </p:cNvPr>
          <p:cNvSpPr txBox="1"/>
          <p:nvPr/>
        </p:nvSpPr>
        <p:spPr>
          <a:xfrm>
            <a:off x="9919387" y="4045945"/>
            <a:ext cx="1891424" cy="523220"/>
          </a:xfrm>
          <a:prstGeom prst="rect">
            <a:avLst/>
          </a:prstGeom>
          <a:noFill/>
        </p:spPr>
        <p:txBody>
          <a:bodyPr wrap="square" rtlCol="0">
            <a:spAutoFit/>
          </a:bodyPr>
          <a:lstStyle/>
          <a:p>
            <a:pPr algn="ctr" defTabSz="914400">
              <a:defRPr/>
            </a:pPr>
            <a:r>
              <a:rPr lang="en-US" sz="2800" b="1" dirty="0">
                <a:solidFill>
                  <a:srgbClr val="002060"/>
                </a:solidFill>
                <a:latin typeface="Times New Roman" panose="02020603050405020304" pitchFamily="18" charset="0"/>
                <a:cs typeface="Times New Roman" panose="02020603050405020304" pitchFamily="18" charset="0"/>
              </a:rPr>
              <a:t>ĐOẠN </a:t>
            </a:r>
            <a:r>
              <a:rPr lang="en-US" sz="2800" b="1" dirty="0" smtClean="0">
                <a:solidFill>
                  <a:srgbClr val="002060"/>
                </a:solidFill>
                <a:latin typeface="Times New Roman" panose="02020603050405020304" pitchFamily="18" charset="0"/>
                <a:cs typeface="Times New Roman" panose="02020603050405020304" pitchFamily="18" charset="0"/>
              </a:rPr>
              <a:t>4</a:t>
            </a:r>
            <a:endParaRPr lang="en-US" sz="2800" b="1" dirty="0">
              <a:solidFill>
                <a:srgbClr val="00206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6912" y="841346"/>
            <a:ext cx="2452178" cy="3070511"/>
          </a:xfrm>
          <a:prstGeom prst="rect">
            <a:avLst/>
          </a:prstGeom>
        </p:spPr>
      </p:pic>
    </p:spTree>
    <p:extLst>
      <p:ext uri="{BB962C8B-B14F-4D97-AF65-F5344CB8AC3E}">
        <p14:creationId xmlns:p14="http://schemas.microsoft.com/office/powerpoint/2010/main" xmlns="" val="1856138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8" presetClass="emph" presetSubtype="0" fill="hold" grpId="0" nodeType="withEffect">
                                  <p:stCondLst>
                                    <p:cond delay="0"/>
                                  </p:stCondLst>
                                  <p:childTnLst>
                                    <p:animRot by="10800000">
                                      <p:cBhvr>
                                        <p:cTn id="14" dur="1500" fill="hold"/>
                                        <p:tgtEl>
                                          <p:spTgt spid="14"/>
                                        </p:tgtEl>
                                        <p:attrNameLst>
                                          <p:attrName>r</p:attrName>
                                        </p:attrNameLst>
                                      </p:cBhvr>
                                    </p:animRot>
                                  </p:childTnLst>
                                </p:cTn>
                              </p:par>
                              <p:par>
                                <p:cTn id="15" presetID="10"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1000" fill="hold"/>
                                        <p:tgtEl>
                                          <p:spTgt spid="19"/>
                                        </p:tgtEl>
                                        <p:attrNameLst>
                                          <p:attrName>ppt_x</p:attrName>
                                        </p:attrNameLst>
                                      </p:cBhvr>
                                      <p:tavLst>
                                        <p:tav tm="0">
                                          <p:val>
                                            <p:strVal val="#ppt_x-.2"/>
                                          </p:val>
                                        </p:tav>
                                        <p:tav tm="100000">
                                          <p:val>
                                            <p:strVal val="#ppt_x"/>
                                          </p:val>
                                        </p:tav>
                                      </p:tavLst>
                                    </p:anim>
                                    <p:anim calcmode="lin" valueType="num">
                                      <p:cBhvr>
                                        <p:cTn id="23"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mph" presetSubtype="0" fill="hold" grpId="1" nodeType="clickEffect">
                                  <p:stCondLst>
                                    <p:cond delay="0"/>
                                  </p:stCondLst>
                                  <p:childTnLst>
                                    <p:animRot by="10800000">
                                      <p:cBhvr>
                                        <p:cTn id="36" dur="1500" fill="hold"/>
                                        <p:tgtEl>
                                          <p:spTgt spid="11"/>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diamond(in)">
                                      <p:cBhvr>
                                        <p:cTn id="41" dur="20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fade">
                                      <p:cBhvr>
                                        <p:cTn id="46" dur="500"/>
                                        <p:tgtEl>
                                          <p:spTgt spid="3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500"/>
                                        <p:tgtEl>
                                          <p:spTgt spid="40"/>
                                        </p:tgtEl>
                                      </p:cBhvr>
                                    </p:animEffect>
                                  </p:childTnLst>
                                </p:cTn>
                              </p:par>
                            </p:childTnLst>
                          </p:cTn>
                        </p:par>
                      </p:childTnLst>
                    </p:cTn>
                  </p:par>
                  <p:par>
                    <p:cTn id="50" fill="hold">
                      <p:stCondLst>
                        <p:cond delay="indefinite"/>
                      </p:stCondLst>
                      <p:childTnLst>
                        <p:par>
                          <p:cTn id="51" fill="hold">
                            <p:stCondLst>
                              <p:cond delay="0"/>
                            </p:stCondLst>
                            <p:childTnLst>
                              <p:par>
                                <p:cTn id="52" presetID="8" presetClass="emph" presetSubtype="0" fill="hold" grpId="1" nodeType="clickEffect">
                                  <p:stCondLst>
                                    <p:cond delay="0"/>
                                  </p:stCondLst>
                                  <p:childTnLst>
                                    <p:animRot by="10800000">
                                      <p:cBhvr>
                                        <p:cTn id="53" dur="1500" fill="hold"/>
                                        <p:tgtEl>
                                          <p:spTgt spid="39"/>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8" presetClass="entr" presetSubtype="16" fill="hold" grpId="0" nodeType="click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diamond(in)">
                                      <p:cBhvr>
                                        <p:cTn id="58" dur="2000"/>
                                        <p:tgtEl>
                                          <p:spTgt spid="38"/>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3"/>
                                        </p:tgtEl>
                                        <p:attrNameLst>
                                          <p:attrName>style.visibility</p:attrName>
                                        </p:attrNameLst>
                                      </p:cBhvr>
                                      <p:to>
                                        <p:strVal val="visible"/>
                                      </p:to>
                                    </p:set>
                                    <p:anim calcmode="lin" valueType="num">
                                      <p:cBhvr additive="base">
                                        <p:cTn id="63" dur="500" fill="hold"/>
                                        <p:tgtEl>
                                          <p:spTgt spid="33"/>
                                        </p:tgtEl>
                                        <p:attrNameLst>
                                          <p:attrName>ppt_x</p:attrName>
                                        </p:attrNameLst>
                                      </p:cBhvr>
                                      <p:tavLst>
                                        <p:tav tm="0">
                                          <p:val>
                                            <p:strVal val="#ppt_x"/>
                                          </p:val>
                                        </p:tav>
                                        <p:tav tm="100000">
                                          <p:val>
                                            <p:strVal val="#ppt_x"/>
                                          </p:val>
                                        </p:tav>
                                      </p:tavLst>
                                    </p:anim>
                                    <p:anim calcmode="lin" valueType="num">
                                      <p:cBhvr additive="base">
                                        <p:cTn id="64" dur="500" fill="hold"/>
                                        <p:tgtEl>
                                          <p:spTgt spid="33"/>
                                        </p:tgtEl>
                                        <p:attrNameLst>
                                          <p:attrName>ppt_y</p:attrName>
                                        </p:attrNameLst>
                                      </p:cBhvr>
                                      <p:tavLst>
                                        <p:tav tm="0">
                                          <p:val>
                                            <p:strVal val="1+#ppt_h/2"/>
                                          </p:val>
                                        </p:tav>
                                        <p:tav tm="100000">
                                          <p:val>
                                            <p:strVal val="#ppt_y"/>
                                          </p:val>
                                        </p:tav>
                                      </p:tavLst>
                                    </p:anim>
                                  </p:childTnLst>
                                </p:cTn>
                              </p:par>
                              <p:par>
                                <p:cTn id="65" presetID="10"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animEffect transition="in" filter="fade">
                                      <p:cBhvr>
                                        <p:cTn id="67" dur="500"/>
                                        <p:tgtEl>
                                          <p:spTgt spid="34"/>
                                        </p:tgtEl>
                                      </p:cBhvr>
                                    </p:animEffect>
                                  </p:childTnLst>
                                </p:cTn>
                              </p:par>
                            </p:childTnLst>
                          </p:cTn>
                        </p:par>
                      </p:childTnLst>
                    </p:cTn>
                  </p:par>
                  <p:par>
                    <p:cTn id="68" fill="hold">
                      <p:stCondLst>
                        <p:cond delay="indefinite"/>
                      </p:stCondLst>
                      <p:childTnLst>
                        <p:par>
                          <p:cTn id="69" fill="hold">
                            <p:stCondLst>
                              <p:cond delay="0"/>
                            </p:stCondLst>
                            <p:childTnLst>
                              <p:par>
                                <p:cTn id="70" presetID="8" presetClass="entr" presetSubtype="16" fill="hold" grpId="0" nodeType="click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diamond(in)">
                                      <p:cBhvr>
                                        <p:cTn id="72" dur="2000"/>
                                        <p:tgtEl>
                                          <p:spTgt spid="32"/>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42"/>
                                        </p:tgtEl>
                                        <p:attrNameLst>
                                          <p:attrName>style.visibility</p:attrName>
                                        </p:attrNameLst>
                                      </p:cBhvr>
                                      <p:to>
                                        <p:strVal val="visible"/>
                                      </p:to>
                                    </p:set>
                                    <p:anim calcmode="lin" valueType="num">
                                      <p:cBhvr additive="base">
                                        <p:cTn id="77" dur="500" fill="hold"/>
                                        <p:tgtEl>
                                          <p:spTgt spid="42"/>
                                        </p:tgtEl>
                                        <p:attrNameLst>
                                          <p:attrName>ppt_x</p:attrName>
                                        </p:attrNameLst>
                                      </p:cBhvr>
                                      <p:tavLst>
                                        <p:tav tm="0">
                                          <p:val>
                                            <p:strVal val="#ppt_x"/>
                                          </p:val>
                                        </p:tav>
                                        <p:tav tm="100000">
                                          <p:val>
                                            <p:strVal val="#ppt_x"/>
                                          </p:val>
                                        </p:tav>
                                      </p:tavLst>
                                    </p:anim>
                                    <p:anim calcmode="lin" valueType="num">
                                      <p:cBhvr additive="base">
                                        <p:cTn id="78" dur="500" fill="hold"/>
                                        <p:tgtEl>
                                          <p:spTgt spid="42"/>
                                        </p:tgtEl>
                                        <p:attrNameLst>
                                          <p:attrName>ppt_y</p:attrName>
                                        </p:attrNameLst>
                                      </p:cBhvr>
                                      <p:tavLst>
                                        <p:tav tm="0">
                                          <p:val>
                                            <p:strVal val="1+#ppt_h/2"/>
                                          </p:val>
                                        </p:tav>
                                        <p:tav tm="100000">
                                          <p:val>
                                            <p:strVal val="#ppt_y"/>
                                          </p:val>
                                        </p:tav>
                                      </p:tavLst>
                                    </p:anim>
                                  </p:childTnLst>
                                </p:cTn>
                              </p:par>
                              <p:par>
                                <p:cTn id="79" presetID="10" presetClass="entr" presetSubtype="0" fill="hold" grpId="0" nodeType="withEffect">
                                  <p:stCondLst>
                                    <p:cond delay="0"/>
                                  </p:stCondLst>
                                  <p:childTnLst>
                                    <p:set>
                                      <p:cBhvr>
                                        <p:cTn id="80" dur="1" fill="hold">
                                          <p:stCondLst>
                                            <p:cond delay="0"/>
                                          </p:stCondLst>
                                        </p:cTn>
                                        <p:tgtEl>
                                          <p:spTgt spid="43"/>
                                        </p:tgtEl>
                                        <p:attrNameLst>
                                          <p:attrName>style.visibility</p:attrName>
                                        </p:attrNameLst>
                                      </p:cBhvr>
                                      <p:to>
                                        <p:strVal val="visible"/>
                                      </p:to>
                                    </p:set>
                                    <p:animEffect transition="in" filter="fade">
                                      <p:cBhvr>
                                        <p:cTn id="81" dur="500"/>
                                        <p:tgtEl>
                                          <p:spTgt spid="43"/>
                                        </p:tgtEl>
                                      </p:cBhvr>
                                    </p:animEffect>
                                  </p:childTnLst>
                                </p:cTn>
                              </p:par>
                            </p:childTnLst>
                          </p:cTn>
                        </p:par>
                      </p:childTnLst>
                    </p:cTn>
                  </p:par>
                  <p:par>
                    <p:cTn id="82" fill="hold">
                      <p:stCondLst>
                        <p:cond delay="indefinite"/>
                      </p:stCondLst>
                      <p:childTnLst>
                        <p:par>
                          <p:cTn id="83" fill="hold">
                            <p:stCondLst>
                              <p:cond delay="0"/>
                            </p:stCondLst>
                            <p:childTnLst>
                              <p:par>
                                <p:cTn id="84" presetID="8" presetClass="entr" presetSubtype="16" fill="hold" grpId="0" nodeType="clickEffect">
                                  <p:stCondLst>
                                    <p:cond delay="0"/>
                                  </p:stCondLst>
                                  <p:childTnLst>
                                    <p:set>
                                      <p:cBhvr>
                                        <p:cTn id="85" dur="1" fill="hold">
                                          <p:stCondLst>
                                            <p:cond delay="0"/>
                                          </p:stCondLst>
                                        </p:cTn>
                                        <p:tgtEl>
                                          <p:spTgt spid="41"/>
                                        </p:tgtEl>
                                        <p:attrNameLst>
                                          <p:attrName>style.visibility</p:attrName>
                                        </p:attrNameLst>
                                      </p:cBhvr>
                                      <p:to>
                                        <p:strVal val="visible"/>
                                      </p:to>
                                    </p:set>
                                    <p:animEffect transition="in" filter="diamond(in)">
                                      <p:cBhvr>
                                        <p:cTn id="86" dur="2000"/>
                                        <p:tgtEl>
                                          <p:spTgt spid="41"/>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6"/>
                                        </p:tgtEl>
                                        <p:attrNameLst>
                                          <p:attrName>style.visibility</p:attrName>
                                        </p:attrNameLst>
                                      </p:cBhvr>
                                      <p:to>
                                        <p:strVal val="visible"/>
                                      </p:to>
                                    </p:set>
                                    <p:anim calcmode="lin" valueType="num">
                                      <p:cBhvr additive="base">
                                        <p:cTn id="91" dur="500" fill="hold"/>
                                        <p:tgtEl>
                                          <p:spTgt spid="36"/>
                                        </p:tgtEl>
                                        <p:attrNameLst>
                                          <p:attrName>ppt_x</p:attrName>
                                        </p:attrNameLst>
                                      </p:cBhvr>
                                      <p:tavLst>
                                        <p:tav tm="0">
                                          <p:val>
                                            <p:strVal val="#ppt_x"/>
                                          </p:val>
                                        </p:tav>
                                        <p:tav tm="100000">
                                          <p:val>
                                            <p:strVal val="#ppt_x"/>
                                          </p:val>
                                        </p:tav>
                                      </p:tavLst>
                                    </p:anim>
                                    <p:anim calcmode="lin" valueType="num">
                                      <p:cBhvr additive="base">
                                        <p:cTn id="92" dur="500" fill="hold"/>
                                        <p:tgtEl>
                                          <p:spTgt spid="36"/>
                                        </p:tgtEl>
                                        <p:attrNameLst>
                                          <p:attrName>ppt_y</p:attrName>
                                        </p:attrNameLst>
                                      </p:cBhvr>
                                      <p:tavLst>
                                        <p:tav tm="0">
                                          <p:val>
                                            <p:strVal val="1+#ppt_h/2"/>
                                          </p:val>
                                        </p:tav>
                                        <p:tav tm="100000">
                                          <p:val>
                                            <p:strVal val="#ppt_y"/>
                                          </p:val>
                                        </p:tav>
                                      </p:tavLst>
                                    </p:anim>
                                  </p:childTnLst>
                                </p:cTn>
                              </p:par>
                              <p:par>
                                <p:cTn id="93" presetID="10" presetClass="entr" presetSubtype="0" fill="hold" grpId="0" nodeType="withEffect">
                                  <p:stCondLst>
                                    <p:cond delay="0"/>
                                  </p:stCondLst>
                                  <p:childTnLst>
                                    <p:set>
                                      <p:cBhvr>
                                        <p:cTn id="94" dur="1" fill="hold">
                                          <p:stCondLst>
                                            <p:cond delay="0"/>
                                          </p:stCondLst>
                                        </p:cTn>
                                        <p:tgtEl>
                                          <p:spTgt spid="37"/>
                                        </p:tgtEl>
                                        <p:attrNameLst>
                                          <p:attrName>style.visibility</p:attrName>
                                        </p:attrNameLst>
                                      </p:cBhvr>
                                      <p:to>
                                        <p:strVal val="visible"/>
                                      </p:to>
                                    </p:set>
                                    <p:animEffect transition="in" filter="fade">
                                      <p:cBhvr>
                                        <p:cTn id="95" dur="500"/>
                                        <p:tgtEl>
                                          <p:spTgt spid="37"/>
                                        </p:tgtEl>
                                      </p:cBhvr>
                                    </p:animEffect>
                                  </p:childTnLst>
                                </p:cTn>
                              </p:par>
                            </p:childTnLst>
                          </p:cTn>
                        </p:par>
                      </p:childTnLst>
                    </p:cTn>
                  </p:par>
                  <p:par>
                    <p:cTn id="96" fill="hold">
                      <p:stCondLst>
                        <p:cond delay="indefinite"/>
                      </p:stCondLst>
                      <p:childTnLst>
                        <p:par>
                          <p:cTn id="97" fill="hold">
                            <p:stCondLst>
                              <p:cond delay="0"/>
                            </p:stCondLst>
                            <p:childTnLst>
                              <p:par>
                                <p:cTn id="98" presetID="8" presetClass="entr" presetSubtype="16" fill="hold" grpId="0" nodeType="clickEffect">
                                  <p:stCondLst>
                                    <p:cond delay="0"/>
                                  </p:stCondLst>
                                  <p:childTnLst>
                                    <p:set>
                                      <p:cBhvr>
                                        <p:cTn id="99" dur="1" fill="hold">
                                          <p:stCondLst>
                                            <p:cond delay="0"/>
                                          </p:stCondLst>
                                        </p:cTn>
                                        <p:tgtEl>
                                          <p:spTgt spid="35"/>
                                        </p:tgtEl>
                                        <p:attrNameLst>
                                          <p:attrName>style.visibility</p:attrName>
                                        </p:attrNameLst>
                                      </p:cBhvr>
                                      <p:to>
                                        <p:strVal val="visible"/>
                                      </p:to>
                                    </p:set>
                                    <p:animEffect transition="in" filter="diamond(in)">
                                      <p:cBhvr>
                                        <p:cTn id="100" dur="2000"/>
                                        <p:tgtEl>
                                          <p:spTgt spid="35"/>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1"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Effect transition="in" filter="wipe(up)">
                                      <p:cBhvr>
                                        <p:cTn id="105" dur="500"/>
                                        <p:tgtEl>
                                          <p:spTgt spid="20"/>
                                        </p:tgtEl>
                                      </p:cBhvr>
                                    </p:animEffect>
                                  </p:childTnLst>
                                </p:cTn>
                              </p:par>
                              <p:par>
                                <p:cTn id="106" presetID="42" presetClass="entr" presetSubtype="0" fill="hold" grpId="0" nodeType="withEffect">
                                  <p:stCondLst>
                                    <p:cond delay="0"/>
                                  </p:stCondLst>
                                  <p:childTnLst>
                                    <p:set>
                                      <p:cBhvr>
                                        <p:cTn id="107" dur="1" fill="hold">
                                          <p:stCondLst>
                                            <p:cond delay="0"/>
                                          </p:stCondLst>
                                        </p:cTn>
                                        <p:tgtEl>
                                          <p:spTgt spid="30"/>
                                        </p:tgtEl>
                                        <p:attrNameLst>
                                          <p:attrName>style.visibility</p:attrName>
                                        </p:attrNameLst>
                                      </p:cBhvr>
                                      <p:to>
                                        <p:strVal val="visible"/>
                                      </p:to>
                                    </p:set>
                                    <p:animEffect transition="in" filter="fade">
                                      <p:cBhvr>
                                        <p:cTn id="108" dur="1000"/>
                                        <p:tgtEl>
                                          <p:spTgt spid="30"/>
                                        </p:tgtEl>
                                      </p:cBhvr>
                                    </p:animEffect>
                                    <p:anim calcmode="lin" valueType="num">
                                      <p:cBhvr>
                                        <p:cTn id="109" dur="1000" fill="hold"/>
                                        <p:tgtEl>
                                          <p:spTgt spid="30"/>
                                        </p:tgtEl>
                                        <p:attrNameLst>
                                          <p:attrName>ppt_x</p:attrName>
                                        </p:attrNameLst>
                                      </p:cBhvr>
                                      <p:tavLst>
                                        <p:tav tm="0">
                                          <p:val>
                                            <p:strVal val="#ppt_x"/>
                                          </p:val>
                                        </p:tav>
                                        <p:tav tm="100000">
                                          <p:val>
                                            <p:strVal val="#ppt_x"/>
                                          </p:val>
                                        </p:tav>
                                      </p:tavLst>
                                    </p:anim>
                                    <p:anim calcmode="lin" valueType="num">
                                      <p:cBhvr>
                                        <p:cTn id="11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2" presetClass="entr" presetSubtype="4" fill="hold" grpId="0" nodeType="clickEffect">
                                  <p:stCondLst>
                                    <p:cond delay="0"/>
                                  </p:stCondLst>
                                  <p:childTnLst>
                                    <p:set>
                                      <p:cBhvr>
                                        <p:cTn id="114" dur="1" fill="hold">
                                          <p:stCondLst>
                                            <p:cond delay="0"/>
                                          </p:stCondLst>
                                        </p:cTn>
                                        <p:tgtEl>
                                          <p:spTgt spid="21"/>
                                        </p:tgtEl>
                                        <p:attrNameLst>
                                          <p:attrName>style.visibility</p:attrName>
                                        </p:attrNameLst>
                                      </p:cBhvr>
                                      <p:to>
                                        <p:strVal val="visible"/>
                                      </p:to>
                                    </p:set>
                                    <p:animEffect transition="in" filter="wipe(down)">
                                      <p:cBhvr>
                                        <p:cTn id="115" dur="500"/>
                                        <p:tgtEl>
                                          <p:spTgt spid="21"/>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1" fill="hold" grpId="0" nodeType="clickEffect">
                                  <p:stCondLst>
                                    <p:cond delay="0"/>
                                  </p:stCondLst>
                                  <p:childTnLst>
                                    <p:set>
                                      <p:cBhvr>
                                        <p:cTn id="119" dur="1" fill="hold">
                                          <p:stCondLst>
                                            <p:cond delay="0"/>
                                          </p:stCondLst>
                                        </p:cTn>
                                        <p:tgtEl>
                                          <p:spTgt spid="24"/>
                                        </p:tgtEl>
                                        <p:attrNameLst>
                                          <p:attrName>style.visibility</p:attrName>
                                        </p:attrNameLst>
                                      </p:cBhvr>
                                      <p:to>
                                        <p:strVal val="visible"/>
                                      </p:to>
                                    </p:set>
                                    <p:animEffect transition="in" filter="wipe(up)">
                                      <p:cBhvr>
                                        <p:cTn id="120" dur="500"/>
                                        <p:tgtEl>
                                          <p:spTgt spid="24"/>
                                        </p:tgtEl>
                                      </p:cBhvr>
                                    </p:animEffect>
                                  </p:childTnLst>
                                </p:cTn>
                              </p:par>
                              <p:par>
                                <p:cTn id="121" presetID="42" presetClass="entr" presetSubtype="0" fill="hold" grpId="0" nodeType="withEffect">
                                  <p:stCondLst>
                                    <p:cond delay="0"/>
                                  </p:stCondLst>
                                  <p:childTnLst>
                                    <p:set>
                                      <p:cBhvr>
                                        <p:cTn id="122" dur="1" fill="hold">
                                          <p:stCondLst>
                                            <p:cond delay="0"/>
                                          </p:stCondLst>
                                        </p:cTn>
                                        <p:tgtEl>
                                          <p:spTgt spid="29"/>
                                        </p:tgtEl>
                                        <p:attrNameLst>
                                          <p:attrName>style.visibility</p:attrName>
                                        </p:attrNameLst>
                                      </p:cBhvr>
                                      <p:to>
                                        <p:strVal val="visible"/>
                                      </p:to>
                                    </p:set>
                                    <p:animEffect transition="in" filter="fade">
                                      <p:cBhvr>
                                        <p:cTn id="123" dur="1000"/>
                                        <p:tgtEl>
                                          <p:spTgt spid="29"/>
                                        </p:tgtEl>
                                      </p:cBhvr>
                                    </p:animEffect>
                                    <p:anim calcmode="lin" valueType="num">
                                      <p:cBhvr>
                                        <p:cTn id="124" dur="1000" fill="hold"/>
                                        <p:tgtEl>
                                          <p:spTgt spid="29"/>
                                        </p:tgtEl>
                                        <p:attrNameLst>
                                          <p:attrName>ppt_x</p:attrName>
                                        </p:attrNameLst>
                                      </p:cBhvr>
                                      <p:tavLst>
                                        <p:tav tm="0">
                                          <p:val>
                                            <p:strVal val="#ppt_x"/>
                                          </p:val>
                                        </p:tav>
                                        <p:tav tm="100000">
                                          <p:val>
                                            <p:strVal val="#ppt_x"/>
                                          </p:val>
                                        </p:tav>
                                      </p:tavLst>
                                    </p:anim>
                                    <p:anim calcmode="lin" valueType="num">
                                      <p:cBhvr>
                                        <p:cTn id="12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22" presetClass="entr" presetSubtype="4" fill="hold" grpId="0" nodeType="clickEffect">
                                  <p:stCondLst>
                                    <p:cond delay="0"/>
                                  </p:stCondLst>
                                  <p:childTnLst>
                                    <p:set>
                                      <p:cBhvr>
                                        <p:cTn id="129" dur="1" fill="hold">
                                          <p:stCondLst>
                                            <p:cond delay="0"/>
                                          </p:stCondLst>
                                        </p:cTn>
                                        <p:tgtEl>
                                          <p:spTgt spid="25"/>
                                        </p:tgtEl>
                                        <p:attrNameLst>
                                          <p:attrName>style.visibility</p:attrName>
                                        </p:attrNameLst>
                                      </p:cBhvr>
                                      <p:to>
                                        <p:strVal val="visible"/>
                                      </p:to>
                                    </p:set>
                                    <p:animEffect transition="in" filter="wipe(down)">
                                      <p:cBhvr>
                                        <p:cTn id="130" dur="500"/>
                                        <p:tgtEl>
                                          <p:spTgt spid="25"/>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1" fill="hold" grpId="0" nodeType="clickEffect">
                                  <p:stCondLst>
                                    <p:cond delay="0"/>
                                  </p:stCondLst>
                                  <p:childTnLst>
                                    <p:set>
                                      <p:cBhvr>
                                        <p:cTn id="134" dur="1" fill="hold">
                                          <p:stCondLst>
                                            <p:cond delay="0"/>
                                          </p:stCondLst>
                                        </p:cTn>
                                        <p:tgtEl>
                                          <p:spTgt spid="22"/>
                                        </p:tgtEl>
                                        <p:attrNameLst>
                                          <p:attrName>style.visibility</p:attrName>
                                        </p:attrNameLst>
                                      </p:cBhvr>
                                      <p:to>
                                        <p:strVal val="visible"/>
                                      </p:to>
                                    </p:set>
                                    <p:animEffect transition="in" filter="wipe(up)">
                                      <p:cBhvr>
                                        <p:cTn id="135" dur="500"/>
                                        <p:tgtEl>
                                          <p:spTgt spid="22"/>
                                        </p:tgtEl>
                                      </p:cBhvr>
                                    </p:animEffect>
                                  </p:childTnLst>
                                </p:cTn>
                              </p:par>
                              <p:par>
                                <p:cTn id="136" presetID="16" presetClass="entr" presetSubtype="21" fill="hold" grpId="0" nodeType="withEffect">
                                  <p:stCondLst>
                                    <p:cond delay="0"/>
                                  </p:stCondLst>
                                  <p:childTnLst>
                                    <p:set>
                                      <p:cBhvr>
                                        <p:cTn id="137" dur="1" fill="hold">
                                          <p:stCondLst>
                                            <p:cond delay="0"/>
                                          </p:stCondLst>
                                        </p:cTn>
                                        <p:tgtEl>
                                          <p:spTgt spid="31"/>
                                        </p:tgtEl>
                                        <p:attrNameLst>
                                          <p:attrName>style.visibility</p:attrName>
                                        </p:attrNameLst>
                                      </p:cBhvr>
                                      <p:to>
                                        <p:strVal val="visible"/>
                                      </p:to>
                                    </p:set>
                                    <p:animEffect transition="in" filter="barn(inVertical)">
                                      <p:cBhvr>
                                        <p:cTn id="138" dur="500"/>
                                        <p:tgtEl>
                                          <p:spTgt spid="31"/>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4" fill="hold" grpId="0" nodeType="clickEffect">
                                  <p:stCondLst>
                                    <p:cond delay="0"/>
                                  </p:stCondLst>
                                  <p:childTnLst>
                                    <p:set>
                                      <p:cBhvr>
                                        <p:cTn id="142" dur="1" fill="hold">
                                          <p:stCondLst>
                                            <p:cond delay="0"/>
                                          </p:stCondLst>
                                        </p:cTn>
                                        <p:tgtEl>
                                          <p:spTgt spid="23"/>
                                        </p:tgtEl>
                                        <p:attrNameLst>
                                          <p:attrName>style.visibility</p:attrName>
                                        </p:attrNameLst>
                                      </p:cBhvr>
                                      <p:to>
                                        <p:strVal val="visible"/>
                                      </p:to>
                                    </p:set>
                                    <p:animEffect transition="in" filter="wipe(down)">
                                      <p:cBhvr>
                                        <p:cTn id="143" dur="500"/>
                                        <p:tgtEl>
                                          <p:spTgt spid="23"/>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1" fill="hold" grpId="0" nodeType="clickEffect">
                                  <p:stCondLst>
                                    <p:cond delay="0"/>
                                  </p:stCondLst>
                                  <p:childTnLst>
                                    <p:set>
                                      <p:cBhvr>
                                        <p:cTn id="147" dur="1" fill="hold">
                                          <p:stCondLst>
                                            <p:cond delay="0"/>
                                          </p:stCondLst>
                                        </p:cTn>
                                        <p:tgtEl>
                                          <p:spTgt spid="44"/>
                                        </p:tgtEl>
                                        <p:attrNameLst>
                                          <p:attrName>style.visibility</p:attrName>
                                        </p:attrNameLst>
                                      </p:cBhvr>
                                      <p:to>
                                        <p:strVal val="visible"/>
                                      </p:to>
                                    </p:set>
                                    <p:animEffect transition="in" filter="wipe(up)">
                                      <p:cBhvr>
                                        <p:cTn id="148" dur="500"/>
                                        <p:tgtEl>
                                          <p:spTgt spid="44"/>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4" fill="hold" grpId="0" nodeType="clickEffect">
                                  <p:stCondLst>
                                    <p:cond delay="0"/>
                                  </p:stCondLst>
                                  <p:childTnLst>
                                    <p:set>
                                      <p:cBhvr>
                                        <p:cTn id="152" dur="1" fill="hold">
                                          <p:stCondLst>
                                            <p:cond delay="0"/>
                                          </p:stCondLst>
                                        </p:cTn>
                                        <p:tgtEl>
                                          <p:spTgt spid="45"/>
                                        </p:tgtEl>
                                        <p:attrNameLst>
                                          <p:attrName>style.visibility</p:attrName>
                                        </p:attrNameLst>
                                      </p:cBhvr>
                                      <p:to>
                                        <p:strVal val="visible"/>
                                      </p:to>
                                    </p:set>
                                    <p:animEffect transition="in" filter="wipe(down)">
                                      <p:cBhvr>
                                        <p:cTn id="153" dur="500"/>
                                        <p:tgtEl>
                                          <p:spTgt spid="45"/>
                                        </p:tgtEl>
                                      </p:cBhvr>
                                    </p:animEffect>
                                  </p:childTnLst>
                                </p:cTn>
                              </p:par>
                              <p:par>
                                <p:cTn id="154" presetID="16" presetClass="entr" presetSubtype="21" fill="hold" grpId="0" nodeType="withEffect">
                                  <p:stCondLst>
                                    <p:cond delay="0"/>
                                  </p:stCondLst>
                                  <p:childTnLst>
                                    <p:set>
                                      <p:cBhvr>
                                        <p:cTn id="155" dur="1" fill="hold">
                                          <p:stCondLst>
                                            <p:cond delay="0"/>
                                          </p:stCondLst>
                                        </p:cTn>
                                        <p:tgtEl>
                                          <p:spTgt spid="47"/>
                                        </p:tgtEl>
                                        <p:attrNameLst>
                                          <p:attrName>style.visibility</p:attrName>
                                        </p:attrNameLst>
                                      </p:cBhvr>
                                      <p:to>
                                        <p:strVal val="visible"/>
                                      </p:to>
                                    </p:set>
                                    <p:animEffect transition="in" filter="barn(inVertical)">
                                      <p:cBhvr>
                                        <p:cTn id="156" dur="500"/>
                                        <p:tgtEl>
                                          <p:spTgt spid="47"/>
                                        </p:tgtEl>
                                      </p:cBhvr>
                                    </p:animEffect>
                                  </p:childTnLst>
                                </p:cTn>
                              </p:par>
                            </p:childTnLst>
                          </p:cTn>
                        </p:par>
                      </p:childTnLst>
                    </p:cTn>
                  </p:par>
                  <p:par>
                    <p:cTn id="157" fill="hold">
                      <p:stCondLst>
                        <p:cond delay="indefinite"/>
                      </p:stCondLst>
                      <p:childTnLst>
                        <p:par>
                          <p:cTn id="158" fill="hold">
                            <p:stCondLst>
                              <p:cond delay="0"/>
                            </p:stCondLst>
                            <p:childTnLst>
                              <p:par>
                                <p:cTn id="159" presetID="56" presetClass="entr" presetSubtype="0" fill="hold" grpId="0" nodeType="clickEffect">
                                  <p:stCondLst>
                                    <p:cond delay="0"/>
                                  </p:stCondLst>
                                  <p:iterate type="lt">
                                    <p:tmPct val="10000"/>
                                  </p:iterate>
                                  <p:childTnLst>
                                    <p:set>
                                      <p:cBhvr>
                                        <p:cTn id="160" dur="1" fill="hold">
                                          <p:stCondLst>
                                            <p:cond delay="0"/>
                                          </p:stCondLst>
                                        </p:cTn>
                                        <p:tgtEl>
                                          <p:spTgt spid="26"/>
                                        </p:tgtEl>
                                        <p:attrNameLst>
                                          <p:attrName>style.visibility</p:attrName>
                                        </p:attrNameLst>
                                      </p:cBhvr>
                                      <p:to>
                                        <p:strVal val="visible"/>
                                      </p:to>
                                    </p:set>
                                    <p:anim by="(-#ppt_w*2)" calcmode="lin" valueType="num">
                                      <p:cBhvr rctx="PPT">
                                        <p:cTn id="161" dur="350" autoRev="1" fill="hold">
                                          <p:stCondLst>
                                            <p:cond delay="0"/>
                                          </p:stCondLst>
                                        </p:cTn>
                                        <p:tgtEl>
                                          <p:spTgt spid="26"/>
                                        </p:tgtEl>
                                        <p:attrNameLst>
                                          <p:attrName>ppt_w</p:attrName>
                                        </p:attrNameLst>
                                      </p:cBhvr>
                                    </p:anim>
                                    <p:anim by="(#ppt_w*0.50)" calcmode="lin" valueType="num">
                                      <p:cBhvr>
                                        <p:cTn id="162" dur="350" decel="50000" autoRev="1" fill="hold">
                                          <p:stCondLst>
                                            <p:cond delay="0"/>
                                          </p:stCondLst>
                                        </p:cTn>
                                        <p:tgtEl>
                                          <p:spTgt spid="26"/>
                                        </p:tgtEl>
                                        <p:attrNameLst>
                                          <p:attrName>ppt_x</p:attrName>
                                        </p:attrNameLst>
                                      </p:cBhvr>
                                    </p:anim>
                                    <p:anim from="(-#ppt_h/2)" to="(#ppt_y)" calcmode="lin" valueType="num">
                                      <p:cBhvr>
                                        <p:cTn id="163" dur="700" fill="hold">
                                          <p:stCondLst>
                                            <p:cond delay="0"/>
                                          </p:stCondLst>
                                        </p:cTn>
                                        <p:tgtEl>
                                          <p:spTgt spid="26"/>
                                        </p:tgtEl>
                                        <p:attrNameLst>
                                          <p:attrName>ppt_y</p:attrName>
                                        </p:attrNameLst>
                                      </p:cBhvr>
                                    </p:anim>
                                    <p:animRot by="21600000">
                                      <p:cBhvr>
                                        <p:cTn id="164" dur="700" fill="hold">
                                          <p:stCondLst>
                                            <p:cond delay="0"/>
                                          </p:stCondLst>
                                        </p:cTn>
                                        <p:tgtEl>
                                          <p:spTgt spid="26"/>
                                        </p:tgtEl>
                                        <p:attrNameLst>
                                          <p:attrName>r</p:attrName>
                                        </p:attrNameLst>
                                      </p:cBhvr>
                                    </p:animRot>
                                  </p:childTnLst>
                                </p:cTn>
                              </p:par>
                            </p:childTnLst>
                          </p:cTn>
                        </p:par>
                      </p:childTnLst>
                    </p:cTn>
                  </p:par>
                  <p:par>
                    <p:cTn id="165" fill="hold">
                      <p:stCondLst>
                        <p:cond delay="indefinite"/>
                      </p:stCondLst>
                      <p:childTnLst>
                        <p:par>
                          <p:cTn id="166" fill="hold">
                            <p:stCondLst>
                              <p:cond delay="0"/>
                            </p:stCondLst>
                            <p:childTnLst>
                              <p:par>
                                <p:cTn id="167" presetID="56" presetClass="entr" presetSubtype="0" fill="hold" grpId="0" nodeType="clickEffect">
                                  <p:stCondLst>
                                    <p:cond delay="0"/>
                                  </p:stCondLst>
                                  <p:iterate type="lt">
                                    <p:tmPct val="10000"/>
                                  </p:iterate>
                                  <p:childTnLst>
                                    <p:set>
                                      <p:cBhvr>
                                        <p:cTn id="168" dur="1" fill="hold">
                                          <p:stCondLst>
                                            <p:cond delay="0"/>
                                          </p:stCondLst>
                                        </p:cTn>
                                        <p:tgtEl>
                                          <p:spTgt spid="27"/>
                                        </p:tgtEl>
                                        <p:attrNameLst>
                                          <p:attrName>style.visibility</p:attrName>
                                        </p:attrNameLst>
                                      </p:cBhvr>
                                      <p:to>
                                        <p:strVal val="visible"/>
                                      </p:to>
                                    </p:set>
                                    <p:anim by="(-#ppt_w*2)" calcmode="lin" valueType="num">
                                      <p:cBhvr rctx="PPT">
                                        <p:cTn id="169" dur="400" autoRev="1" fill="hold">
                                          <p:stCondLst>
                                            <p:cond delay="0"/>
                                          </p:stCondLst>
                                        </p:cTn>
                                        <p:tgtEl>
                                          <p:spTgt spid="27"/>
                                        </p:tgtEl>
                                        <p:attrNameLst>
                                          <p:attrName>ppt_w</p:attrName>
                                        </p:attrNameLst>
                                      </p:cBhvr>
                                    </p:anim>
                                    <p:anim by="(#ppt_w*0.50)" calcmode="lin" valueType="num">
                                      <p:cBhvr>
                                        <p:cTn id="170" dur="400" decel="50000" autoRev="1" fill="hold">
                                          <p:stCondLst>
                                            <p:cond delay="0"/>
                                          </p:stCondLst>
                                        </p:cTn>
                                        <p:tgtEl>
                                          <p:spTgt spid="27"/>
                                        </p:tgtEl>
                                        <p:attrNameLst>
                                          <p:attrName>ppt_x</p:attrName>
                                        </p:attrNameLst>
                                      </p:cBhvr>
                                    </p:anim>
                                    <p:anim from="(-#ppt_h/2)" to="(#ppt_y)" calcmode="lin" valueType="num">
                                      <p:cBhvr>
                                        <p:cTn id="171" dur="800" fill="hold">
                                          <p:stCondLst>
                                            <p:cond delay="0"/>
                                          </p:stCondLst>
                                        </p:cTn>
                                        <p:tgtEl>
                                          <p:spTgt spid="27"/>
                                        </p:tgtEl>
                                        <p:attrNameLst>
                                          <p:attrName>ppt_y</p:attrName>
                                        </p:attrNameLst>
                                      </p:cBhvr>
                                    </p:anim>
                                    <p:animRot by="21600000">
                                      <p:cBhvr>
                                        <p:cTn id="172" dur="800" fill="hold">
                                          <p:stCondLst>
                                            <p:cond delay="0"/>
                                          </p:stCondLst>
                                        </p:cTn>
                                        <p:tgtEl>
                                          <p:spTgt spid="27"/>
                                        </p:tgtEl>
                                        <p:attrNameLst>
                                          <p:attrName>r</p:attrName>
                                        </p:attrNameLst>
                                      </p:cBhvr>
                                    </p:animRot>
                                  </p:childTnLst>
                                </p:cTn>
                              </p:par>
                            </p:childTnLst>
                          </p:cTn>
                        </p:par>
                      </p:childTnLst>
                    </p:cTn>
                  </p:par>
                  <p:par>
                    <p:cTn id="173" fill="hold">
                      <p:stCondLst>
                        <p:cond delay="indefinite"/>
                      </p:stCondLst>
                      <p:childTnLst>
                        <p:par>
                          <p:cTn id="174" fill="hold">
                            <p:stCondLst>
                              <p:cond delay="0"/>
                            </p:stCondLst>
                            <p:childTnLst>
                              <p:par>
                                <p:cTn id="175" presetID="56" presetClass="entr" presetSubtype="0" fill="hold" grpId="0" nodeType="clickEffect">
                                  <p:stCondLst>
                                    <p:cond delay="0"/>
                                  </p:stCondLst>
                                  <p:iterate type="lt">
                                    <p:tmPct val="10000"/>
                                  </p:iterate>
                                  <p:childTnLst>
                                    <p:set>
                                      <p:cBhvr>
                                        <p:cTn id="176" dur="1" fill="hold">
                                          <p:stCondLst>
                                            <p:cond delay="0"/>
                                          </p:stCondLst>
                                        </p:cTn>
                                        <p:tgtEl>
                                          <p:spTgt spid="28"/>
                                        </p:tgtEl>
                                        <p:attrNameLst>
                                          <p:attrName>style.visibility</p:attrName>
                                        </p:attrNameLst>
                                      </p:cBhvr>
                                      <p:to>
                                        <p:strVal val="visible"/>
                                      </p:to>
                                    </p:set>
                                    <p:anim by="(-#ppt_w*2)" calcmode="lin" valueType="num">
                                      <p:cBhvr rctx="PPT">
                                        <p:cTn id="177" dur="375" autoRev="1" fill="hold">
                                          <p:stCondLst>
                                            <p:cond delay="0"/>
                                          </p:stCondLst>
                                        </p:cTn>
                                        <p:tgtEl>
                                          <p:spTgt spid="28"/>
                                        </p:tgtEl>
                                        <p:attrNameLst>
                                          <p:attrName>ppt_w</p:attrName>
                                        </p:attrNameLst>
                                      </p:cBhvr>
                                    </p:anim>
                                    <p:anim by="(#ppt_w*0.50)" calcmode="lin" valueType="num">
                                      <p:cBhvr>
                                        <p:cTn id="178" dur="375" decel="50000" autoRev="1" fill="hold">
                                          <p:stCondLst>
                                            <p:cond delay="0"/>
                                          </p:stCondLst>
                                        </p:cTn>
                                        <p:tgtEl>
                                          <p:spTgt spid="28"/>
                                        </p:tgtEl>
                                        <p:attrNameLst>
                                          <p:attrName>ppt_x</p:attrName>
                                        </p:attrNameLst>
                                      </p:cBhvr>
                                    </p:anim>
                                    <p:anim from="(-#ppt_h/2)" to="(#ppt_y)" calcmode="lin" valueType="num">
                                      <p:cBhvr>
                                        <p:cTn id="179" dur="750" fill="hold">
                                          <p:stCondLst>
                                            <p:cond delay="0"/>
                                          </p:stCondLst>
                                        </p:cTn>
                                        <p:tgtEl>
                                          <p:spTgt spid="28"/>
                                        </p:tgtEl>
                                        <p:attrNameLst>
                                          <p:attrName>ppt_y</p:attrName>
                                        </p:attrNameLst>
                                      </p:cBhvr>
                                    </p:anim>
                                    <p:animRot by="21600000">
                                      <p:cBhvr>
                                        <p:cTn id="180" dur="750" fill="hold">
                                          <p:stCondLst>
                                            <p:cond delay="0"/>
                                          </p:stCondLst>
                                        </p:cTn>
                                        <p:tgtEl>
                                          <p:spTgt spid="28"/>
                                        </p:tgtEl>
                                        <p:attrNameLst>
                                          <p:attrName>r</p:attrName>
                                        </p:attrNameLst>
                                      </p:cBhvr>
                                    </p:animRot>
                                  </p:childTnLst>
                                </p:cTn>
                              </p:par>
                            </p:childTnLst>
                          </p:cTn>
                        </p:par>
                      </p:childTnLst>
                    </p:cTn>
                  </p:par>
                  <p:par>
                    <p:cTn id="181" fill="hold">
                      <p:stCondLst>
                        <p:cond delay="indefinite"/>
                      </p:stCondLst>
                      <p:childTnLst>
                        <p:par>
                          <p:cTn id="182" fill="hold">
                            <p:stCondLst>
                              <p:cond delay="0"/>
                            </p:stCondLst>
                            <p:childTnLst>
                              <p:par>
                                <p:cTn id="183" presetID="56" presetClass="entr" presetSubtype="0" fill="hold" grpId="0" nodeType="clickEffect">
                                  <p:stCondLst>
                                    <p:cond delay="0"/>
                                  </p:stCondLst>
                                  <p:iterate type="lt">
                                    <p:tmPct val="10000"/>
                                  </p:iterate>
                                  <p:childTnLst>
                                    <p:set>
                                      <p:cBhvr>
                                        <p:cTn id="184" dur="1" fill="hold">
                                          <p:stCondLst>
                                            <p:cond delay="0"/>
                                          </p:stCondLst>
                                        </p:cTn>
                                        <p:tgtEl>
                                          <p:spTgt spid="46"/>
                                        </p:tgtEl>
                                        <p:attrNameLst>
                                          <p:attrName>style.visibility</p:attrName>
                                        </p:attrNameLst>
                                      </p:cBhvr>
                                      <p:to>
                                        <p:strVal val="visible"/>
                                      </p:to>
                                    </p:set>
                                    <p:anim by="(-#ppt_w*2)" calcmode="lin" valueType="num">
                                      <p:cBhvr rctx="PPT">
                                        <p:cTn id="185" dur="375" autoRev="1" fill="hold">
                                          <p:stCondLst>
                                            <p:cond delay="0"/>
                                          </p:stCondLst>
                                        </p:cTn>
                                        <p:tgtEl>
                                          <p:spTgt spid="46"/>
                                        </p:tgtEl>
                                        <p:attrNameLst>
                                          <p:attrName>ppt_w</p:attrName>
                                        </p:attrNameLst>
                                      </p:cBhvr>
                                    </p:anim>
                                    <p:anim by="(#ppt_w*0.50)" calcmode="lin" valueType="num">
                                      <p:cBhvr>
                                        <p:cTn id="186" dur="375" decel="50000" autoRev="1" fill="hold">
                                          <p:stCondLst>
                                            <p:cond delay="0"/>
                                          </p:stCondLst>
                                        </p:cTn>
                                        <p:tgtEl>
                                          <p:spTgt spid="46"/>
                                        </p:tgtEl>
                                        <p:attrNameLst>
                                          <p:attrName>ppt_x</p:attrName>
                                        </p:attrNameLst>
                                      </p:cBhvr>
                                    </p:anim>
                                    <p:anim from="(-#ppt_h/2)" to="(#ppt_y)" calcmode="lin" valueType="num">
                                      <p:cBhvr>
                                        <p:cTn id="187" dur="750" fill="hold">
                                          <p:stCondLst>
                                            <p:cond delay="0"/>
                                          </p:stCondLst>
                                        </p:cTn>
                                        <p:tgtEl>
                                          <p:spTgt spid="46"/>
                                        </p:tgtEl>
                                        <p:attrNameLst>
                                          <p:attrName>ppt_y</p:attrName>
                                        </p:attrNameLst>
                                      </p:cBhvr>
                                    </p:anim>
                                    <p:animRot by="21600000">
                                      <p:cBhvr>
                                        <p:cTn id="188" dur="750" fill="hold">
                                          <p:stCondLst>
                                            <p:cond delay="0"/>
                                          </p:stCondLst>
                                        </p:cTn>
                                        <p:tgtEl>
                                          <p:spTgt spid="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P spid="11" grpId="1" animBg="1"/>
      <p:bldP spid="14" grpId="0" animBg="1"/>
      <p:bldP spid="14" grpId="1" animBg="1"/>
      <p:bldP spid="15" grpId="0"/>
      <p:bldP spid="16" grpId="0"/>
      <p:bldP spid="19" grpId="0" animBg="1"/>
      <p:bldP spid="20" grpId="0" animBg="1"/>
      <p:bldP spid="21" grpId="0" animBg="1"/>
      <p:bldP spid="22" grpId="0" animBg="1"/>
      <p:bldP spid="23" grpId="0" animBg="1"/>
      <p:bldP spid="24" grpId="0" animBg="1"/>
      <p:bldP spid="25" grpId="0" animBg="1"/>
      <p:bldP spid="26" grpId="0"/>
      <p:bldP spid="27" grpId="0"/>
      <p:bldP spid="28" grpId="0"/>
      <p:bldP spid="29" grpId="0"/>
      <p:bldP spid="30" grpId="0"/>
      <p:bldP spid="31" grpId="0"/>
      <p:bldP spid="32" grpId="0" animBg="1"/>
      <p:bldP spid="33" grpId="0" animBg="1"/>
      <p:bldP spid="34" grpId="0"/>
      <p:bldP spid="35" grpId="0" animBg="1"/>
      <p:bldP spid="36" grpId="0" animBg="1"/>
      <p:bldP spid="37" grpId="0"/>
      <p:bldP spid="38" grpId="0" animBg="1"/>
      <p:bldP spid="39" grpId="0" animBg="1"/>
      <p:bldP spid="39" grpId="1" animBg="1"/>
      <p:bldP spid="40" grpId="0"/>
      <p:bldP spid="41" grpId="0" animBg="1"/>
      <p:bldP spid="42" grpId="0" animBg="1"/>
      <p:bldP spid="43" grpId="0"/>
      <p:bldP spid="44" grpId="0" animBg="1"/>
      <p:bldP spid="45" grpId="0" animBg="1"/>
      <p:bldP spid="46" grpId="0"/>
      <p:bldP spid="4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779517" y="1451319"/>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799" y="2616202"/>
            <a:ext cx="7054427" cy="15689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smtClean="0">
                <a:solidFill>
                  <a:srgbClr val="6C84BE"/>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II. </a:t>
            </a:r>
            <a:r>
              <a:rPr lang="en-US" altLang="zh-CN" sz="4800" b="1" dirty="0" smtClean="0">
                <a:solidFill>
                  <a:srgbClr val="60B962"/>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ĐỌC-HIỂU VĂN BẢN</a:t>
            </a:r>
            <a:endParaRPr lang="en-US" altLang="zh-CN" sz="4800" b="1" dirty="0">
              <a:solidFill>
                <a:srgbClr val="7030A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1043168" y="300180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1448220" y="478230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3339302" y="469963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2454365" y="4232367"/>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9632248" y="413027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0534640" y="2648782"/>
            <a:ext cx="1112140" cy="1183180"/>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099247" y="4442663"/>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598556" y="-59138"/>
            <a:ext cx="2687293" cy="1970456"/>
          </a:xfrm>
          <a:prstGeom prst="rect">
            <a:avLst/>
          </a:prstGeom>
        </p:spPr>
      </p:pic>
    </p:spTree>
    <p:extLst>
      <p:ext uri="{BB962C8B-B14F-4D97-AF65-F5344CB8AC3E}">
        <p14:creationId xmlns:p14="http://schemas.microsoft.com/office/powerpoint/2010/main" xmlns="" val="2141970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4.58333E-6 0.01204 C -0.01003 0.0132 -0.01875 0.01667 -0.02865 0.01783 C -0.03868 0.02199 -0.04805 0.02246 -0.05873 0.02385 C -0.1517 0.02199 -0.15352 0.03264 -0.20625 0.01459 C -0.21185 0.00949 -0.21303 0.00556 -0.2181 -0.00162 C -0.22605 -0.0125 -0.23451 -0.02384 -0.24571 -0.02777 C -0.27448 -0.0537 -0.34063 -0.04328 -0.36146 -0.04375 C -0.36993 -0.04652 -0.37865 -0.04791 -0.38737 -0.05069 C -0.39284 -0.05254 -0.39779 -0.05532 -0.40326 -0.05648 C -0.41094 -0.06041 -0.41941 -0.06481 -0.42761 -0.06666 C -0.44024 -0.07546 -0.45326 -0.08217 -0.46706 -0.0875 C -0.47188 -0.08935 -0.47592 -0.09259 -0.48034 -0.09537 C -0.49102 -0.10092 -0.50352 -0.10555 -0.51472 -0.1081 C -0.54076 -0.10694 -0.56602 -0.10555 -0.5918 -0.10648 C -0.60352 -0.11203 -0.61524 -0.11643 -0.62618 -0.12407 C -0.63112 -0.12754 -0.63607 -0.13101 -0.64154 -0.1331 C -0.65196 -0.14143 -0.63959 -0.1324 -0.64987 -0.1375 C -0.6543 -0.14027 -0.65873 -0.14398 -0.66342 -0.14676 C -0.6681 -0.14953 -0.66498 -0.14629 -0.66915 -0.14907 C -0.67696 -0.15416 -0.6849 -0.15926 -0.69336 -0.16273 C -0.70092 -0.16944 -0.70925 -0.17639 -0.71771 -0.18101 C -0.72409 -0.19004 -0.73425 -0.19421 -0.73946 -0.20509 C -0.74063 -0.20764 -0.74206 -0.20949 -0.74271 -0.2118 C -0.74336 -0.21365 -0.74362 -0.21597 -0.74441 -0.21782 C -0.74649 -0.22245 -0.74987 -0.22569 -0.75209 -0.23032 C -0.75691 -0.24004 -0.76094 -0.24583 -0.76706 -0.25416 " pathEditMode="relative" rAng="0" ptsTypes="AAAAAAAAAAAAAAAAAAAAAAAAAA">
                                      <p:cBhvr>
                                        <p:cTn id="53" dur="6500" fill="hold"/>
                                        <p:tgtEl>
                                          <p:spTgt spid="20"/>
                                        </p:tgtEl>
                                        <p:attrNameLst>
                                          <p:attrName>ppt_x</p:attrName>
                                          <p:attrName>ppt_y</p:attrName>
                                        </p:attrNameLst>
                                      </p:cBhvr>
                                      <p:rCtr x="-38359" y="-12662"/>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8134" y="0"/>
            <a:ext cx="675249" cy="906825"/>
          </a:xfrm>
          <a:prstGeom prst="rect">
            <a:avLst/>
          </a:prstGeom>
        </p:spPr>
      </p:pic>
      <p:sp>
        <p:nvSpPr>
          <p:cNvPr id="13" name="文本框 2"/>
          <p:cNvSpPr txBox="1"/>
          <p:nvPr/>
        </p:nvSpPr>
        <p:spPr>
          <a:xfrm>
            <a:off x="1012508" y="-67571"/>
            <a:ext cx="9368921" cy="769441"/>
          </a:xfrm>
          <a:prstGeom prst="rect">
            <a:avLst/>
          </a:prstGeom>
          <a:noFill/>
        </p:spPr>
        <p:txBody>
          <a:bodyPr wrap="square" rtlCol="0">
            <a:spAutoFit/>
          </a:bodyPr>
          <a:lstStyle/>
          <a:p>
            <a:pPr defTabSz="914400"/>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a.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Sự</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ra</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đời</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của</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Gióng</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a:t>
            </a:r>
            <a:endParaRPr lang="zh-CN" altLang="en-US" sz="4400" b="1" dirty="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endParaRPr>
          </a:p>
        </p:txBody>
      </p:sp>
      <p:pic>
        <p:nvPicPr>
          <p:cNvPr id="40962" name="Picture 2"/>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16479" t="4528" r="19665" b="19396"/>
          <a:stretch/>
        </p:blipFill>
        <p:spPr bwMode="auto">
          <a:xfrm>
            <a:off x="0" y="3673364"/>
            <a:ext cx="2416629" cy="27589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 name="Picture 1"/>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28134" y="992563"/>
            <a:ext cx="2388495" cy="2595063"/>
          </a:xfrm>
          <a:prstGeom prst="rect">
            <a:avLst/>
          </a:prstGeom>
        </p:spPr>
      </p:pic>
      <p:sp>
        <p:nvSpPr>
          <p:cNvPr id="9" name="矩形 15"/>
          <p:cNvSpPr/>
          <p:nvPr/>
        </p:nvSpPr>
        <p:spPr>
          <a:xfrm>
            <a:off x="10739535" y="4387270"/>
            <a:ext cx="1511725" cy="2548955"/>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latin typeface="Times New Roman" pitchFamily="18" charset="0"/>
              <a:cs typeface="Times New Roman"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xmlns="" val="2899039869"/>
              </p:ext>
            </p:extLst>
          </p:nvPr>
        </p:nvGraphicFramePr>
        <p:xfrm>
          <a:off x="2575250" y="1047086"/>
          <a:ext cx="9616750" cy="3098800"/>
        </p:xfrm>
        <a:graphic>
          <a:graphicData uri="http://schemas.openxmlformats.org/drawingml/2006/table">
            <a:tbl>
              <a:tblPr firstRow="1" bandRow="1">
                <a:tableStyleId>{5C22544A-7EE6-4342-B048-85BDC9FD1C3A}</a:tableStyleId>
              </a:tblPr>
              <a:tblGrid>
                <a:gridCol w="1693795">
                  <a:extLst>
                    <a:ext uri="{9D8B030D-6E8A-4147-A177-3AD203B41FA5}">
                      <a16:colId xmlns:a16="http://schemas.microsoft.com/office/drawing/2014/main" xmlns="" val="20000"/>
                    </a:ext>
                  </a:extLst>
                </a:gridCol>
                <a:gridCol w="5444122">
                  <a:extLst>
                    <a:ext uri="{9D8B030D-6E8A-4147-A177-3AD203B41FA5}">
                      <a16:colId xmlns:a16="http://schemas.microsoft.com/office/drawing/2014/main" xmlns="" val="20001"/>
                    </a:ext>
                  </a:extLst>
                </a:gridCol>
                <a:gridCol w="2478833">
                  <a:extLst>
                    <a:ext uri="{9D8B030D-6E8A-4147-A177-3AD203B41FA5}">
                      <a16:colId xmlns:a16="http://schemas.microsoft.com/office/drawing/2014/main" xmlns="" val="20002"/>
                    </a:ext>
                  </a:extLst>
                </a:gridCol>
              </a:tblGrid>
              <a:tr h="370840">
                <a:tc>
                  <a:txBody>
                    <a:bodyPr/>
                    <a:lstStyle/>
                    <a:p>
                      <a:endParaRPr lang="en-US" dirty="0" smtClean="0"/>
                    </a:p>
                    <a:p>
                      <a:endParaRPr lang="en-US" dirty="0"/>
                    </a:p>
                  </a:txBody>
                  <a:tcPr>
                    <a:solidFill>
                      <a:srgbClr val="FFC000"/>
                    </a:solidFill>
                  </a:tcPr>
                </a:tc>
                <a:tc>
                  <a:txBody>
                    <a:bodyPr/>
                    <a:lstStyle/>
                    <a:p>
                      <a:r>
                        <a:rPr lang="en-US" sz="2800" dirty="0" smtClean="0">
                          <a:latin typeface="Times New Roman" panose="02020603050405020304" pitchFamily="18" charset="0"/>
                          <a:cs typeface="Times New Roman" panose="02020603050405020304" pitchFamily="18" charset="0"/>
                        </a:rPr>
                        <a:t>                      Chi </a:t>
                      </a:r>
                      <a:r>
                        <a:rPr lang="en-US" sz="2800" dirty="0" err="1" smtClean="0">
                          <a:latin typeface="Times New Roman" panose="02020603050405020304" pitchFamily="18" charset="0"/>
                          <a:cs typeface="Times New Roman" panose="02020603050405020304" pitchFamily="18" charset="0"/>
                        </a:rPr>
                        <a:t>tiết</a:t>
                      </a:r>
                      <a:r>
                        <a:rPr lang="en-US" sz="2800" baseline="0"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txBody>
                  <a:tcPr>
                    <a:solidFill>
                      <a:srgbClr val="FFC000"/>
                    </a:solidFill>
                  </a:tcPr>
                </a:tc>
                <a:tc>
                  <a:txBody>
                    <a:bodyPr/>
                    <a:lstStyle/>
                    <a:p>
                      <a:r>
                        <a:rPr lang="en-US" sz="2400" dirty="0" err="1" smtClean="0">
                          <a:latin typeface="Times New Roman" panose="02020603050405020304" pitchFamily="18" charset="0"/>
                          <a:cs typeface="Times New Roman" panose="02020603050405020304" pitchFamily="18" charset="0"/>
                        </a:rPr>
                        <a:t>Nhận</a:t>
                      </a:r>
                      <a:r>
                        <a:rPr lang="en-US" sz="2400" baseline="0" dirty="0" smtClean="0">
                          <a:latin typeface="Times New Roman" panose="02020603050405020304" pitchFamily="18" charset="0"/>
                          <a:cs typeface="Times New Roman" panose="02020603050405020304" pitchFamily="18" charset="0"/>
                        </a:rPr>
                        <a:t> </a:t>
                      </a:r>
                      <a:r>
                        <a:rPr lang="en-US" sz="2400" baseline="0" dirty="0" err="1" smtClean="0">
                          <a:latin typeface="Times New Roman" panose="02020603050405020304" pitchFamily="18" charset="0"/>
                          <a:cs typeface="Times New Roman" panose="02020603050405020304" pitchFamily="18" charset="0"/>
                        </a:rPr>
                        <a:t>xét</a:t>
                      </a:r>
                      <a:r>
                        <a:rPr lang="en-US" sz="2400" baseline="0" dirty="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txBody>
                  <a:tcPr>
                    <a:solidFill>
                      <a:srgbClr val="FFC000"/>
                    </a:solidFill>
                  </a:tcPr>
                </a:tc>
                <a:extLst>
                  <a:ext uri="{0D108BD9-81ED-4DB2-BD59-A6C34878D82A}">
                    <a16:rowId xmlns:a16="http://schemas.microsoft.com/office/drawing/2014/main" xmlns="" val="10000"/>
                  </a:ext>
                </a:extLst>
              </a:tr>
              <a:tr h="370840">
                <a:tc>
                  <a:txBody>
                    <a:bodyPr/>
                    <a:lstStyle/>
                    <a:p>
                      <a:pPr marL="0" marR="0" algn="just">
                        <a:lnSpc>
                          <a:spcPts val="2000"/>
                        </a:lnSpc>
                        <a:spcBef>
                          <a:spcPts val="0"/>
                        </a:spcBef>
                        <a:spcAft>
                          <a:spcPts val="800"/>
                        </a:spcAft>
                      </a:pPr>
                      <a:endPar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ts val="2000"/>
                        </a:lnSpc>
                        <a:spcBef>
                          <a:spcPts val="0"/>
                        </a:spcBef>
                        <a:spcAft>
                          <a:spcPts val="800"/>
                        </a:spcAft>
                      </a:pPr>
                      <a:r>
                        <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a:txBody>
                  <a:tcPr>
                    <a:solidFill>
                      <a:srgbClr val="E5FE8A"/>
                    </a:solidFill>
                  </a:tcPr>
                </a:tc>
                <a:tc>
                  <a:txBody>
                    <a:bodyPr/>
                    <a:lstStyle/>
                    <a:p>
                      <a:endParaRPr lang="en-US" sz="2800" dirty="0">
                        <a:latin typeface="Times New Roman" panose="02020603050405020304" pitchFamily="18" charset="0"/>
                        <a:cs typeface="Times New Roman" panose="02020603050405020304" pitchFamily="18" charset="0"/>
                      </a:endParaRPr>
                    </a:p>
                  </a:txBody>
                  <a:tcPr>
                    <a:solidFill>
                      <a:srgbClr val="E5FE8A"/>
                    </a:solidFill>
                  </a:tcPr>
                </a:tc>
                <a:tc rowSpan="2">
                  <a:txBody>
                    <a:bodyPr/>
                    <a:lstStyle/>
                    <a:p>
                      <a:endParaRPr lang="en-US" dirty="0"/>
                    </a:p>
                  </a:txBody>
                  <a:tcPr/>
                </a:tc>
                <a:extLst>
                  <a:ext uri="{0D108BD9-81ED-4DB2-BD59-A6C34878D82A}">
                    <a16:rowId xmlns:a16="http://schemas.microsoft.com/office/drawing/2014/main" xmlns="" val="10001"/>
                  </a:ext>
                </a:extLst>
              </a:tr>
              <a:tr h="370840">
                <a:tc>
                  <a:txBody>
                    <a:bodyPr/>
                    <a:lstStyle/>
                    <a:p>
                      <a:pPr marL="0" marR="0" algn="just">
                        <a:lnSpc>
                          <a:spcPts val="2000"/>
                        </a:lnSpc>
                        <a:spcBef>
                          <a:spcPts val="0"/>
                        </a:spcBef>
                        <a:spcAft>
                          <a:spcPts val="800"/>
                        </a:spcAft>
                      </a:pPr>
                      <a:endPar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ts val="2000"/>
                        </a:lnSpc>
                        <a:spcBef>
                          <a:spcPts val="0"/>
                        </a:spcBef>
                        <a:spcAft>
                          <a:spcPts val="800"/>
                        </a:spcAft>
                      </a:pPr>
                      <a:r>
                        <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b="1"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a:txBody>
                  <a:tcPr>
                    <a:solidFill>
                      <a:srgbClr val="C9A4E4"/>
                    </a:solidFill>
                  </a:tcPr>
                </a:tc>
                <a:tc>
                  <a:txBody>
                    <a:bodyPr/>
                    <a:lstStyle/>
                    <a:p>
                      <a:endParaRPr lang="en-US" sz="2800" dirty="0">
                        <a:latin typeface="Times New Roman" panose="02020603050405020304" pitchFamily="18" charset="0"/>
                        <a:cs typeface="Times New Roman" panose="02020603050405020304" pitchFamily="18" charset="0"/>
                      </a:endParaRPr>
                    </a:p>
                  </a:txBody>
                  <a:tcPr>
                    <a:solidFill>
                      <a:srgbClr val="C9A4E4"/>
                    </a:solidFill>
                  </a:tcPr>
                </a:tc>
                <a:tc vMerge="1">
                  <a:txBody>
                    <a:bodyPr/>
                    <a:lstStyle/>
                    <a:p>
                      <a:endParaRPr lang="en-US" dirty="0"/>
                    </a:p>
                  </a:txBody>
                  <a:tcPr/>
                </a:tc>
                <a:extLst>
                  <a:ext uri="{0D108BD9-81ED-4DB2-BD59-A6C34878D82A}">
                    <a16:rowId xmlns:a16="http://schemas.microsoft.com/office/drawing/2014/main" xmlns="" val="10002"/>
                  </a:ext>
                </a:extLst>
              </a:tr>
            </a:tbl>
          </a:graphicData>
        </a:graphic>
      </p:graphicFrame>
      <p:sp>
        <p:nvSpPr>
          <p:cNvPr id="4" name="Rectangle 3"/>
          <p:cNvSpPr/>
          <p:nvPr/>
        </p:nvSpPr>
        <p:spPr>
          <a:xfrm>
            <a:off x="4374929" y="1723872"/>
            <a:ext cx="5295899" cy="861774"/>
          </a:xfrm>
          <a:prstGeom prst="rect">
            <a:avLst/>
          </a:prstGeom>
        </p:spPr>
        <p:txBody>
          <a:bodyPr wrap="square">
            <a:spAutoFit/>
          </a:bodyPr>
          <a:lstStyle/>
          <a:p>
            <a:pPr algn="just">
              <a:lnSpc>
                <a:spcPts val="2000"/>
              </a:lnSpc>
            </a:pP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làng</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Gióng</a:t>
            </a:r>
            <a:endParaRPr lang="en-US" sz="24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2000"/>
              </a:lnSpc>
            </a:pP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Cha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chăm</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phúc</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đức</a:t>
            </a:r>
            <a:endParaRPr lang="en-US" sz="2400" dirty="0">
              <a:solidFill>
                <a:schemeClr val="bg2">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74929" y="2956109"/>
            <a:ext cx="5295899" cy="861774"/>
          </a:xfrm>
          <a:prstGeom prst="rect">
            <a:avLst/>
          </a:prstGeom>
        </p:spPr>
        <p:txBody>
          <a:bodyPr wrap="square">
            <a:spAutoFit/>
          </a:bodyPr>
          <a:lstStyle/>
          <a:p>
            <a:pPr marL="342900" indent="-342900" algn="just">
              <a:lnSpc>
                <a:spcPts val="2000"/>
              </a:lnSpc>
              <a:buFontTx/>
              <a:buChar char="-"/>
            </a:pPr>
            <a:r>
              <a:rPr lang="en-US" sz="2400" dirty="0" err="1" smtClean="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smtClean="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ướm</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chân</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vết</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chân</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to. </a:t>
            </a:r>
            <a:endParaRPr lang="en-US" sz="2400" dirty="0" smtClean="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ts val="2000"/>
              </a:lnSpc>
              <a:buFontTx/>
              <a:buChar char="-"/>
            </a:pPr>
            <a:r>
              <a:rPr lang="en-US" sz="2400" dirty="0" err="1" smtClean="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smtClean="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bà</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thụ</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thai.</a:t>
            </a:r>
            <a:endParaRPr lang="en-US" sz="24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2000"/>
              </a:lnSpc>
            </a:pP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thai</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12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tháng</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mới</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2">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9741159" y="1524948"/>
            <a:ext cx="2295332" cy="2862322"/>
          </a:xfrm>
          <a:prstGeom prst="rect">
            <a:avLst/>
          </a:prstGeom>
        </p:spPr>
        <p:txBody>
          <a:bodyPr wrap="square">
            <a:spAutoFit/>
          </a:bodyPr>
          <a:lstStyle/>
          <a:p>
            <a:pPr marL="457200" lvl="0" indent="-457200" defTabSz="914400">
              <a:lnSpc>
                <a:spcPct val="150000"/>
              </a:lnSpc>
              <a:buFont typeface="Symbol"/>
              <a:buChar char="Þ"/>
            </a:pPr>
            <a:r>
              <a:rPr lang="en-US" sz="2000" b="1" i="1" dirty="0" err="1">
                <a:solidFill>
                  <a:srgbClr val="0000FF"/>
                </a:solidFill>
                <a:latin typeface="Times New Roman" pitchFamily="18" charset="0"/>
                <a:cs typeface="Times New Roman" pitchFamily="18" charset="0"/>
              </a:rPr>
              <a:t>Sự</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ra</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đời</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vừa</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bình</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thường</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vừa</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khác</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thường</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báo</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hiệu</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sự</a:t>
            </a:r>
            <a:r>
              <a:rPr lang="en-US" sz="2000" b="1" i="1" dirty="0">
                <a:solidFill>
                  <a:srgbClr val="0000FF"/>
                </a:solidFill>
                <a:latin typeface="Times New Roman" pitchFamily="18" charset="0"/>
                <a:cs typeface="Times New Roman" pitchFamily="18" charset="0"/>
              </a:rPr>
              <a:t> phi </a:t>
            </a:r>
            <a:r>
              <a:rPr lang="en-US" sz="2000" b="1" i="1" dirty="0" err="1">
                <a:solidFill>
                  <a:srgbClr val="0000FF"/>
                </a:solidFill>
                <a:latin typeface="Times New Roman" pitchFamily="18" charset="0"/>
                <a:cs typeface="Times New Roman" pitchFamily="18" charset="0"/>
              </a:rPr>
              <a:t>thường</a:t>
            </a:r>
            <a:endParaRPr lang="en-US" sz="2000" b="1" dirty="0">
              <a:solidFill>
                <a:srgbClr val="0000FF"/>
              </a:solidFill>
              <a:latin typeface="Times New Roman" pitchFamily="18" charset="0"/>
              <a:cs typeface="Times New Roman" pitchFamily="18" charset="0"/>
            </a:endParaRPr>
          </a:p>
        </p:txBody>
      </p:sp>
      <p:sp>
        <p:nvSpPr>
          <p:cNvPr id="14" name="Rectangle 3"/>
          <p:cNvSpPr>
            <a:spLocks noChangeArrowheads="1"/>
          </p:cNvSpPr>
          <p:nvPr/>
        </p:nvSpPr>
        <p:spPr bwMode="auto">
          <a:xfrm>
            <a:off x="2727592" y="4387270"/>
            <a:ext cx="7797174" cy="1785104"/>
          </a:xfrm>
          <a:prstGeom prst="rect">
            <a:avLst/>
          </a:prstGeom>
          <a:solidFill>
            <a:srgbClr val="BBF7E7"/>
          </a:solidFill>
          <a:ln w="57150">
            <a:solidFill>
              <a:schemeClr val="tx1"/>
            </a:solidFill>
          </a:ln>
          <a:effectLst/>
          <a:extLst/>
        </p:spPr>
        <p:txBody>
          <a:bodyPr wrap="square">
            <a:spAutoFit/>
          </a:bodyPr>
          <a:lstStyle/>
          <a:p>
            <a:pPr algn="just"/>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Thể</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hiện</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ước</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mơ</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niềm</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tin</a:t>
            </a:r>
            <a:r>
              <a:rPr lang="en-US" altLang="en-US" sz="2200"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về</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hình</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tượng</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người</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dũng</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sĩ</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luôn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gần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gũi</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với</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nhân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dân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lao</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động</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đồng</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thời</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là</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nhân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vật</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thần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kì</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độc</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đáo</a:t>
            </a:r>
            <a:r>
              <a:rPr lang="en-US" altLang="en-US" sz="2200" b="1" dirty="0">
                <a:solidFill>
                  <a:srgbClr val="FF0000"/>
                </a:solidFill>
                <a:latin typeface="Times New Roman" panose="02020603050405020304" pitchFamily="18" charset="0"/>
                <a:cs typeface="Times New Roman" panose="02020603050405020304" pitchFamily="18" charset="0"/>
              </a:rPr>
              <a:t>, </a:t>
            </a:r>
            <a:endParaRPr lang="en-US" altLang="en-US" sz="2200" b="1" dirty="0" smtClean="0">
              <a:solidFill>
                <a:srgbClr val="FF0000"/>
              </a:solidFill>
              <a:latin typeface="Times New Roman" panose="02020603050405020304" pitchFamily="18" charset="0"/>
              <a:cs typeface="Times New Roman" panose="02020603050405020304" pitchFamily="18" charset="0"/>
            </a:endParaRPr>
          </a:p>
          <a:p>
            <a:pPr algn="just"/>
            <a:r>
              <a:rPr lang="en-US" altLang="en-US" sz="22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Tô</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đậm</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tính</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chất</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kì</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lạ</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đẹp</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đẽ</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của</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nhân</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vật</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báo</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hiệu</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lập</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nhiều</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chiến</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công</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hiển</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hách</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endParaRPr lang="en-US" altLang="en-US" sz="2200" dirty="0">
              <a:solidFill>
                <a:srgbClr val="FF0000"/>
              </a:solidFill>
              <a:latin typeface="Times New Roman" panose="02020603050405020304" pitchFamily="18" charset="0"/>
              <a:cs typeface="Times New Roman" panose="02020603050405020304" pitchFamily="18" charset="0"/>
            </a:endParaRPr>
          </a:p>
        </p:txBody>
      </p:sp>
      <p:pic>
        <p:nvPicPr>
          <p:cNvPr id="15" name="图片 2"/>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rot="21385720">
            <a:off x="9540202" y="-406169"/>
            <a:ext cx="2697246" cy="1536525"/>
          </a:xfrm>
          <a:prstGeom prst="rect">
            <a:avLst/>
          </a:prstGeom>
        </p:spPr>
      </p:pic>
    </p:spTree>
    <p:extLst>
      <p:ext uri="{BB962C8B-B14F-4D97-AF65-F5344CB8AC3E}">
        <p14:creationId xmlns:p14="http://schemas.microsoft.com/office/powerpoint/2010/main" xmlns="" val="30237314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40962"/>
                                        </p:tgtEl>
                                        <p:attrNameLst>
                                          <p:attrName>style.visibility</p:attrName>
                                        </p:attrNameLst>
                                      </p:cBhvr>
                                      <p:to>
                                        <p:strVal val="visible"/>
                                      </p:to>
                                    </p:set>
                                    <p:animEffect transition="in" filter="wipe(down)">
                                      <p:cBhvr>
                                        <p:cTn id="10" dur="500"/>
                                        <p:tgtEl>
                                          <p:spTgt spid="4096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down)">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checkerboard(across)">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P spid="6" grpId="0"/>
      <p:bldP spid="5" grpId="0"/>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2803431" y="389605"/>
            <a:ext cx="6807926" cy="986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defTabSz="914400" eaLnBrk="1" fontAlgn="base" hangingPunct="1">
              <a:lnSpc>
                <a:spcPct val="150000"/>
              </a:lnSpc>
              <a:spcBef>
                <a:spcPct val="0"/>
              </a:spcBef>
              <a:spcAft>
                <a:spcPct val="0"/>
              </a:spcAft>
            </a:pPr>
            <a:r>
              <a:rPr lang="en-US" altLang="en-US" sz="4400" dirty="0" smtClean="0">
                <a:latin typeface="Times New Roman" panose="02020603050405020304" pitchFamily="18" charset="0"/>
                <a:ea typeface="Microsoft YaHei" panose="020B0503020204020204" pitchFamily="34" charset="-122"/>
                <a:cs typeface="Times New Roman" panose="02020603050405020304" pitchFamily="18" charset="0"/>
              </a:rPr>
              <a:t>THẢO LUẬN NHÓM</a:t>
            </a:r>
            <a:endParaRPr lang="it-IT" sz="3200" dirty="0" smtClean="0">
              <a:latin typeface="Times New Roman" pitchFamily="18" charset="0"/>
              <a:cs typeface="Times New Roman" pitchFamily="18" charset="0"/>
            </a:endParaRPr>
          </a:p>
        </p:txBody>
      </p:sp>
      <p:pic>
        <p:nvPicPr>
          <p:cNvPr id="29"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6877" t="53352" r="11679"/>
          <a:stretch/>
        </p:blipFill>
        <p:spPr bwMode="auto">
          <a:xfrm>
            <a:off x="0" y="3658736"/>
            <a:ext cx="12616405" cy="31998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0" name="AutoShape 7"/>
          <p:cNvSpPr>
            <a:spLocks noChangeArrowheads="1"/>
          </p:cNvSpPr>
          <p:nvPr/>
        </p:nvSpPr>
        <p:spPr bwMode="auto">
          <a:xfrm>
            <a:off x="242436" y="773631"/>
            <a:ext cx="3588152" cy="2632840"/>
          </a:xfrm>
          <a:prstGeom prst="cloudCallout">
            <a:avLst>
              <a:gd name="adj1" fmla="val -17685"/>
              <a:gd name="adj2" fmla="val 85880"/>
            </a:avLst>
          </a:prstGeom>
          <a:solidFill>
            <a:srgbClr val="FFCCFF"/>
          </a:solidFill>
          <a:ln w="9525">
            <a:solidFill>
              <a:sysClr val="windowText" lastClr="000000"/>
            </a:solidFill>
            <a:round/>
            <a:headEnd/>
            <a:tailEnd/>
          </a:ln>
          <a:effectLst/>
          <a:extLst/>
        </p:spPr>
        <p:txBody>
          <a:bodyPr anchor="ctr"/>
          <a:lstStyle/>
          <a:p>
            <a:pPr algn="ctr" defTabSz="914400" fontAlgn="base">
              <a:spcBef>
                <a:spcPct val="0"/>
              </a:spcBef>
              <a:spcAft>
                <a:spcPct val="0"/>
              </a:spcAft>
              <a:defRPr/>
            </a:pPr>
            <a:endParaRPr lang="en-US" sz="2000" b="1" i="1" kern="0" dirty="0" smtClean="0">
              <a:solidFill>
                <a:srgbClr val="A50021"/>
              </a:solidFill>
            </a:endParaRPr>
          </a:p>
        </p:txBody>
      </p:sp>
      <p:sp>
        <p:nvSpPr>
          <p:cNvPr id="31" name="AutoShape 7"/>
          <p:cNvSpPr>
            <a:spLocks noChangeArrowheads="1"/>
          </p:cNvSpPr>
          <p:nvPr/>
        </p:nvSpPr>
        <p:spPr bwMode="auto">
          <a:xfrm>
            <a:off x="3952792" y="1304177"/>
            <a:ext cx="3946966" cy="2180253"/>
          </a:xfrm>
          <a:prstGeom prst="cloudCallout">
            <a:avLst>
              <a:gd name="adj1" fmla="val -17685"/>
              <a:gd name="adj2" fmla="val 85880"/>
            </a:avLst>
          </a:prstGeom>
          <a:solidFill>
            <a:srgbClr val="FFFF00"/>
          </a:solidFill>
          <a:ln w="9525">
            <a:solidFill>
              <a:sysClr val="windowText" lastClr="000000"/>
            </a:solidFill>
            <a:round/>
            <a:headEnd/>
            <a:tailEnd/>
          </a:ln>
          <a:effectLst/>
          <a:extLst/>
        </p:spPr>
        <p:txBody>
          <a:bodyPr anchor="ctr"/>
          <a:lstStyle/>
          <a:p>
            <a:pPr algn="ctr" defTabSz="914400" fontAlgn="base">
              <a:spcBef>
                <a:spcPct val="0"/>
              </a:spcBef>
              <a:spcAft>
                <a:spcPct val="0"/>
              </a:spcAft>
              <a:defRPr/>
            </a:pPr>
            <a:endParaRPr lang="en-US" sz="2000" b="1" i="1" kern="0" dirty="0" smtClean="0">
              <a:solidFill>
                <a:srgbClr val="A50021"/>
              </a:solidFill>
            </a:endParaRPr>
          </a:p>
        </p:txBody>
      </p:sp>
      <p:pic>
        <p:nvPicPr>
          <p:cNvPr id="32" name="Picture 10" descr="lotus1"/>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10113108" y="5341304"/>
            <a:ext cx="2590800" cy="175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 name="Picture 10" descr="lotus1"/>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10777416" y="3432964"/>
            <a:ext cx="1795584" cy="1287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Picture 10" descr="lotus1"/>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8270631" y="5898197"/>
            <a:ext cx="1842477" cy="10756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图片 5"/>
          <p:cNvPicPr>
            <a:picLocks noChangeAspect="1"/>
          </p:cNvPicPr>
          <p:nvPr/>
        </p:nvPicPr>
        <p:blipFill>
          <a:blip r:embed="rId4">
            <a:extLst>
              <a:ext uri="{28A0092B-C50C-407E-A947-70E740481C1C}">
                <a14:useLocalDpi xmlns:a14="http://schemas.microsoft.com/office/drawing/2010/main" xmlns="" val="0"/>
              </a:ext>
            </a:extLst>
          </a:blip>
          <a:srcRect l="40933" t="24564" r="38580" b="26282"/>
          <a:stretch>
            <a:fillRect/>
          </a:stretch>
        </p:blipFill>
        <p:spPr bwMode="auto">
          <a:xfrm>
            <a:off x="4850283" y="3284250"/>
            <a:ext cx="2730500" cy="3259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AutoShape 7"/>
          <p:cNvSpPr>
            <a:spLocks noChangeArrowheads="1"/>
          </p:cNvSpPr>
          <p:nvPr/>
        </p:nvSpPr>
        <p:spPr bwMode="auto">
          <a:xfrm>
            <a:off x="8152423" y="920169"/>
            <a:ext cx="3921369" cy="2399909"/>
          </a:xfrm>
          <a:prstGeom prst="cloudCallout">
            <a:avLst>
              <a:gd name="adj1" fmla="val -17685"/>
              <a:gd name="adj2" fmla="val 85880"/>
            </a:avLst>
          </a:prstGeom>
          <a:solidFill>
            <a:srgbClr val="9BBB59">
              <a:lumMod val="20000"/>
              <a:lumOff val="80000"/>
            </a:srgbClr>
          </a:solidFill>
          <a:ln w="9525">
            <a:solidFill>
              <a:sysClr val="windowText" lastClr="000000"/>
            </a:solidFill>
            <a:round/>
            <a:headEnd/>
            <a:tailEnd/>
          </a:ln>
          <a:effectLst/>
          <a:extLst/>
        </p:spPr>
        <p:txBody>
          <a:bodyPr anchor="ctr"/>
          <a:lstStyle/>
          <a:p>
            <a:pPr algn="ctr" defTabSz="914400" fontAlgn="base">
              <a:spcBef>
                <a:spcPct val="0"/>
              </a:spcBef>
              <a:spcAft>
                <a:spcPct val="0"/>
              </a:spcAft>
              <a:defRPr/>
            </a:pPr>
            <a:endParaRPr lang="en-US" sz="2000" b="1" i="1" kern="0" dirty="0" smtClean="0">
              <a:solidFill>
                <a:srgbClr val="A50021"/>
              </a:solidFill>
            </a:endParaRPr>
          </a:p>
        </p:txBody>
      </p:sp>
      <p:sp>
        <p:nvSpPr>
          <p:cNvPr id="2" name="Rectangle 1"/>
          <p:cNvSpPr/>
          <p:nvPr/>
        </p:nvSpPr>
        <p:spPr>
          <a:xfrm>
            <a:off x="495101" y="1429466"/>
            <a:ext cx="3082822" cy="1631216"/>
          </a:xfrm>
          <a:prstGeom prst="rect">
            <a:avLst/>
          </a:prstGeom>
        </p:spPr>
        <p:txBody>
          <a:bodyPr wrap="square">
            <a:spAutoFit/>
          </a:bodyPr>
          <a:lstStyle/>
          <a:p>
            <a:pPr algn="just">
              <a:lnSpc>
                <a:spcPts val="2000"/>
              </a:lnSpc>
            </a:pP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tiên</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cất</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000" b="1" i="1" dirty="0" smtClean="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xét</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này</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ấy</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i="1" dirty="0">
              <a:solidFill>
                <a:schemeClr val="tx1">
                  <a:lumMod val="75000"/>
                </a:schemeClr>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4" name="Rectangle 3"/>
          <p:cNvSpPr/>
          <p:nvPr/>
        </p:nvSpPr>
        <p:spPr>
          <a:xfrm>
            <a:off x="4413812" y="1775038"/>
            <a:ext cx="3166971" cy="1126462"/>
          </a:xfrm>
          <a:prstGeom prst="rect">
            <a:avLst/>
          </a:prstGeom>
        </p:spPr>
        <p:txBody>
          <a:bodyPr wrap="square">
            <a:spAutoFit/>
          </a:bodyPr>
          <a:lstStyle/>
          <a:p>
            <a:pPr algn="just">
              <a:lnSpc>
                <a:spcPts val="2000"/>
              </a:lnSpc>
            </a:pPr>
            <a:r>
              <a:rPr lang="pt-BR" sz="2400" b="1"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Tiếng nói đầu tiên của Gióng là tiếng nói đòi đi đánh giặc, tiếng nói đó có ý nghĩa gì?</a:t>
            </a:r>
            <a:endParaRPr lang="en-US" sz="2400" b="1" i="1" dirty="0">
              <a:solidFill>
                <a:srgbClr val="0000FF"/>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8" name="Rectangle 7"/>
          <p:cNvSpPr/>
          <p:nvPr/>
        </p:nvSpPr>
        <p:spPr>
          <a:xfrm>
            <a:off x="8508789" y="1428331"/>
            <a:ext cx="3565003" cy="1323439"/>
          </a:xfrm>
          <a:prstGeom prst="rect">
            <a:avLst/>
          </a:prstGeom>
        </p:spPr>
        <p:txBody>
          <a:bodyPr wrap="square">
            <a:spAutoFit/>
          </a:bodyPr>
          <a:lstStyle/>
          <a:p>
            <a:r>
              <a:rPr lang="pt-BR" sz="2000" b="1" i="1" dirty="0">
                <a:solidFill>
                  <a:srgbClr val="FF0000"/>
                </a:solidFill>
                <a:latin typeface="Times New Roman" panose="02020603050405020304" pitchFamily="18" charset="0"/>
                <a:ea typeface="Times New Roman" panose="02020603050405020304" pitchFamily="18" charset="0"/>
              </a:rPr>
              <a:t>? Để thực hiện mong muốn của mình Thánh Gióng cần có những gì? Tại sao Gióng lại yêu cầu như vậy? </a:t>
            </a:r>
            <a:endParaRPr lang="en-US" sz="2000" b="1" i="1" dirty="0">
              <a:solidFill>
                <a:srgbClr val="FF0000"/>
              </a:solidFill>
            </a:endParaRPr>
          </a:p>
        </p:txBody>
      </p:sp>
      <p:sp>
        <p:nvSpPr>
          <p:cNvPr id="14" name="文本框 2"/>
          <p:cNvSpPr txBox="1"/>
          <p:nvPr/>
        </p:nvSpPr>
        <p:spPr>
          <a:xfrm>
            <a:off x="0" y="-53748"/>
            <a:ext cx="6531429" cy="769441"/>
          </a:xfrm>
          <a:prstGeom prst="rect">
            <a:avLst/>
          </a:prstGeom>
          <a:noFill/>
        </p:spPr>
        <p:txBody>
          <a:bodyPr wrap="square" rtlCol="0">
            <a:spAutoFit/>
          </a:bodyPr>
          <a:lstStyle/>
          <a:p>
            <a:pPr defTabSz="914400"/>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b. </a:t>
            </a:r>
            <a:r>
              <a:rPr lang="en-US" altLang="en-US" sz="4400" b="1" dirty="0" err="1">
                <a:solidFill>
                  <a:srgbClr val="CC3300"/>
                </a:solidFill>
                <a:latin typeface="Times New Roman" panose="02020603050405020304" pitchFamily="18" charset="0"/>
                <a:cs typeface="Times New Roman" panose="02020603050405020304" pitchFamily="18" charset="0"/>
              </a:rPr>
              <a:t>Gióng</a:t>
            </a:r>
            <a:r>
              <a:rPr lang="en-US" altLang="en-US" sz="4400" b="1" dirty="0">
                <a:solidFill>
                  <a:srgbClr val="CC3300"/>
                </a:solidFill>
                <a:latin typeface="Times New Roman" panose="02020603050405020304" pitchFamily="18" charset="0"/>
                <a:cs typeface="Times New Roman" panose="02020603050405020304" pitchFamily="18" charset="0"/>
              </a:rPr>
              <a:t> </a:t>
            </a:r>
            <a:r>
              <a:rPr lang="en-US" altLang="en-US" sz="4400" b="1" dirty="0" err="1">
                <a:solidFill>
                  <a:srgbClr val="CC3300"/>
                </a:solidFill>
                <a:latin typeface="Times New Roman" panose="02020603050405020304" pitchFamily="18" charset="0"/>
                <a:cs typeface="Times New Roman" panose="02020603050405020304" pitchFamily="18" charset="0"/>
              </a:rPr>
              <a:t>đòi</a:t>
            </a:r>
            <a:r>
              <a:rPr lang="en-US" altLang="en-US" sz="4400" b="1" dirty="0">
                <a:solidFill>
                  <a:srgbClr val="CC3300"/>
                </a:solidFill>
                <a:latin typeface="Times New Roman" panose="02020603050405020304" pitchFamily="18" charset="0"/>
                <a:cs typeface="Times New Roman" panose="02020603050405020304" pitchFamily="18" charset="0"/>
              </a:rPr>
              <a:t> </a:t>
            </a:r>
            <a:r>
              <a:rPr lang="en-US" altLang="en-US" sz="4400" b="1" dirty="0" err="1">
                <a:solidFill>
                  <a:srgbClr val="CC3300"/>
                </a:solidFill>
                <a:latin typeface="Times New Roman" panose="02020603050405020304" pitchFamily="18" charset="0"/>
                <a:cs typeface="Times New Roman" panose="02020603050405020304" pitchFamily="18" charset="0"/>
              </a:rPr>
              <a:t>đi</a:t>
            </a:r>
            <a:r>
              <a:rPr lang="en-US" altLang="en-US" sz="4400" b="1" dirty="0">
                <a:solidFill>
                  <a:srgbClr val="CC3300"/>
                </a:solidFill>
                <a:latin typeface="Times New Roman" panose="02020603050405020304" pitchFamily="18" charset="0"/>
                <a:cs typeface="Times New Roman" panose="02020603050405020304" pitchFamily="18" charset="0"/>
              </a:rPr>
              <a:t> </a:t>
            </a:r>
            <a:r>
              <a:rPr lang="en-US" altLang="en-US" sz="4400" b="1" dirty="0" err="1">
                <a:solidFill>
                  <a:srgbClr val="CC3300"/>
                </a:solidFill>
                <a:latin typeface="Times New Roman" panose="02020603050405020304" pitchFamily="18" charset="0"/>
                <a:cs typeface="Times New Roman" panose="02020603050405020304" pitchFamily="18" charset="0"/>
              </a:rPr>
              <a:t>đánh</a:t>
            </a:r>
            <a:r>
              <a:rPr lang="en-US" altLang="en-US" sz="4400" b="1" dirty="0">
                <a:solidFill>
                  <a:srgbClr val="CC3300"/>
                </a:solidFill>
                <a:latin typeface="Times New Roman" panose="02020603050405020304" pitchFamily="18" charset="0"/>
                <a:cs typeface="Times New Roman" panose="02020603050405020304" pitchFamily="18" charset="0"/>
              </a:rPr>
              <a:t> </a:t>
            </a:r>
            <a:r>
              <a:rPr lang="en-US" altLang="en-US" sz="4400" b="1" dirty="0" err="1">
                <a:solidFill>
                  <a:srgbClr val="CC3300"/>
                </a:solidFill>
                <a:latin typeface="Times New Roman" panose="02020603050405020304" pitchFamily="18" charset="0"/>
                <a:cs typeface="Times New Roman" panose="02020603050405020304" pitchFamily="18" charset="0"/>
              </a:rPr>
              <a:t>giặc</a:t>
            </a:r>
            <a:endParaRPr lang="zh-CN" altLang="en-US" sz="4400" b="1" dirty="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endParaRPr>
          </a:p>
        </p:txBody>
      </p:sp>
    </p:spTree>
    <p:extLst>
      <p:ext uri="{BB962C8B-B14F-4D97-AF65-F5344CB8AC3E}">
        <p14:creationId xmlns:p14="http://schemas.microsoft.com/office/powerpoint/2010/main" xmlns="" val="166776292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1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2" presetClass="entr" presetSubtype="4" fill="hold" nodeType="withEffect">
                                  <p:stCondLst>
                                    <p:cond delay="100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1218072">
              <a:defRPr/>
            </a:pPr>
            <a:fld id="{831F250A-4CE7-44D4-85B4-49BD9AF6BFD0}" type="slidenum">
              <a:rPr lang="en-US" altLang="en-US" smtClean="0">
                <a:solidFill>
                  <a:srgbClr val="5F5F5F"/>
                </a:solidFill>
                <a:cs typeface="Arial" panose="020B0604020202020204" pitchFamily="34" charset="0"/>
              </a:rPr>
              <a:pPr defTabSz="1218072">
                <a:defRPr/>
              </a:pPr>
              <a:t>24</a:t>
            </a:fld>
            <a:endParaRPr lang="en-US" altLang="en-US">
              <a:solidFill>
                <a:srgbClr val="5F5F5F"/>
              </a:solidFill>
              <a:cs typeface="Arial" panose="020B0604020202020204" pitchFamily="34" charset="0"/>
            </a:endParaRPr>
          </a:p>
        </p:txBody>
      </p:sp>
      <p:pic>
        <p:nvPicPr>
          <p:cNvPr id="5" name="PA_图片 18"/>
          <p:cNvPicPr>
            <a:picLocks noChangeAspect="1"/>
          </p:cNvPicPr>
          <p:nvPr>
            <p:custDataLst>
              <p:tags r:id="rId1"/>
            </p:custDataLst>
          </p:nvPr>
        </p:nvPicPr>
        <p:blipFill>
          <a:blip r:embed="rId3">
            <a:extLst>
              <a:ext uri="{28A0092B-C50C-407E-A947-70E740481C1C}">
                <a14:useLocalDpi xmlns:a14="http://schemas.microsoft.com/office/drawing/2010/main" xmlns="" val="0"/>
              </a:ext>
            </a:extLst>
          </a:blip>
          <a:srcRect/>
          <a:stretch>
            <a:fillRect/>
          </a:stretch>
        </p:blipFill>
        <p:spPr bwMode="auto">
          <a:xfrm rot="16200000">
            <a:off x="7690295" y="-1431535"/>
            <a:ext cx="2882086" cy="5632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5"/>
          <p:cNvSpPr txBox="1">
            <a:spLocks noChangeArrowheads="1"/>
          </p:cNvSpPr>
          <p:nvPr/>
        </p:nvSpPr>
        <p:spPr bwMode="auto">
          <a:xfrm>
            <a:off x="6645276" y="197222"/>
            <a:ext cx="4778937" cy="27443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buNone/>
            </a:pPr>
            <a:r>
              <a:rPr lang="en-US" sz="2000" b="1" dirty="0" smtClean="0">
                <a:latin typeface="Times New Roman" panose="02020603050405020304" pitchFamily="18" charset="0"/>
                <a:cs typeface="Times New Roman" panose="02020603050405020304" pitchFamily="18" charset="0"/>
              </a:rPr>
              <a:t>                  - </a:t>
            </a:r>
            <a:r>
              <a:rPr lang="en-US" sz="2000" b="1" dirty="0" err="1">
                <a:latin typeface="Times New Roman" panose="02020603050405020304" pitchFamily="18" charset="0"/>
                <a:cs typeface="Times New Roman" panose="02020603050405020304" pitchFamily="18" charset="0"/>
              </a:rPr>
              <a:t>Gióng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nói</a:t>
            </a:r>
            <a:r>
              <a:rPr lang="en-US" sz="2000" b="1" dirty="0">
                <a:latin typeface="Times New Roman" panose="02020603050405020304" pitchFamily="18" charset="0"/>
                <a:cs typeface="Times New Roman" panose="02020603050405020304" pitchFamily="18" charset="0"/>
              </a:rPr>
              <a:t>:</a:t>
            </a:r>
          </a:p>
          <a:p>
            <a:pPr>
              <a:buNone/>
            </a:pPr>
            <a:r>
              <a:rPr lang="en-US" sz="2000" b="1" dirty="0" smtClean="0">
                <a:latin typeface="Times New Roman" panose="02020603050405020304" pitchFamily="18" charset="0"/>
                <a:cs typeface="Times New Roman" panose="02020603050405020304" pitchFamily="18" charset="0"/>
              </a:rPr>
              <a:t>        + </a:t>
            </a:r>
            <a:r>
              <a:rPr lang="en-US" sz="2000" b="1" i="1" dirty="0" err="1">
                <a:latin typeface="Times New Roman" panose="02020603050405020304" pitchFamily="18" charset="0"/>
                <a:cs typeface="Times New Roman" panose="02020603050405020304" pitchFamily="18" charset="0"/>
              </a:rPr>
              <a:t>Mẹ</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ra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mời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sứ</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giả</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vào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đây</a:t>
            </a:r>
            <a:r>
              <a:rPr lang="en-US" sz="2000" b="1" i="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pPr algn="ctr" defTabSz="914400" fontAlgn="base">
              <a:spcBef>
                <a:spcPct val="0"/>
              </a:spcBef>
              <a:spcAft>
                <a:spcPct val="0"/>
              </a:spcAft>
              <a:buClrTx/>
              <a:buNone/>
            </a:pPr>
            <a:r>
              <a:rPr lang="en-US" sz="2400"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Hoàn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cảnh</a:t>
            </a:r>
            <a:r>
              <a:rPr lang="en-US" sz="2400" b="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phạm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cõi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vua</a:t>
            </a:r>
            <a:r>
              <a:rPr lang="en-US" sz="2400" dirty="0">
                <a:latin typeface="Times New Roman" panose="02020603050405020304" pitchFamily="18" charset="0"/>
                <a:cs typeface="Times New Roman" panose="02020603050405020304" pitchFamily="18" charset="0"/>
              </a:rPr>
              <a:t> lo </a:t>
            </a:r>
            <a:r>
              <a:rPr lang="en-US" sz="2400" dirty="0" err="1">
                <a:latin typeface="Times New Roman" panose="02020603050405020304" pitchFamily="18" charset="0"/>
                <a:cs typeface="Times New Roman" panose="02020603050405020304" pitchFamily="18" charset="0"/>
              </a:rPr>
              <a:t>sợ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khắp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giỏi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a:t>
            </a:r>
          </a:p>
          <a:p>
            <a:pPr algn="ctr" defTabSz="914400" fontAlgn="base">
              <a:spcBef>
                <a:spcPct val="0"/>
              </a:spcBef>
              <a:spcAft>
                <a:spcPct val="0"/>
              </a:spcAft>
              <a:buClrTx/>
              <a:buFontTx/>
              <a:buNone/>
            </a:pPr>
            <a:endParaRPr lang="en-US" altLang="en-US" sz="2800" dirty="0" smtClean="0">
              <a:solidFill>
                <a:srgbClr val="000000"/>
              </a:solidFill>
              <a:latin typeface="Times New Roman" panose="02020603050405020304" pitchFamily="18" charset="0"/>
              <a:cs typeface="Times New Roman" panose="02020603050405020304" pitchFamily="18" charset="0"/>
            </a:endParaRPr>
          </a:p>
        </p:txBody>
      </p:sp>
      <p:pic>
        <p:nvPicPr>
          <p:cNvPr id="7" name="图片 5"/>
          <p:cNvPicPr>
            <a:picLocks noChangeAspect="1"/>
          </p:cNvPicPr>
          <p:nvPr/>
        </p:nvPicPr>
        <p:blipFill>
          <a:blip r:embed="rId4">
            <a:extLst>
              <a:ext uri="{28A0092B-C50C-407E-A947-70E740481C1C}">
                <a14:useLocalDpi xmlns:a14="http://schemas.microsoft.com/office/drawing/2010/main" xmlns="" val="0"/>
              </a:ext>
            </a:extLst>
          </a:blip>
          <a:srcRect l="40933" t="24564" r="38580" b="26282"/>
          <a:stretch>
            <a:fillRect/>
          </a:stretch>
        </p:blipFill>
        <p:spPr bwMode="auto">
          <a:xfrm>
            <a:off x="-366788" y="0"/>
            <a:ext cx="2730500" cy="3949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图片 1"/>
          <p:cNvPicPr>
            <a:picLocks noChangeAspect="1"/>
          </p:cNvPicPr>
          <p:nvPr/>
        </p:nvPicPr>
        <p:blipFill>
          <a:blip r:embed="rId5">
            <a:extLst>
              <a:ext uri="{28A0092B-C50C-407E-A947-70E740481C1C}">
                <a14:useLocalDpi xmlns:a14="http://schemas.microsoft.com/office/drawing/2010/main" xmlns="" val="0"/>
              </a:ext>
            </a:extLst>
          </a:blip>
          <a:srcRect/>
          <a:stretch>
            <a:fillRect/>
          </a:stretch>
        </p:blipFill>
        <p:spPr bwMode="auto">
          <a:xfrm>
            <a:off x="1241204" y="-1"/>
            <a:ext cx="5404072" cy="41178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Box 12"/>
          <p:cNvSpPr txBox="1">
            <a:spLocks noChangeArrowheads="1"/>
          </p:cNvSpPr>
          <p:nvPr/>
        </p:nvSpPr>
        <p:spPr bwMode="auto">
          <a:xfrm>
            <a:off x="150472" y="5409133"/>
            <a:ext cx="11995230" cy="1451679"/>
          </a:xfrm>
          <a:prstGeom prst="rect">
            <a:avLst/>
          </a:prstGeom>
          <a:solidFill>
            <a:srgbClr val="E5FE8A"/>
          </a:solidFill>
          <a:ln>
            <a:noFill/>
          </a:ln>
          <a:effectLst/>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buNone/>
            </a:pP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Ca </a:t>
            </a:r>
            <a:r>
              <a:rPr lang="en-US" sz="2000" b="1" dirty="0" err="1">
                <a:solidFill>
                  <a:srgbClr val="FF0000"/>
                </a:solidFill>
                <a:latin typeface="Times New Roman" panose="02020603050405020304" pitchFamily="18" charset="0"/>
                <a:cs typeface="Times New Roman" panose="02020603050405020304" pitchFamily="18" charset="0"/>
              </a:rPr>
              <a:t>ngợi</a:t>
            </a:r>
            <a:r>
              <a:rPr lang="en-US" sz="2000" b="1" dirty="0">
                <a:solidFill>
                  <a:srgbClr val="FF0000"/>
                </a:solidFill>
                <a:latin typeface="Times New Roman" panose="02020603050405020304" pitchFamily="18" charset="0"/>
                <a:cs typeface="Times New Roman" panose="02020603050405020304" pitchFamily="18" charset="0"/>
              </a:rPr>
              <a:t> ý </a:t>
            </a:r>
            <a:r>
              <a:rPr lang="en-US" sz="2000" b="1" dirty="0" err="1">
                <a:solidFill>
                  <a:srgbClr val="FF0000"/>
                </a:solidFill>
                <a:latin typeface="Times New Roman" panose="02020603050405020304" pitchFamily="18" charset="0"/>
                <a:cs typeface="Times New Roman" panose="02020603050405020304" pitchFamily="18" charset="0"/>
              </a:rPr>
              <a:t>thức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đánh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giặc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cứu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nước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trong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hình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tượng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Gióng</a:t>
            </a:r>
            <a:r>
              <a:rPr lang="en-US" sz="2000" b="1" dirty="0">
                <a:solidFill>
                  <a:srgbClr val="FF0000"/>
                </a:solidFill>
                <a:latin typeface="Times New Roman" panose="02020603050405020304" pitchFamily="18" charset="0"/>
                <a:cs typeface="Times New Roman" panose="02020603050405020304" pitchFamily="18" charset="0"/>
              </a:rPr>
              <a:t>. Ý </a:t>
            </a:r>
            <a:r>
              <a:rPr lang="en-US" sz="2000" b="1" dirty="0" err="1">
                <a:solidFill>
                  <a:srgbClr val="FF0000"/>
                </a:solidFill>
                <a:latin typeface="Times New Roman" panose="02020603050405020304" pitchFamily="18" charset="0"/>
                <a:cs typeface="Times New Roman" panose="02020603050405020304" pitchFamily="18" charset="0"/>
              </a:rPr>
              <a:t>thức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đối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với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đất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nước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được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đặt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lên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đầu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tiên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đối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với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người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anh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hùng</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Đánh</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giặc</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cứu</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nước</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là</a:t>
            </a:r>
            <a:r>
              <a:rPr lang="en-US" sz="2000" b="1" dirty="0" smtClean="0">
                <a:solidFill>
                  <a:srgbClr val="FF0000"/>
                </a:solidFill>
                <a:latin typeface="Times New Roman" panose="02020603050405020304" pitchFamily="18" charset="0"/>
                <a:cs typeface="Times New Roman" panose="02020603050405020304" pitchFamily="18" charset="0"/>
              </a:rPr>
              <a:t> ý </a:t>
            </a:r>
            <a:r>
              <a:rPr lang="en-US" sz="2000" b="1" dirty="0" err="1" smtClean="0">
                <a:solidFill>
                  <a:srgbClr val="FF0000"/>
                </a:solidFill>
                <a:latin typeface="Times New Roman" panose="02020603050405020304" pitchFamily="18" charset="0"/>
                <a:cs typeface="Times New Roman" panose="02020603050405020304" pitchFamily="18" charset="0"/>
              </a:rPr>
              <a:t>chí</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của</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toàn</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dân</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tộc</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Gióng</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là</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người</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thực</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hiện</a:t>
            </a:r>
            <a:r>
              <a:rPr lang="en-US" sz="2000" b="1" dirty="0" smtClean="0">
                <a:solidFill>
                  <a:srgbClr val="FF0000"/>
                </a:solidFill>
                <a:latin typeface="Times New Roman" panose="02020603050405020304" pitchFamily="18" charset="0"/>
                <a:cs typeface="Times New Roman" panose="02020603050405020304" pitchFamily="18" charset="0"/>
              </a:rPr>
              <a:t> ý </a:t>
            </a:r>
            <a:r>
              <a:rPr lang="en-US" sz="2000" b="1" dirty="0" err="1" smtClean="0">
                <a:solidFill>
                  <a:srgbClr val="FF0000"/>
                </a:solidFill>
                <a:latin typeface="Times New Roman" panose="02020603050405020304" pitchFamily="18" charset="0"/>
                <a:cs typeface="Times New Roman" panose="02020603050405020304" pitchFamily="18" charset="0"/>
              </a:rPr>
              <a:t>chí</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và</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sức</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mạnh</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dân</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tộc</a:t>
            </a:r>
            <a:r>
              <a:rPr lang="en-US" sz="2000" b="1" dirty="0" smtClean="0">
                <a:solidFill>
                  <a:srgbClr val="FF0000"/>
                </a:solidFill>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a:p>
            <a:pPr>
              <a:buNone/>
            </a:pPr>
            <a:r>
              <a:rPr lang="en-US" sz="2000" b="1" dirty="0">
                <a:solidFill>
                  <a:srgbClr val="FF0000"/>
                </a:solidFill>
                <a:latin typeface="Times New Roman" panose="02020603050405020304" pitchFamily="18" charset="0"/>
                <a:cs typeface="Times New Roman" panose="02020603050405020304" pitchFamily="18" charset="0"/>
              </a:rPr>
              <a:t>+ Ý </a:t>
            </a:r>
            <a:r>
              <a:rPr lang="en-US" sz="2000" b="1" dirty="0" err="1">
                <a:solidFill>
                  <a:srgbClr val="FF0000"/>
                </a:solidFill>
                <a:latin typeface="Times New Roman" panose="02020603050405020304" pitchFamily="18" charset="0"/>
                <a:cs typeface="Times New Roman" panose="02020603050405020304" pitchFamily="18" charset="0"/>
              </a:rPr>
              <a:t>thức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đánh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giặc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cứu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nước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tạo</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cho</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người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anh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hùng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những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khả</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năng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hành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động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khác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thường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thần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kì</a:t>
            </a:r>
            <a:r>
              <a:rPr lang="en-US" sz="2000" b="1" dirty="0">
                <a:solidFill>
                  <a:srgbClr val="FF0000"/>
                </a:solidFill>
                <a:latin typeface="Times New Roman" panose="02020603050405020304" pitchFamily="18" charset="0"/>
                <a:cs typeface="Times New Roman" panose="02020603050405020304" pitchFamily="18" charset="0"/>
              </a:rPr>
              <a:t>.</a:t>
            </a:r>
            <a:endParaRPr lang="en-US" altLang="en-US" sz="2000" b="1" dirty="0" smtClean="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196770" y="4334857"/>
            <a:ext cx="10532962" cy="830997"/>
          </a:xfrm>
          <a:prstGeom prst="rect">
            <a:avLst/>
          </a:prstGeom>
          <a:solidFill>
            <a:schemeClr val="accent2">
              <a:lumMod val="20000"/>
              <a:lumOff val="80000"/>
            </a:schemeClr>
          </a:solidFill>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Để</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chiến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thắng</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không</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chỉ</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cần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quyết</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tâm</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mà</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còn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cần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đến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những</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vũ</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khí</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sắc</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bén</a:t>
            </a:r>
            <a:r>
              <a:rPr lang="fr-FR"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muốn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có</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vũ</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khí</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tốt</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nhất</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hiện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đại</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nhất</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thời</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bấy</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giờ</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để</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tiêu</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diệt</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kẻ</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thù</a:t>
            </a:r>
            <a:r>
              <a:rPr lang="fr-FR"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pic>
        <p:nvPicPr>
          <p:cNvPr id="11" name="Picture 2" descr="F:\360安全浏览器下载\六一\Nipic_2531170_b95b5e79d8a6cffe\未标题-1.pn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0444796" y="2251801"/>
            <a:ext cx="2213478" cy="2882087"/>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1532843" y="97731"/>
            <a:ext cx="4782232" cy="3847207"/>
          </a:xfrm>
          <a:prstGeom prst="rect">
            <a:avLst/>
          </a:prstGeom>
        </p:spPr>
        <p:txBody>
          <a:bodyPr wrap="square">
            <a:spAutoFit/>
          </a:bodyPr>
          <a:lstStyle/>
          <a:p>
            <a:pPr algn="just">
              <a:lnSpc>
                <a:spcPct val="130000"/>
              </a:lnSpc>
              <a:spcBef>
                <a:spcPts val="300"/>
              </a:spcBef>
              <a:spcAft>
                <a:spcPts val="300"/>
              </a:spcAft>
            </a:pPr>
            <a:r>
              <a:rPr lang="en-US" sz="2000" b="1" dirty="0" smtClean="0">
                <a:solidFill>
                  <a:srgbClr val="FF0000"/>
                </a:solidFill>
                <a:latin typeface="Times New Roman" panose="02020603050405020304" pitchFamily="18" charset="0"/>
                <a:ea typeface="Calibri" panose="020F0502020204030204" pitchFamily="34" charset="0"/>
              </a:rPr>
              <a:t>- Ý </a:t>
            </a:r>
            <a:r>
              <a:rPr lang="en-US" sz="2000" b="1" dirty="0" err="1" smtClean="0">
                <a:solidFill>
                  <a:srgbClr val="FF0000"/>
                </a:solidFill>
                <a:latin typeface="Times New Roman" panose="02020603050405020304" pitchFamily="18" charset="0"/>
                <a:ea typeface="Calibri" panose="020F0502020204030204" pitchFamily="34" charset="0"/>
              </a:rPr>
              <a:t>nghĩa</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của</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câu</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nói</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đầu</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tiên</a:t>
            </a:r>
            <a:r>
              <a:rPr lang="en-US" sz="2000" b="1" dirty="0" smtClean="0">
                <a:solidFill>
                  <a:srgbClr val="FF0000"/>
                </a:solidFill>
                <a:latin typeface="Times New Roman" panose="02020603050405020304" pitchFamily="18" charset="0"/>
                <a:ea typeface="Calibri" panose="020F0502020204030204" pitchFamily="34" charset="0"/>
              </a:rPr>
              <a:t>:</a:t>
            </a:r>
          </a:p>
          <a:p>
            <a:pPr algn="just">
              <a:lnSpc>
                <a:spcPct val="130000"/>
              </a:lnSpc>
              <a:spcBef>
                <a:spcPts val="300"/>
              </a:spcBef>
              <a:spcAft>
                <a:spcPts val="300"/>
              </a:spcAft>
            </a:pPr>
            <a:r>
              <a:rPr lang="vi-VN" sz="2000" b="1" dirty="0" smtClean="0">
                <a:latin typeface="Times New Roman" panose="02020603050405020304" pitchFamily="18" charset="0"/>
                <a:ea typeface="Calibri" panose="020F0502020204030204" pitchFamily="34" charset="0"/>
              </a:rPr>
              <a:t>+ </a:t>
            </a:r>
            <a:r>
              <a:rPr lang="vi-VN" sz="2000" b="1" dirty="0">
                <a:latin typeface="Times New Roman" panose="02020603050405020304" pitchFamily="18" charset="0"/>
                <a:ea typeface="Calibri" panose="020F0502020204030204" pitchFamily="34" charset="0"/>
              </a:rPr>
              <a:t>Ca ngợi ý thức đánh giặc cứu nước: ban đầu nói là nói lời quan trọng, lời yêu nước, ý thức đối với đất nước được đặt lên hàng đầu.</a:t>
            </a:r>
            <a:endParaRPr lang="en-US" sz="2000" b="1" dirty="0">
              <a:latin typeface="Times New Roman" panose="02020603050405020304" pitchFamily="18" charset="0"/>
              <a:ea typeface="Calibri" panose="020F0502020204030204" pitchFamily="34" charset="0"/>
            </a:endParaRPr>
          </a:p>
          <a:p>
            <a:pPr algn="just">
              <a:lnSpc>
                <a:spcPct val="130000"/>
              </a:lnSpc>
              <a:spcBef>
                <a:spcPts val="300"/>
              </a:spcBef>
              <a:spcAft>
                <a:spcPts val="300"/>
              </a:spcAft>
              <a:tabLst>
                <a:tab pos="304800" algn="l"/>
              </a:tabLst>
            </a:pPr>
            <a:r>
              <a:rPr lang="vi-VN" sz="2000" b="1" dirty="0">
                <a:latin typeface="Times New Roman" panose="02020603050405020304" pitchFamily="18" charset="0"/>
                <a:ea typeface="Calibri" panose="020F0502020204030204" pitchFamily="34" charset="0"/>
              </a:rPr>
              <a:t>+ Gióng là hình ảnh của nhân dân, lúc bình thường thì âm thầm lặng lẽ nhưng khi nước nhà gặp cơn nguy biến thì đứng ra cứu nước đầu tiên </a:t>
            </a:r>
            <a:endParaRPr lang="en-US" sz="2000" b="1"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xmlns="" val="302172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par>
                                <p:cTn id="19" presetID="22" presetClass="entr" presetSubtype="4" fill="hold" nodeType="withEffect">
                                  <p:stCondLst>
                                    <p:cond delay="100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1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1000" fill="hold"/>
                                        <p:tgtEl>
                                          <p:spTgt spid="8"/>
                                        </p:tgtEl>
                                        <p:attrNameLst>
                                          <p:attrName>ppt_w</p:attrName>
                                        </p:attrNameLst>
                                      </p:cBhvr>
                                      <p:tavLst>
                                        <p:tav tm="0">
                                          <p:val>
                                            <p:fltVal val="0"/>
                                          </p:val>
                                        </p:tav>
                                        <p:tav tm="100000">
                                          <p:val>
                                            <p:strVal val="#ppt_w"/>
                                          </p:val>
                                        </p:tav>
                                      </p:tavLst>
                                    </p:anim>
                                    <p:anim calcmode="lin" valueType="num">
                                      <p:cBhvr>
                                        <p:cTn id="27" dur="1000" fill="hold"/>
                                        <p:tgtEl>
                                          <p:spTgt spid="8"/>
                                        </p:tgtEl>
                                        <p:attrNameLst>
                                          <p:attrName>ppt_h</p:attrName>
                                        </p:attrNameLst>
                                      </p:cBhvr>
                                      <p:tavLst>
                                        <p:tav tm="0">
                                          <p:val>
                                            <p:fltVal val="0"/>
                                          </p:val>
                                        </p:tav>
                                        <p:tav tm="100000">
                                          <p:val>
                                            <p:strVal val="#ppt_h"/>
                                          </p:val>
                                        </p:tav>
                                      </p:tavLst>
                                    </p:anim>
                                    <p:anim calcmode="lin" valueType="num">
                                      <p:cBhvr>
                                        <p:cTn id="28" dur="1000" fill="hold"/>
                                        <p:tgtEl>
                                          <p:spTgt spid="8"/>
                                        </p:tgtEl>
                                        <p:attrNameLst>
                                          <p:attrName>style.rotation</p:attrName>
                                        </p:attrNameLst>
                                      </p:cBhvr>
                                      <p:tavLst>
                                        <p:tav tm="0">
                                          <p:val>
                                            <p:fltVal val="90"/>
                                          </p:val>
                                        </p:tav>
                                        <p:tav tm="100000">
                                          <p:val>
                                            <p:fltVal val="0"/>
                                          </p:val>
                                        </p:tav>
                                      </p:tavLst>
                                    </p:anim>
                                    <p:animEffect transition="in" filter="fade">
                                      <p:cBhvr>
                                        <p:cTn id="29" dur="1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barn(inVertical)">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p:cTn id="44" dur="1000" fill="hold"/>
                                        <p:tgtEl>
                                          <p:spTgt spid="9"/>
                                        </p:tgtEl>
                                        <p:attrNameLst>
                                          <p:attrName>ppt_w</p:attrName>
                                        </p:attrNameLst>
                                      </p:cBhvr>
                                      <p:tavLst>
                                        <p:tav tm="0">
                                          <p:val>
                                            <p:fltVal val="0"/>
                                          </p:val>
                                        </p:tav>
                                        <p:tav tm="100000">
                                          <p:val>
                                            <p:strVal val="#ppt_w"/>
                                          </p:val>
                                        </p:tav>
                                      </p:tavLst>
                                    </p:anim>
                                    <p:anim calcmode="lin" valueType="num">
                                      <p:cBhvr>
                                        <p:cTn id="45" dur="1000" fill="hold"/>
                                        <p:tgtEl>
                                          <p:spTgt spid="9"/>
                                        </p:tgtEl>
                                        <p:attrNameLst>
                                          <p:attrName>ppt_h</p:attrName>
                                        </p:attrNameLst>
                                      </p:cBhvr>
                                      <p:tavLst>
                                        <p:tav tm="0">
                                          <p:val>
                                            <p:fltVal val="0"/>
                                          </p:val>
                                        </p:tav>
                                        <p:tav tm="100000">
                                          <p:val>
                                            <p:strVal val="#ppt_h"/>
                                          </p:val>
                                        </p:tav>
                                      </p:tavLst>
                                    </p:anim>
                                    <p:anim calcmode="lin" valueType="num">
                                      <p:cBhvr>
                                        <p:cTn id="46" dur="1000" fill="hold"/>
                                        <p:tgtEl>
                                          <p:spTgt spid="9"/>
                                        </p:tgtEl>
                                        <p:attrNameLst>
                                          <p:attrName>style.rotation</p:attrName>
                                        </p:attrNameLst>
                                      </p:cBhvr>
                                      <p:tavLst>
                                        <p:tav tm="0">
                                          <p:val>
                                            <p:fltVal val="90"/>
                                          </p:val>
                                        </p:tav>
                                        <p:tav tm="100000">
                                          <p:val>
                                            <p:fltVal val="0"/>
                                          </p:val>
                                        </p:tav>
                                      </p:tavLst>
                                    </p:anim>
                                    <p:animEffect transition="in" filter="fade">
                                      <p:cBhvr>
                                        <p:cTn id="4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5588" y="606050"/>
            <a:ext cx="11936412" cy="546100"/>
          </a:xfrm>
          <a:prstGeom prst="roundRect">
            <a:avLst/>
          </a:prstGeom>
          <a:solidFill>
            <a:srgbClr val="FF99CC"/>
          </a:solidFill>
          <a:ln w="12700" cap="flat" cmpd="sng" algn="ctr">
            <a:solidFill>
              <a:srgbClr val="4472C4"/>
            </a:solidFill>
            <a:prstDash val="solid"/>
            <a:miter lim="800000"/>
          </a:ln>
          <a:effectLst/>
        </p:spPr>
        <p:txBody>
          <a:bodyPr anchor="ctr"/>
          <a:lstStyle/>
          <a:p>
            <a:pPr algn="ctr" defTabSz="914400">
              <a:spcBef>
                <a:spcPct val="50000"/>
              </a:spcBef>
              <a:defRPr/>
            </a:pPr>
            <a:r>
              <a:rPr lang="en-US" altLang="en-US" sz="2800" b="1" kern="0" dirty="0">
                <a:solidFill>
                  <a:prstClr val="black"/>
                </a:solidFill>
                <a:latin typeface="Times New Roman" panose="02020603050405020304" pitchFamily="18" charset="0"/>
                <a:cs typeface="Times New Roman" panose="02020603050405020304" pitchFamily="18" charset="0"/>
              </a:rPr>
              <a:t>PHIẾU BÀI TẬP: </a:t>
            </a:r>
            <a:r>
              <a:rPr lang="en-US" altLang="en-US" sz="2800" b="1" kern="0" dirty="0" smtClean="0">
                <a:solidFill>
                  <a:prstClr val="black"/>
                </a:solidFill>
                <a:latin typeface="Times New Roman" panose="02020603050405020304" pitchFamily="18" charset="0"/>
                <a:cs typeface="Times New Roman" panose="02020603050405020304" pitchFamily="18" charset="0"/>
              </a:rPr>
              <a:t>SỰ LỚN LÊN KÌ DIỆU CỦA GIÓNG</a:t>
            </a:r>
            <a:endParaRPr lang="en-US" altLang="en-US" sz="3200" b="1" kern="0" dirty="0">
              <a:solidFill>
                <a:prstClr val="black"/>
              </a:solidFill>
              <a:latin typeface="Times New Roman" panose="02020603050405020304" pitchFamily="18" charset="0"/>
              <a:cs typeface="Times New Roman" panose="02020603050405020304" pitchFamily="18" charset="0"/>
            </a:endParaRPr>
          </a:p>
        </p:txBody>
      </p:sp>
      <p:cxnSp>
        <p:nvCxnSpPr>
          <p:cNvPr id="5" name="Straight Arrow Connector 4"/>
          <p:cNvCxnSpPr>
            <a:cxnSpLocks noChangeShapeType="1"/>
          </p:cNvCxnSpPr>
          <p:nvPr/>
        </p:nvCxnSpPr>
        <p:spPr bwMode="auto">
          <a:xfrm>
            <a:off x="6193589" y="1184264"/>
            <a:ext cx="707018" cy="328380"/>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xmlns="">
                <a:noFill/>
              </a14:hiddenFill>
            </a:ext>
          </a:extLst>
        </p:spPr>
      </p:cxnSp>
      <p:cxnSp>
        <p:nvCxnSpPr>
          <p:cNvPr id="7" name="Straight Arrow Connector 6"/>
          <p:cNvCxnSpPr>
            <a:cxnSpLocks noChangeShapeType="1"/>
          </p:cNvCxnSpPr>
          <p:nvPr/>
        </p:nvCxnSpPr>
        <p:spPr bwMode="auto">
          <a:xfrm rot="5400000">
            <a:off x="3606279" y="-929344"/>
            <a:ext cx="425450" cy="4618037"/>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xmlns="">
                <a:noFill/>
              </a14:hiddenFill>
            </a:ext>
          </a:extLst>
        </p:spPr>
      </p:cxnSp>
      <p:sp>
        <p:nvSpPr>
          <p:cNvPr id="8" name="Text Box 13"/>
          <p:cNvSpPr txBox="1">
            <a:spLocks noChangeArrowheads="1"/>
          </p:cNvSpPr>
          <p:nvPr/>
        </p:nvSpPr>
        <p:spPr bwMode="auto">
          <a:xfrm>
            <a:off x="652531" y="1508916"/>
            <a:ext cx="1804987" cy="400050"/>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914400"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CHI TIẾT</a:t>
            </a:r>
          </a:p>
        </p:txBody>
      </p:sp>
      <p:sp>
        <p:nvSpPr>
          <p:cNvPr id="9" name="Text Box 15"/>
          <p:cNvSpPr txBox="1">
            <a:spLocks noChangeArrowheads="1"/>
          </p:cNvSpPr>
          <p:nvPr/>
        </p:nvSpPr>
        <p:spPr bwMode="auto">
          <a:xfrm>
            <a:off x="5914055" y="1542243"/>
            <a:ext cx="2108200" cy="400050"/>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914400"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Ý  NGHĨA</a:t>
            </a:r>
          </a:p>
        </p:txBody>
      </p:sp>
      <p:sp>
        <p:nvSpPr>
          <p:cNvPr id="12" name="Rounded Rectangle 11"/>
          <p:cNvSpPr/>
          <p:nvPr/>
        </p:nvSpPr>
        <p:spPr>
          <a:xfrm>
            <a:off x="119088" y="1912461"/>
            <a:ext cx="2782877" cy="1906171"/>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defTabSz="914400">
              <a:spcBef>
                <a:spcPct val="50000"/>
              </a:spcBef>
              <a:defRPr/>
            </a:pPr>
            <a:endParaRPr lang="en-US" altLang="en-US" sz="2400" kern="0" dirty="0">
              <a:solidFill>
                <a:srgbClr val="0070C0"/>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3261268" y="2066903"/>
            <a:ext cx="8904505" cy="1502764"/>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algn="just" defTabSz="914400">
              <a:lnSpc>
                <a:spcPct val="70000"/>
              </a:lnSpc>
              <a:spcBef>
                <a:spcPct val="50000"/>
              </a:spcBef>
              <a:buFontTx/>
              <a:buChar char="-"/>
              <a:defRPr/>
            </a:pPr>
            <a:endParaRPr lang="en-US" altLang="en-US" sz="2600" kern="0" dirty="0">
              <a:solidFill>
                <a:srgbClr val="0070C0"/>
              </a:solidFill>
              <a:latin typeface="Times New Roman" panose="02020603050405020304" pitchFamily="18" charset="0"/>
              <a:cs typeface="Times New Roman" panose="02020603050405020304" pitchFamily="18" charset="0"/>
            </a:endParaRPr>
          </a:p>
        </p:txBody>
      </p:sp>
      <p:sp>
        <p:nvSpPr>
          <p:cNvPr id="16" name="Rounded Rectangle 15"/>
          <p:cNvSpPr/>
          <p:nvPr/>
        </p:nvSpPr>
        <p:spPr>
          <a:xfrm>
            <a:off x="126238" y="5496738"/>
            <a:ext cx="2857575" cy="1195874"/>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defTabSz="914400">
              <a:lnSpc>
                <a:spcPct val="80000"/>
              </a:lnSpc>
              <a:spcBef>
                <a:spcPct val="50000"/>
              </a:spcBef>
              <a:defRPr/>
            </a:pPr>
            <a:endParaRPr lang="en-US" altLang="en-US" sz="2600" kern="0" dirty="0">
              <a:solidFill>
                <a:srgbClr val="0070C0"/>
              </a:solidFill>
              <a:latin typeface=".VnTime" pitchFamily="34" charset="0"/>
            </a:endParaRPr>
          </a:p>
        </p:txBody>
      </p:sp>
      <p:sp>
        <p:nvSpPr>
          <p:cNvPr id="18" name="Rounded Rectangle 17"/>
          <p:cNvSpPr/>
          <p:nvPr/>
        </p:nvSpPr>
        <p:spPr>
          <a:xfrm>
            <a:off x="163587" y="3951846"/>
            <a:ext cx="2782876" cy="1327150"/>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defTabSz="914400">
              <a:spcBef>
                <a:spcPct val="50000"/>
              </a:spcBef>
              <a:defRPr/>
            </a:pP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0" name="Rounded Rectangle 19"/>
          <p:cNvSpPr/>
          <p:nvPr/>
        </p:nvSpPr>
        <p:spPr>
          <a:xfrm>
            <a:off x="3161354" y="3818632"/>
            <a:ext cx="9007751" cy="1361777"/>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defTabSz="914400">
              <a:lnSpc>
                <a:spcPct val="90000"/>
              </a:lnSpc>
              <a:spcBef>
                <a:spcPct val="50000"/>
              </a:spcBef>
              <a:buFontTx/>
              <a:buChar char="-"/>
              <a:defRPr/>
            </a:pPr>
            <a:endParaRPr lang="en-US" altLang="en-US" sz="2600" kern="0" dirty="0">
              <a:solidFill>
                <a:srgbClr val="E43230"/>
              </a:solidFill>
              <a:latin typeface=".VnTime" pitchFamily="34" charset="0"/>
            </a:endParaRPr>
          </a:p>
        </p:txBody>
      </p:sp>
      <p:sp>
        <p:nvSpPr>
          <p:cNvPr id="23" name="Rounded Rectangle 22"/>
          <p:cNvSpPr/>
          <p:nvPr/>
        </p:nvSpPr>
        <p:spPr>
          <a:xfrm>
            <a:off x="3131625" y="5360908"/>
            <a:ext cx="9106176" cy="1421607"/>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defTabSz="914400">
              <a:spcBef>
                <a:spcPct val="50000"/>
              </a:spcBef>
              <a:defRPr/>
            </a:pP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 name="Rectangle 1"/>
          <p:cNvSpPr/>
          <p:nvPr/>
        </p:nvSpPr>
        <p:spPr>
          <a:xfrm>
            <a:off x="147048" y="1965738"/>
            <a:ext cx="2725874" cy="1938992"/>
          </a:xfrm>
          <a:prstGeom prst="rect">
            <a:avLst/>
          </a:prstGeom>
        </p:spPr>
        <p:txBody>
          <a:bodyPr wrap="square">
            <a:spAutoFit/>
          </a:bodyPr>
          <a:lstStyle/>
          <a:p>
            <a:pPr algn="just" defTabSz="914400" fontAlgn="base">
              <a:spcBef>
                <a:spcPct val="0"/>
              </a:spcBef>
              <a:spcAft>
                <a:spcPct val="0"/>
              </a:spcAft>
            </a:pPr>
            <a:r>
              <a:rPr lang="en-US" altLang="en-US" sz="2400"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Gióng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lớn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nhanh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như</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thổi</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smtClean="0">
                <a:solidFill>
                  <a:srgbClr val="0000FF"/>
                </a:solidFill>
                <a:latin typeface="Times New Roman" panose="02020603050405020304" pitchFamily="18" charset="0"/>
                <a:cs typeface="Times New Roman" panose="02020603050405020304" pitchFamily="18" charset="0"/>
              </a:rPr>
              <a:t>cơm</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ăn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mấy</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cũng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không</a:t>
            </a:r>
            <a:r>
              <a:rPr lang="en-US" altLang="en-US" sz="2400" b="1" dirty="0">
                <a:solidFill>
                  <a:srgbClr val="0000FF"/>
                </a:solidFill>
                <a:latin typeface="Times New Roman" panose="02020603050405020304" pitchFamily="18" charset="0"/>
                <a:cs typeface="Times New Roman" panose="02020603050405020304" pitchFamily="18" charset="0"/>
              </a:rPr>
              <a:t> no, </a:t>
            </a:r>
            <a:r>
              <a:rPr lang="en-US" altLang="en-US" sz="2400" b="1" dirty="0" err="1">
                <a:solidFill>
                  <a:srgbClr val="0000FF"/>
                </a:solidFill>
                <a:latin typeface="Times New Roman" panose="02020603050405020304" pitchFamily="18" charset="0"/>
                <a:cs typeface="Times New Roman" panose="02020603050405020304" pitchFamily="18" charset="0"/>
              </a:rPr>
              <a:t>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vừa</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mặc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đã</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căng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đứt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chỉ</a:t>
            </a:r>
            <a:r>
              <a:rPr lang="en-US" altLang="en-US" sz="2400" b="1" dirty="0">
                <a:solidFill>
                  <a:srgbClr val="0000FF"/>
                </a:solidFill>
                <a:latin typeface="Times New Roman" panose="02020603050405020304" pitchFamily="18" charset="0"/>
                <a:cs typeface="Times New Roman" panose="02020603050405020304" pitchFamily="18" charset="0"/>
              </a:rPr>
              <a:t>. </a:t>
            </a:r>
          </a:p>
        </p:txBody>
      </p:sp>
      <p:sp>
        <p:nvSpPr>
          <p:cNvPr id="3" name="Rectangle 2"/>
          <p:cNvSpPr/>
          <p:nvPr/>
        </p:nvSpPr>
        <p:spPr>
          <a:xfrm>
            <a:off x="274050" y="5763166"/>
            <a:ext cx="2471871" cy="1138773"/>
          </a:xfrm>
          <a:prstGeom prst="rect">
            <a:avLst/>
          </a:prstGeom>
        </p:spPr>
        <p:txBody>
          <a:bodyPr wrap="square">
            <a:spAutoFit/>
          </a:bodyPr>
          <a:lstStyle/>
          <a:p>
            <a:pPr algn="just" defTabSz="914400" fontAlgn="base">
              <a:spcBef>
                <a:spcPct val="0"/>
              </a:spcBef>
              <a:spcAft>
                <a:spcPct val="0"/>
              </a:spcAft>
            </a:pP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Vươn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vai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thành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tráng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sĩ</a:t>
            </a:r>
            <a:r>
              <a:rPr lang="en-US" altLang="en-US" sz="2400" b="1" dirty="0">
                <a:solidFill>
                  <a:srgbClr val="0000FF"/>
                </a:solidFill>
                <a:latin typeface="Times New Roman" panose="02020603050405020304" pitchFamily="18" charset="0"/>
                <a:cs typeface="Times New Roman" panose="02020603050405020304" pitchFamily="18" charset="0"/>
              </a:rPr>
              <a:t>.</a:t>
            </a:r>
          </a:p>
          <a:p>
            <a:pPr defTabSz="914400" fontAlgn="base">
              <a:spcBef>
                <a:spcPct val="0"/>
              </a:spcBef>
              <a:spcAft>
                <a:spcPct val="0"/>
              </a:spcAft>
            </a:pPr>
            <a:r>
              <a:rPr lang="en-US" altLang="en-US" sz="2000" b="1" dirty="0">
                <a:solidFill>
                  <a:srgbClr val="FFFF66"/>
                </a:solidFill>
                <a:latin typeface="Arial" panose="020B0604020202020204" pitchFamily="34" charset="0"/>
                <a:cs typeface="Arial" panose="020B0604020202020204" pitchFamily="34" charset="0"/>
              </a:rPr>
              <a:t>  </a:t>
            </a:r>
          </a:p>
        </p:txBody>
      </p:sp>
      <p:sp>
        <p:nvSpPr>
          <p:cNvPr id="6" name="Rectangle 5"/>
          <p:cNvSpPr/>
          <p:nvPr/>
        </p:nvSpPr>
        <p:spPr>
          <a:xfrm>
            <a:off x="277512" y="4137164"/>
            <a:ext cx="2569438" cy="830997"/>
          </a:xfrm>
          <a:prstGeom prst="rect">
            <a:avLst/>
          </a:prstGeom>
        </p:spPr>
        <p:txBody>
          <a:bodyPr wrap="square">
            <a:spAutoFit/>
          </a:bodyPr>
          <a:lstStyle/>
          <a:p>
            <a:pPr defTabSz="914400" fontAlgn="base">
              <a:spcBef>
                <a:spcPct val="0"/>
              </a:spcBef>
              <a:spcAft>
                <a:spcPct val="0"/>
              </a:spcAft>
            </a:pP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smtClean="0">
                <a:solidFill>
                  <a:srgbClr val="0000FF"/>
                </a:solidFill>
                <a:latin typeface="Times New Roman" panose="02020603050405020304" pitchFamily="18" charset="0"/>
                <a:cs typeface="Times New Roman" panose="02020603050405020304" pitchFamily="18" charset="0"/>
              </a:rPr>
              <a:t>Bà</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a:solidFill>
                  <a:srgbClr val="0000FF"/>
                </a:solidFill>
                <a:latin typeface="Times New Roman" panose="02020603050405020304" pitchFamily="18" charset="0"/>
                <a:cs typeface="Times New Roman" panose="02020603050405020304" pitchFamily="18" charset="0"/>
              </a:rPr>
              <a:t>con </a:t>
            </a:r>
            <a:r>
              <a:rPr lang="en-US" altLang="en-US" sz="2400" b="1" dirty="0" err="1">
                <a:solidFill>
                  <a:srgbClr val="0000FF"/>
                </a:solidFill>
                <a:latin typeface="Times New Roman" panose="02020603050405020304" pitchFamily="18" charset="0"/>
                <a:cs typeface="Times New Roman" panose="02020603050405020304" pitchFamily="18" charset="0"/>
              </a:rPr>
              <a:t>góp</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gạo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nuôi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chú</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bé</a:t>
            </a:r>
            <a:r>
              <a:rPr lang="en-US" altLang="en-US" sz="2400" b="1" dirty="0">
                <a:solidFill>
                  <a:srgbClr val="0000FF"/>
                </a:solidFill>
                <a:latin typeface="Times New Roman" panose="02020603050405020304" pitchFamily="18" charset="0"/>
                <a:cs typeface="Times New Roman" panose="02020603050405020304" pitchFamily="18" charset="0"/>
              </a:rPr>
              <a:t>. </a:t>
            </a:r>
          </a:p>
        </p:txBody>
      </p:sp>
      <p:sp>
        <p:nvSpPr>
          <p:cNvPr id="10" name="Rectangle 9"/>
          <p:cNvSpPr/>
          <p:nvPr/>
        </p:nvSpPr>
        <p:spPr>
          <a:xfrm>
            <a:off x="3420118" y="2190138"/>
            <a:ext cx="8690053" cy="1200329"/>
          </a:xfrm>
          <a:prstGeom prst="rect">
            <a:avLst/>
          </a:prstGeom>
        </p:spPr>
        <p:txBody>
          <a:bodyPr wrap="square">
            <a:spAutoFit/>
          </a:bodyPr>
          <a:lstStyle/>
          <a:p>
            <a:r>
              <a:rPr lang="en-US" sz="2400" dirty="0" smtClean="0">
                <a:solidFill>
                  <a:srgbClr val="FF0000"/>
                </a:solidFill>
                <a:latin typeface="Times New Roman" panose="02020603050405020304" pitchFamily="18" charset="0"/>
                <a:ea typeface="Times New Roman" panose="02020603050405020304" pitchFamily="18" charset="0"/>
              </a:rPr>
              <a:t>.............................................................................................................................................................................................................................................................................................................................................</a:t>
            </a:r>
            <a:endParaRPr lang="en-US" sz="2400" dirty="0">
              <a:solidFill>
                <a:srgbClr val="FF0000"/>
              </a:solidFill>
            </a:endParaRPr>
          </a:p>
        </p:txBody>
      </p:sp>
      <p:sp>
        <p:nvSpPr>
          <p:cNvPr id="13" name="Rectangle 12"/>
          <p:cNvSpPr/>
          <p:nvPr/>
        </p:nvSpPr>
        <p:spPr>
          <a:xfrm>
            <a:off x="3261268" y="3841891"/>
            <a:ext cx="8848903" cy="1126270"/>
          </a:xfrm>
          <a:prstGeom prst="rect">
            <a:avLst/>
          </a:prstGeom>
        </p:spPr>
        <p:txBody>
          <a:bodyPr wrap="square">
            <a:spAutoFit/>
          </a:bodyPr>
          <a:lstStyle/>
          <a:p>
            <a:pPr algn="just">
              <a:lnSpc>
                <a:spcPts val="2000"/>
              </a:lnSpc>
            </a:pP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3189068" y="5403300"/>
            <a:ext cx="8780679" cy="1382751"/>
          </a:xfrm>
          <a:prstGeom prst="rect">
            <a:avLst/>
          </a:prstGeom>
        </p:spPr>
        <p:txBody>
          <a:bodyPr wrap="square">
            <a:spAutoFit/>
          </a:bodyPr>
          <a:lstStyle/>
          <a:p>
            <a:pPr algn="just">
              <a:lnSpc>
                <a:spcPts val="2000"/>
              </a:lnSpc>
            </a:pP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9" name="文本框 2"/>
          <p:cNvSpPr txBox="1"/>
          <p:nvPr/>
        </p:nvSpPr>
        <p:spPr>
          <a:xfrm>
            <a:off x="1" y="-53748"/>
            <a:ext cx="7856376" cy="769441"/>
          </a:xfrm>
          <a:prstGeom prst="rect">
            <a:avLst/>
          </a:prstGeom>
          <a:noFill/>
        </p:spPr>
        <p:txBody>
          <a:bodyPr wrap="square" rtlCol="0">
            <a:spAutoFit/>
          </a:bodyPr>
          <a:lstStyle/>
          <a:p>
            <a:pPr defTabSz="914400"/>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b.Sự</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lớn</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lên</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kì</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diệu</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của</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en-US" sz="4400" b="1" dirty="0" err="1" smtClean="0">
                <a:solidFill>
                  <a:srgbClr val="FF0000"/>
                </a:solidFill>
                <a:latin typeface="Times New Roman" panose="02020603050405020304" pitchFamily="18" charset="0"/>
                <a:cs typeface="Times New Roman" panose="02020603050405020304" pitchFamily="18" charset="0"/>
              </a:rPr>
              <a:t>Gióng</a:t>
            </a:r>
            <a:endParaRPr lang="zh-CN" altLang="en-US" sz="4400" b="1" dirty="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endParaRPr>
          </a:p>
        </p:txBody>
      </p:sp>
    </p:spTree>
    <p:extLst>
      <p:ext uri="{BB962C8B-B14F-4D97-AF65-F5344CB8AC3E}">
        <p14:creationId xmlns:p14="http://schemas.microsoft.com/office/powerpoint/2010/main" xmlns="" val="28198952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Horizontal)">
                                      <p:cBhvr>
                                        <p:cTn id="12" dur="500"/>
                                        <p:tgtEl>
                                          <p:spTgt spid="7"/>
                                        </p:tgtEl>
                                      </p:cBhvr>
                                    </p:animEffect>
                                  </p:childTnLst>
                                </p:cTn>
                              </p:par>
                              <p:par>
                                <p:cTn id="13" presetID="16" presetClass="entr" presetSubtype="2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Horizontal)">
                                      <p:cBhvr>
                                        <p:cTn id="15" dur="5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Horizont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6"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arn(inHorizontal)">
                                      <p:cBhvr>
                                        <p:cTn id="35" dur="500"/>
                                        <p:tgtEl>
                                          <p:spTgt spid="18"/>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barn(inVertical)">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6"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Horizont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barn(inVertical)">
                                      <p:cBhvr>
                                        <p:cTn id="46" dur="500"/>
                                        <p:tgtEl>
                                          <p:spTgt spid="3"/>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6"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arn(inHorizontal)">
                                      <p:cBhvr>
                                        <p:cTn id="58" dur="500"/>
                                        <p:tgtEl>
                                          <p:spTgt spid="14"/>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barn(inVertical)">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6"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barn(inHorizontal)">
                                      <p:cBhvr>
                                        <p:cTn id="66" dur="500"/>
                                        <p:tgtEl>
                                          <p:spTgt spid="20"/>
                                        </p:tgtEl>
                                      </p:cBhvr>
                                    </p:animEffect>
                                  </p:childTnLst>
                                </p:cTn>
                              </p:par>
                              <p:par>
                                <p:cTn id="67" presetID="6" presetClass="entr" presetSubtype="16" fill="hold" grpId="0" nodeType="with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circle(in)">
                                      <p:cBhvr>
                                        <p:cTn id="69" dur="2000"/>
                                        <p:tgtEl>
                                          <p:spTgt spid="13"/>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6" fill="hold" grpId="0" nodeType="click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barn(inHorizontal)">
                                      <p:cBhvr>
                                        <p:cTn id="74" dur="500"/>
                                        <p:tgtEl>
                                          <p:spTgt spid="23"/>
                                        </p:tgtEl>
                                      </p:cBhvr>
                                    </p:animEffect>
                                  </p:childTnLst>
                                </p:cTn>
                              </p:par>
                              <p:par>
                                <p:cTn id="75" presetID="16" presetClass="entr" presetSubtype="21" fill="hold" grpId="0" nodeType="with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barn(inVertical)">
                                      <p:cBhvr>
                                        <p:cTn id="7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2" grpId="0" animBg="1"/>
      <p:bldP spid="14" grpId="0" animBg="1"/>
      <p:bldP spid="16" grpId="0" animBg="1"/>
      <p:bldP spid="18" grpId="0" animBg="1"/>
      <p:bldP spid="20" grpId="0" animBg="1"/>
      <p:bldP spid="23" grpId="0" animBg="1"/>
      <p:bldP spid="2" grpId="0"/>
      <p:bldP spid="3" grpId="0"/>
      <p:bldP spid="6" grpId="0"/>
      <p:bldP spid="10" grpId="0"/>
      <p:bldP spid="13"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7163" y="-28575"/>
            <a:ext cx="11936412" cy="546100"/>
          </a:xfrm>
          <a:prstGeom prst="roundRect">
            <a:avLst/>
          </a:prstGeom>
          <a:solidFill>
            <a:srgbClr val="FF99CC"/>
          </a:solidFill>
          <a:ln w="12700" cap="flat" cmpd="sng" algn="ctr">
            <a:solidFill>
              <a:srgbClr val="4472C4"/>
            </a:solidFill>
            <a:prstDash val="solid"/>
            <a:miter lim="800000"/>
          </a:ln>
          <a:effectLst/>
        </p:spPr>
        <p:txBody>
          <a:bodyPr anchor="ctr"/>
          <a:lstStyle/>
          <a:p>
            <a:pPr algn="ctr" defTabSz="914400">
              <a:spcBef>
                <a:spcPct val="50000"/>
              </a:spcBef>
              <a:defRPr/>
            </a:pPr>
            <a:r>
              <a:rPr lang="en-US" altLang="en-US" sz="2800" b="1" kern="0" dirty="0">
                <a:solidFill>
                  <a:prstClr val="black"/>
                </a:solidFill>
                <a:latin typeface="Times New Roman" panose="02020603050405020304" pitchFamily="18" charset="0"/>
                <a:cs typeface="Times New Roman" panose="02020603050405020304" pitchFamily="18" charset="0"/>
              </a:rPr>
              <a:t>PHIẾU BÀI TẬP: </a:t>
            </a:r>
            <a:r>
              <a:rPr lang="en-US" altLang="en-US" sz="2800" b="1" kern="0" dirty="0" smtClean="0">
                <a:solidFill>
                  <a:prstClr val="black"/>
                </a:solidFill>
                <a:latin typeface="Times New Roman" panose="02020603050405020304" pitchFamily="18" charset="0"/>
                <a:cs typeface="Times New Roman" panose="02020603050405020304" pitchFamily="18" charset="0"/>
              </a:rPr>
              <a:t>SỰ LỚN LÊN KÌ DIỆU CỦA GIÓNG</a:t>
            </a:r>
            <a:endParaRPr lang="en-US" altLang="en-US" sz="3200" b="1" kern="0" dirty="0">
              <a:solidFill>
                <a:prstClr val="black"/>
              </a:solidFill>
              <a:latin typeface="Times New Roman" panose="02020603050405020304" pitchFamily="18" charset="0"/>
              <a:cs typeface="Times New Roman" panose="02020603050405020304" pitchFamily="18" charset="0"/>
            </a:endParaRPr>
          </a:p>
        </p:txBody>
      </p:sp>
      <p:cxnSp>
        <p:nvCxnSpPr>
          <p:cNvPr id="5" name="Straight Arrow Connector 4"/>
          <p:cNvCxnSpPr>
            <a:cxnSpLocks noChangeShapeType="1"/>
          </p:cNvCxnSpPr>
          <p:nvPr/>
        </p:nvCxnSpPr>
        <p:spPr bwMode="auto">
          <a:xfrm>
            <a:off x="5867402" y="525461"/>
            <a:ext cx="707018" cy="328380"/>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xmlns="">
                <a:noFill/>
              </a14:hiddenFill>
            </a:ext>
          </a:extLst>
        </p:spPr>
      </p:cxnSp>
      <p:cxnSp>
        <p:nvCxnSpPr>
          <p:cNvPr id="7" name="Straight Arrow Connector 6"/>
          <p:cNvCxnSpPr>
            <a:cxnSpLocks noChangeShapeType="1"/>
          </p:cNvCxnSpPr>
          <p:nvPr/>
        </p:nvCxnSpPr>
        <p:spPr bwMode="auto">
          <a:xfrm rot="5400000">
            <a:off x="3345659" y="-1573237"/>
            <a:ext cx="425450" cy="4618037"/>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xmlns="">
                <a:noFill/>
              </a14:hiddenFill>
            </a:ext>
          </a:extLst>
        </p:spPr>
      </p:cxnSp>
      <p:sp>
        <p:nvSpPr>
          <p:cNvPr id="8" name="Text Box 13"/>
          <p:cNvSpPr txBox="1">
            <a:spLocks noChangeArrowheads="1"/>
          </p:cNvSpPr>
          <p:nvPr/>
        </p:nvSpPr>
        <p:spPr bwMode="auto">
          <a:xfrm>
            <a:off x="234443" y="896479"/>
            <a:ext cx="1804987" cy="400050"/>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914400"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CHI TIẾT</a:t>
            </a:r>
          </a:p>
        </p:txBody>
      </p:sp>
      <p:sp>
        <p:nvSpPr>
          <p:cNvPr id="9" name="Text Box 15"/>
          <p:cNvSpPr txBox="1">
            <a:spLocks noChangeArrowheads="1"/>
          </p:cNvSpPr>
          <p:nvPr/>
        </p:nvSpPr>
        <p:spPr bwMode="auto">
          <a:xfrm>
            <a:off x="5636485" y="885822"/>
            <a:ext cx="2108200" cy="400050"/>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914400"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Ý  NGHĨA</a:t>
            </a:r>
          </a:p>
        </p:txBody>
      </p:sp>
      <p:sp>
        <p:nvSpPr>
          <p:cNvPr id="12" name="Rounded Rectangle 11"/>
          <p:cNvSpPr/>
          <p:nvPr/>
        </p:nvSpPr>
        <p:spPr>
          <a:xfrm>
            <a:off x="66795" y="1414420"/>
            <a:ext cx="2782877" cy="2077888"/>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defTabSz="914400">
              <a:spcBef>
                <a:spcPct val="50000"/>
              </a:spcBef>
              <a:defRPr/>
            </a:pPr>
            <a:endParaRPr lang="en-US" altLang="en-US" sz="2400" kern="0" dirty="0">
              <a:solidFill>
                <a:srgbClr val="0070C0"/>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3189068" y="1422345"/>
            <a:ext cx="8904505" cy="1502764"/>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algn="just" defTabSz="914400">
              <a:lnSpc>
                <a:spcPct val="70000"/>
              </a:lnSpc>
              <a:spcBef>
                <a:spcPct val="50000"/>
              </a:spcBef>
              <a:buFontTx/>
              <a:buChar char="-"/>
              <a:defRPr/>
            </a:pPr>
            <a:endParaRPr lang="en-US" altLang="en-US" sz="2600" kern="0" dirty="0">
              <a:solidFill>
                <a:srgbClr val="0070C0"/>
              </a:solidFill>
              <a:latin typeface="Times New Roman" panose="02020603050405020304" pitchFamily="18" charset="0"/>
              <a:cs typeface="Times New Roman" panose="02020603050405020304" pitchFamily="18" charset="0"/>
            </a:endParaRPr>
          </a:p>
        </p:txBody>
      </p:sp>
      <p:sp>
        <p:nvSpPr>
          <p:cNvPr id="16" name="Rounded Rectangle 15"/>
          <p:cNvSpPr/>
          <p:nvPr/>
        </p:nvSpPr>
        <p:spPr>
          <a:xfrm>
            <a:off x="-17829" y="5461588"/>
            <a:ext cx="2857575" cy="1195874"/>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defTabSz="914400">
              <a:lnSpc>
                <a:spcPct val="80000"/>
              </a:lnSpc>
              <a:spcBef>
                <a:spcPct val="50000"/>
              </a:spcBef>
              <a:defRPr/>
            </a:pPr>
            <a:endParaRPr lang="en-US" altLang="en-US" sz="2600" kern="0" dirty="0">
              <a:solidFill>
                <a:srgbClr val="0070C0"/>
              </a:solidFill>
              <a:latin typeface=".VnTime" pitchFamily="34" charset="0"/>
            </a:endParaRPr>
          </a:p>
        </p:txBody>
      </p:sp>
      <p:sp>
        <p:nvSpPr>
          <p:cNvPr id="18" name="Rounded Rectangle 17"/>
          <p:cNvSpPr/>
          <p:nvPr/>
        </p:nvSpPr>
        <p:spPr>
          <a:xfrm>
            <a:off x="118547" y="3813373"/>
            <a:ext cx="2782876" cy="1327150"/>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defTabSz="914400">
              <a:spcBef>
                <a:spcPct val="50000"/>
              </a:spcBef>
              <a:defRPr/>
            </a:pP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0" name="Rounded Rectangle 19"/>
          <p:cNvSpPr/>
          <p:nvPr/>
        </p:nvSpPr>
        <p:spPr>
          <a:xfrm>
            <a:off x="2984832" y="3537665"/>
            <a:ext cx="9007751" cy="1732593"/>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defTabSz="914400">
              <a:lnSpc>
                <a:spcPct val="90000"/>
              </a:lnSpc>
              <a:spcBef>
                <a:spcPct val="50000"/>
              </a:spcBef>
              <a:buFontTx/>
              <a:buChar char="-"/>
              <a:defRPr/>
            </a:pPr>
            <a:endParaRPr lang="en-US" altLang="en-US" sz="2600" kern="0" dirty="0">
              <a:solidFill>
                <a:srgbClr val="E43230"/>
              </a:solidFill>
              <a:latin typeface=".VnTime" pitchFamily="34" charset="0"/>
            </a:endParaRPr>
          </a:p>
        </p:txBody>
      </p:sp>
      <p:sp>
        <p:nvSpPr>
          <p:cNvPr id="23" name="Rounded Rectangle 22"/>
          <p:cNvSpPr/>
          <p:nvPr/>
        </p:nvSpPr>
        <p:spPr>
          <a:xfrm>
            <a:off x="3085824" y="5436393"/>
            <a:ext cx="9106176" cy="1421607"/>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defTabSz="914400">
              <a:spcBef>
                <a:spcPct val="50000"/>
              </a:spcBef>
              <a:defRPr/>
            </a:pP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 name="Rectangle 1"/>
          <p:cNvSpPr/>
          <p:nvPr/>
        </p:nvSpPr>
        <p:spPr>
          <a:xfrm>
            <a:off x="23513" y="1422345"/>
            <a:ext cx="2725874" cy="1938992"/>
          </a:xfrm>
          <a:prstGeom prst="rect">
            <a:avLst/>
          </a:prstGeom>
        </p:spPr>
        <p:txBody>
          <a:bodyPr wrap="square">
            <a:spAutoFit/>
          </a:bodyPr>
          <a:lstStyle/>
          <a:p>
            <a:pPr lvl="0" algn="just" defTabSz="914400" fontAlgn="base">
              <a:spcBef>
                <a:spcPct val="0"/>
              </a:spcBef>
              <a:spcAft>
                <a:spcPct val="0"/>
              </a:spcAft>
            </a:pPr>
            <a:r>
              <a:rPr lang="en-US" altLang="en-US" sz="2400"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Gióng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lớn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nhanh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như</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thổi</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smtClean="0">
                <a:solidFill>
                  <a:srgbClr val="0000FF"/>
                </a:solidFill>
                <a:latin typeface="Times New Roman" panose="02020603050405020304" pitchFamily="18" charset="0"/>
                <a:cs typeface="Times New Roman" panose="02020603050405020304" pitchFamily="18" charset="0"/>
              </a:rPr>
              <a:t>cơm</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ăn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mấy</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cũng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không</a:t>
            </a:r>
            <a:r>
              <a:rPr lang="en-US" altLang="en-US" sz="2400" b="1" dirty="0">
                <a:solidFill>
                  <a:srgbClr val="0000FF"/>
                </a:solidFill>
                <a:latin typeface="Times New Roman" panose="02020603050405020304" pitchFamily="18" charset="0"/>
                <a:cs typeface="Times New Roman" panose="02020603050405020304" pitchFamily="18" charset="0"/>
              </a:rPr>
              <a:t> no, </a:t>
            </a:r>
            <a:r>
              <a:rPr lang="en-US" altLang="en-US" sz="2400" b="1" dirty="0" err="1">
                <a:solidFill>
                  <a:srgbClr val="0000FF"/>
                </a:solidFill>
                <a:latin typeface="Times New Roman" panose="02020603050405020304" pitchFamily="18" charset="0"/>
                <a:cs typeface="Times New Roman" panose="02020603050405020304" pitchFamily="18" charset="0"/>
              </a:rPr>
              <a:t>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vừa</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mặc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đã</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căng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đứt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chỉ</a:t>
            </a:r>
            <a:r>
              <a:rPr lang="en-US" altLang="en-US" sz="2400" b="1" dirty="0">
                <a:solidFill>
                  <a:srgbClr val="0000FF"/>
                </a:solidFill>
                <a:latin typeface="Times New Roman" panose="02020603050405020304" pitchFamily="18" charset="0"/>
                <a:cs typeface="Times New Roman" panose="02020603050405020304" pitchFamily="18" charset="0"/>
              </a:rPr>
              <a:t>. </a:t>
            </a:r>
          </a:p>
        </p:txBody>
      </p:sp>
      <p:sp>
        <p:nvSpPr>
          <p:cNvPr id="3" name="Rectangle 2"/>
          <p:cNvSpPr/>
          <p:nvPr/>
        </p:nvSpPr>
        <p:spPr>
          <a:xfrm>
            <a:off x="274050" y="5763166"/>
            <a:ext cx="2471871" cy="1138773"/>
          </a:xfrm>
          <a:prstGeom prst="rect">
            <a:avLst/>
          </a:prstGeom>
        </p:spPr>
        <p:txBody>
          <a:bodyPr wrap="square">
            <a:spAutoFit/>
          </a:bodyPr>
          <a:lstStyle/>
          <a:p>
            <a:pPr lvl="0" algn="just" defTabSz="914400" fontAlgn="base">
              <a:spcBef>
                <a:spcPct val="0"/>
              </a:spcBef>
              <a:spcAft>
                <a:spcPct val="0"/>
              </a:spcAft>
            </a:pP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Vươn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vai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thành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tráng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sĩ</a:t>
            </a:r>
            <a:r>
              <a:rPr lang="en-US" altLang="en-US" sz="2400" b="1" dirty="0">
                <a:solidFill>
                  <a:srgbClr val="0000FF"/>
                </a:solidFill>
                <a:latin typeface="Times New Roman" panose="02020603050405020304" pitchFamily="18" charset="0"/>
                <a:cs typeface="Times New Roman" panose="02020603050405020304" pitchFamily="18" charset="0"/>
              </a:rPr>
              <a:t>.</a:t>
            </a:r>
          </a:p>
          <a:p>
            <a:pPr lvl="0" defTabSz="914400" fontAlgn="base">
              <a:spcBef>
                <a:spcPct val="0"/>
              </a:spcBef>
              <a:spcAft>
                <a:spcPct val="0"/>
              </a:spcAft>
            </a:pPr>
            <a:r>
              <a:rPr lang="en-US" altLang="en-US" sz="2000" b="1" dirty="0">
                <a:solidFill>
                  <a:srgbClr val="FFFF66"/>
                </a:solidFill>
                <a:latin typeface="Arial" panose="020B0604020202020204" pitchFamily="34" charset="0"/>
                <a:cs typeface="Arial" panose="020B0604020202020204" pitchFamily="34" charset="0"/>
              </a:rPr>
              <a:t>  </a:t>
            </a:r>
          </a:p>
        </p:txBody>
      </p:sp>
      <p:sp>
        <p:nvSpPr>
          <p:cNvPr id="6" name="Rectangle 5"/>
          <p:cNvSpPr/>
          <p:nvPr/>
        </p:nvSpPr>
        <p:spPr>
          <a:xfrm>
            <a:off x="270308" y="3944345"/>
            <a:ext cx="2569438" cy="830997"/>
          </a:xfrm>
          <a:prstGeom prst="rect">
            <a:avLst/>
          </a:prstGeom>
        </p:spPr>
        <p:txBody>
          <a:bodyPr wrap="square">
            <a:spAutoFit/>
          </a:bodyPr>
          <a:lstStyle/>
          <a:p>
            <a:pPr lvl="0" defTabSz="914400" fontAlgn="base">
              <a:spcBef>
                <a:spcPct val="0"/>
              </a:spcBef>
              <a:spcAft>
                <a:spcPct val="0"/>
              </a:spcAft>
            </a:pP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smtClean="0">
                <a:solidFill>
                  <a:srgbClr val="0000FF"/>
                </a:solidFill>
                <a:latin typeface="Times New Roman" panose="02020603050405020304" pitchFamily="18" charset="0"/>
                <a:cs typeface="Times New Roman" panose="02020603050405020304" pitchFamily="18" charset="0"/>
              </a:rPr>
              <a:t>Bà</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a:solidFill>
                  <a:srgbClr val="0000FF"/>
                </a:solidFill>
                <a:latin typeface="Times New Roman" panose="02020603050405020304" pitchFamily="18" charset="0"/>
                <a:cs typeface="Times New Roman" panose="02020603050405020304" pitchFamily="18" charset="0"/>
              </a:rPr>
              <a:t>con </a:t>
            </a:r>
            <a:r>
              <a:rPr lang="en-US" altLang="en-US" sz="2400" b="1" dirty="0" err="1">
                <a:solidFill>
                  <a:srgbClr val="0000FF"/>
                </a:solidFill>
                <a:latin typeface="Times New Roman" panose="02020603050405020304" pitchFamily="18" charset="0"/>
                <a:cs typeface="Times New Roman" panose="02020603050405020304" pitchFamily="18" charset="0"/>
              </a:rPr>
              <a:t>góp</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gạo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nuôi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chú</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bé</a:t>
            </a:r>
            <a:r>
              <a:rPr lang="en-US" altLang="en-US" sz="2400" b="1" dirty="0">
                <a:solidFill>
                  <a:srgbClr val="0000FF"/>
                </a:solidFill>
                <a:latin typeface="Times New Roman" panose="02020603050405020304" pitchFamily="18" charset="0"/>
                <a:cs typeface="Times New Roman" panose="02020603050405020304" pitchFamily="18" charset="0"/>
              </a:rPr>
              <a:t>. </a:t>
            </a:r>
          </a:p>
        </p:txBody>
      </p:sp>
      <p:sp>
        <p:nvSpPr>
          <p:cNvPr id="10" name="Rectangle 9"/>
          <p:cNvSpPr/>
          <p:nvPr/>
        </p:nvSpPr>
        <p:spPr>
          <a:xfrm>
            <a:off x="3312894" y="1428644"/>
            <a:ext cx="8690053" cy="1569660"/>
          </a:xfrm>
          <a:prstGeom prst="rect">
            <a:avLst/>
          </a:prstGeom>
        </p:spPr>
        <p:txBody>
          <a:bodyPr wrap="square">
            <a:spAutoFit/>
          </a:bodyPr>
          <a:lstStyle/>
          <a:p>
            <a:r>
              <a:rPr lang="en-US" sz="2400" dirty="0" smtClean="0">
                <a:solidFill>
                  <a:srgbClr val="FF0000"/>
                </a:solidFill>
                <a:latin typeface="Times New Roman" panose="02020603050405020304" pitchFamily="18" charset="0"/>
                <a:ea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rPr>
              <a:t>Lớn</a:t>
            </a:r>
            <a:r>
              <a:rPr lang="en-US" sz="2400" dirty="0" smtClean="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nhanh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một</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cách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kì</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diệu</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trong</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hoàn</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cảnh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đất</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nước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có</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giặc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xâm</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lược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cùng</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nhân</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dân</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đánh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giặc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giữ</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nước</a:t>
            </a:r>
            <a:r>
              <a:rPr lang="en-US" sz="2400" dirty="0" smtClean="0">
                <a:solidFill>
                  <a:srgbClr val="FF0000"/>
                </a:solidFill>
                <a:latin typeface="Times New Roman" panose="02020603050405020304" pitchFamily="18" charset="0"/>
                <a:ea typeface="Times New Roman" panose="02020603050405020304" pitchFamily="18" charset="0"/>
              </a:rPr>
              <a:t>.)</a:t>
            </a:r>
          </a:p>
          <a:p>
            <a:r>
              <a:rPr lang="en-US" sz="2400" dirty="0" smtClean="0">
                <a:solidFill>
                  <a:srgbClr val="FF0000"/>
                </a:solidFill>
                <a:latin typeface="Times New Roman" panose="02020603050405020304" pitchFamily="18" charset="0"/>
              </a:rPr>
              <a:t>-</a:t>
            </a:r>
            <a:r>
              <a:rPr lang="en-US" sz="2400" dirty="0" err="1">
                <a:solidFill>
                  <a:srgbClr val="FF0000"/>
                </a:solidFill>
                <a:latin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nhanh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để</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đủ</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sức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đáp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ứng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với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nhiệm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vụ</a:t>
            </a:r>
            <a:r>
              <a:rPr lang="en-US" sz="2400" dirty="0">
                <a:solidFill>
                  <a:srgbClr val="FF0000"/>
                </a:solidFill>
                <a:latin typeface="Times New Roman" panose="02020603050405020304" pitchFamily="18" charset="0"/>
                <a:cs typeface="Times New Roman" panose="02020603050405020304" pitchFamily="18" charset="0"/>
              </a:rPr>
              <a:t> to </a:t>
            </a:r>
            <a:r>
              <a:rPr lang="en-US" sz="2400" dirty="0" err="1">
                <a:solidFill>
                  <a:srgbClr val="FF0000"/>
                </a:solidFill>
                <a:latin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mình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đánh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giặc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cứu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nước</a:t>
            </a:r>
            <a:r>
              <a:rPr lang="en-US" sz="2400" dirty="0"/>
              <a:t>.</a:t>
            </a:r>
            <a:endParaRPr lang="en-US" sz="2400" dirty="0">
              <a:solidFill>
                <a:srgbClr val="FF0000"/>
              </a:solidFill>
            </a:endParaRPr>
          </a:p>
        </p:txBody>
      </p:sp>
      <p:sp>
        <p:nvSpPr>
          <p:cNvPr id="13" name="Rectangle 12"/>
          <p:cNvSpPr/>
          <p:nvPr/>
        </p:nvSpPr>
        <p:spPr>
          <a:xfrm>
            <a:off x="3015128" y="3644723"/>
            <a:ext cx="9060864" cy="1639231"/>
          </a:xfrm>
          <a:prstGeom prst="rect">
            <a:avLst/>
          </a:prstGeom>
        </p:spPr>
        <p:txBody>
          <a:bodyPr wrap="square">
            <a:spAutoFit/>
          </a:bodyPr>
          <a:lstStyle/>
          <a:p>
            <a:pPr algn="just">
              <a:lnSpc>
                <a:spcPts val="2000"/>
              </a:lnSpc>
            </a:pP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đồ</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mặc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dị</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ts val="2000"/>
              </a:lnSpc>
            </a:pP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Ai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mong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nhanh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đánh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giặc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pPr>
              <a:lnSpc>
                <a:spcPts val="2000"/>
              </a:lnSpc>
            </a:pP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đùm</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bọc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dũng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sĩ</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nuôi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dưỡng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tinh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thần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đoàn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3312893" y="5541434"/>
            <a:ext cx="8780679" cy="1343958"/>
          </a:xfrm>
          <a:prstGeom prst="rect">
            <a:avLst/>
          </a:prstGeom>
        </p:spPr>
        <p:txBody>
          <a:bodyPr wrap="square">
            <a:spAutoFit/>
          </a:bodyPr>
          <a:lstStyle/>
          <a:p>
            <a:pPr algn="just">
              <a:lnSpc>
                <a:spcPts val="2000"/>
              </a:lnSpc>
            </a:pP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vươn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vai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tráng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sĩ</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trưởng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vượt</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bậc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vụ</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càng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nặng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nề</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càng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nhanh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kì</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diệu</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niệm</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hùng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khổng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lồ</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ước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mơ</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to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thắng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giặc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xâm</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8114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Horizontal)">
                                      <p:cBhvr>
                                        <p:cTn id="12" dur="500"/>
                                        <p:tgtEl>
                                          <p:spTgt spid="7"/>
                                        </p:tgtEl>
                                      </p:cBhvr>
                                    </p:animEffect>
                                  </p:childTnLst>
                                </p:cTn>
                              </p:par>
                              <p:par>
                                <p:cTn id="13" presetID="16" presetClass="entr" presetSubtype="2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Horizontal)">
                                      <p:cBhvr>
                                        <p:cTn id="15" dur="5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Horizont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6"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arn(inHorizontal)">
                                      <p:cBhvr>
                                        <p:cTn id="35" dur="500"/>
                                        <p:tgtEl>
                                          <p:spTgt spid="18"/>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barn(inVertical)">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6"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Horizont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barn(inVertical)">
                                      <p:cBhvr>
                                        <p:cTn id="46" dur="500"/>
                                        <p:tgtEl>
                                          <p:spTgt spid="3"/>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6"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arn(inHorizontal)">
                                      <p:cBhvr>
                                        <p:cTn id="58" dur="500"/>
                                        <p:tgtEl>
                                          <p:spTgt spid="14"/>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barn(inVertical)">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6"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barn(inHorizontal)">
                                      <p:cBhvr>
                                        <p:cTn id="66" dur="500"/>
                                        <p:tgtEl>
                                          <p:spTgt spid="20"/>
                                        </p:tgtEl>
                                      </p:cBhvr>
                                    </p:animEffect>
                                  </p:childTnLst>
                                </p:cTn>
                              </p:par>
                              <p:par>
                                <p:cTn id="67" presetID="6" presetClass="entr" presetSubtype="16" fill="hold" grpId="0" nodeType="with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circle(in)">
                                      <p:cBhvr>
                                        <p:cTn id="69" dur="2000"/>
                                        <p:tgtEl>
                                          <p:spTgt spid="13"/>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6" fill="hold" grpId="0" nodeType="click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barn(inHorizontal)">
                                      <p:cBhvr>
                                        <p:cTn id="74" dur="500"/>
                                        <p:tgtEl>
                                          <p:spTgt spid="23"/>
                                        </p:tgtEl>
                                      </p:cBhvr>
                                    </p:animEffect>
                                  </p:childTnLst>
                                </p:cTn>
                              </p:par>
                              <p:par>
                                <p:cTn id="75" presetID="16" presetClass="entr" presetSubtype="21" fill="hold" grpId="0" nodeType="with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barn(inVertical)">
                                      <p:cBhvr>
                                        <p:cTn id="7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2" grpId="0" animBg="1"/>
      <p:bldP spid="14" grpId="0" animBg="1"/>
      <p:bldP spid="16" grpId="0" animBg="1"/>
      <p:bldP spid="18" grpId="0" animBg="1"/>
      <p:bldP spid="20" grpId="0" animBg="1"/>
      <p:bldP spid="23" grpId="0" animBg="1"/>
      <p:bldP spid="2" grpId="0"/>
      <p:bldP spid="3" grpId="0"/>
      <p:bldP spid="6" grpId="0"/>
      <p:bldP spid="10" grpId="0"/>
      <p:bldP spid="13"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7163" y="-28575"/>
            <a:ext cx="11936412" cy="546100"/>
          </a:xfrm>
          <a:prstGeom prst="roundRect">
            <a:avLst/>
          </a:prstGeom>
          <a:solidFill>
            <a:srgbClr val="FF99CC"/>
          </a:solidFill>
          <a:ln w="12700" cap="flat" cmpd="sng" algn="ctr">
            <a:solidFill>
              <a:srgbClr val="4472C4"/>
            </a:solidFill>
            <a:prstDash val="solid"/>
            <a:miter lim="800000"/>
          </a:ln>
          <a:effectLst/>
        </p:spPr>
        <p:txBody>
          <a:bodyPr anchor="ctr"/>
          <a:lstStyle/>
          <a:p>
            <a:pPr algn="ctr" defTabSz="914400">
              <a:spcBef>
                <a:spcPct val="50000"/>
              </a:spcBef>
              <a:defRPr/>
            </a:pPr>
            <a:r>
              <a:rPr lang="en-US" altLang="en-US" sz="2800" b="1" kern="0" dirty="0" smtClean="0">
                <a:solidFill>
                  <a:prstClr val="black"/>
                </a:solidFill>
                <a:latin typeface="Times New Roman" panose="02020603050405020304" pitchFamily="18" charset="0"/>
                <a:cs typeface="Times New Roman" panose="02020603050405020304" pitchFamily="18" charset="0"/>
              </a:rPr>
              <a:t>SỰ LỚN LÊN KÌ DIỆU CỦA GIÓNG</a:t>
            </a:r>
            <a:endParaRPr lang="en-US" altLang="en-US" sz="3200" b="1" kern="0" dirty="0">
              <a:solidFill>
                <a:prstClr val="black"/>
              </a:solidFill>
              <a:latin typeface="Times New Roman" panose="02020603050405020304" pitchFamily="18" charset="0"/>
              <a:cs typeface="Times New Roman" panose="02020603050405020304" pitchFamily="18" charset="0"/>
            </a:endParaRPr>
          </a:p>
        </p:txBody>
      </p:sp>
      <p:sp>
        <p:nvSpPr>
          <p:cNvPr id="8" name="Text Box 13"/>
          <p:cNvSpPr txBox="1">
            <a:spLocks noChangeArrowheads="1"/>
          </p:cNvSpPr>
          <p:nvPr/>
        </p:nvSpPr>
        <p:spPr bwMode="auto">
          <a:xfrm>
            <a:off x="270308" y="640266"/>
            <a:ext cx="1804987" cy="400050"/>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914400"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CHI TIẾT</a:t>
            </a:r>
          </a:p>
        </p:txBody>
      </p:sp>
      <p:sp>
        <p:nvSpPr>
          <p:cNvPr id="9" name="Text Box 15"/>
          <p:cNvSpPr txBox="1">
            <a:spLocks noChangeArrowheads="1"/>
          </p:cNvSpPr>
          <p:nvPr/>
        </p:nvSpPr>
        <p:spPr bwMode="auto">
          <a:xfrm>
            <a:off x="5349787" y="548553"/>
            <a:ext cx="2108200" cy="400050"/>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914400"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Ý  NGHĨA</a:t>
            </a:r>
          </a:p>
        </p:txBody>
      </p:sp>
      <p:sp>
        <p:nvSpPr>
          <p:cNvPr id="12" name="Rounded Rectangle 11"/>
          <p:cNvSpPr/>
          <p:nvPr/>
        </p:nvSpPr>
        <p:spPr>
          <a:xfrm>
            <a:off x="-67113" y="1101280"/>
            <a:ext cx="2782877" cy="2077888"/>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defTabSz="914400">
              <a:spcBef>
                <a:spcPct val="50000"/>
              </a:spcBef>
              <a:defRPr/>
            </a:pPr>
            <a:endParaRPr lang="en-US" altLang="en-US" sz="2400" kern="0" dirty="0">
              <a:solidFill>
                <a:srgbClr val="0070C0"/>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3057070" y="1040316"/>
            <a:ext cx="8904505" cy="1502764"/>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algn="just" defTabSz="914400">
              <a:lnSpc>
                <a:spcPct val="70000"/>
              </a:lnSpc>
              <a:spcBef>
                <a:spcPct val="50000"/>
              </a:spcBef>
              <a:buFontTx/>
              <a:buChar char="-"/>
              <a:defRPr/>
            </a:pPr>
            <a:endParaRPr lang="en-US" altLang="en-US" sz="2600" kern="0" dirty="0">
              <a:solidFill>
                <a:srgbClr val="0070C0"/>
              </a:solidFill>
              <a:latin typeface="Times New Roman" panose="02020603050405020304" pitchFamily="18" charset="0"/>
              <a:cs typeface="Times New Roman" panose="02020603050405020304" pitchFamily="18" charset="0"/>
            </a:endParaRPr>
          </a:p>
        </p:txBody>
      </p:sp>
      <p:sp>
        <p:nvSpPr>
          <p:cNvPr id="16" name="Rounded Rectangle 15"/>
          <p:cNvSpPr/>
          <p:nvPr/>
        </p:nvSpPr>
        <p:spPr>
          <a:xfrm>
            <a:off x="-73367" y="4640528"/>
            <a:ext cx="2857575" cy="1195874"/>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defTabSz="914400">
              <a:lnSpc>
                <a:spcPct val="80000"/>
              </a:lnSpc>
              <a:spcBef>
                <a:spcPct val="50000"/>
              </a:spcBef>
              <a:defRPr/>
            </a:pPr>
            <a:endParaRPr lang="en-US" altLang="en-US" sz="2600" kern="0" dirty="0">
              <a:solidFill>
                <a:srgbClr val="0070C0"/>
              </a:solidFill>
              <a:latin typeface=".VnTime" pitchFamily="34" charset="0"/>
            </a:endParaRPr>
          </a:p>
        </p:txBody>
      </p:sp>
      <p:sp>
        <p:nvSpPr>
          <p:cNvPr id="18" name="Rounded Rectangle 17"/>
          <p:cNvSpPr/>
          <p:nvPr/>
        </p:nvSpPr>
        <p:spPr>
          <a:xfrm>
            <a:off x="-67112" y="3246273"/>
            <a:ext cx="2782876" cy="1327150"/>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defTabSz="914400">
              <a:spcBef>
                <a:spcPct val="50000"/>
              </a:spcBef>
              <a:defRPr/>
            </a:pP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0" name="Rounded Rectangle 19"/>
          <p:cNvSpPr/>
          <p:nvPr/>
        </p:nvSpPr>
        <p:spPr>
          <a:xfrm>
            <a:off x="3010790" y="2760032"/>
            <a:ext cx="9007751" cy="1732593"/>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defTabSz="914400">
              <a:lnSpc>
                <a:spcPct val="90000"/>
              </a:lnSpc>
              <a:spcBef>
                <a:spcPct val="50000"/>
              </a:spcBef>
              <a:buFontTx/>
              <a:buChar char="-"/>
              <a:defRPr/>
            </a:pPr>
            <a:endParaRPr lang="en-US" altLang="en-US" sz="2600" kern="0" dirty="0">
              <a:solidFill>
                <a:srgbClr val="E43230"/>
              </a:solidFill>
              <a:latin typeface=".VnTime" pitchFamily="34" charset="0"/>
            </a:endParaRPr>
          </a:p>
        </p:txBody>
      </p:sp>
      <p:sp>
        <p:nvSpPr>
          <p:cNvPr id="23" name="Rounded Rectangle 22"/>
          <p:cNvSpPr/>
          <p:nvPr/>
        </p:nvSpPr>
        <p:spPr>
          <a:xfrm>
            <a:off x="2877761" y="4640528"/>
            <a:ext cx="9106176" cy="1421607"/>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defTabSz="914400">
              <a:spcBef>
                <a:spcPct val="50000"/>
              </a:spcBef>
              <a:defRPr/>
            </a:pP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3367" y="1116470"/>
            <a:ext cx="2725874" cy="1938992"/>
          </a:xfrm>
          <a:prstGeom prst="rect">
            <a:avLst/>
          </a:prstGeom>
        </p:spPr>
        <p:txBody>
          <a:bodyPr wrap="square">
            <a:spAutoFit/>
          </a:bodyPr>
          <a:lstStyle/>
          <a:p>
            <a:pPr algn="just" defTabSz="914400" fontAlgn="base">
              <a:spcBef>
                <a:spcPct val="0"/>
              </a:spcBef>
              <a:spcAft>
                <a:spcPct val="0"/>
              </a:spcAft>
            </a:pPr>
            <a:r>
              <a:rPr lang="en-US" altLang="en-US" sz="2400"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Gióng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lớn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nhanh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như</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thổi</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smtClean="0">
                <a:solidFill>
                  <a:srgbClr val="0000FF"/>
                </a:solidFill>
                <a:latin typeface="Times New Roman" panose="02020603050405020304" pitchFamily="18" charset="0"/>
                <a:cs typeface="Times New Roman" panose="02020603050405020304" pitchFamily="18" charset="0"/>
              </a:rPr>
              <a:t>cơm</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ăn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mấy</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cũng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không</a:t>
            </a:r>
            <a:r>
              <a:rPr lang="en-US" altLang="en-US" sz="2400" b="1" dirty="0">
                <a:solidFill>
                  <a:srgbClr val="0000FF"/>
                </a:solidFill>
                <a:latin typeface="Times New Roman" panose="02020603050405020304" pitchFamily="18" charset="0"/>
                <a:cs typeface="Times New Roman" panose="02020603050405020304" pitchFamily="18" charset="0"/>
              </a:rPr>
              <a:t> no, </a:t>
            </a:r>
            <a:r>
              <a:rPr lang="en-US" altLang="en-US" sz="2400" b="1" dirty="0" err="1">
                <a:solidFill>
                  <a:srgbClr val="0000FF"/>
                </a:solidFill>
                <a:latin typeface="Times New Roman" panose="02020603050405020304" pitchFamily="18" charset="0"/>
                <a:cs typeface="Times New Roman" panose="02020603050405020304" pitchFamily="18" charset="0"/>
              </a:rPr>
              <a:t>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vừa</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mặc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đã</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căng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đứt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chỉ</a:t>
            </a:r>
            <a:r>
              <a:rPr lang="en-US" altLang="en-US" sz="2400" b="1" dirty="0">
                <a:solidFill>
                  <a:srgbClr val="0000FF"/>
                </a:solidFill>
                <a:latin typeface="Times New Roman" panose="02020603050405020304" pitchFamily="18" charset="0"/>
                <a:cs typeface="Times New Roman" panose="02020603050405020304" pitchFamily="18" charset="0"/>
              </a:rPr>
              <a:t>. </a:t>
            </a:r>
          </a:p>
        </p:txBody>
      </p:sp>
      <p:sp>
        <p:nvSpPr>
          <p:cNvPr id="3" name="Rectangle 2"/>
          <p:cNvSpPr/>
          <p:nvPr/>
        </p:nvSpPr>
        <p:spPr>
          <a:xfrm>
            <a:off x="180636" y="4798110"/>
            <a:ext cx="2471871" cy="1138773"/>
          </a:xfrm>
          <a:prstGeom prst="rect">
            <a:avLst/>
          </a:prstGeom>
        </p:spPr>
        <p:txBody>
          <a:bodyPr wrap="square">
            <a:spAutoFit/>
          </a:bodyPr>
          <a:lstStyle/>
          <a:p>
            <a:pPr algn="just" defTabSz="914400" fontAlgn="base">
              <a:spcBef>
                <a:spcPct val="0"/>
              </a:spcBef>
              <a:spcAft>
                <a:spcPct val="0"/>
              </a:spcAft>
            </a:pP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Vươn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vai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thành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tráng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sĩ</a:t>
            </a:r>
            <a:r>
              <a:rPr lang="en-US" altLang="en-US" sz="2400" b="1" dirty="0">
                <a:solidFill>
                  <a:srgbClr val="0000FF"/>
                </a:solidFill>
                <a:latin typeface="Times New Roman" panose="02020603050405020304" pitchFamily="18" charset="0"/>
                <a:cs typeface="Times New Roman" panose="02020603050405020304" pitchFamily="18" charset="0"/>
              </a:rPr>
              <a:t>.</a:t>
            </a:r>
          </a:p>
          <a:p>
            <a:pPr defTabSz="914400" fontAlgn="base">
              <a:spcBef>
                <a:spcPct val="0"/>
              </a:spcBef>
              <a:spcAft>
                <a:spcPct val="0"/>
              </a:spcAft>
            </a:pPr>
            <a:r>
              <a:rPr lang="en-US" altLang="en-US" sz="2000" b="1" dirty="0">
                <a:solidFill>
                  <a:srgbClr val="FFFF66"/>
                </a:solidFill>
                <a:latin typeface="Arial" panose="020B0604020202020204" pitchFamily="34" charset="0"/>
                <a:cs typeface="Arial" panose="020B0604020202020204" pitchFamily="34" charset="0"/>
              </a:rPr>
              <a:t>  </a:t>
            </a:r>
          </a:p>
        </p:txBody>
      </p:sp>
      <p:sp>
        <p:nvSpPr>
          <p:cNvPr id="6" name="Rectangle 5"/>
          <p:cNvSpPr/>
          <p:nvPr/>
        </p:nvSpPr>
        <p:spPr>
          <a:xfrm>
            <a:off x="225266" y="3398946"/>
            <a:ext cx="2569438" cy="830997"/>
          </a:xfrm>
          <a:prstGeom prst="rect">
            <a:avLst/>
          </a:prstGeom>
        </p:spPr>
        <p:txBody>
          <a:bodyPr wrap="square">
            <a:spAutoFit/>
          </a:bodyPr>
          <a:lstStyle/>
          <a:p>
            <a:pPr defTabSz="914400" fontAlgn="base">
              <a:spcBef>
                <a:spcPct val="0"/>
              </a:spcBef>
              <a:spcAft>
                <a:spcPct val="0"/>
              </a:spcAft>
            </a:pP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smtClean="0">
                <a:solidFill>
                  <a:srgbClr val="0000FF"/>
                </a:solidFill>
                <a:latin typeface="Times New Roman" panose="02020603050405020304" pitchFamily="18" charset="0"/>
                <a:cs typeface="Times New Roman" panose="02020603050405020304" pitchFamily="18" charset="0"/>
              </a:rPr>
              <a:t>Bà</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a:solidFill>
                  <a:srgbClr val="0000FF"/>
                </a:solidFill>
                <a:latin typeface="Times New Roman" panose="02020603050405020304" pitchFamily="18" charset="0"/>
                <a:cs typeface="Times New Roman" panose="02020603050405020304" pitchFamily="18" charset="0"/>
              </a:rPr>
              <a:t>con </a:t>
            </a:r>
            <a:r>
              <a:rPr lang="en-US" altLang="en-US" sz="2400" b="1" dirty="0" err="1">
                <a:solidFill>
                  <a:srgbClr val="0000FF"/>
                </a:solidFill>
                <a:latin typeface="Times New Roman" panose="02020603050405020304" pitchFamily="18" charset="0"/>
                <a:cs typeface="Times New Roman" panose="02020603050405020304" pitchFamily="18" charset="0"/>
              </a:rPr>
              <a:t>góp</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gạo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nuôi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chú</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bé</a:t>
            </a:r>
            <a:r>
              <a:rPr lang="en-US" altLang="en-US" sz="2400" b="1" dirty="0">
                <a:solidFill>
                  <a:srgbClr val="0000FF"/>
                </a:solidFill>
                <a:latin typeface="Times New Roman" panose="02020603050405020304" pitchFamily="18" charset="0"/>
                <a:cs typeface="Times New Roman" panose="02020603050405020304" pitchFamily="18" charset="0"/>
              </a:rPr>
              <a:t>. </a:t>
            </a:r>
          </a:p>
        </p:txBody>
      </p:sp>
      <p:sp>
        <p:nvSpPr>
          <p:cNvPr id="10" name="Rectangle 9"/>
          <p:cNvSpPr/>
          <p:nvPr/>
        </p:nvSpPr>
        <p:spPr>
          <a:xfrm>
            <a:off x="3085823" y="1071424"/>
            <a:ext cx="8690053" cy="1569660"/>
          </a:xfrm>
          <a:prstGeom prst="rect">
            <a:avLst/>
          </a:prstGeom>
        </p:spPr>
        <p:txBody>
          <a:bodyPr wrap="square">
            <a:spAutoFit/>
          </a:bodyPr>
          <a:lstStyle/>
          <a:p>
            <a:r>
              <a:rPr lang="en-US" sz="2400" dirty="0" smtClean="0">
                <a:solidFill>
                  <a:srgbClr val="FF0000"/>
                </a:solidFill>
                <a:latin typeface="Times New Roman" panose="02020603050405020304" pitchFamily="18" charset="0"/>
                <a:ea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rPr>
              <a:t>Lớn</a:t>
            </a:r>
            <a:r>
              <a:rPr lang="en-US" sz="2400" dirty="0" smtClean="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nhanh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một</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cách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kì</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diệu</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trong</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hoàn</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cảnh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đất</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nước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có</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giặc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xâm</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lược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cùng</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nhân</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dân</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đánh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giặc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giữ</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nước</a:t>
            </a:r>
            <a:r>
              <a:rPr lang="en-US" sz="2400" dirty="0" smtClean="0">
                <a:solidFill>
                  <a:srgbClr val="FF0000"/>
                </a:solidFill>
                <a:latin typeface="Times New Roman" panose="02020603050405020304" pitchFamily="18" charset="0"/>
                <a:ea typeface="Times New Roman" panose="02020603050405020304" pitchFamily="18" charset="0"/>
              </a:rPr>
              <a:t>.)</a:t>
            </a:r>
          </a:p>
          <a:p>
            <a:r>
              <a:rPr lang="en-US" sz="2400" dirty="0" smtClean="0">
                <a:solidFill>
                  <a:srgbClr val="FF0000"/>
                </a:solidFill>
                <a:latin typeface="Times New Roman" panose="02020603050405020304" pitchFamily="18" charset="0"/>
              </a:rPr>
              <a:t>-</a:t>
            </a:r>
            <a:r>
              <a:rPr lang="en-US" sz="2400" dirty="0" err="1">
                <a:solidFill>
                  <a:srgbClr val="FF0000"/>
                </a:solidFill>
                <a:latin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nhanh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để</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đủ</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sức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đáp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ứng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với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nhiệm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vụ</a:t>
            </a:r>
            <a:r>
              <a:rPr lang="en-US" sz="2400" dirty="0">
                <a:solidFill>
                  <a:srgbClr val="FF0000"/>
                </a:solidFill>
                <a:latin typeface="Times New Roman" panose="02020603050405020304" pitchFamily="18" charset="0"/>
                <a:cs typeface="Times New Roman" panose="02020603050405020304" pitchFamily="18" charset="0"/>
              </a:rPr>
              <a:t> to </a:t>
            </a:r>
            <a:r>
              <a:rPr lang="en-US" sz="2400" dirty="0" err="1">
                <a:solidFill>
                  <a:srgbClr val="FF0000"/>
                </a:solidFill>
                <a:latin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mình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đánh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giặc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cứu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nước</a:t>
            </a:r>
            <a:r>
              <a:rPr lang="en-US" sz="2400" dirty="0">
                <a:solidFill>
                  <a:srgbClr val="5F5F5F"/>
                </a:solidFill>
              </a:rPr>
              <a:t>.</a:t>
            </a:r>
            <a:endParaRPr lang="en-US" sz="2400" dirty="0">
              <a:solidFill>
                <a:srgbClr val="FF0000"/>
              </a:solidFill>
            </a:endParaRPr>
          </a:p>
        </p:txBody>
      </p:sp>
      <p:sp>
        <p:nvSpPr>
          <p:cNvPr id="13" name="Rectangle 12"/>
          <p:cNvSpPr/>
          <p:nvPr/>
        </p:nvSpPr>
        <p:spPr>
          <a:xfrm>
            <a:off x="3057070" y="2853394"/>
            <a:ext cx="9060864" cy="1639231"/>
          </a:xfrm>
          <a:prstGeom prst="rect">
            <a:avLst/>
          </a:prstGeom>
        </p:spPr>
        <p:txBody>
          <a:bodyPr wrap="square">
            <a:spAutoFit/>
          </a:bodyPr>
          <a:lstStyle/>
          <a:p>
            <a:pPr algn="just">
              <a:lnSpc>
                <a:spcPts val="2000"/>
              </a:lnSpc>
            </a:pP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đồ</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mặc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dị</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ts val="2000"/>
              </a:lnSpc>
            </a:pP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Ai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mong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nhanh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đánh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giặc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pPr>
              <a:lnSpc>
                <a:spcPts val="2000"/>
              </a:lnSpc>
            </a:pP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đùm</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bọc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dũng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sĩ</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nuôi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dưỡng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tinh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thần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đoàn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3009462" y="4695517"/>
            <a:ext cx="8780679" cy="1343958"/>
          </a:xfrm>
          <a:prstGeom prst="rect">
            <a:avLst/>
          </a:prstGeom>
        </p:spPr>
        <p:txBody>
          <a:bodyPr wrap="square">
            <a:spAutoFit/>
          </a:bodyPr>
          <a:lstStyle/>
          <a:p>
            <a:pPr algn="just">
              <a:lnSpc>
                <a:spcPts val="2000"/>
              </a:lnSpc>
            </a:pP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vươn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vai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tráng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sĩ</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trưởng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vượt</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bậc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vụ</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càng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nặng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nề</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càng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nhanh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kì</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diệu</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niệm</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hùng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khổng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lồ</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ước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mơ</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to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thắng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giặc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xâm</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73367" y="6117124"/>
            <a:ext cx="12166942" cy="830997"/>
          </a:xfrm>
          <a:prstGeom prst="rect">
            <a:avLst/>
          </a:prstGeom>
          <a:solidFill>
            <a:srgbClr val="E5FE8A"/>
          </a:solidFill>
        </p:spPr>
        <p:txBody>
          <a:bodyPr wrap="square">
            <a:spAutoFit/>
          </a:bodyPr>
          <a:lstStyle/>
          <a:p>
            <a:pPr algn="just"/>
            <a:r>
              <a:rPr lang="en-US" sz="2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=&gt;</a:t>
            </a:r>
            <a:r>
              <a:rPr lang="en-US" sz="24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hùng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đoàn</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cộng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FF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3121556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Horizontal)">
                                      <p:cBhvr>
                                        <p:cTn id="19" dur="500"/>
                                        <p:tgtEl>
                                          <p:spTgt spid="1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Horizontal)">
                                      <p:cBhvr>
                                        <p:cTn id="27" dur="500"/>
                                        <p:tgtEl>
                                          <p:spTgt spid="18"/>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Vertical)">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6"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arn(inHorizontal)">
                                      <p:cBhvr>
                                        <p:cTn id="35" dur="500"/>
                                        <p:tgtEl>
                                          <p:spTgt spid="16"/>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barn(inVertical)">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6"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Horizontal)">
                                      <p:cBhvr>
                                        <p:cTn id="50" dur="500"/>
                                        <p:tgtEl>
                                          <p:spTgt spid="14"/>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barn(inVertical)">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6"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barn(inHorizontal)">
                                      <p:cBhvr>
                                        <p:cTn id="58" dur="500"/>
                                        <p:tgtEl>
                                          <p:spTgt spid="20"/>
                                        </p:tgtEl>
                                      </p:cBhvr>
                                    </p:animEffect>
                                  </p:childTnLst>
                                </p:cTn>
                              </p:par>
                              <p:par>
                                <p:cTn id="59" presetID="6" presetClass="entr" presetSubtype="16"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circle(in)">
                                      <p:cBhvr>
                                        <p:cTn id="61" dur="20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6"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barn(inHorizontal)">
                                      <p:cBhvr>
                                        <p:cTn id="66" dur="500"/>
                                        <p:tgtEl>
                                          <p:spTgt spid="23"/>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barn(inVertical)">
                                      <p:cBhvr>
                                        <p:cTn id="69" dur="500"/>
                                        <p:tgtEl>
                                          <p:spTgt spid="15"/>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barn(inVertical)">
                                      <p:cBhvr>
                                        <p:cTn id="7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2" grpId="0" animBg="1"/>
      <p:bldP spid="14" grpId="0" animBg="1"/>
      <p:bldP spid="16" grpId="0" animBg="1"/>
      <p:bldP spid="18" grpId="0" animBg="1"/>
      <p:bldP spid="20" grpId="0" animBg="1"/>
      <p:bldP spid="23" grpId="0" animBg="1"/>
      <p:bldP spid="2" grpId="0"/>
      <p:bldP spid="3" grpId="0"/>
      <p:bldP spid="6" grpId="0"/>
      <p:bldP spid="10" grpId="0"/>
      <p:bldP spid="13" grpId="0"/>
      <p:bldP spid="15" grpId="0"/>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30630" y="1134592"/>
            <a:ext cx="6841294" cy="4348326"/>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569730" y="1134592"/>
            <a:ext cx="8010198" cy="4348326"/>
          </a:xfrm>
          <a:prstGeom prst="rect">
            <a:avLst/>
          </a:prstGeom>
        </p:spPr>
      </p:pic>
      <p:pic>
        <p:nvPicPr>
          <p:cNvPr id="20" name="图片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38496" y="252256"/>
            <a:ext cx="675249" cy="906825"/>
          </a:xfrm>
          <a:prstGeom prst="rect">
            <a:avLst/>
          </a:prstGeom>
        </p:spPr>
      </p:pic>
      <p:sp>
        <p:nvSpPr>
          <p:cNvPr id="21" name="文本框 2"/>
          <p:cNvSpPr txBox="1"/>
          <p:nvPr/>
        </p:nvSpPr>
        <p:spPr>
          <a:xfrm>
            <a:off x="973261" y="328084"/>
            <a:ext cx="9368921" cy="769441"/>
          </a:xfrm>
          <a:prstGeom prst="rect">
            <a:avLst/>
          </a:prstGeom>
          <a:noFill/>
        </p:spPr>
        <p:txBody>
          <a:bodyPr wrap="square" rtlCol="0">
            <a:spAutoFit/>
          </a:bodyPr>
          <a:lstStyle/>
          <a:p>
            <a:pPr defTabSz="914400"/>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c.Gióng</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đánh</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giặc</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cứu</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nước</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a:t>
            </a:r>
            <a:endParaRPr lang="zh-CN" altLang="en-US" sz="4400" b="1" dirty="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endParaRPr>
          </a:p>
        </p:txBody>
      </p:sp>
    </p:spTree>
    <p:extLst>
      <p:ext uri="{BB962C8B-B14F-4D97-AF65-F5344CB8AC3E}">
        <p14:creationId xmlns:p14="http://schemas.microsoft.com/office/powerpoint/2010/main" xmlns="" val="332512215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1"/>
          <p:cNvGrpSpPr/>
          <p:nvPr/>
        </p:nvGrpSpPr>
        <p:grpSpPr>
          <a:xfrm>
            <a:off x="229366" y="-337242"/>
            <a:ext cx="5091901" cy="2600525"/>
            <a:chOff x="558140" y="3951888"/>
            <a:chExt cx="1947554" cy="1620000"/>
          </a:xfrm>
        </p:grpSpPr>
        <p:pic>
          <p:nvPicPr>
            <p:cNvPr id="29" name="图片 28"/>
            <p:cNvPicPr>
              <a:picLocks noChangeAspect="1"/>
            </p:cNvPicPr>
            <p:nvPr/>
          </p:nvPicPr>
          <p:blipFill rotWithShape="1">
            <a:blip r:embed="rId3" cstate="print">
              <a:extLst>
                <a:ext uri="{28A0092B-C50C-407E-A947-70E740481C1C}">
                  <a14:useLocalDpi xmlns:a14="http://schemas.microsoft.com/office/drawing/2010/main" xmlns="" val="0"/>
                </a:ext>
              </a:extLst>
            </a:blip>
            <a:srcRect l="24350" r="50141"/>
            <a:stretch/>
          </p:blipFill>
          <p:spPr>
            <a:xfrm>
              <a:off x="558140" y="3951888"/>
              <a:ext cx="1947554" cy="1620000"/>
            </a:xfrm>
            <a:prstGeom prst="rect">
              <a:avLst/>
            </a:prstGeom>
          </p:spPr>
        </p:pic>
        <p:sp>
          <p:nvSpPr>
            <p:cNvPr id="35" name="文本框 34"/>
            <p:cNvSpPr txBox="1"/>
            <p:nvPr/>
          </p:nvSpPr>
          <p:spPr>
            <a:xfrm>
              <a:off x="793600" y="4392770"/>
              <a:ext cx="1508165" cy="824438"/>
            </a:xfrm>
            <a:prstGeom prst="rect">
              <a:avLst/>
            </a:prstGeom>
            <a:noFill/>
          </p:spPr>
          <p:txBody>
            <a:bodyPr wrap="square" rtlCol="0">
              <a:spAutoFit/>
            </a:bodyPr>
            <a:lstStyle/>
            <a:p>
              <a:pPr lvl="0" defTabSz="914400" fontAlgn="base">
                <a:spcBef>
                  <a:spcPct val="50000"/>
                </a:spcBef>
                <a:spcAft>
                  <a:spcPct val="0"/>
                </a:spcAft>
                <a:defRPr/>
              </a:pPr>
              <a:r>
                <a:rPr lang="en-US" altLang="en-US" sz="2000" b="1" i="1" kern="0" dirty="0">
                  <a:solidFill>
                    <a:srgbClr val="000066"/>
                  </a:solidFill>
                  <a:latin typeface="Times New Roman" panose="02020603050405020304" pitchFamily="18" charset="0"/>
                  <a:cs typeface="Times New Roman" panose="02020603050405020304" pitchFamily="18" charset="0"/>
                </a:rPr>
                <a:t>Theo </a:t>
              </a:r>
              <a:r>
                <a:rPr lang="en-US" altLang="en-US" sz="2000" b="1" i="1" kern="0" dirty="0" err="1">
                  <a:solidFill>
                    <a:srgbClr val="000066"/>
                  </a:solidFill>
                  <a:latin typeface="Times New Roman" panose="02020603050405020304" pitchFamily="18" charset="0"/>
                  <a:cs typeface="Times New Roman" panose="02020603050405020304" pitchFamily="18" charset="0"/>
                </a:rPr>
                <a:t>em</a:t>
              </a:r>
              <a:r>
                <a:rPr lang="en-US" altLang="en-US" sz="2000" b="1" i="1" kern="0" dirty="0">
                  <a:solidFill>
                    <a:srgbClr val="000066"/>
                  </a:solidFill>
                  <a:latin typeface="Times New Roman" panose="02020603050405020304" pitchFamily="18" charset="0"/>
                  <a:cs typeface="Times New Roman" panose="02020603050405020304" pitchFamily="18" charset="0"/>
                </a:rPr>
                <a:t>, chi </a:t>
              </a:r>
              <a:r>
                <a:rPr lang="en-US" altLang="en-US" sz="2000" b="1" i="1" kern="0" dirty="0" err="1">
                  <a:solidFill>
                    <a:srgbClr val="000066"/>
                  </a:solidFill>
                  <a:latin typeface="Times New Roman" panose="02020603050405020304" pitchFamily="18" charset="0"/>
                  <a:cs typeface="Times New Roman" panose="02020603050405020304" pitchFamily="18" charset="0"/>
                </a:rPr>
                <a:t>tiết</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Gióng</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nhổ</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những</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cụm</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tre</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bên</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đường</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quật</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vào</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giăc</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khi</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roi</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sắt</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gãy</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có</a:t>
              </a:r>
              <a:r>
                <a:rPr lang="en-US" altLang="en-US" sz="2000" b="1" i="1" kern="0" dirty="0">
                  <a:solidFill>
                    <a:srgbClr val="000066"/>
                  </a:solidFill>
                  <a:latin typeface="Times New Roman" panose="02020603050405020304" pitchFamily="18" charset="0"/>
                  <a:cs typeface="Times New Roman" panose="02020603050405020304" pitchFamily="18" charset="0"/>
                </a:rPr>
                <a:t> ý </a:t>
              </a:r>
              <a:r>
                <a:rPr lang="en-US" altLang="en-US" sz="2000" b="1" i="1" kern="0" dirty="0" err="1">
                  <a:solidFill>
                    <a:srgbClr val="000066"/>
                  </a:solidFill>
                  <a:latin typeface="Times New Roman" panose="02020603050405020304" pitchFamily="18" charset="0"/>
                  <a:cs typeface="Times New Roman" panose="02020603050405020304" pitchFamily="18" charset="0"/>
                </a:rPr>
                <a:t>nghĩa</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gì</a:t>
              </a:r>
              <a:r>
                <a:rPr lang="en-US" altLang="en-US" sz="2000" b="1" i="1" kern="0" dirty="0">
                  <a:solidFill>
                    <a:srgbClr val="000066"/>
                  </a:solidFill>
                  <a:latin typeface="Times New Roman" panose="02020603050405020304" pitchFamily="18" charset="0"/>
                  <a:cs typeface="Times New Roman" panose="02020603050405020304" pitchFamily="18" charset="0"/>
                </a:rPr>
                <a:t>?</a:t>
              </a:r>
            </a:p>
          </p:txBody>
        </p:sp>
      </p:grpSp>
      <p:pic>
        <p:nvPicPr>
          <p:cNvPr id="30" name="图片 29"/>
          <p:cNvPicPr>
            <a:picLocks noChangeAspect="1"/>
          </p:cNvPicPr>
          <p:nvPr/>
        </p:nvPicPr>
        <p:blipFill rotWithShape="1">
          <a:blip r:embed="rId3" cstate="print">
            <a:extLst>
              <a:ext uri="{28A0092B-C50C-407E-A947-70E740481C1C}">
                <a14:useLocalDpi xmlns:a14="http://schemas.microsoft.com/office/drawing/2010/main" xmlns="" val="0"/>
              </a:ext>
            </a:extLst>
          </a:blip>
          <a:srcRect l="74898"/>
          <a:stretch/>
        </p:blipFill>
        <p:spPr>
          <a:xfrm>
            <a:off x="6681131" y="-369476"/>
            <a:ext cx="5340477" cy="2632760"/>
          </a:xfrm>
          <a:prstGeom prst="rect">
            <a:avLst/>
          </a:prstGeom>
        </p:spPr>
      </p:pic>
      <p:grpSp>
        <p:nvGrpSpPr>
          <p:cNvPr id="4" name="组合 17"/>
          <p:cNvGrpSpPr/>
          <p:nvPr/>
        </p:nvGrpSpPr>
        <p:grpSpPr>
          <a:xfrm>
            <a:off x="141808" y="-981562"/>
            <a:ext cx="5481818" cy="7185790"/>
            <a:chOff x="775510" y="1945301"/>
            <a:chExt cx="2537706" cy="4912699"/>
          </a:xfrm>
        </p:grpSpPr>
        <p:pic>
          <p:nvPicPr>
            <p:cNvPr id="28" name="图片 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75510" y="3741724"/>
              <a:ext cx="2537706" cy="3116276"/>
            </a:xfrm>
            <a:prstGeom prst="rect">
              <a:avLst/>
            </a:prstGeom>
          </p:spPr>
        </p:pic>
        <p:sp>
          <p:nvSpPr>
            <p:cNvPr id="26" name="文本框 13"/>
            <p:cNvSpPr txBox="1"/>
            <p:nvPr/>
          </p:nvSpPr>
          <p:spPr>
            <a:xfrm>
              <a:off x="1317812" y="1945301"/>
              <a:ext cx="1594143" cy="523220"/>
            </a:xfrm>
            <a:prstGeom prst="rect">
              <a:avLst/>
            </a:prstGeom>
            <a:noFill/>
          </p:spPr>
          <p:txBody>
            <a:bodyPr wrap="square" rtlCol="0">
              <a:spAutoFit/>
            </a:bodyPr>
            <a:lstStyle/>
            <a:p>
              <a:pPr algn="ctr" defTabSz="914400"/>
              <a:endParaRPr lang="zh-CN" altLang="en-US" sz="2800" dirty="0">
                <a:solidFill>
                  <a:srgbClr val="ED7D31"/>
                </a:solidFill>
                <a:latin typeface="方正兰亭中黑_GBK" panose="02000000000000000000" pitchFamily="2" charset="-122"/>
                <a:ea typeface="方正兰亭中黑_GBK" panose="02000000000000000000" pitchFamily="2" charset="-122"/>
              </a:endParaRPr>
            </a:p>
          </p:txBody>
        </p:sp>
      </p:grpSp>
      <p:sp>
        <p:nvSpPr>
          <p:cNvPr id="27" name="Rectangle 26"/>
          <p:cNvSpPr/>
          <p:nvPr/>
        </p:nvSpPr>
        <p:spPr>
          <a:xfrm>
            <a:off x="402233" y="2487711"/>
            <a:ext cx="4983655" cy="3416320"/>
          </a:xfrm>
          <a:prstGeom prst="rect">
            <a:avLst/>
          </a:prstGeom>
        </p:spPr>
        <p:txBody>
          <a:bodyPr wrap="square">
            <a:spAutoFit/>
          </a:bodyPr>
          <a:lstStyle/>
          <a:p>
            <a:pPr lvl="0" defTabSz="914400" fontAlgn="base">
              <a:spcBef>
                <a:spcPct val="0"/>
              </a:spcBef>
              <a:spcAft>
                <a:spcPct val="0"/>
              </a:spcAft>
              <a:defRPr/>
            </a:pP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Gióng</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đánh</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giặc</a:t>
            </a:r>
            <a:r>
              <a:rPr lang="en-US" altLang="en-US" sz="2400" b="1" kern="0" dirty="0">
                <a:solidFill>
                  <a:srgbClr val="0000FF"/>
                </a:solidFill>
                <a:latin typeface="Times New Roman" panose="02020603050405020304" pitchFamily="18" charset="0"/>
                <a:cs typeface="Times New Roman" panose="02020603050405020304" pitchFamily="18" charset="0"/>
              </a:rPr>
              <a:t>:   </a:t>
            </a:r>
          </a:p>
          <a:p>
            <a:pPr lvl="0" defTabSz="914400" fontAlgn="base">
              <a:spcBef>
                <a:spcPct val="0"/>
              </a:spcBef>
              <a:spcAft>
                <a:spcPct val="0"/>
              </a:spcAft>
              <a:defRPr/>
            </a:pPr>
            <a:r>
              <a:rPr lang="en-US" altLang="en-US" sz="2400" b="1" kern="0" dirty="0">
                <a:solidFill>
                  <a:srgbClr val="0000FF"/>
                </a:solidFill>
                <a:latin typeface="Times New Roman" panose="02020603050405020304" pitchFamily="18" charset="0"/>
                <a:cs typeface="Times New Roman" panose="02020603050405020304" pitchFamily="18" charset="0"/>
              </a:rPr>
              <a:t>   + </a:t>
            </a:r>
            <a:r>
              <a:rPr lang="en-US" altLang="en-US" sz="2400" b="1" kern="0" dirty="0" err="1">
                <a:solidFill>
                  <a:srgbClr val="0000FF"/>
                </a:solidFill>
                <a:latin typeface="Times New Roman" panose="02020603050405020304" pitchFamily="18" charset="0"/>
                <a:cs typeface="Times New Roman" panose="02020603050405020304" pitchFamily="18" charset="0"/>
              </a:rPr>
              <a:t>Nhảy</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lên</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ngựa</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sắt</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ngựa</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phun</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lửa</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lao</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thẳng</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đến</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nơi</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có</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giặc</a:t>
            </a:r>
            <a:r>
              <a:rPr lang="en-US" altLang="en-US" sz="2400" b="1" kern="0" dirty="0">
                <a:solidFill>
                  <a:srgbClr val="0000FF"/>
                </a:solidFill>
                <a:latin typeface="Times New Roman" panose="02020603050405020304" pitchFamily="18" charset="0"/>
                <a:cs typeface="Times New Roman" panose="02020603050405020304" pitchFamily="18" charset="0"/>
              </a:rPr>
              <a:t>.</a:t>
            </a:r>
          </a:p>
          <a:p>
            <a:pPr lvl="0" defTabSz="914400" fontAlgn="base">
              <a:spcBef>
                <a:spcPct val="0"/>
              </a:spcBef>
              <a:spcAft>
                <a:spcPct val="0"/>
              </a:spcAft>
              <a:defRPr/>
            </a:pPr>
            <a:r>
              <a:rPr lang="en-US" altLang="en-US" sz="2400" b="1" kern="0" dirty="0">
                <a:solidFill>
                  <a:srgbClr val="0000FF"/>
                </a:solidFill>
                <a:latin typeface="Times New Roman" panose="02020603050405020304" pitchFamily="18" charset="0"/>
                <a:cs typeface="Times New Roman" panose="02020603050405020304" pitchFamily="18" charset="0"/>
              </a:rPr>
              <a:t>   + </a:t>
            </a:r>
            <a:r>
              <a:rPr lang="en-US" altLang="en-US" sz="2400" b="1" kern="0" dirty="0" err="1">
                <a:solidFill>
                  <a:srgbClr val="0000FF"/>
                </a:solidFill>
                <a:latin typeface="Times New Roman" panose="02020603050405020304" pitchFamily="18" charset="0"/>
                <a:cs typeface="Times New Roman" panose="02020603050405020304" pitchFamily="18" charset="0"/>
              </a:rPr>
              <a:t>Roi</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sắt</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gãy</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nhổ</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tre</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cạnh</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đường</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quật</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vào</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quân</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giăc</a:t>
            </a:r>
            <a:r>
              <a:rPr lang="en-US" altLang="en-US" sz="2400" b="1" kern="0" dirty="0">
                <a:solidFill>
                  <a:srgbClr val="0000FF"/>
                </a:solidFill>
                <a:latin typeface="Times New Roman" panose="02020603050405020304" pitchFamily="18" charset="0"/>
                <a:cs typeface="Times New Roman" panose="02020603050405020304" pitchFamily="18" charset="0"/>
              </a:rPr>
              <a:t>.</a:t>
            </a:r>
          </a:p>
          <a:p>
            <a:pPr lvl="0" defTabSz="914400" fontAlgn="base">
              <a:spcBef>
                <a:spcPct val="0"/>
              </a:spcBef>
              <a:spcAft>
                <a:spcPct val="0"/>
              </a:spcAft>
              <a:defRPr/>
            </a:pPr>
            <a:r>
              <a:rPr lang="en-US" altLang="en-US" sz="2400" b="1" kern="0"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Gióng</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đánh</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giặc</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bằng</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cả</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vũ</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khí</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thô</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sơ</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bình</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thường</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nhất</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tinh</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thần</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tiến</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công</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mãnh</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liệt</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của</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người</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anh</a:t>
            </a:r>
            <a:r>
              <a:rPr lang="en-US" altLang="en-US" sz="2400" b="1" kern="0" dirty="0">
                <a:solidFill>
                  <a:srgbClr val="0000FF"/>
                </a:solidFill>
                <a:latin typeface="Times New Roman" panose="02020603050405020304" pitchFamily="18" charset="0"/>
                <a:cs typeface="Times New Roman" panose="02020603050405020304" pitchFamily="18" charset="0"/>
              </a:rPr>
              <a:t> </a:t>
            </a:r>
            <a:r>
              <a:rPr lang="en-US" altLang="en-US" sz="2400" b="1" kern="0" dirty="0" err="1">
                <a:solidFill>
                  <a:srgbClr val="0000FF"/>
                </a:solidFill>
                <a:latin typeface="Times New Roman" panose="02020603050405020304" pitchFamily="18" charset="0"/>
                <a:cs typeface="Times New Roman" panose="02020603050405020304" pitchFamily="18" charset="0"/>
              </a:rPr>
              <a:t>hùng</a:t>
            </a:r>
            <a:r>
              <a:rPr lang="en-US" altLang="en-US" sz="2400" b="1" kern="0" dirty="0">
                <a:solidFill>
                  <a:srgbClr val="0000FF"/>
                </a:solidFill>
                <a:latin typeface="Times New Roman" panose="02020603050405020304" pitchFamily="18" charset="0"/>
                <a:cs typeface="Times New Roman" panose="02020603050405020304" pitchFamily="18" charset="0"/>
              </a:rPr>
              <a:t>.</a:t>
            </a:r>
          </a:p>
        </p:txBody>
      </p:sp>
      <p:sp>
        <p:nvSpPr>
          <p:cNvPr id="17" name="文本框 34"/>
          <p:cNvSpPr txBox="1"/>
          <p:nvPr/>
        </p:nvSpPr>
        <p:spPr>
          <a:xfrm>
            <a:off x="7547914" y="445732"/>
            <a:ext cx="4040155" cy="1200329"/>
          </a:xfrm>
          <a:prstGeom prst="rect">
            <a:avLst/>
          </a:prstGeom>
          <a:noFill/>
        </p:spPr>
        <p:txBody>
          <a:bodyPr wrap="square" rtlCol="0">
            <a:spAutoFit/>
          </a:bodyPr>
          <a:lstStyle/>
          <a:p>
            <a:pPr lvl="0" defTabSz="914400" fontAlgn="base">
              <a:spcBef>
                <a:spcPct val="50000"/>
              </a:spcBef>
              <a:spcAft>
                <a:spcPct val="0"/>
              </a:spcAft>
              <a:defRPr/>
            </a:pPr>
            <a:r>
              <a:rPr lang="en-US" altLang="en-US" sz="2400" b="1" i="1" kern="0" dirty="0">
                <a:solidFill>
                  <a:srgbClr val="000066"/>
                </a:solidFill>
                <a:latin typeface="Times New Roman" panose="02020603050405020304" pitchFamily="18" charset="0"/>
                <a:cs typeface="Times New Roman" panose="02020603050405020304" pitchFamily="18" charset="0"/>
              </a:rPr>
              <a:t>Chi </a:t>
            </a:r>
            <a:r>
              <a:rPr lang="en-US" altLang="en-US" sz="2400" b="1" i="1" kern="0" dirty="0" err="1">
                <a:solidFill>
                  <a:srgbClr val="000066"/>
                </a:solidFill>
                <a:latin typeface="Times New Roman" panose="02020603050405020304" pitchFamily="18" charset="0"/>
                <a:cs typeface="Times New Roman" panose="02020603050405020304" pitchFamily="18" charset="0"/>
              </a:rPr>
              <a:t>tiết</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Gióng</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cởi</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giáp</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sắt</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bỏ</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lại</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rồi</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cả</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người</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lẫn</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ngựa</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từ</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từ</a:t>
            </a:r>
            <a:r>
              <a:rPr lang="en-US" altLang="en-US" sz="2400" b="1" i="1" kern="0" dirty="0">
                <a:solidFill>
                  <a:srgbClr val="000066"/>
                </a:solidFill>
                <a:latin typeface="Times New Roman" panose="02020603050405020304" pitchFamily="18" charset="0"/>
                <a:cs typeface="Times New Roman" panose="02020603050405020304" pitchFamily="18" charset="0"/>
              </a:rPr>
              <a:t> bay </a:t>
            </a:r>
            <a:r>
              <a:rPr lang="en-US" altLang="en-US" sz="2400" b="1" i="1" kern="0" dirty="0" err="1">
                <a:solidFill>
                  <a:srgbClr val="000066"/>
                </a:solidFill>
                <a:latin typeface="Times New Roman" panose="02020603050405020304" pitchFamily="18" charset="0"/>
                <a:cs typeface="Times New Roman" panose="02020603050405020304" pitchFamily="18" charset="0"/>
              </a:rPr>
              <a:t>lên</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trời</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có</a:t>
            </a:r>
            <a:r>
              <a:rPr lang="en-US" altLang="en-US" sz="2400" b="1" i="1" kern="0" dirty="0">
                <a:solidFill>
                  <a:srgbClr val="000066"/>
                </a:solidFill>
                <a:latin typeface="Times New Roman" panose="02020603050405020304" pitchFamily="18" charset="0"/>
                <a:cs typeface="Times New Roman" panose="02020603050405020304" pitchFamily="18" charset="0"/>
              </a:rPr>
              <a:t> ý </a:t>
            </a:r>
            <a:r>
              <a:rPr lang="en-US" altLang="en-US" sz="2400" b="1" i="1" kern="0" dirty="0" err="1">
                <a:solidFill>
                  <a:srgbClr val="000066"/>
                </a:solidFill>
                <a:latin typeface="Times New Roman" panose="02020603050405020304" pitchFamily="18" charset="0"/>
                <a:cs typeface="Times New Roman" panose="02020603050405020304" pitchFamily="18" charset="0"/>
              </a:rPr>
              <a:t>nghĩa</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gì</a:t>
            </a:r>
            <a:r>
              <a:rPr lang="en-US" altLang="en-US" sz="2400" b="1" i="1" kern="0" dirty="0">
                <a:solidFill>
                  <a:srgbClr val="000066"/>
                </a:solidFill>
                <a:latin typeface="Times New Roman" panose="02020603050405020304" pitchFamily="18" charset="0"/>
                <a:cs typeface="Times New Roman" panose="02020603050405020304" pitchFamily="18" charset="0"/>
              </a:rPr>
              <a:t>?</a:t>
            </a:r>
          </a:p>
        </p:txBody>
      </p:sp>
      <p:grpSp>
        <p:nvGrpSpPr>
          <p:cNvPr id="5" name="组合 17"/>
          <p:cNvGrpSpPr/>
          <p:nvPr/>
        </p:nvGrpSpPr>
        <p:grpSpPr>
          <a:xfrm>
            <a:off x="5871987" y="-392753"/>
            <a:ext cx="6351252" cy="6524973"/>
            <a:chOff x="775510" y="1945301"/>
            <a:chExt cx="2537706" cy="4912699"/>
          </a:xfrm>
        </p:grpSpPr>
        <p:pic>
          <p:nvPicPr>
            <p:cNvPr id="19" name="图片 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75510" y="3741724"/>
              <a:ext cx="2537706" cy="3116276"/>
            </a:xfrm>
            <a:prstGeom prst="rect">
              <a:avLst/>
            </a:prstGeom>
          </p:spPr>
        </p:pic>
        <p:sp>
          <p:nvSpPr>
            <p:cNvPr id="20" name="文本框 13"/>
            <p:cNvSpPr txBox="1"/>
            <p:nvPr/>
          </p:nvSpPr>
          <p:spPr>
            <a:xfrm>
              <a:off x="1317812" y="1945301"/>
              <a:ext cx="1594143" cy="523220"/>
            </a:xfrm>
            <a:prstGeom prst="rect">
              <a:avLst/>
            </a:prstGeom>
            <a:noFill/>
          </p:spPr>
          <p:txBody>
            <a:bodyPr wrap="square" rtlCol="0">
              <a:spAutoFit/>
            </a:bodyPr>
            <a:lstStyle/>
            <a:p>
              <a:pPr algn="ctr" defTabSz="914400"/>
              <a:endParaRPr lang="zh-CN" altLang="en-US" sz="2800" dirty="0">
                <a:solidFill>
                  <a:srgbClr val="ED7D31"/>
                </a:solidFill>
                <a:latin typeface="方正兰亭中黑_GBK" panose="02000000000000000000" pitchFamily="2" charset="-122"/>
                <a:ea typeface="方正兰亭中黑_GBK" panose="02000000000000000000" pitchFamily="2" charset="-122"/>
              </a:endParaRPr>
            </a:p>
          </p:txBody>
        </p:sp>
      </p:grpSp>
      <p:sp>
        <p:nvSpPr>
          <p:cNvPr id="2" name="Rectangle 1"/>
          <p:cNvSpPr/>
          <p:nvPr/>
        </p:nvSpPr>
        <p:spPr>
          <a:xfrm>
            <a:off x="6225121" y="2555318"/>
            <a:ext cx="5796487" cy="3323987"/>
          </a:xfrm>
          <a:prstGeom prst="rect">
            <a:avLst/>
          </a:prstGeom>
        </p:spPr>
        <p:txBody>
          <a:bodyPr wrap="square">
            <a:spAutoFit/>
          </a:bodyPr>
          <a:lstStyle/>
          <a:p>
            <a:pPr lvl="0" defTabSz="914400" fontAlgn="base">
              <a:spcBef>
                <a:spcPct val="0"/>
              </a:spcBef>
              <a:spcAft>
                <a:spcPct val="0"/>
              </a:spcAft>
              <a:defRPr/>
            </a:pPr>
            <a:r>
              <a:rPr lang="en-US" altLang="en-US" sz="3000" b="1" i="1" kern="0" dirty="0">
                <a:solidFill>
                  <a:srgbClr val="0000A4"/>
                </a:solidFill>
                <a:latin typeface="Times New Roman" panose="02020603050405020304" pitchFamily="18" charset="0"/>
                <a:cs typeface="Times New Roman" panose="02020603050405020304" pitchFamily="18" charset="0"/>
              </a:rPr>
              <a:t>- </a:t>
            </a:r>
            <a:r>
              <a:rPr lang="en-US" altLang="en-US" sz="3000" b="1" i="1" kern="0" dirty="0" err="1">
                <a:solidFill>
                  <a:srgbClr val="000066"/>
                </a:solidFill>
                <a:latin typeface="Times New Roman" panose="02020603050405020304" pitchFamily="18" charset="0"/>
                <a:cs typeface="Times New Roman" panose="02020603050405020304" pitchFamily="18" charset="0"/>
              </a:rPr>
              <a:t>Gióng</a:t>
            </a:r>
            <a:r>
              <a:rPr lang="en-US" altLang="en-US" sz="3000" b="1" i="1" kern="0" dirty="0">
                <a:solidFill>
                  <a:srgbClr val="000066"/>
                </a:solidFill>
                <a:latin typeface="Times New Roman" panose="02020603050405020304" pitchFamily="18" charset="0"/>
                <a:cs typeface="Times New Roman" panose="02020603050405020304" pitchFamily="18" charset="0"/>
              </a:rPr>
              <a:t> </a:t>
            </a:r>
            <a:r>
              <a:rPr lang="en-US" altLang="en-US" sz="3000" b="1" i="1" kern="0" dirty="0" err="1">
                <a:solidFill>
                  <a:srgbClr val="000066"/>
                </a:solidFill>
                <a:latin typeface="Times New Roman" panose="02020603050405020304" pitchFamily="18" charset="0"/>
                <a:cs typeface="Times New Roman" panose="02020603050405020304" pitchFamily="18" charset="0"/>
              </a:rPr>
              <a:t>trở</a:t>
            </a:r>
            <a:r>
              <a:rPr lang="en-US" altLang="en-US" sz="3000" b="1" i="1" kern="0" dirty="0">
                <a:solidFill>
                  <a:srgbClr val="000066"/>
                </a:solidFill>
                <a:latin typeface="Times New Roman" panose="02020603050405020304" pitchFamily="18" charset="0"/>
                <a:cs typeface="Times New Roman" panose="02020603050405020304" pitchFamily="18" charset="0"/>
              </a:rPr>
              <a:t> </a:t>
            </a:r>
            <a:r>
              <a:rPr lang="en-US" altLang="en-US" sz="3000" b="1" i="1" kern="0" dirty="0" err="1">
                <a:solidFill>
                  <a:srgbClr val="000066"/>
                </a:solidFill>
                <a:latin typeface="Times New Roman" panose="02020603050405020304" pitchFamily="18" charset="0"/>
                <a:cs typeface="Times New Roman" panose="02020603050405020304" pitchFamily="18" charset="0"/>
              </a:rPr>
              <a:t>về</a:t>
            </a:r>
            <a:r>
              <a:rPr lang="en-US" altLang="en-US" sz="3000" b="1" i="1" kern="0" dirty="0">
                <a:solidFill>
                  <a:srgbClr val="000066"/>
                </a:solidFill>
                <a:latin typeface="Times New Roman" panose="02020603050405020304" pitchFamily="18" charset="0"/>
                <a:cs typeface="Times New Roman" panose="02020603050405020304" pitchFamily="18" charset="0"/>
              </a:rPr>
              <a:t> </a:t>
            </a:r>
            <a:r>
              <a:rPr lang="en-US" altLang="en-US" sz="3000" b="1" i="1" kern="0" dirty="0" err="1">
                <a:solidFill>
                  <a:srgbClr val="000066"/>
                </a:solidFill>
                <a:latin typeface="Times New Roman" panose="02020603050405020304" pitchFamily="18" charset="0"/>
                <a:cs typeface="Times New Roman" panose="02020603050405020304" pitchFamily="18" charset="0"/>
              </a:rPr>
              <a:t>trời</a:t>
            </a:r>
            <a:r>
              <a:rPr lang="en-US" altLang="en-US" sz="3000" b="1" i="1" kern="0" dirty="0">
                <a:solidFill>
                  <a:srgbClr val="000066"/>
                </a:solidFill>
                <a:latin typeface="Times New Roman" panose="02020603050405020304" pitchFamily="18" charset="0"/>
                <a:cs typeface="Times New Roman" panose="02020603050405020304" pitchFamily="18" charset="0"/>
              </a:rPr>
              <a:t>:                   </a:t>
            </a:r>
          </a:p>
          <a:p>
            <a:pPr lvl="0" defTabSz="914400" fontAlgn="base">
              <a:spcBef>
                <a:spcPct val="0"/>
              </a:spcBef>
              <a:spcAft>
                <a:spcPct val="0"/>
              </a:spcAft>
              <a:defRPr/>
            </a:pPr>
            <a:r>
              <a:rPr lang="en-US" altLang="en-US" sz="3000" b="1" i="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Gióng</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cởi</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giáp</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sắt</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bỏ</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lại</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rồi</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cả</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người</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lẫn</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ngựa</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từ</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từ</a:t>
            </a:r>
            <a:r>
              <a:rPr lang="en-US" altLang="en-US" sz="3000" b="1" kern="0" dirty="0">
                <a:solidFill>
                  <a:srgbClr val="000066"/>
                </a:solidFill>
                <a:latin typeface="Times New Roman" panose="02020603050405020304" pitchFamily="18" charset="0"/>
                <a:cs typeface="Times New Roman" panose="02020603050405020304" pitchFamily="18" charset="0"/>
              </a:rPr>
              <a:t> bay </a:t>
            </a:r>
            <a:r>
              <a:rPr lang="en-US" altLang="en-US" sz="3000" b="1" kern="0" dirty="0" err="1">
                <a:solidFill>
                  <a:srgbClr val="000066"/>
                </a:solidFill>
                <a:latin typeface="Times New Roman" panose="02020603050405020304" pitchFamily="18" charset="0"/>
                <a:cs typeface="Times New Roman" panose="02020603050405020304" pitchFamily="18" charset="0"/>
              </a:rPr>
              <a:t>lên</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trời</a:t>
            </a:r>
            <a:r>
              <a:rPr lang="en-US" altLang="en-US" sz="3000" b="1" kern="0" dirty="0">
                <a:solidFill>
                  <a:srgbClr val="000066"/>
                </a:solidFill>
                <a:latin typeface="Times New Roman" panose="02020603050405020304" pitchFamily="18" charset="0"/>
                <a:cs typeface="Times New Roman" panose="02020603050405020304" pitchFamily="18" charset="0"/>
              </a:rPr>
              <a:t>” </a:t>
            </a:r>
          </a:p>
          <a:p>
            <a:pPr lvl="0" defTabSz="914400" fontAlgn="base">
              <a:spcBef>
                <a:spcPct val="0"/>
              </a:spcBef>
              <a:spcAft>
                <a:spcPct val="0"/>
              </a:spcAft>
              <a:defRPr/>
            </a:pPr>
            <a:r>
              <a:rPr lang="en-US" altLang="en-US" sz="3000" b="1" kern="0" dirty="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3000" kern="0" dirty="0">
                <a:solidFill>
                  <a:srgbClr val="FFFFFF"/>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Có</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công</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nhưng</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Gióng</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không</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màng</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danh</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vọng</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dấu</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tích</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chiến</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công</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Gióng</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để</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lại</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cho</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quê</a:t>
            </a:r>
            <a:r>
              <a:rPr lang="en-US" altLang="en-US" sz="3000" b="1" kern="0" dirty="0">
                <a:solidFill>
                  <a:srgbClr val="000066"/>
                </a:solidFill>
                <a:latin typeface="Times New Roman" panose="02020603050405020304" pitchFamily="18" charset="0"/>
                <a:cs typeface="Times New Roman" panose="02020603050405020304" pitchFamily="18" charset="0"/>
              </a:rPr>
              <a:t> </a:t>
            </a:r>
            <a:r>
              <a:rPr lang="en-US" altLang="en-US" sz="3000" b="1" kern="0" dirty="0" err="1">
                <a:solidFill>
                  <a:srgbClr val="000066"/>
                </a:solidFill>
                <a:latin typeface="Times New Roman" panose="02020603050405020304" pitchFamily="18" charset="0"/>
                <a:cs typeface="Times New Roman" panose="02020603050405020304" pitchFamily="18" charset="0"/>
              </a:rPr>
              <a:t>hương</a:t>
            </a:r>
            <a:r>
              <a:rPr lang="en-US" altLang="en-US" sz="3000" b="1" kern="0" dirty="0">
                <a:solidFill>
                  <a:srgbClr val="000066"/>
                </a:solidFill>
                <a:latin typeface="Times New Roman" panose="02020603050405020304" pitchFamily="18" charset="0"/>
                <a:cs typeface="Times New Roman" panose="02020603050405020304" pitchFamily="18" charset="0"/>
              </a:rPr>
              <a:t>.</a:t>
            </a:r>
          </a:p>
        </p:txBody>
      </p:sp>
      <p:sp>
        <p:nvSpPr>
          <p:cNvPr id="23" name="Rectangle 22"/>
          <p:cNvSpPr/>
          <p:nvPr/>
        </p:nvSpPr>
        <p:spPr>
          <a:xfrm>
            <a:off x="-224013" y="5941149"/>
            <a:ext cx="12192000" cy="89255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defTabSz="914400"/>
            <a:r>
              <a:rPr lang="en-US" sz="2600" b="1" i="1" dirty="0" smtClean="0">
                <a:solidFill>
                  <a:srgbClr val="FF0000"/>
                </a:solidFill>
                <a:latin typeface="Times New Roman" pitchFamily="18" charset="0"/>
                <a:cs typeface="Times New Roman" pitchFamily="18" charset="0"/>
                <a:sym typeface="Wingdings" pitchFamily="2" charset="2"/>
              </a:rPr>
              <a:t></a:t>
            </a:r>
            <a:r>
              <a:rPr lang="en-US" sz="2600" b="1" i="1" dirty="0" smtClean="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Hình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ảnh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Gióng</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đánh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giặc</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là</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một</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bức</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tranh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hoành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tráng</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kỳ</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vĩ</a:t>
            </a:r>
            <a:r>
              <a:rPr lang="en-US" sz="2600" b="1" i="1" dirty="0">
                <a:solidFill>
                  <a:srgbClr val="FF0000"/>
                </a:solidFill>
                <a:latin typeface="Times New Roman" pitchFamily="18" charset="0"/>
                <a:cs typeface="Times New Roman" pitchFamily="18" charset="0"/>
              </a:rPr>
              <a:t>, ca </a:t>
            </a:r>
            <a:r>
              <a:rPr lang="en-US" sz="2600" b="1" i="1" dirty="0" err="1">
                <a:solidFill>
                  <a:srgbClr val="FF0000"/>
                </a:solidFill>
                <a:latin typeface="Times New Roman" pitchFamily="18" charset="0"/>
                <a:cs typeface="Times New Roman" pitchFamily="18" charset="0"/>
              </a:rPr>
              <a:t>ngợi</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sức</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mạnh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của</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nhân</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dân</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trong</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công</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cuộc</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đánh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đuổi</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giặc</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ngoại</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xâm</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bảo</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vệ</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đất</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nước</a:t>
            </a:r>
            <a:endParaRPr lang="en-US" sz="2600" b="1" i="1" dirty="0">
              <a:solidFill>
                <a:srgbClr val="FF0000"/>
              </a:solidFill>
              <a:latin typeface="Times New Roman" pitchFamily="18" charset="0"/>
              <a:cs typeface="Times New Roman" pitchFamily="18" charset="0"/>
            </a:endParaRPr>
          </a:p>
        </p:txBody>
      </p:sp>
      <p:pic>
        <p:nvPicPr>
          <p:cNvPr id="24" name="图片 8" descr="6fc417983c9675ce1b60e983870aeb8a"/>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898571" y="194517"/>
            <a:ext cx="2604652" cy="16441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6287890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900" decel="100000" fill="hold"/>
                                        <p:tgtEl>
                                          <p:spTgt spid="2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up)">
                                      <p:cBhvr>
                                        <p:cTn id="20" dur="500"/>
                                        <p:tgtEl>
                                          <p:spTgt spid="27"/>
                                        </p:tgtEl>
                                      </p:cBhvr>
                                    </p:animEffect>
                                  </p:childTnLst>
                                </p:cTn>
                              </p:par>
                              <p:par>
                                <p:cTn id="21" presetID="22" presetClass="entr" presetSubtype="1"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up)">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up)">
                                      <p:cBhvr>
                                        <p:cTn id="28" dur="500"/>
                                        <p:tgtEl>
                                          <p:spTgt spid="30"/>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up)">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up)">
                                      <p:cBhvr>
                                        <p:cTn id="36" dur="500"/>
                                        <p:tgtEl>
                                          <p:spTgt spid="5"/>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wipe(up)">
                                      <p:cBhvr>
                                        <p:cTn id="39" dur="5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7" grpId="0"/>
      <p:bldP spid="2" grpId="0"/>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stretch>
            <a:fillRect/>
          </a:stretch>
        </p:blipFill>
        <p:spPr>
          <a:xfrm>
            <a:off x="42175" y="0"/>
            <a:ext cx="12192000" cy="6858000"/>
          </a:xfrm>
          <a:prstGeom prst="rect">
            <a:avLst/>
          </a:prstGeom>
        </p:spPr>
      </p:pic>
      <p:pic>
        <p:nvPicPr>
          <p:cNvPr id="1026" name="Picture 2" descr="Chử Đồng Tử - Phật tử đầu tiên của Việt Nam"/>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083040" y="9560"/>
            <a:ext cx="3108960" cy="2194560"/>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Chầu Đệ Nhất Thượng Thiên"/>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9083040" y="4310713"/>
            <a:ext cx="3108960" cy="2568872"/>
          </a:xfrm>
          <a:prstGeom prst="rect">
            <a:avLst/>
          </a:prstGeom>
          <a:noFill/>
          <a:extLst>
            <a:ext uri="{909E8E84-426E-40DD-AFC4-6F175D3DCCD1}">
              <a14:hiddenFill xmlns:a14="http://schemas.microsoft.com/office/drawing/2010/main" xmlns="">
                <a:solidFill>
                  <a:srgbClr val="FFFFFF"/>
                </a:solidFill>
              </a14:hiddenFill>
            </a:ext>
          </a:extLst>
        </p:spPr>
      </p:pic>
      <p:pic>
        <p:nvPicPr>
          <p:cNvPr id="46" name="Picture 45">
            <a:hlinkClick r:id="rId6" action="ppaction://hlinksldjump"/>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0884006" y="6032136"/>
            <a:ext cx="1350169" cy="825864"/>
          </a:xfrm>
          <a:prstGeom prst="rect">
            <a:avLst/>
          </a:prstGeom>
        </p:spPr>
      </p:pic>
      <p:pic>
        <p:nvPicPr>
          <p:cNvPr id="9" name="Picture 2" descr="Soạn bài Thánh Gióng | Soạn Thánh Gióng ngắn nhất | Soạn văn 6"/>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42175" y="4450918"/>
            <a:ext cx="3312333" cy="2347190"/>
          </a:xfrm>
          <a:prstGeom prst="rect">
            <a:avLst/>
          </a:prstGeom>
          <a:noFill/>
          <a:extLst>
            <a:ext uri="{909E8E84-426E-40DD-AFC4-6F175D3DCCD1}">
              <a14:hiddenFill xmlns:a14="http://schemas.microsoft.com/office/drawing/2010/main" xmlns="">
                <a:solidFill>
                  <a:srgbClr val="FFFFFF"/>
                </a:solidFill>
              </a14:hiddenFill>
            </a:ext>
          </a:extLst>
        </p:spPr>
      </p:pic>
      <p:sp>
        <p:nvSpPr>
          <p:cNvPr id="40" name="Snip Diagonal Corner Rectangle 39"/>
          <p:cNvSpPr/>
          <p:nvPr/>
        </p:nvSpPr>
        <p:spPr>
          <a:xfrm>
            <a:off x="3121758" y="1680049"/>
            <a:ext cx="5919107" cy="1253218"/>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err="1">
                <a:solidFill>
                  <a:prstClr val="white"/>
                </a:solidFill>
                <a:latin typeface="Times" panose="02020603050405020304" pitchFamily="18" charset="0"/>
                <a:cs typeface="Times" panose="02020603050405020304" pitchFamily="18" charset="0"/>
              </a:rPr>
              <a:t>Câu</a:t>
            </a:r>
            <a:r>
              <a:rPr lang="en-US" sz="3200" b="1" dirty="0">
                <a:solidFill>
                  <a:prstClr val="white"/>
                </a:solidFill>
                <a:latin typeface="Times" panose="02020603050405020304" pitchFamily="18" charset="0"/>
                <a:cs typeface="Times" panose="02020603050405020304" pitchFamily="18" charset="0"/>
              </a:rPr>
              <a:t> </a:t>
            </a:r>
            <a:r>
              <a:rPr lang="en-US" sz="3200" b="1" dirty="0" err="1">
                <a:solidFill>
                  <a:prstClr val="white"/>
                </a:solidFill>
                <a:latin typeface="Times" panose="02020603050405020304" pitchFamily="18" charset="0"/>
                <a:cs typeface="Times" panose="02020603050405020304" pitchFamily="18" charset="0"/>
              </a:rPr>
              <a:t>hỏi</a:t>
            </a:r>
            <a:r>
              <a:rPr lang="en-US" sz="3200" b="1" dirty="0">
                <a:solidFill>
                  <a:prstClr val="white"/>
                </a:solidFill>
                <a:latin typeface="Times" panose="02020603050405020304" pitchFamily="18" charset="0"/>
                <a:cs typeface="Times" panose="02020603050405020304" pitchFamily="18" charset="0"/>
              </a:rPr>
              <a:t> </a:t>
            </a:r>
            <a:r>
              <a:rPr lang="en-US" sz="3200" b="1" dirty="0" smtClean="0">
                <a:solidFill>
                  <a:prstClr val="white"/>
                </a:solidFill>
                <a:latin typeface="Times" panose="02020603050405020304" pitchFamily="18" charset="0"/>
                <a:cs typeface="Times" panose="02020603050405020304" pitchFamily="18" charset="0"/>
              </a:rPr>
              <a:t>1: </a:t>
            </a:r>
            <a:r>
              <a:rPr lang="en-US" sz="3200" b="1" dirty="0" err="1" smtClean="0">
                <a:solidFill>
                  <a:prstClr val="white"/>
                </a:solidFill>
                <a:latin typeface="Times" panose="02020603050405020304" pitchFamily="18" charset="0"/>
                <a:cs typeface="Times" panose="02020603050405020304" pitchFamily="18" charset="0"/>
              </a:rPr>
              <a:t>Tứ</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bất</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tử</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có</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nghĩa</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là</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gì</a:t>
            </a:r>
            <a:r>
              <a:rPr lang="en-US" sz="3200" b="1" dirty="0" smtClean="0">
                <a:solidFill>
                  <a:prstClr val="white"/>
                </a:solidFill>
                <a:latin typeface="Times" panose="02020603050405020304" pitchFamily="18" charset="0"/>
                <a:cs typeface="Times" panose="02020603050405020304" pitchFamily="18" charset="0"/>
              </a:rPr>
              <a:t>?</a:t>
            </a:r>
            <a:endParaRPr lang="en-US" sz="2800" b="1" dirty="0">
              <a:solidFill>
                <a:prstClr val="white"/>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3124744" y="3429000"/>
            <a:ext cx="5919107" cy="1719606"/>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en-US" sz="3200" b="1" dirty="0" err="1">
                <a:solidFill>
                  <a:prstClr val="white"/>
                </a:solidFill>
                <a:latin typeface="Times New Roman" panose="02020603050405020304" pitchFamily="18" charset="0"/>
                <a:cs typeface="Times New Roman" panose="02020603050405020304" pitchFamily="18" charset="0"/>
              </a:rPr>
              <a:t>Đáp</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án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Tứ</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bất</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tử</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là</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tên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gọi</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chung</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của</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bốn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vị</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thánh</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bất</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tử</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trong</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tín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ngưỡng</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Việt</a:t>
            </a:r>
            <a:r>
              <a:rPr lang="en-US" sz="3200" b="1" dirty="0" smtClean="0">
                <a:solidFill>
                  <a:prstClr val="white"/>
                </a:solidFill>
                <a:latin typeface="Times New Roman" panose="02020603050405020304" pitchFamily="18" charset="0"/>
                <a:cs typeface="Times New Roman" panose="02020603050405020304" pitchFamily="18" charset="0"/>
              </a:rPr>
              <a:t> Nam. </a:t>
            </a:r>
            <a:endParaRPr lang="en-US" sz="3200" b="1" u="sng" dirty="0">
              <a:solidFill>
                <a:prstClr val="white"/>
              </a:solidFill>
              <a:latin typeface="Times New Roman" panose="02020603050405020304" pitchFamily="18" charset="0"/>
              <a:cs typeface="Times New Roman" panose="02020603050405020304" pitchFamily="18" charset="0"/>
            </a:endParaRPr>
          </a:p>
        </p:txBody>
      </p:sp>
      <p:pic>
        <p:nvPicPr>
          <p:cNvPr id="1028" name="Picture 4" descr="TỨ BẤT TỬ TRONG VĂN HÓA DÂN GIAN VIỆT NAM"/>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0" y="9560"/>
            <a:ext cx="2961124" cy="234418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2496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par>
                                <p:cTn id="19" presetID="53" presetClass="entr" presetSubtype="16"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anim calcmode="lin" valueType="num">
                                      <p:cBhvr>
                                        <p:cTn id="21" dur="500" fill="hold"/>
                                        <p:tgtEl>
                                          <p:spTgt spid="1028"/>
                                        </p:tgtEl>
                                        <p:attrNameLst>
                                          <p:attrName>ppt_w</p:attrName>
                                        </p:attrNameLst>
                                      </p:cBhvr>
                                      <p:tavLst>
                                        <p:tav tm="0">
                                          <p:val>
                                            <p:fltVal val="0"/>
                                          </p:val>
                                        </p:tav>
                                        <p:tav tm="100000">
                                          <p:val>
                                            <p:strVal val="#ppt_w"/>
                                          </p:val>
                                        </p:tav>
                                      </p:tavLst>
                                    </p:anim>
                                    <p:anim calcmode="lin" valueType="num">
                                      <p:cBhvr>
                                        <p:cTn id="22" dur="500" fill="hold"/>
                                        <p:tgtEl>
                                          <p:spTgt spid="1028"/>
                                        </p:tgtEl>
                                        <p:attrNameLst>
                                          <p:attrName>ppt_h</p:attrName>
                                        </p:attrNameLst>
                                      </p:cBhvr>
                                      <p:tavLst>
                                        <p:tav tm="0">
                                          <p:val>
                                            <p:fltVal val="0"/>
                                          </p:val>
                                        </p:tav>
                                        <p:tav tm="100000">
                                          <p:val>
                                            <p:strVal val="#ppt_h"/>
                                          </p:val>
                                        </p:tav>
                                      </p:tavLst>
                                    </p:anim>
                                    <p:animEffect transition="in" filter="fade">
                                      <p:cBhvr>
                                        <p:cTn id="23" dur="500"/>
                                        <p:tgtEl>
                                          <p:spTgt spid="1028"/>
                                        </p:tgtEl>
                                      </p:cBhvr>
                                    </p:animEffect>
                                  </p:childTnLst>
                                </p:cTn>
                              </p:par>
                              <p:par>
                                <p:cTn id="24" presetID="53" presetClass="entr" presetSubtype="16"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par>
                                <p:cTn id="29" presetID="53" presetClass="entr" presetSubtype="16" fill="hold" nodeType="withEffect">
                                  <p:stCondLst>
                                    <p:cond delay="0"/>
                                  </p:stCondLst>
                                  <p:childTnLst>
                                    <p:set>
                                      <p:cBhvr>
                                        <p:cTn id="30" dur="1" fill="hold">
                                          <p:stCondLst>
                                            <p:cond delay="0"/>
                                          </p:stCondLst>
                                        </p:cTn>
                                        <p:tgtEl>
                                          <p:spTgt spid="1026"/>
                                        </p:tgtEl>
                                        <p:attrNameLst>
                                          <p:attrName>style.visibility</p:attrName>
                                        </p:attrNameLst>
                                      </p:cBhvr>
                                      <p:to>
                                        <p:strVal val="visible"/>
                                      </p:to>
                                    </p:set>
                                    <p:anim calcmode="lin" valueType="num">
                                      <p:cBhvr>
                                        <p:cTn id="31" dur="500" fill="hold"/>
                                        <p:tgtEl>
                                          <p:spTgt spid="1026"/>
                                        </p:tgtEl>
                                        <p:attrNameLst>
                                          <p:attrName>ppt_w</p:attrName>
                                        </p:attrNameLst>
                                      </p:cBhvr>
                                      <p:tavLst>
                                        <p:tav tm="0">
                                          <p:val>
                                            <p:fltVal val="0"/>
                                          </p:val>
                                        </p:tav>
                                        <p:tav tm="100000">
                                          <p:val>
                                            <p:strVal val="#ppt_w"/>
                                          </p:val>
                                        </p:tav>
                                      </p:tavLst>
                                    </p:anim>
                                    <p:anim calcmode="lin" valueType="num">
                                      <p:cBhvr>
                                        <p:cTn id="32" dur="500" fill="hold"/>
                                        <p:tgtEl>
                                          <p:spTgt spid="1026"/>
                                        </p:tgtEl>
                                        <p:attrNameLst>
                                          <p:attrName>ppt_h</p:attrName>
                                        </p:attrNameLst>
                                      </p:cBhvr>
                                      <p:tavLst>
                                        <p:tav tm="0">
                                          <p:val>
                                            <p:fltVal val="0"/>
                                          </p:val>
                                        </p:tav>
                                        <p:tav tm="100000">
                                          <p:val>
                                            <p:strVal val="#ppt_h"/>
                                          </p:val>
                                        </p:tav>
                                      </p:tavLst>
                                    </p:anim>
                                    <p:animEffect transition="in" filter="fade">
                                      <p:cBhvr>
                                        <p:cTn id="33" dur="500"/>
                                        <p:tgtEl>
                                          <p:spTgt spid="1026"/>
                                        </p:tgtEl>
                                      </p:cBhvr>
                                    </p:animEffect>
                                  </p:childTnLst>
                                </p:cTn>
                              </p:par>
                              <p:par>
                                <p:cTn id="34" presetID="53" presetClass="entr" presetSubtype="16" fill="hold" nodeType="withEffect">
                                  <p:stCondLst>
                                    <p:cond delay="0"/>
                                  </p:stCondLst>
                                  <p:childTnLst>
                                    <p:set>
                                      <p:cBhvr>
                                        <p:cTn id="35" dur="1" fill="hold">
                                          <p:stCondLst>
                                            <p:cond delay="0"/>
                                          </p:stCondLst>
                                        </p:cTn>
                                        <p:tgtEl>
                                          <p:spTgt spid="1030"/>
                                        </p:tgtEl>
                                        <p:attrNameLst>
                                          <p:attrName>style.visibility</p:attrName>
                                        </p:attrNameLst>
                                      </p:cBhvr>
                                      <p:to>
                                        <p:strVal val="visible"/>
                                      </p:to>
                                    </p:set>
                                    <p:anim calcmode="lin" valueType="num">
                                      <p:cBhvr>
                                        <p:cTn id="36" dur="500" fill="hold"/>
                                        <p:tgtEl>
                                          <p:spTgt spid="1030"/>
                                        </p:tgtEl>
                                        <p:attrNameLst>
                                          <p:attrName>ppt_w</p:attrName>
                                        </p:attrNameLst>
                                      </p:cBhvr>
                                      <p:tavLst>
                                        <p:tav tm="0">
                                          <p:val>
                                            <p:fltVal val="0"/>
                                          </p:val>
                                        </p:tav>
                                        <p:tav tm="100000">
                                          <p:val>
                                            <p:strVal val="#ppt_w"/>
                                          </p:val>
                                        </p:tav>
                                      </p:tavLst>
                                    </p:anim>
                                    <p:anim calcmode="lin" valueType="num">
                                      <p:cBhvr>
                                        <p:cTn id="37" dur="500" fill="hold"/>
                                        <p:tgtEl>
                                          <p:spTgt spid="1030"/>
                                        </p:tgtEl>
                                        <p:attrNameLst>
                                          <p:attrName>ppt_h</p:attrName>
                                        </p:attrNameLst>
                                      </p:cBhvr>
                                      <p:tavLst>
                                        <p:tav tm="0">
                                          <p:val>
                                            <p:fltVal val="0"/>
                                          </p:val>
                                        </p:tav>
                                        <p:tav tm="100000">
                                          <p:val>
                                            <p:strVal val="#ppt_h"/>
                                          </p:val>
                                        </p:tav>
                                      </p:tavLst>
                                    </p:anim>
                                    <p:animEffect transition="in" filter="fade">
                                      <p:cBhvr>
                                        <p:cTn id="38"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B74FE63F-A3C6-4ABB-A138-B24D0728AE46}"/>
              </a:ext>
            </a:extLst>
          </p:cNvPr>
          <p:cNvGraphicFramePr>
            <a:graphicFrameLocks noGrp="1"/>
          </p:cNvGraphicFramePr>
          <p:nvPr/>
        </p:nvGraphicFramePr>
        <p:xfrm>
          <a:off x="-4559006" y="4489088"/>
          <a:ext cx="2740660" cy="665988"/>
        </p:xfrm>
        <a:graphic>
          <a:graphicData uri="http://schemas.openxmlformats.org/drawingml/2006/table">
            <a:tbl>
              <a:tblPr firstRow="1" firstCol="1" bandRow="1"/>
              <a:tblGrid>
                <a:gridCol w="2740660">
                  <a:extLst>
                    <a:ext uri="{9D8B030D-6E8A-4147-A177-3AD203B41FA5}">
                      <a16:colId xmlns:a16="http://schemas.microsoft.com/office/drawing/2014/main" xmlns="" val="2864507339"/>
                    </a:ext>
                  </a:extLst>
                </a:gridCol>
              </a:tblGrid>
              <a:tr h="327152">
                <a:tc>
                  <a:txBody>
                    <a:bodyPr/>
                    <a:lstStyle/>
                    <a:p>
                      <a:pPr marL="0" marR="0" algn="just">
                        <a:lnSpc>
                          <a:spcPct val="115000"/>
                        </a:lnSpc>
                        <a:spcBef>
                          <a:spcPts val="0"/>
                        </a:spcBef>
                        <a:spcAft>
                          <a:spcPts val="0"/>
                        </a:spcAft>
                      </a:pPr>
                      <a:endParaRPr lang="en-US" sz="19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T="0" marB="0"/>
                </a:tc>
                <a:extLst>
                  <a:ext uri="{0D108BD9-81ED-4DB2-BD59-A6C34878D82A}">
                    <a16:rowId xmlns:a16="http://schemas.microsoft.com/office/drawing/2014/main" xmlns="" val="2143764151"/>
                  </a:ext>
                </a:extLst>
              </a:tr>
              <a:tr h="327152">
                <a:tc>
                  <a:txBody>
                    <a:bodyPr/>
                    <a:lstStyle/>
                    <a:p>
                      <a:pPr marL="0" marR="0" algn="just">
                        <a:lnSpc>
                          <a:spcPct val="115000"/>
                        </a:lnSpc>
                        <a:spcBef>
                          <a:spcPts val="0"/>
                        </a:spcBef>
                        <a:spcAft>
                          <a:spcPts val="0"/>
                        </a:spcAft>
                      </a:pPr>
                      <a:endParaRPr lang="en-US" sz="19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T="0" marB="0"/>
                </a:tc>
                <a:extLst>
                  <a:ext uri="{0D108BD9-81ED-4DB2-BD59-A6C34878D82A}">
                    <a16:rowId xmlns:a16="http://schemas.microsoft.com/office/drawing/2014/main" xmlns="" val="575601164"/>
                  </a:ext>
                </a:extLst>
              </a:tr>
            </a:tbl>
          </a:graphicData>
        </a:graphic>
      </p:graphicFrame>
      <p:sp>
        <p:nvSpPr>
          <p:cNvPr id="3" name="Rectangle 2">
            <a:extLst>
              <a:ext uri="{FF2B5EF4-FFF2-40B4-BE49-F238E27FC236}">
                <a16:creationId xmlns:a16="http://schemas.microsoft.com/office/drawing/2014/main" xmlns="" id="{CC899BA9-54BA-4AB1-8DC1-478A58B99DEC}"/>
              </a:ext>
            </a:extLst>
          </p:cNvPr>
          <p:cNvSpPr/>
          <p:nvPr/>
        </p:nvSpPr>
        <p:spPr>
          <a:xfrm>
            <a:off x="4295389" y="1117048"/>
            <a:ext cx="3751331" cy="511803"/>
          </a:xfrm>
          <a:prstGeom prst="rect">
            <a:avLst/>
          </a:prstGeom>
        </p:spPr>
        <p:txBody>
          <a:bodyPr wrap="square" lIns="121917" tIns="60958" rIns="121917" bIns="60958">
            <a:spAutoFit/>
          </a:bodyPr>
          <a:lstStyle/>
          <a:p>
            <a:pPr algn="just">
              <a:lnSpc>
                <a:spcPct val="115000"/>
              </a:lnSpc>
            </a:pPr>
            <a:r>
              <a:rPr lang="pt-BR" sz="2400" dirty="0" smtClean="0">
                <a:latin typeface="#9Slide05 Fourth" panose="00000500000000000000" pitchFamily="2" charset="0"/>
              </a:rPr>
              <a:t>.</a:t>
            </a:r>
            <a:endParaRPr lang="en-US" sz="2400" dirty="0">
              <a:latin typeface="#9Slide05 Fourth" panose="00000500000000000000" pitchFamily="2" charset="0"/>
            </a:endParaRPr>
          </a:p>
        </p:txBody>
      </p:sp>
      <p:graphicFrame>
        <p:nvGraphicFramePr>
          <p:cNvPr id="6" name="Table 5">
            <a:extLst>
              <a:ext uri="{FF2B5EF4-FFF2-40B4-BE49-F238E27FC236}">
                <a16:creationId xmlns:a16="http://schemas.microsoft.com/office/drawing/2014/main" xmlns="" id="{BF1482B6-60DA-46B8-9D44-8FBA7A62898E}"/>
              </a:ext>
            </a:extLst>
          </p:cNvPr>
          <p:cNvGraphicFramePr>
            <a:graphicFrameLocks noGrp="1"/>
          </p:cNvGraphicFramePr>
          <p:nvPr>
            <p:extLst>
              <p:ext uri="{D42A27DB-BD31-4B8C-83A1-F6EECF244321}">
                <p14:modId xmlns="" xmlns:p14="http://schemas.microsoft.com/office/powerpoint/2010/main" val="2106317576"/>
              </p:ext>
            </p:extLst>
          </p:nvPr>
        </p:nvGraphicFramePr>
        <p:xfrm>
          <a:off x="411481" y="1386840"/>
          <a:ext cx="11307321" cy="1028192"/>
        </p:xfrm>
        <a:graphic>
          <a:graphicData uri="http://schemas.openxmlformats.org/drawingml/2006/table">
            <a:tbl>
              <a:tblPr firstRow="1" firstCol="1" bandRow="1"/>
              <a:tblGrid>
                <a:gridCol w="11307321">
                  <a:extLst>
                    <a:ext uri="{9D8B030D-6E8A-4147-A177-3AD203B41FA5}">
                      <a16:colId xmlns:a16="http://schemas.microsoft.com/office/drawing/2014/main" xmlns="" val="4247751971"/>
                    </a:ext>
                  </a:extLst>
                </a:gridCol>
              </a:tblGrid>
              <a:tr h="1028192">
                <a:tc>
                  <a:txBody>
                    <a:bodyPr/>
                    <a:lstStyle/>
                    <a:p>
                      <a:pPr marL="0" marR="0" algn="just">
                        <a:lnSpc>
                          <a:spcPct val="115000"/>
                        </a:lnSpc>
                        <a:spcBef>
                          <a:spcPts val="0"/>
                        </a:spcBef>
                        <a:spcAft>
                          <a:spcPts val="0"/>
                        </a:spcAft>
                      </a:pPr>
                      <a:r>
                        <a:rPr lang="it-IT" sz="2900" b="1" dirty="0" smtClean="0">
                          <a:effectLst/>
                          <a:latin typeface="#9Slide05 Fourth" panose="00000500000000000000" pitchFamily="2" charset="0"/>
                        </a:rPr>
                        <a:t> *Phẩm chất </a:t>
                      </a:r>
                      <a:r>
                        <a:rPr lang="it-IT" sz="2900" b="1" dirty="0" smtClean="0">
                          <a:effectLst/>
                          <a:latin typeface="#9Slide05 Fourth" panose="00000500000000000000" pitchFamily="2" charset="0"/>
                        </a:rPr>
                        <a:t>Thánh</a:t>
                      </a:r>
                      <a:r>
                        <a:rPr lang="it-IT" sz="2900" b="1" baseline="0" dirty="0" smtClean="0">
                          <a:effectLst/>
                          <a:latin typeface="#9Slide05 Fourth" panose="00000500000000000000" pitchFamily="2" charset="0"/>
                        </a:rPr>
                        <a:t> Gióng</a:t>
                      </a:r>
                      <a:r>
                        <a:rPr lang="it-IT" sz="2900" b="1" dirty="0" smtClean="0">
                          <a:effectLst/>
                          <a:latin typeface="#9Slide05 Fourth" panose="00000500000000000000" pitchFamily="2" charset="0"/>
                        </a:rPr>
                        <a:t>: </a:t>
                      </a:r>
                      <a:r>
                        <a:rPr lang="it-IT" sz="2900" dirty="0" smtClean="0">
                          <a:effectLst/>
                          <a:latin typeface="#9Slide05 Fourth" panose="00000500000000000000" pitchFamily="2" charset="0"/>
                        </a:rPr>
                        <a:t>Yêu nước, dũng cảm, vô tư, không vụ lợi,...</a:t>
                      </a:r>
                      <a:endParaRPr lang="en-US" sz="2900" dirty="0">
                        <a:solidFill>
                          <a:srgbClr val="000000"/>
                        </a:solidFill>
                        <a:effectLst/>
                        <a:latin typeface="#9Slide05 Fourth" panose="00000500000000000000" pitchFamily="2" charset="0"/>
                        <a:ea typeface="Times New Roman" panose="02020603050405020304" pitchFamily="18" charset="0"/>
                      </a:endParaRPr>
                    </a:p>
                  </a:txBody>
                  <a:tcPr marT="0" marB="0"/>
                </a:tc>
                <a:extLst>
                  <a:ext uri="{0D108BD9-81ED-4DB2-BD59-A6C34878D82A}">
                    <a16:rowId xmlns:a16="http://schemas.microsoft.com/office/drawing/2014/main" xmlns="" val="1587477316"/>
                  </a:ext>
                </a:extLst>
              </a:tr>
            </a:tbl>
          </a:graphicData>
        </a:graphic>
      </p:graphicFrame>
      <p:sp>
        <p:nvSpPr>
          <p:cNvPr id="9" name="Rectangle 8">
            <a:extLst>
              <a:ext uri="{FF2B5EF4-FFF2-40B4-BE49-F238E27FC236}">
                <a16:creationId xmlns:a16="http://schemas.microsoft.com/office/drawing/2014/main" xmlns="" id="{6EB89C5E-F524-40C6-AFAC-ABAB2D809F28}"/>
              </a:ext>
            </a:extLst>
          </p:cNvPr>
          <p:cNvSpPr/>
          <p:nvPr/>
        </p:nvSpPr>
        <p:spPr>
          <a:xfrm>
            <a:off x="548640" y="3153001"/>
            <a:ext cx="8275320" cy="2505301"/>
          </a:xfrm>
          <a:prstGeom prst="rect">
            <a:avLst/>
          </a:prstGeom>
        </p:spPr>
        <p:txBody>
          <a:bodyPr wrap="square">
            <a:spAutoFit/>
          </a:bodyPr>
          <a:lstStyle/>
          <a:p>
            <a:pPr algn="just">
              <a:lnSpc>
                <a:spcPct val="115000"/>
              </a:lnSpc>
            </a:pPr>
            <a:r>
              <a:rPr lang="it-IT" sz="2800" b="1" dirty="0" smtClean="0">
                <a:latin typeface="#9Slide05 Fourth" panose="00000500000000000000" pitchFamily="2" charset="0"/>
                <a:ea typeface="ArialMT"/>
              </a:rPr>
              <a:t>* </a:t>
            </a:r>
            <a:r>
              <a:rPr lang="it-IT" sz="2800" b="1" dirty="0">
                <a:latin typeface="#9Slide05 Fourth" panose="00000500000000000000" pitchFamily="2" charset="0"/>
                <a:ea typeface="ArialMT"/>
              </a:rPr>
              <a:t>Thái độ của người kể</a:t>
            </a:r>
            <a:endParaRPr lang="en-US" sz="2800" b="1" dirty="0">
              <a:latin typeface="#9Slide05 Fourth" panose="00000500000000000000" pitchFamily="2" charset="0"/>
              <a:ea typeface="Times New Roman" panose="02020603050405020304" pitchFamily="18" charset="0"/>
            </a:endParaRPr>
          </a:p>
          <a:p>
            <a:pPr marL="342900" indent="-342900" algn="just">
              <a:lnSpc>
                <a:spcPct val="115000"/>
              </a:lnSpc>
              <a:buFontTx/>
              <a:buChar char="-"/>
            </a:pPr>
            <a:r>
              <a:rPr lang="it-IT" sz="2800" dirty="0">
                <a:latin typeface="#9Slide05 Fourth" panose="00000500000000000000" pitchFamily="2" charset="0"/>
                <a:ea typeface="ArialMT"/>
              </a:rPr>
              <a:t>Thánh (phong Thánh): bậc kì tài, có công lao to lớn</a:t>
            </a:r>
          </a:p>
          <a:p>
            <a:pPr marL="342900" indent="-342900" algn="just">
              <a:lnSpc>
                <a:spcPct val="115000"/>
              </a:lnSpc>
              <a:buFontTx/>
              <a:buChar char="-"/>
            </a:pPr>
            <a:r>
              <a:rPr lang="it-IT" sz="2800" dirty="0">
                <a:latin typeface="#9Slide05 Fourth" panose="00000500000000000000" pitchFamily="2" charset="0"/>
                <a:ea typeface="ArialMT"/>
              </a:rPr>
              <a:t>Được nhân dân tôn vinh, lập đền thờ</a:t>
            </a:r>
            <a:endParaRPr lang="en-US" sz="2800" dirty="0">
              <a:latin typeface="#9Slide05 Fourth" panose="00000500000000000000" pitchFamily="2" charset="0"/>
              <a:ea typeface="Times New Roman" panose="02020603050405020304" pitchFamily="18" charset="0"/>
            </a:endParaRPr>
          </a:p>
          <a:p>
            <a:r>
              <a:rPr lang="it-IT" sz="2800" dirty="0">
                <a:latin typeface="#9Slide05 Fourth" panose="00000500000000000000" pitchFamily="2" charset="0"/>
                <a:ea typeface="ArialMT"/>
              </a:rPr>
              <a:t>=&gt; Thái độ ngưỡng mộ, sùng bái, tôn kính.</a:t>
            </a:r>
            <a:endParaRPr lang="en-US" sz="2800" dirty="0">
              <a:latin typeface="#9Slide05 Fourth" panose="00000500000000000000" pitchFamily="2" charset="0"/>
            </a:endParaRPr>
          </a:p>
        </p:txBody>
      </p:sp>
    </p:spTree>
    <p:extLst>
      <p:ext uri="{BB962C8B-B14F-4D97-AF65-F5344CB8AC3E}">
        <p14:creationId xmlns="" xmlns:p14="http://schemas.microsoft.com/office/powerpoint/2010/main" val="196486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left)">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wipe(left)">
                                      <p:cBhvr>
                                        <p:cTn id="22" dur="500"/>
                                        <p:tgtEl>
                                          <p:spTgt spid="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Effect transition="in" filter="wipe(left)">
                                      <p:cBhvr>
                                        <p:cTn id="27" dur="500"/>
                                        <p:tgtEl>
                                          <p:spTgt spid="9">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9">
                                            <p:txEl>
                                              <p:pRg st="3" end="3"/>
                                            </p:txEl>
                                          </p:spTgt>
                                        </p:tgtEl>
                                        <p:attrNameLst>
                                          <p:attrName>style.visibility</p:attrName>
                                        </p:attrNameLst>
                                      </p:cBhvr>
                                      <p:to>
                                        <p:strVal val="visible"/>
                                      </p:to>
                                    </p:set>
                                    <p:animEffect transition="in" filter="wipe(left)">
                                      <p:cBhvr>
                                        <p:cTn id="3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Freeform 3"/>
          <p:cNvSpPr>
            <a:spLocks/>
          </p:cNvSpPr>
          <p:nvPr/>
        </p:nvSpPr>
        <p:spPr bwMode="gray">
          <a:xfrm>
            <a:off x="2933700" y="869950"/>
            <a:ext cx="3249613" cy="1952625"/>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a:noFill/>
          </a:ln>
          <a:extLst>
            <a:ext uri="{91240B29-F687-4F45-9708-019B960494DF}">
              <a14:hiddenLine xmlns:a14="http://schemas.microsoft.com/office/drawing/2010/main" xmlns="" w="12700">
                <a:solidFill>
                  <a:srgbClr val="000000"/>
                </a:solidFill>
                <a:prstDash val="solid"/>
                <a:round/>
                <a:headEnd/>
                <a:tailEnd/>
              </a14:hiddenLine>
            </a:ext>
          </a:extLst>
        </p:spPr>
        <p:txBody>
          <a:bodyPr/>
          <a:lstStyle/>
          <a:p>
            <a:pPr defTabSz="914400">
              <a:defRPr/>
            </a:pPr>
            <a:endParaRPr lang="en-US">
              <a:solidFill>
                <a:prstClr val="black"/>
              </a:solidFill>
              <a:latin typeface="Calibri" panose="020F0502020204030204"/>
            </a:endParaRPr>
          </a:p>
        </p:txBody>
      </p:sp>
      <p:sp>
        <p:nvSpPr>
          <p:cNvPr id="91140" name="AutoShape 4"/>
          <p:cNvSpPr>
            <a:spLocks noChangeArrowheads="1"/>
          </p:cNvSpPr>
          <p:nvPr/>
        </p:nvSpPr>
        <p:spPr bwMode="auto">
          <a:xfrm>
            <a:off x="6229350" y="1219200"/>
            <a:ext cx="5810250" cy="5590967"/>
          </a:xfrm>
          <a:prstGeom prst="roundRect">
            <a:avLst>
              <a:gd name="adj" fmla="val 4690"/>
            </a:avLst>
          </a:prstGeom>
          <a:solidFill>
            <a:schemeClr val="accent6">
              <a:lumMod val="20000"/>
              <a:lumOff val="80000"/>
            </a:schemeClr>
          </a:solidFill>
          <a:ln w="57150">
            <a:solidFill>
              <a:schemeClr val="accent2"/>
            </a:solidFill>
            <a:round/>
            <a:headEnd/>
            <a:tailEnd/>
          </a:ln>
          <a:effectLst/>
          <a:extLst/>
        </p:spPr>
        <p:txBody>
          <a:bodyPr wrap="none" anchor="ctr"/>
          <a:lstStyle/>
          <a:p>
            <a:pPr defTabSz="914400">
              <a:defRPr/>
            </a:pPr>
            <a:endParaRPr lang="en-US">
              <a:solidFill>
                <a:prstClr val="black"/>
              </a:solidFill>
              <a:latin typeface="Calibri" panose="020F0502020204030204"/>
            </a:endParaRPr>
          </a:p>
        </p:txBody>
      </p:sp>
      <p:sp>
        <p:nvSpPr>
          <p:cNvPr id="91141" name="AutoShape 5"/>
          <p:cNvSpPr>
            <a:spLocks noChangeArrowheads="1"/>
          </p:cNvSpPr>
          <p:nvPr/>
        </p:nvSpPr>
        <p:spPr bwMode="gray">
          <a:xfrm>
            <a:off x="7862886" y="794288"/>
            <a:ext cx="2541587" cy="523875"/>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a:defRPr/>
            </a:pPr>
            <a:endParaRPr lang="en-US">
              <a:solidFill>
                <a:prstClr val="black"/>
              </a:solidFill>
              <a:latin typeface="Calibri" panose="020F0502020204030204"/>
            </a:endParaRPr>
          </a:p>
        </p:txBody>
      </p:sp>
      <p:grpSp>
        <p:nvGrpSpPr>
          <p:cNvPr id="91151" name="Group 15"/>
          <p:cNvGrpSpPr>
            <a:grpSpLocks/>
          </p:cNvGrpSpPr>
          <p:nvPr/>
        </p:nvGrpSpPr>
        <p:grpSpPr bwMode="auto">
          <a:xfrm>
            <a:off x="255701" y="2595776"/>
            <a:ext cx="4302805" cy="4076492"/>
            <a:chOff x="569" y="1429"/>
            <a:chExt cx="1460" cy="2268"/>
          </a:xfrm>
          <a:solidFill>
            <a:schemeClr val="accent3">
              <a:lumMod val="20000"/>
              <a:lumOff val="80000"/>
            </a:schemeClr>
          </a:solidFill>
        </p:grpSpPr>
        <p:sp>
          <p:nvSpPr>
            <p:cNvPr id="91152" name="AutoShape 16"/>
            <p:cNvSpPr>
              <a:spLocks noChangeArrowheads="1"/>
            </p:cNvSpPr>
            <p:nvPr/>
          </p:nvSpPr>
          <p:spPr bwMode="auto">
            <a:xfrm>
              <a:off x="569" y="1709"/>
              <a:ext cx="1460" cy="1988"/>
            </a:xfrm>
            <a:prstGeom prst="roundRect">
              <a:avLst>
                <a:gd name="adj" fmla="val 4690"/>
              </a:avLst>
            </a:prstGeom>
            <a:grpFill/>
            <a:ln w="57150">
              <a:solidFill>
                <a:schemeClr val="folHlink"/>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a:defRPr/>
              </a:pPr>
              <a:endParaRPr lang="en-US">
                <a:solidFill>
                  <a:prstClr val="black"/>
                </a:solidFill>
                <a:latin typeface="Calibri" panose="020F0502020204030204"/>
              </a:endParaRPr>
            </a:p>
          </p:txBody>
        </p:sp>
        <p:sp>
          <p:nvSpPr>
            <p:cNvPr id="91153" name="AutoShape 17"/>
            <p:cNvSpPr>
              <a:spLocks noChangeArrowheads="1"/>
            </p:cNvSpPr>
            <p:nvPr/>
          </p:nvSpPr>
          <p:spPr bwMode="gray">
            <a:xfrm>
              <a:off x="727" y="1429"/>
              <a:ext cx="1174" cy="392"/>
            </a:xfrm>
            <a:prstGeom prst="roundRect">
              <a:avLst>
                <a:gd name="adj" fmla="val 50000"/>
              </a:avLst>
            </a:prstGeom>
            <a:solidFill>
              <a:srgbClr val="00B050"/>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a:defRPr/>
              </a:pPr>
              <a:endParaRPr lang="en-US">
                <a:solidFill>
                  <a:prstClr val="black"/>
                </a:solidFill>
                <a:latin typeface="Calibri" panose="020F0502020204030204"/>
              </a:endParaRPr>
            </a:p>
          </p:txBody>
        </p:sp>
        <p:sp>
          <p:nvSpPr>
            <p:cNvPr id="91156" name="Text Box 20"/>
            <p:cNvSpPr txBox="1">
              <a:spLocks noChangeArrowheads="1"/>
            </p:cNvSpPr>
            <p:nvPr/>
          </p:nvSpPr>
          <p:spPr bwMode="gray">
            <a:xfrm>
              <a:off x="1006" y="1512"/>
              <a:ext cx="518" cy="239"/>
            </a:xfrm>
            <a:prstGeom prst="rect">
              <a:avLst/>
            </a:prstGeom>
            <a:noFill/>
            <a:ln>
              <a:noFill/>
            </a:ln>
            <a:effectLst/>
            <a:extLs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defTabSz="914400" eaLnBrk="0" hangingPunct="0">
                <a:defRPr/>
              </a:pPr>
              <a:r>
                <a:rPr lang="en-US" altLang="en-US" sz="2400" b="1" dirty="0">
                  <a:solidFill>
                    <a:prstClr val="black"/>
                  </a:solidFill>
                  <a:latin typeface="Times New Roman" panose="02020603050405020304" pitchFamily="18" charset="0"/>
                  <a:cs typeface="Times New Roman" panose="02020603050405020304" pitchFamily="18" charset="0"/>
                </a:rPr>
                <a:t>CÂU HỎI</a:t>
              </a:r>
            </a:p>
          </p:txBody>
        </p:sp>
      </p:grpSp>
      <p:sp>
        <p:nvSpPr>
          <p:cNvPr id="88070" name="Text Box 22"/>
          <p:cNvSpPr txBox="1">
            <a:spLocks noChangeArrowheads="1"/>
          </p:cNvSpPr>
          <p:nvPr/>
        </p:nvSpPr>
        <p:spPr bwMode="auto">
          <a:xfrm>
            <a:off x="6276180" y="1280601"/>
            <a:ext cx="5715000" cy="5468164"/>
          </a:xfrm>
          <a:prstGeom prst="rect">
            <a:avLst/>
          </a:prstGeom>
          <a:solidFill>
            <a:srgbClr val="E5FE8A"/>
          </a:solidFill>
          <a:ln>
            <a:noFill/>
          </a:ln>
          <a:effec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buNone/>
            </a:pPr>
            <a:r>
              <a:rPr lang="en-US" altLang="en-US" sz="2800" b="1" dirty="0" smtClean="0">
                <a:solidFill>
                  <a:prstClr val="black"/>
                </a:solidFill>
                <a:latin typeface=".VnTime" panose="020B7200000000000000" pitchFamily="34" charset="0"/>
                <a:sym typeface="Wingdings" panose="05000000000000000000" pitchFamily="2" charset="2"/>
              </a:rPr>
              <a:t></a:t>
            </a:r>
            <a:r>
              <a:rPr lang="en-US" altLang="en-US" sz="2800" b="1" dirty="0" smtClean="0">
                <a:solidFill>
                  <a:prstClr val="black"/>
                </a:solidFill>
                <a:latin typeface=".VnTime" panose="020B7200000000000000" pitchFamily="34" charset="0"/>
              </a:rPr>
              <a:t> </a:t>
            </a:r>
            <a:r>
              <a:rPr lang="en-US" sz="2400" dirty="0" err="1" smtClean="0">
                <a:latin typeface="Times New Roman" panose="02020603050405020304" pitchFamily="18" charset="0"/>
                <a:cs typeface="Times New Roman" panose="02020603050405020304" pitchFamily="18" charset="0"/>
              </a:rPr>
              <a:t>Người</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sơ</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kì</a:t>
            </a:r>
            <a:r>
              <a:rPr lang="en-US" sz="2400" dirty="0">
                <a:latin typeface="Times New Roman" panose="02020603050405020304" pitchFamily="18" charset="0"/>
                <a:cs typeface="Times New Roman" panose="02020603050405020304" pitchFamily="18" charset="0"/>
              </a:rPr>
              <a:t>)</a:t>
            </a:r>
          </a:p>
          <a:p>
            <a:pPr algn="just">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làng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Gióng</a:t>
            </a:r>
            <a:r>
              <a:rPr lang="en-US" sz="2400" dirty="0">
                <a:latin typeface="Times New Roman" panose="02020603050405020304" pitchFamily="18" charset="0"/>
                <a:cs typeface="Times New Roman" panose="02020603050405020304" pitchFamily="18" charset="0"/>
              </a:rPr>
              <a:t>)</a:t>
            </a:r>
          </a:p>
          <a:p>
            <a:pPr algn="just">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núi</a:t>
            </a:r>
            <a:r>
              <a:rPr lang="en-US" sz="2400" dirty="0">
                <a:latin typeface="Times New Roman" panose="02020603050405020304" pitchFamily="18" charset="0"/>
                <a:cs typeface="Times New Roman" panose="02020603050405020304" pitchFamily="18" charset="0"/>
              </a:rPr>
              <a:t> non </a:t>
            </a:r>
            <a:r>
              <a:rPr lang="en-US" sz="2400" dirty="0" err="1">
                <a:latin typeface="Times New Roman" panose="02020603050405020304" pitchFamily="18" charset="0"/>
                <a:cs typeface="Times New Roman" panose="02020603050405020304" pitchFamily="18" charset="0"/>
              </a:rPr>
              <a:t>khắp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sắt</a:t>
            </a:r>
            <a:r>
              <a:rPr lang="en-US" sz="2400" dirty="0" smtClean="0">
                <a:latin typeface="Times New Roman" panose="02020603050405020304" pitchFamily="18" charset="0"/>
                <a:cs typeface="Times New Roman" panose="02020603050405020304" pitchFamily="18" charset="0"/>
              </a:rPr>
              <a:t>)</a:t>
            </a:r>
          </a:p>
          <a:p>
            <a:pPr algn="just">
              <a:buNone/>
            </a:pPr>
            <a:r>
              <a:rPr lang="en-US" sz="2400" dirty="0">
                <a:solidFill>
                  <a:srgbClr val="FF0000"/>
                </a:solidFill>
                <a:latin typeface="Times New Roman" panose="02020603050405020304" pitchFamily="18" charset="0"/>
                <a:cs typeface="Times New Roman" panose="02020603050405020304" pitchFamily="18" charset="0"/>
              </a:rPr>
              <a:t>=&gt; </a:t>
            </a:r>
            <a:r>
              <a:rPr lang="en-US" sz="2400" dirty="0" err="1">
                <a:solidFill>
                  <a:srgbClr val="FF0000"/>
                </a:solidFill>
                <a:latin typeface="Times New Roman" panose="02020603050405020304" pitchFamily="18" charset="0"/>
                <a:cs typeface="Times New Roman" panose="02020603050405020304" pitchFamily="18" charset="0"/>
              </a:rPr>
              <a:t>Là</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nhân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vật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anh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hùng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thần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thoại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tiêu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biểu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sức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mạnh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tiềm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tàng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lòng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yêu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nước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quật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cường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dân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tộc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Việt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thời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đại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Hùng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Vương</a:t>
            </a:r>
            <a:endParaRPr lang="en-US" altLang="en-US" sz="2400" b="1" dirty="0" smtClean="0">
              <a:solidFill>
                <a:srgbClr val="FF0000"/>
              </a:solidFill>
              <a:latin typeface="Times New Roman" panose="02020603050405020304" pitchFamily="18" charset="0"/>
              <a:cs typeface="Times New Roman" panose="02020603050405020304" pitchFamily="18" charset="0"/>
            </a:endParaRPr>
          </a:p>
        </p:txBody>
      </p:sp>
      <p:sp>
        <p:nvSpPr>
          <p:cNvPr id="88071" name="Text Box 20"/>
          <p:cNvSpPr txBox="1">
            <a:spLocks noChangeArrowheads="1"/>
          </p:cNvSpPr>
          <p:nvPr/>
        </p:nvSpPr>
        <p:spPr bwMode="gray">
          <a:xfrm>
            <a:off x="8365200" y="868120"/>
            <a:ext cx="1262063" cy="400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914400" eaLnBrk="0" fontAlgn="base" hangingPunct="0">
              <a:spcBef>
                <a:spcPct val="0"/>
              </a:spcBef>
              <a:spcAft>
                <a:spcPct val="0"/>
              </a:spcAft>
              <a:buClrTx/>
              <a:buFontTx/>
              <a:buNone/>
            </a:pPr>
            <a:r>
              <a:rPr lang="en-US" altLang="en-US" sz="2000" b="1" dirty="0" smtClean="0">
                <a:solidFill>
                  <a:srgbClr val="000000"/>
                </a:solidFill>
                <a:latin typeface="Times New Roman" panose="02020603050405020304" pitchFamily="18" charset="0"/>
                <a:cs typeface="Times New Roman" panose="02020603050405020304" pitchFamily="18" charset="0"/>
              </a:rPr>
              <a:t>TRẢ LỜI</a:t>
            </a:r>
          </a:p>
        </p:txBody>
      </p:sp>
      <p:sp>
        <p:nvSpPr>
          <p:cNvPr id="88072" name="AutoShape 3"/>
          <p:cNvSpPr>
            <a:spLocks noChangeArrowheads="1"/>
          </p:cNvSpPr>
          <p:nvPr/>
        </p:nvSpPr>
        <p:spPr bwMode="gray">
          <a:xfrm>
            <a:off x="531813" y="190500"/>
            <a:ext cx="6586537" cy="574675"/>
          </a:xfrm>
          <a:prstGeom prst="roundRect">
            <a:avLst>
              <a:gd name="adj" fmla="val 50000"/>
            </a:avLst>
          </a:prstGeom>
          <a:solidFill>
            <a:schemeClr val="accent1"/>
          </a:solidFill>
          <a:ln>
            <a:noFill/>
          </a:ln>
          <a:effectLst>
            <a:outerShdw dist="63500" dir="3187806" algn="ctr" rotWithShape="0">
              <a:srgbClr val="001D3A"/>
            </a:outerShdw>
          </a:effectLst>
          <a:extLst>
            <a:ext uri="{91240B29-F687-4F45-9708-019B960494DF}">
              <a14:hiddenLine xmlns:a14="http://schemas.microsoft.com/office/drawing/2010/main" xmlns="" w="38100" algn="ctr">
                <a:solidFill>
                  <a:srgbClr val="000000"/>
                </a:solidFill>
                <a:round/>
                <a:headEnd/>
                <a:tailEnd/>
              </a14:hiddenLine>
            </a:ext>
          </a:extLst>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914400" fontAlgn="base">
              <a:spcBef>
                <a:spcPct val="20000"/>
              </a:spcBef>
              <a:spcAft>
                <a:spcPct val="20000"/>
              </a:spcAft>
              <a:buClrTx/>
              <a:buFontTx/>
              <a:buNone/>
            </a:pPr>
            <a:r>
              <a:rPr lang="en-US" altLang="en-US" sz="3200" b="1" dirty="0" smtClean="0">
                <a:solidFill>
                  <a:srgbClr val="FFFF00"/>
                </a:solidFill>
                <a:latin typeface="Times New Roman" panose="02020603050405020304" pitchFamily="18" charset="0"/>
                <a:cs typeface="Times New Roman" panose="02020603050405020304" pitchFamily="18" charset="0"/>
              </a:rPr>
              <a:t>HOẠT ĐỘNG NHÓM</a:t>
            </a:r>
          </a:p>
        </p:txBody>
      </p:sp>
      <p:sp>
        <p:nvSpPr>
          <p:cNvPr id="19" name="Text Box 21"/>
          <p:cNvSpPr txBox="1">
            <a:spLocks noChangeArrowheads="1"/>
          </p:cNvSpPr>
          <p:nvPr/>
        </p:nvSpPr>
        <p:spPr bwMode="auto">
          <a:xfrm>
            <a:off x="307724" y="3941525"/>
            <a:ext cx="4019550" cy="13849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defTabSz="914400" fontAlgn="base">
              <a:spcBef>
                <a:spcPct val="0"/>
              </a:spcBef>
              <a:spcAft>
                <a:spcPct val="0"/>
              </a:spcAft>
              <a:defRPr/>
            </a:pPr>
            <a:r>
              <a:rPr lang="en-US" altLang="en-US" sz="2400" u="sng" dirty="0" err="1">
                <a:solidFill>
                  <a:srgbClr val="FF3300"/>
                </a:solidFill>
                <a:latin typeface="Times New Roman" panose="02020603050405020304" pitchFamily="18" charset="0"/>
                <a:cs typeface="Times New Roman" panose="02020603050405020304" pitchFamily="18" charset="0"/>
              </a:rPr>
              <a:t>Trao</a:t>
            </a:r>
            <a:r>
              <a:rPr lang="en-US" altLang="en-US" sz="2400" u="sng" dirty="0">
                <a:solidFill>
                  <a:srgbClr val="FF3300"/>
                </a:solidFill>
                <a:latin typeface="Times New Roman" panose="02020603050405020304" pitchFamily="18" charset="0"/>
                <a:cs typeface="Times New Roman" panose="02020603050405020304" pitchFamily="18" charset="0"/>
              </a:rPr>
              <a:t> </a:t>
            </a:r>
            <a:r>
              <a:rPr lang="en-US" altLang="en-US" sz="2400" u="sng" dirty="0" err="1">
                <a:solidFill>
                  <a:srgbClr val="FF3300"/>
                </a:solidFill>
                <a:latin typeface="Times New Roman" panose="02020603050405020304" pitchFamily="18" charset="0"/>
                <a:cs typeface="Times New Roman" panose="02020603050405020304" pitchFamily="18" charset="0"/>
              </a:rPr>
              <a:t>đổi</a:t>
            </a:r>
            <a:r>
              <a:rPr lang="en-US" altLang="en-US" sz="2400" u="sng" dirty="0">
                <a:solidFill>
                  <a:srgbClr val="FF0000"/>
                </a:solidFill>
                <a:latin typeface="Times New Roman" panose="02020603050405020304" pitchFamily="18" charset="0"/>
                <a:cs typeface="Times New Roman" panose="02020603050405020304" pitchFamily="18" charset="0"/>
              </a:rPr>
              <a:t>:</a:t>
            </a:r>
            <a:r>
              <a:rPr lang="en-US" altLang="en-US" sz="2400" dirty="0">
                <a:solidFill>
                  <a:srgbClr val="262626"/>
                </a:solidFill>
                <a:latin typeface="Times New Roman" panose="02020603050405020304" pitchFamily="18" charset="0"/>
                <a:cs typeface="Times New Roman" panose="02020603050405020304" pitchFamily="18" charset="0"/>
              </a:rPr>
              <a:t> </a:t>
            </a:r>
            <a:r>
              <a:rPr lang="pt-BR" sz="2800" b="1" dirty="0">
                <a:latin typeface="Times New Roman" panose="02020603050405020304" pitchFamily="18" charset="0"/>
                <a:cs typeface="Times New Roman" panose="02020603050405020304" pitchFamily="18" charset="0"/>
              </a:rPr>
              <a:t>Theo em, nguyên nhân  nào giúp Gióng có chiến công này?</a:t>
            </a:r>
            <a:endParaRPr lang="en-US" alt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287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1139"/>
                                        </p:tgtEl>
                                        <p:attrNameLst>
                                          <p:attrName>style.visibility</p:attrName>
                                        </p:attrNameLst>
                                      </p:cBhvr>
                                      <p:to>
                                        <p:strVal val="visible"/>
                                      </p:to>
                                    </p:set>
                                    <p:anim calcmode="lin" valueType="num">
                                      <p:cBhvr additive="base">
                                        <p:cTn id="7" dur="500" fill="hold"/>
                                        <p:tgtEl>
                                          <p:spTgt spid="91139"/>
                                        </p:tgtEl>
                                        <p:attrNameLst>
                                          <p:attrName>ppt_x</p:attrName>
                                        </p:attrNameLst>
                                      </p:cBhvr>
                                      <p:tavLst>
                                        <p:tav tm="0">
                                          <p:val>
                                            <p:strVal val="#ppt_x"/>
                                          </p:val>
                                        </p:tav>
                                        <p:tav tm="100000">
                                          <p:val>
                                            <p:strVal val="#ppt_x"/>
                                          </p:val>
                                        </p:tav>
                                      </p:tavLst>
                                    </p:anim>
                                    <p:anim calcmode="lin" valueType="num">
                                      <p:cBhvr additive="base">
                                        <p:cTn id="8" dur="500" fill="hold"/>
                                        <p:tgtEl>
                                          <p:spTgt spid="911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8070"/>
                                        </p:tgtEl>
                                        <p:attrNameLst>
                                          <p:attrName>style.visibility</p:attrName>
                                        </p:attrNameLst>
                                      </p:cBhvr>
                                      <p:to>
                                        <p:strVal val="visible"/>
                                      </p:to>
                                    </p:set>
                                    <p:animEffect transition="in" filter="barn(inVertical)">
                                      <p:cBhvr>
                                        <p:cTn id="13" dur="500"/>
                                        <p:tgtEl>
                                          <p:spTgt spid="8807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88071"/>
                                        </p:tgtEl>
                                        <p:attrNameLst>
                                          <p:attrName>style.visibility</p:attrName>
                                        </p:attrNameLst>
                                      </p:cBhvr>
                                      <p:to>
                                        <p:strVal val="visible"/>
                                      </p:to>
                                    </p:set>
                                    <p:animEffect transition="in" filter="barn(inVertical)">
                                      <p:cBhvr>
                                        <p:cTn id="16" dur="500"/>
                                        <p:tgtEl>
                                          <p:spTgt spid="8807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91141"/>
                                        </p:tgtEl>
                                        <p:attrNameLst>
                                          <p:attrName>style.visibility</p:attrName>
                                        </p:attrNameLst>
                                      </p:cBhvr>
                                      <p:to>
                                        <p:strVal val="visible"/>
                                      </p:to>
                                    </p:set>
                                    <p:animEffect transition="in" filter="barn(inVertical)">
                                      <p:cBhvr>
                                        <p:cTn id="19" dur="500"/>
                                        <p:tgtEl>
                                          <p:spTgt spid="9114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1140"/>
                                        </p:tgtEl>
                                        <p:attrNameLst>
                                          <p:attrName>style.visibility</p:attrName>
                                        </p:attrNameLst>
                                      </p:cBhvr>
                                      <p:to>
                                        <p:strVal val="visible"/>
                                      </p:to>
                                    </p:set>
                                    <p:animEffect transition="in" filter="barn(inVertical)">
                                      <p:cBhvr>
                                        <p:cTn id="22" dur="5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animBg="1" autoUpdateAnimBg="0"/>
      <p:bldP spid="91140" grpId="0" animBg="1"/>
      <p:bldP spid="91141" grpId="0" animBg="1"/>
      <p:bldP spid="88070" grpId="0" animBg="1"/>
      <p:bldP spid="8807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779517" y="1451319"/>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799" y="2616202"/>
            <a:ext cx="7054427" cy="15689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smtClean="0">
                <a:solidFill>
                  <a:srgbClr val="6C84BE"/>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III. </a:t>
            </a:r>
            <a:r>
              <a:rPr lang="en-US" altLang="zh-CN" sz="4800" b="1" dirty="0" smtClean="0">
                <a:solidFill>
                  <a:srgbClr val="60B962"/>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TỔNG KẾT</a:t>
            </a:r>
            <a:endParaRPr lang="en-US" altLang="zh-CN" sz="4800" b="1" dirty="0">
              <a:solidFill>
                <a:srgbClr val="7030A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1043168" y="300180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1448220" y="478230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3339302" y="469963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2454365" y="4232367"/>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9632248" y="413027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099247" y="4442663"/>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xmlns="" val="0"/>
              </a:ext>
            </a:extLst>
          </a:blip>
          <a:srcRect l="32760" r="8347"/>
          <a:stretch>
            <a:fillRect/>
          </a:stretch>
        </p:blipFill>
        <p:spPr>
          <a:xfrm flipH="1">
            <a:off x="598556" y="-59138"/>
            <a:ext cx="2687293" cy="1970456"/>
          </a:xfrm>
          <a:prstGeom prst="rect">
            <a:avLst/>
          </a:prstGeom>
        </p:spPr>
      </p:pic>
    </p:spTree>
    <p:extLst>
      <p:ext uri="{BB962C8B-B14F-4D97-AF65-F5344CB8AC3E}">
        <p14:creationId xmlns:p14="http://schemas.microsoft.com/office/powerpoint/2010/main" xmlns="" val="3873104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Freeform 3"/>
          <p:cNvSpPr>
            <a:spLocks/>
          </p:cNvSpPr>
          <p:nvPr/>
        </p:nvSpPr>
        <p:spPr bwMode="gray">
          <a:xfrm>
            <a:off x="3717688" y="509301"/>
            <a:ext cx="2370138" cy="1917700"/>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a:noFill/>
          </a:ln>
          <a:extLst>
            <a:ext uri="{91240B29-F687-4F45-9708-019B960494DF}">
              <a14:hiddenLine xmlns:a14="http://schemas.microsoft.com/office/drawing/2010/main" xmlns="" w="12700">
                <a:solidFill>
                  <a:srgbClr val="000000"/>
                </a:solidFill>
                <a:prstDash val="solid"/>
                <a:round/>
                <a:headEnd/>
                <a:tailEnd/>
              </a14:hiddenLine>
            </a:ext>
          </a:extLst>
        </p:spPr>
        <p:txBody>
          <a:bodyPr/>
          <a:lstStyle/>
          <a:p>
            <a:pPr defTabSz="914400">
              <a:defRPr/>
            </a:pPr>
            <a:endParaRPr lang="en-US">
              <a:solidFill>
                <a:prstClr val="black"/>
              </a:solidFill>
              <a:latin typeface="Trebuchet MS" panose="020B0603020202020204"/>
              <a:cs typeface="Arial" panose="020B0604020202020204" pitchFamily="34" charset="0"/>
            </a:endParaRPr>
          </a:p>
        </p:txBody>
      </p:sp>
      <p:sp>
        <p:nvSpPr>
          <p:cNvPr id="91144" name="AutoShape 8"/>
          <p:cNvSpPr>
            <a:spLocks noChangeArrowheads="1"/>
          </p:cNvSpPr>
          <p:nvPr/>
        </p:nvSpPr>
        <p:spPr bwMode="auto">
          <a:xfrm>
            <a:off x="6087826" y="1208621"/>
            <a:ext cx="5994471" cy="5579839"/>
          </a:xfrm>
          <a:prstGeom prst="roundRect">
            <a:avLst>
              <a:gd name="adj" fmla="val 4690"/>
            </a:avLst>
          </a:prstGeom>
          <a:noFill/>
          <a:ln w="57150">
            <a:solidFill>
              <a:schemeClr val="hlink"/>
            </a:solidFill>
            <a:round/>
            <a:headEnd/>
            <a:tailEnd/>
          </a:ln>
          <a:effectLst/>
          <a:extLst>
            <a:ext uri="{909E8E84-426E-40DD-AFC4-6F175D3DCCD1}">
              <a14:hiddenFill xmlns:a14="http://schemas.microsoft.com/office/drawing/2010/main" xmlns="">
                <a:solidFill>
                  <a:srgbClr val="6FC5E3"/>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a:defRPr/>
            </a:pPr>
            <a:endParaRPr lang="en-US">
              <a:solidFill>
                <a:prstClr val="black"/>
              </a:solidFill>
              <a:latin typeface="Trebuchet MS" panose="020B0603020202020204"/>
              <a:cs typeface="Arial" panose="020B0604020202020204" pitchFamily="34" charset="0"/>
            </a:endParaRPr>
          </a:p>
        </p:txBody>
      </p:sp>
      <p:sp>
        <p:nvSpPr>
          <p:cNvPr id="91145" name="AutoShape 9"/>
          <p:cNvSpPr>
            <a:spLocks noChangeArrowheads="1"/>
          </p:cNvSpPr>
          <p:nvPr/>
        </p:nvSpPr>
        <p:spPr bwMode="gray">
          <a:xfrm>
            <a:off x="6719811" y="918673"/>
            <a:ext cx="4037162" cy="546100"/>
          </a:xfrm>
          <a:prstGeom prst="roundRect">
            <a:avLst>
              <a:gd name="adj" fmla="val 50000"/>
            </a:avLst>
          </a:prstGeom>
          <a:solidFill>
            <a:srgbClr val="CCFFCC"/>
          </a:solidFill>
          <a:ln>
            <a:noFill/>
          </a:ln>
          <a:effectLst/>
          <a:extLst/>
        </p:spPr>
        <p:txBody>
          <a:bodyPr wrap="none" anchor="ctr"/>
          <a:lstStyle/>
          <a:p>
            <a:pPr defTabSz="914400">
              <a:defRPr/>
            </a:pPr>
            <a:endParaRPr lang="en-US">
              <a:solidFill>
                <a:prstClr val="black"/>
              </a:solidFill>
              <a:latin typeface="Trebuchet MS" panose="020B0603020202020204"/>
              <a:cs typeface="Arial" panose="020B0604020202020204" pitchFamily="34" charset="0"/>
            </a:endParaRPr>
          </a:p>
        </p:txBody>
      </p:sp>
      <p:grpSp>
        <p:nvGrpSpPr>
          <p:cNvPr id="177160" name="Group 15"/>
          <p:cNvGrpSpPr>
            <a:grpSpLocks/>
          </p:cNvGrpSpPr>
          <p:nvPr/>
        </p:nvGrpSpPr>
        <p:grpSpPr bwMode="auto">
          <a:xfrm>
            <a:off x="435214" y="2009954"/>
            <a:ext cx="4633228" cy="4832057"/>
            <a:chOff x="562" y="1784"/>
            <a:chExt cx="1460" cy="2146"/>
          </a:xfrm>
        </p:grpSpPr>
        <p:sp>
          <p:nvSpPr>
            <p:cNvPr id="91152" name="AutoShape 16"/>
            <p:cNvSpPr>
              <a:spLocks noChangeArrowheads="1"/>
            </p:cNvSpPr>
            <p:nvPr/>
          </p:nvSpPr>
          <p:spPr bwMode="auto">
            <a:xfrm>
              <a:off x="562" y="1942"/>
              <a:ext cx="1460" cy="1988"/>
            </a:xfrm>
            <a:prstGeom prst="roundRect">
              <a:avLst>
                <a:gd name="adj" fmla="val 4690"/>
              </a:avLst>
            </a:prstGeom>
            <a:noFill/>
            <a:ln w="57150">
              <a:solidFill>
                <a:schemeClr val="folHlink"/>
              </a:solidFill>
              <a:round/>
              <a:headEnd/>
              <a:tailEnd/>
            </a:ln>
            <a:effectLst/>
            <a:extLst>
              <a:ext uri="{909E8E84-426E-40DD-AFC4-6F175D3DCCD1}">
                <a14:hiddenFill xmlns:a14="http://schemas.microsoft.com/office/drawing/2010/main" xmlns="">
                  <a:solidFill>
                    <a:srgbClr val="D2D8A8"/>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a:defRPr/>
              </a:pPr>
              <a:endParaRPr lang="en-US">
                <a:solidFill>
                  <a:prstClr val="black"/>
                </a:solidFill>
                <a:latin typeface="Trebuchet MS" panose="020B0603020202020204"/>
                <a:cs typeface="Arial" panose="020B0604020202020204" pitchFamily="34" charset="0"/>
              </a:endParaRPr>
            </a:p>
          </p:txBody>
        </p:sp>
        <p:sp>
          <p:nvSpPr>
            <p:cNvPr id="91153" name="AutoShape 17"/>
            <p:cNvSpPr>
              <a:spLocks noChangeArrowheads="1"/>
            </p:cNvSpPr>
            <p:nvPr/>
          </p:nvSpPr>
          <p:spPr bwMode="gray">
            <a:xfrm>
              <a:off x="712" y="1788"/>
              <a:ext cx="1174" cy="245"/>
            </a:xfrm>
            <a:prstGeom prst="roundRect">
              <a:avLst>
                <a:gd name="adj" fmla="val 50000"/>
              </a:avLst>
            </a:prstGeom>
            <a:gradFill rotWithShape="1">
              <a:gsLst>
                <a:gs pos="0">
                  <a:schemeClr val="folHlink">
                    <a:gamma/>
                    <a:shade val="38824"/>
                    <a:invGamma/>
                  </a:schemeClr>
                </a:gs>
                <a:gs pos="50000">
                  <a:schemeClr val="folHlink"/>
                </a:gs>
                <a:gs pos="100000">
                  <a:schemeClr val="folHlink">
                    <a:gamma/>
                    <a:shade val="38824"/>
                    <a:invGamma/>
                  </a:schemeClr>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a:defRPr/>
              </a:pPr>
              <a:endParaRPr lang="en-US">
                <a:solidFill>
                  <a:prstClr val="black"/>
                </a:solidFill>
                <a:latin typeface="Trebuchet MS" panose="020B0603020202020204"/>
                <a:cs typeface="Arial" panose="020B0604020202020204" pitchFamily="34" charset="0"/>
              </a:endParaRPr>
            </a:p>
          </p:txBody>
        </p:sp>
        <p:sp>
          <p:nvSpPr>
            <p:cNvPr id="177174" name="Text Box 20"/>
            <p:cNvSpPr txBox="1">
              <a:spLocks noChangeArrowheads="1"/>
            </p:cNvSpPr>
            <p:nvPr/>
          </p:nvSpPr>
          <p:spPr bwMode="gray">
            <a:xfrm>
              <a:off x="1006" y="1784"/>
              <a:ext cx="637" cy="1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defTabSz="914400" eaLnBrk="0" fontAlgn="base" hangingPunct="0">
                <a:spcBef>
                  <a:spcPct val="0"/>
                </a:spcBef>
                <a:spcAft>
                  <a:spcPct val="0"/>
                </a:spcAft>
              </a:pPr>
              <a:r>
                <a:rPr lang="en-US" altLang="en-US" sz="2400" b="1" dirty="0" smtClean="0">
                  <a:solidFill>
                    <a:schemeClr val="bg1"/>
                  </a:solidFill>
                  <a:latin typeface="Times New Roman" panose="02020603050405020304" pitchFamily="18" charset="0"/>
                  <a:cs typeface="Times New Roman" panose="02020603050405020304" pitchFamily="18" charset="0"/>
                </a:rPr>
                <a:t>NGHỆ THUẬT</a:t>
              </a:r>
            </a:p>
          </p:txBody>
        </p:sp>
      </p:grpSp>
      <p:sp>
        <p:nvSpPr>
          <p:cNvPr id="177162" name="Text Box 20"/>
          <p:cNvSpPr txBox="1">
            <a:spLocks noChangeArrowheads="1"/>
          </p:cNvSpPr>
          <p:nvPr/>
        </p:nvSpPr>
        <p:spPr bwMode="gray">
          <a:xfrm>
            <a:off x="7210365" y="1035121"/>
            <a:ext cx="3248005"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defTabSz="914400" eaLnBrk="0" fontAlgn="base" hangingPunct="0">
              <a:spcBef>
                <a:spcPct val="0"/>
              </a:spcBef>
              <a:spcAft>
                <a:spcPct val="0"/>
              </a:spcAft>
            </a:pPr>
            <a:r>
              <a:rPr lang="en-US" altLang="en-US" sz="2400" b="1" dirty="0" smtClean="0">
                <a:solidFill>
                  <a:srgbClr val="000000"/>
                </a:solidFill>
                <a:latin typeface="Times New Roman" panose="02020603050405020304" pitchFamily="18" charset="0"/>
                <a:cs typeface="Times New Roman" panose="02020603050405020304" pitchFamily="18" charset="0"/>
              </a:rPr>
              <a:t>NỘI DUNG, Ý NGHĨA</a:t>
            </a:r>
          </a:p>
        </p:txBody>
      </p:sp>
      <p:sp>
        <p:nvSpPr>
          <p:cNvPr id="29" name="Text Box 22"/>
          <p:cNvSpPr txBox="1">
            <a:spLocks noChangeArrowheads="1"/>
          </p:cNvSpPr>
          <p:nvPr/>
        </p:nvSpPr>
        <p:spPr bwMode="auto">
          <a:xfrm>
            <a:off x="6159439" y="1577565"/>
            <a:ext cx="5893173" cy="5262979"/>
          </a:xfrm>
          <a:prstGeom prst="rect">
            <a:avLst/>
          </a:prstGeom>
          <a:solidFill>
            <a:srgbClr val="FFC000"/>
          </a:solidFill>
          <a:ln>
            <a:noFill/>
          </a:ln>
          <a:effectLst/>
        </p:spPr>
        <p:txBody>
          <a:bodyPr wrap="square">
            <a:spAutoFit/>
          </a:bodyP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r>
              <a:rPr lang="en-US" altLang="en-US" sz="2800" b="1" dirty="0" smtClean="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Thánh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Gióng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là</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hình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ảnh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cao</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đẹp</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của</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người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anh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hùng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đánh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giặc</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theo</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quan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niệm</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của</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nhân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dân</a:t>
            </a:r>
            <a:r>
              <a:rPr lang="en-US" altLang="en-US" sz="2800" b="1" dirty="0">
                <a:solidFill>
                  <a:srgbClr val="0000FF"/>
                </a:solidFill>
                <a:latin typeface="Times New Roman" panose="02020603050405020304" pitchFamily="18" charset="0"/>
                <a:cs typeface="Times New Roman" panose="02020603050405020304" pitchFamily="18" charset="0"/>
              </a:rPr>
              <a:t>.</a:t>
            </a:r>
          </a:p>
          <a:p>
            <a:r>
              <a:rPr lang="en-US" altLang="en-US" sz="2800" b="1" dirty="0">
                <a:solidFill>
                  <a:srgbClr val="0000FF"/>
                </a:solidFill>
                <a:latin typeface="Times New Roman" panose="02020603050405020304" pitchFamily="18" charset="0"/>
                <a:cs typeface="Times New Roman" panose="02020603050405020304" pitchFamily="18" charset="0"/>
              </a:rPr>
              <a:t>   - </a:t>
            </a:r>
            <a:r>
              <a:rPr lang="en-US" altLang="en-US" sz="2800" b="1" dirty="0" err="1">
                <a:solidFill>
                  <a:srgbClr val="0000FF"/>
                </a:solidFill>
                <a:latin typeface="Times New Roman" panose="02020603050405020304" pitchFamily="18" charset="0"/>
                <a:cs typeface="Times New Roman" panose="02020603050405020304" pitchFamily="18" charset="0"/>
              </a:rPr>
              <a:t>Thánh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Gióng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là</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ước</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mơ</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của</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nhân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dân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về</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sức</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mạnh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tự</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cường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của</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dân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tộc</a:t>
            </a:r>
            <a:r>
              <a:rPr lang="en-US" altLang="en-US" sz="2800" b="1" dirty="0">
                <a:solidFill>
                  <a:srgbClr val="0000FF"/>
                </a:solidFill>
                <a:latin typeface="Times New Roman" panose="02020603050405020304" pitchFamily="18" charset="0"/>
                <a:cs typeface="Times New Roman" panose="02020603050405020304" pitchFamily="18" charset="0"/>
              </a:rPr>
              <a:t>.</a:t>
            </a:r>
          </a:p>
          <a:p>
            <a:r>
              <a:rPr lang="en-US" altLang="en-US" sz="2800" b="1" dirty="0">
                <a:solidFill>
                  <a:srgbClr val="0000FF"/>
                </a:solidFill>
                <a:latin typeface="Times New Roman" panose="02020603050405020304" pitchFamily="18" charset="0"/>
                <a:cs typeface="Times New Roman" panose="02020603050405020304" pitchFamily="18" charset="0"/>
              </a:rPr>
              <a:t>   - </a:t>
            </a:r>
            <a:r>
              <a:rPr lang="en-US" altLang="en-US" sz="2800" b="1" dirty="0" err="1">
                <a:solidFill>
                  <a:srgbClr val="0000FF"/>
                </a:solidFill>
                <a:latin typeface="Times New Roman" panose="02020603050405020304" pitchFamily="18" charset="0"/>
                <a:cs typeface="Times New Roman" panose="02020603050405020304" pitchFamily="18" charset="0"/>
              </a:rPr>
              <a:t>Truyện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phản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ánh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lịch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sử</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chống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ngoại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xâm</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của</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ông</a:t>
            </a:r>
            <a:r>
              <a:rPr lang="en-US" altLang="en-US" sz="2800" b="1" dirty="0">
                <a:solidFill>
                  <a:srgbClr val="0000FF"/>
                </a:solidFill>
                <a:latin typeface="Times New Roman" panose="02020603050405020304" pitchFamily="18" charset="0"/>
                <a:cs typeface="Times New Roman" panose="02020603050405020304" pitchFamily="18" charset="0"/>
              </a:rPr>
              <a:t> cha ta </a:t>
            </a:r>
            <a:r>
              <a:rPr lang="en-US" altLang="en-US" sz="2800" b="1" dirty="0" err="1">
                <a:solidFill>
                  <a:srgbClr val="0000FF"/>
                </a:solidFill>
                <a:latin typeface="Times New Roman" panose="02020603050405020304" pitchFamily="18" charset="0"/>
                <a:cs typeface="Times New Roman" panose="02020603050405020304" pitchFamily="18" charset="0"/>
              </a:rPr>
              <a:t>thời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xa</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xưa</a:t>
            </a:r>
            <a:r>
              <a:rPr lang="en-US" altLang="en-US" sz="2800" b="1" dirty="0">
                <a:solidFill>
                  <a:srgbClr val="0000FF"/>
                </a:solidFill>
                <a:latin typeface="Times New Roman" panose="02020603050405020304" pitchFamily="18" charset="0"/>
                <a:cs typeface="Times New Roman" panose="02020603050405020304" pitchFamily="18" charset="0"/>
              </a:rPr>
              <a:t> : </a:t>
            </a:r>
            <a:r>
              <a:rPr lang="en-US" altLang="en-US" sz="2800" b="1" dirty="0" err="1">
                <a:solidFill>
                  <a:srgbClr val="0000FF"/>
                </a:solidFill>
                <a:latin typeface="Times New Roman" panose="02020603050405020304" pitchFamily="18" charset="0"/>
                <a:cs typeface="Times New Roman" panose="02020603050405020304" pitchFamily="18" charset="0"/>
              </a:rPr>
              <a:t>thời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đại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Hùng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Vương</a:t>
            </a:r>
            <a:r>
              <a:rPr lang="en-US" altLang="en-US" sz="2800" b="1" dirty="0">
                <a:solidFill>
                  <a:srgbClr val="0000FF"/>
                </a:solidFill>
                <a:latin typeface="Times New Roman" panose="02020603050405020304" pitchFamily="18" charset="0"/>
                <a:cs typeface="Times New Roman" panose="02020603050405020304" pitchFamily="18" charset="0"/>
              </a:rPr>
              <a:t>.</a:t>
            </a:r>
          </a:p>
          <a:p>
            <a:r>
              <a:rPr lang="en-US" altLang="en-US" sz="2800" b="1" dirty="0">
                <a:solidFill>
                  <a:srgbClr val="0000FF"/>
                </a:solidFill>
                <a:latin typeface="Times New Roman" panose="02020603050405020304" pitchFamily="18" charset="0"/>
                <a:cs typeface="Times New Roman" panose="02020603050405020304" pitchFamily="18" charset="0"/>
              </a:rPr>
              <a:t>   - </a:t>
            </a:r>
            <a:r>
              <a:rPr lang="en-US" altLang="en-US" sz="2800" b="1" dirty="0" err="1">
                <a:solidFill>
                  <a:srgbClr val="0000FF"/>
                </a:solidFill>
                <a:latin typeface="Times New Roman" panose="02020603050405020304" pitchFamily="18" charset="0"/>
                <a:cs typeface="Times New Roman" panose="02020603050405020304" pitchFamily="18" charset="0"/>
              </a:rPr>
              <a:t>Hiện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còn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đền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thờ</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Thánh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Gióng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tại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Gia</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Lâm</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Hà</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Nội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hàng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năm</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có</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lễ</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hội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smtClean="0">
                <a:solidFill>
                  <a:srgbClr val="0000FF"/>
                </a:solidFill>
                <a:latin typeface="Times New Roman" panose="02020603050405020304" pitchFamily="18" charset="0"/>
                <a:cs typeface="Times New Roman" panose="02020603050405020304" pitchFamily="18" charset="0"/>
              </a:rPr>
              <a:t>Gióng</a:t>
            </a:r>
            <a:r>
              <a:rPr lang="pt-BR"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endParaRPr lang="vi-VN" sz="2800" b="1" dirty="0">
              <a:solidFill>
                <a:srgbClr val="0000FF"/>
              </a:solidFill>
              <a:latin typeface="Times New Roman" panose="02020603050405020304" pitchFamily="18" charset="0"/>
              <a:cs typeface="Times New Roman" panose="02020603050405020304" pitchFamily="18" charset="0"/>
            </a:endParaRPr>
          </a:p>
        </p:txBody>
      </p:sp>
      <p:sp>
        <p:nvSpPr>
          <p:cNvPr id="177165" name="AutoShape 3"/>
          <p:cNvSpPr>
            <a:spLocks noChangeArrowheads="1"/>
          </p:cNvSpPr>
          <p:nvPr/>
        </p:nvSpPr>
        <p:spPr bwMode="gray">
          <a:xfrm>
            <a:off x="3472606" y="44890"/>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xmlns=""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defTabSz="914400" fontAlgn="base">
              <a:spcBef>
                <a:spcPct val="20000"/>
              </a:spcBef>
              <a:spcAft>
                <a:spcPct val="20000"/>
              </a:spcAft>
            </a:pPr>
            <a:r>
              <a:rPr lang="en-US" altLang="en-US" b="1" smtClean="0">
                <a:solidFill>
                  <a:srgbClr val="FFFF00"/>
                </a:solidFill>
                <a:latin typeface="Times New Roman" panose="02020603050405020304" pitchFamily="18" charset="0"/>
                <a:cs typeface="Times New Roman" panose="02020603050405020304" pitchFamily="18" charset="0"/>
              </a:rPr>
              <a:t>TỔNG KẾT</a:t>
            </a:r>
          </a:p>
        </p:txBody>
      </p:sp>
      <p:sp>
        <p:nvSpPr>
          <p:cNvPr id="177166" name="Text Box 21"/>
          <p:cNvSpPr txBox="1">
            <a:spLocks noChangeArrowheads="1"/>
          </p:cNvSpPr>
          <p:nvPr/>
        </p:nvSpPr>
        <p:spPr bwMode="auto">
          <a:xfrm>
            <a:off x="649902" y="2783037"/>
            <a:ext cx="4052469" cy="3970318"/>
          </a:xfrm>
          <a:prstGeom prst="rect">
            <a:avLst/>
          </a:prstGeom>
          <a:solidFill>
            <a:srgbClr val="FFFF00"/>
          </a:solidFill>
          <a:ln>
            <a:noFill/>
          </a:ln>
          <a:effectLst/>
        </p:spPr>
        <p:txBody>
          <a:bodyPr wrap="square">
            <a:spAutoFit/>
          </a:bodyP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just" defTabSz="914400">
              <a:lnSpc>
                <a:spcPct val="120000"/>
              </a:lnSpc>
            </a:pPr>
            <a:r>
              <a:rPr lang="pt-BR" sz="2800" b="1" dirty="0" smtClean="0">
                <a:solidFill>
                  <a:srgbClr val="0000FF"/>
                </a:solidFill>
                <a:latin typeface="Times New Roman" panose="02020603050405020304" pitchFamily="18" charset="0"/>
                <a:cs typeface="Times New Roman" panose="02020603050405020304" pitchFamily="18" charset="0"/>
              </a:rPr>
              <a:t>- Xây dựng hình ảnh </a:t>
            </a:r>
            <a:r>
              <a:rPr lang="pt-BR" sz="2800" b="1" dirty="0">
                <a:solidFill>
                  <a:srgbClr val="0000FF"/>
                </a:solidFill>
                <a:latin typeface="Times New Roman" panose="02020603050405020304" pitchFamily="18" charset="0"/>
                <a:cs typeface="Times New Roman" panose="02020603050405020304" pitchFamily="18" charset="0"/>
              </a:rPr>
              <a:t>người anh hùng cứu nước mang màu sắc thần kì, nhiều chi tiết tưởng tượng, giàu ý </a:t>
            </a:r>
            <a:r>
              <a:rPr lang="pt-BR" sz="2800" b="1" dirty="0" smtClean="0">
                <a:solidFill>
                  <a:srgbClr val="0000FF"/>
                </a:solidFill>
                <a:latin typeface="Times New Roman" panose="02020603050405020304" pitchFamily="18" charset="0"/>
                <a:cs typeface="Times New Roman" panose="02020603050405020304" pitchFamily="18" charset="0"/>
              </a:rPr>
              <a:t>nghĩa.</a:t>
            </a:r>
          </a:p>
          <a:p>
            <a:pPr algn="just"/>
            <a:r>
              <a:rPr lang="nl-NL" sz="2800" b="1" dirty="0" smtClean="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Truyện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gắn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với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phong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tục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địa</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danh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những</a:t>
            </a:r>
            <a:r>
              <a:rPr lang="en-US" sz="2800" b="1" dirty="0">
                <a:solidFill>
                  <a:srgbClr val="0000FF"/>
                </a:solidFill>
                <a:latin typeface="Times New Roman" panose="02020603050405020304" pitchFamily="18" charset="0"/>
                <a:cs typeface="Times New Roman" panose="02020603050405020304" pitchFamily="18" charset="0"/>
              </a:rPr>
              <a:t> chi </a:t>
            </a:r>
            <a:r>
              <a:rPr lang="en-US" sz="2800" b="1" dirty="0" err="1">
                <a:solidFill>
                  <a:srgbClr val="0000FF"/>
                </a:solidFill>
                <a:latin typeface="Times New Roman" panose="02020603050405020304" pitchFamily="18" charset="0"/>
                <a:cs typeface="Times New Roman" panose="02020603050405020304" pitchFamily="18" charset="0"/>
              </a:rPr>
              <a:t>tiết</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kì</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lạ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khác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thường</a:t>
            </a:r>
            <a:r>
              <a:rPr lang="en-US" sz="2800" b="1" dirty="0">
                <a:solidFill>
                  <a:srgbClr val="0000FF"/>
                </a:solidFill>
                <a:latin typeface="Times New Roman" panose="02020603050405020304" pitchFamily="18" charset="0"/>
                <a:cs typeface="Times New Roman" panose="02020603050405020304" pitchFamily="18" charset="0"/>
              </a:rPr>
              <a:t>.</a:t>
            </a:r>
          </a:p>
        </p:txBody>
      </p:sp>
      <p:pic>
        <p:nvPicPr>
          <p:cNvPr id="21" name="Picture 20" descr="—Pngtree—green bamboo_1076725.png"/>
          <p:cNvPicPr>
            <a:picLocks noChangeAspect="1"/>
          </p:cNvPicPr>
          <p:nvPr/>
        </p:nvPicPr>
        <p:blipFill>
          <a:blip r:embed="rId2" cstate="print">
            <a:extLst>
              <a:ext uri="{28A0092B-C50C-407E-A947-70E740481C1C}">
                <a14:useLocalDpi xmlns:a14="http://schemas.microsoft.com/office/drawing/2010/main" xmlns="" val="0"/>
              </a:ext>
            </a:extLst>
          </a:blip>
          <a:srcRect l="54443" t="41112" r="22221" b="26666"/>
          <a:stretch>
            <a:fillRect/>
          </a:stretch>
        </p:blipFill>
        <p:spPr bwMode="auto">
          <a:xfrm>
            <a:off x="5256200" y="2261109"/>
            <a:ext cx="55245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 name="Picture 21" descr="—Pngtree—green bamboo_1076725.png"/>
          <p:cNvPicPr>
            <a:picLocks noChangeAspect="1"/>
          </p:cNvPicPr>
          <p:nvPr/>
        </p:nvPicPr>
        <p:blipFill>
          <a:blip r:embed="rId2" cstate="print">
            <a:extLst>
              <a:ext uri="{28A0092B-C50C-407E-A947-70E740481C1C}">
                <a14:useLocalDpi xmlns:a14="http://schemas.microsoft.com/office/drawing/2010/main" xmlns="" val="0"/>
              </a:ext>
            </a:extLst>
          </a:blip>
          <a:srcRect l="54443" t="41112" r="22221" b="26666"/>
          <a:stretch>
            <a:fillRect/>
          </a:stretch>
        </p:blipFill>
        <p:spPr bwMode="auto">
          <a:xfrm>
            <a:off x="5212735" y="3794291"/>
            <a:ext cx="55245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 name="Picture 23" descr="—Pngtree—green bamboo_1076725.png"/>
          <p:cNvPicPr>
            <a:picLocks noChangeAspect="1"/>
          </p:cNvPicPr>
          <p:nvPr/>
        </p:nvPicPr>
        <p:blipFill>
          <a:blip r:embed="rId2" cstate="print">
            <a:extLst>
              <a:ext uri="{28A0092B-C50C-407E-A947-70E740481C1C}">
                <a14:useLocalDpi xmlns:a14="http://schemas.microsoft.com/office/drawing/2010/main" xmlns="" val="0"/>
              </a:ext>
            </a:extLst>
          </a:blip>
          <a:srcRect l="54443" t="41112" r="22221" b="26666"/>
          <a:stretch>
            <a:fillRect/>
          </a:stretch>
        </p:blipFill>
        <p:spPr bwMode="auto">
          <a:xfrm>
            <a:off x="5186963" y="5227256"/>
            <a:ext cx="55245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1"/>
          <p:cNvPicPr>
            <a:picLocks noChangeAspect="1"/>
          </p:cNvPicPr>
          <p:nvPr/>
        </p:nvPicPr>
        <p:blipFill>
          <a:blip r:embed="rId3"/>
          <a:stretch>
            <a:fillRect/>
          </a:stretch>
        </p:blipFill>
        <p:spPr>
          <a:xfrm>
            <a:off x="-1" y="-8997"/>
            <a:ext cx="3419085" cy="2014448"/>
          </a:xfrm>
          <a:prstGeom prst="rect">
            <a:avLst/>
          </a:prstGeom>
        </p:spPr>
      </p:pic>
    </p:spTree>
    <p:extLst>
      <p:ext uri="{BB962C8B-B14F-4D97-AF65-F5344CB8AC3E}">
        <p14:creationId xmlns:p14="http://schemas.microsoft.com/office/powerpoint/2010/main" xmlns="" val="39482671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144"/>
                                        </p:tgtEl>
                                        <p:attrNameLst>
                                          <p:attrName>style.visibility</p:attrName>
                                        </p:attrNameLst>
                                      </p:cBhvr>
                                      <p:to>
                                        <p:strVal val="visible"/>
                                      </p:to>
                                    </p:set>
                                    <p:anim calcmode="lin" valueType="num">
                                      <p:cBhvr additive="base">
                                        <p:cTn id="7" dur="500" fill="hold"/>
                                        <p:tgtEl>
                                          <p:spTgt spid="91144"/>
                                        </p:tgtEl>
                                        <p:attrNameLst>
                                          <p:attrName>ppt_x</p:attrName>
                                        </p:attrNameLst>
                                      </p:cBhvr>
                                      <p:tavLst>
                                        <p:tav tm="0">
                                          <p:val>
                                            <p:strVal val="#ppt_x"/>
                                          </p:val>
                                        </p:tav>
                                        <p:tav tm="100000">
                                          <p:val>
                                            <p:strVal val="#ppt_x"/>
                                          </p:val>
                                        </p:tav>
                                      </p:tavLst>
                                    </p:anim>
                                    <p:anim calcmode="lin" valueType="num">
                                      <p:cBhvr additive="base">
                                        <p:cTn id="8" dur="500" fill="hold"/>
                                        <p:tgtEl>
                                          <p:spTgt spid="9114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1145"/>
                                        </p:tgtEl>
                                        <p:attrNameLst>
                                          <p:attrName>style.visibility</p:attrName>
                                        </p:attrNameLst>
                                      </p:cBhvr>
                                      <p:to>
                                        <p:strVal val="visible"/>
                                      </p:to>
                                    </p:set>
                                    <p:anim calcmode="lin" valueType="num">
                                      <p:cBhvr additive="base">
                                        <p:cTn id="11" dur="500" fill="hold"/>
                                        <p:tgtEl>
                                          <p:spTgt spid="91145"/>
                                        </p:tgtEl>
                                        <p:attrNameLst>
                                          <p:attrName>ppt_x</p:attrName>
                                        </p:attrNameLst>
                                      </p:cBhvr>
                                      <p:tavLst>
                                        <p:tav tm="0">
                                          <p:val>
                                            <p:strVal val="#ppt_x"/>
                                          </p:val>
                                        </p:tav>
                                        <p:tav tm="100000">
                                          <p:val>
                                            <p:strVal val="#ppt_x"/>
                                          </p:val>
                                        </p:tav>
                                      </p:tavLst>
                                    </p:anim>
                                    <p:anim calcmode="lin" valueType="num">
                                      <p:cBhvr additive="base">
                                        <p:cTn id="12" dur="500" fill="hold"/>
                                        <p:tgtEl>
                                          <p:spTgt spid="9114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1139"/>
                                        </p:tgtEl>
                                        <p:attrNameLst>
                                          <p:attrName>style.visibility</p:attrName>
                                        </p:attrNameLst>
                                      </p:cBhvr>
                                      <p:to>
                                        <p:strVal val="visible"/>
                                      </p:to>
                                    </p:set>
                                    <p:anim calcmode="lin" valueType="num">
                                      <p:cBhvr additive="base">
                                        <p:cTn id="19" dur="500" fill="hold"/>
                                        <p:tgtEl>
                                          <p:spTgt spid="91139"/>
                                        </p:tgtEl>
                                        <p:attrNameLst>
                                          <p:attrName>ppt_x</p:attrName>
                                        </p:attrNameLst>
                                      </p:cBhvr>
                                      <p:tavLst>
                                        <p:tav tm="0">
                                          <p:val>
                                            <p:strVal val="#ppt_x"/>
                                          </p:val>
                                        </p:tav>
                                        <p:tav tm="100000">
                                          <p:val>
                                            <p:strVal val="#ppt_x"/>
                                          </p:val>
                                        </p:tav>
                                      </p:tavLst>
                                    </p:anim>
                                    <p:anim calcmode="lin" valueType="num">
                                      <p:cBhvr additive="base">
                                        <p:cTn id="20" dur="500" fill="hold"/>
                                        <p:tgtEl>
                                          <p:spTgt spid="91139"/>
                                        </p:tgtEl>
                                        <p:attrNameLst>
                                          <p:attrName>ppt_y</p:attrName>
                                        </p:attrNameLst>
                                      </p:cBhvr>
                                      <p:tavLst>
                                        <p:tav tm="0">
                                          <p:val>
                                            <p:strVal val="1+#ppt_h/2"/>
                                          </p:val>
                                        </p:tav>
                                        <p:tav tm="100000">
                                          <p:val>
                                            <p:strVal val="#ppt_y"/>
                                          </p:val>
                                        </p:tav>
                                      </p:tavLst>
                                    </p:anim>
                                  </p:childTnLst>
                                </p:cTn>
                              </p:par>
                              <p:par>
                                <p:cTn id="21" presetID="9"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dissolve">
                                      <p:cBhvr>
                                        <p:cTn id="23" dur="500"/>
                                        <p:tgtEl>
                                          <p:spTgt spid="21"/>
                                        </p:tgtEl>
                                      </p:cBhvr>
                                    </p:animEffect>
                                  </p:childTnLst>
                                </p:cTn>
                              </p:par>
                              <p:par>
                                <p:cTn id="24" presetID="9" presetClass="entr" presetSubtype="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dissolve">
                                      <p:cBhvr>
                                        <p:cTn id="26" dur="500"/>
                                        <p:tgtEl>
                                          <p:spTgt spid="22"/>
                                        </p:tgtEl>
                                      </p:cBhvr>
                                    </p:animEffect>
                                  </p:childTnLst>
                                </p:cTn>
                              </p:par>
                              <p:par>
                                <p:cTn id="27" presetID="9"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dissolve">
                                      <p:cBhvr>
                                        <p:cTn id="2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4" grpId="0" animBg="1"/>
      <p:bldP spid="91145" grpId="0" animBg="1"/>
      <p:bldP spid="2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Thanh_Giong hoi khoe phu do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5861" y="334346"/>
            <a:ext cx="6425682" cy="5715000"/>
          </a:xfrm>
          <a:prstGeom prst="rect">
            <a:avLst/>
          </a:prstGeom>
          <a:noFill/>
          <a:extLst>
            <a:ext uri="{909E8E84-426E-40DD-AFC4-6F175D3DCCD1}">
              <a14:hiddenFill xmlns:a14="http://schemas.microsoft.com/office/drawing/2010/main" xmlns="">
                <a:solidFill>
                  <a:srgbClr val="FFFFFF"/>
                </a:solidFill>
              </a14:hiddenFill>
            </a:ext>
          </a:extLst>
        </p:spPr>
      </p:pic>
      <p:sp>
        <p:nvSpPr>
          <p:cNvPr id="20484" name="Text Box 4"/>
          <p:cNvSpPr txBox="1">
            <a:spLocks noChangeArrowheads="1"/>
          </p:cNvSpPr>
          <p:nvPr/>
        </p:nvSpPr>
        <p:spPr bwMode="auto">
          <a:xfrm>
            <a:off x="749559" y="6192418"/>
            <a:ext cx="464820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defTabSz="914400" fontAlgn="base">
              <a:spcBef>
                <a:spcPct val="50000"/>
              </a:spcBef>
              <a:spcAft>
                <a:spcPct val="0"/>
              </a:spcAft>
            </a:pPr>
            <a:r>
              <a:rPr lang="en-US" altLang="en-US" sz="2000" b="1" dirty="0">
                <a:solidFill>
                  <a:srgbClr val="333399"/>
                </a:solidFill>
              </a:rPr>
              <a:t>                 HỘI KHOẺ PHÙ ĐỔNG</a:t>
            </a:r>
          </a:p>
        </p:txBody>
      </p:sp>
      <p:pic>
        <p:nvPicPr>
          <p:cNvPr id="4" name="图片 3"/>
          <p:cNvPicPr>
            <a:picLocks noChangeAspect="1"/>
          </p:cNvPicPr>
          <p:nvPr/>
        </p:nvPicPr>
        <p:blipFill rotWithShape="1">
          <a:blip r:embed="rId4">
            <a:extLst>
              <a:ext uri="{28A0092B-C50C-407E-A947-70E740481C1C}">
                <a14:useLocalDpi xmlns:a14="http://schemas.microsoft.com/office/drawing/2010/main" xmlns="" val="0"/>
              </a:ext>
            </a:extLst>
          </a:blip>
          <a:srcRect l="3466" r="34400" b="5897"/>
          <a:stretch/>
        </p:blipFill>
        <p:spPr>
          <a:xfrm>
            <a:off x="6466911" y="933060"/>
            <a:ext cx="5831452" cy="6380963"/>
          </a:xfrm>
          <a:prstGeom prst="rect">
            <a:avLst/>
          </a:prstGeom>
        </p:spPr>
      </p:pic>
      <p:sp>
        <p:nvSpPr>
          <p:cNvPr id="5" name="Rectangle 4"/>
          <p:cNvSpPr/>
          <p:nvPr/>
        </p:nvSpPr>
        <p:spPr>
          <a:xfrm>
            <a:off x="7375871" y="2426022"/>
            <a:ext cx="4396868" cy="4431978"/>
          </a:xfrm>
          <a:prstGeom prst="rect">
            <a:avLst/>
          </a:prstGeom>
        </p:spPr>
        <p:txBody>
          <a:bodyPr wrap="square" lIns="121917" tIns="60958" rIns="121917" bIns="60958">
            <a:spAutoFit/>
          </a:bodyPr>
          <a:lstStyle/>
          <a:p>
            <a:pPr lvl="0" defTabSz="914400" fontAlgn="base">
              <a:spcBef>
                <a:spcPct val="0"/>
              </a:spcBef>
              <a:spcAft>
                <a:spcPct val="0"/>
              </a:spcAft>
              <a:defRPr/>
            </a:pP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Hội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khoẻ</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Phù</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Đổng</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là</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hội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thi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thể</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thao</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dành</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cho</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lứa</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tuổi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thiếu</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niên</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lứa</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tuổi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của</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Gióng</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trong</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thời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đại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mới</a:t>
            </a:r>
            <a:r>
              <a:rPr lang="en-US" altLang="en-US" sz="2800" b="1" kern="0" dirty="0">
                <a:solidFill>
                  <a:srgbClr val="0000FF"/>
                </a:solidFill>
                <a:latin typeface="Times New Roman" panose="02020603050405020304" pitchFamily="18" charset="0"/>
                <a:cs typeface="Times New Roman" panose="02020603050405020304" pitchFamily="18" charset="0"/>
              </a:rPr>
              <a:t>.</a:t>
            </a:r>
          </a:p>
          <a:p>
            <a:pPr lvl="0" defTabSz="914400" fontAlgn="base">
              <a:spcBef>
                <a:spcPct val="0"/>
              </a:spcBef>
              <a:spcAft>
                <a:spcPct val="0"/>
              </a:spcAft>
              <a:defRPr/>
            </a:pPr>
            <a:r>
              <a:rPr lang="en-US" altLang="en-US" sz="2800" b="1" kern="0" dirty="0">
                <a:solidFill>
                  <a:srgbClr val="0000FF"/>
                </a:solidFill>
                <a:latin typeface="Times New Roman" panose="02020603050405020304" pitchFamily="18" charset="0"/>
                <a:cs typeface="Times New Roman" panose="02020603050405020304" pitchFamily="18" charset="0"/>
              </a:rPr>
              <a:t>     - </a:t>
            </a:r>
            <a:r>
              <a:rPr lang="en-US" altLang="en-US" sz="2800" b="1" kern="0" dirty="0" err="1">
                <a:solidFill>
                  <a:srgbClr val="0000FF"/>
                </a:solidFill>
                <a:latin typeface="Times New Roman" panose="02020603050405020304" pitchFamily="18" charset="0"/>
                <a:cs typeface="Times New Roman" panose="02020603050405020304" pitchFamily="18" charset="0"/>
              </a:rPr>
              <a:t>Mục</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đích</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của</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hội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thi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là</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Khoẻ</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để</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học</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tập</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tốt</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lao</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động</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tốt</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góp</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phần</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vào</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sự</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nghiệp</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bảo</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vệ</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và</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xây</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dựng</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đất</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nước</a:t>
            </a:r>
            <a:r>
              <a:rPr lang="en-US" altLang="en-US" sz="2800" b="1" kern="0" dirty="0" smtClean="0">
                <a:solidFill>
                  <a:srgbClr val="0000FF"/>
                </a:solidFill>
                <a:latin typeface="Times New Roman" panose="02020603050405020304" pitchFamily="18" charset="0"/>
                <a:cs typeface="Times New Roman" panose="02020603050405020304" pitchFamily="18" charset="0"/>
              </a:rPr>
              <a:t>.</a:t>
            </a:r>
            <a:endParaRPr lang="en-US" altLang="en-US" sz="2800" b="1" kern="0" dirty="0">
              <a:solidFill>
                <a:srgbClr val="0000FF"/>
              </a:solidFill>
              <a:latin typeface="Times New Roman" panose="02020603050405020304" pitchFamily="18" charset="0"/>
              <a:cs typeface="Times New Roman" panose="02020603050405020304" pitchFamily="18" charset="0"/>
            </a:endParaRPr>
          </a:p>
        </p:txBody>
      </p:sp>
      <p:sp>
        <p:nvSpPr>
          <p:cNvPr id="6" name="Text Box 15"/>
          <p:cNvSpPr txBox="1">
            <a:spLocks noChangeArrowheads="1"/>
          </p:cNvSpPr>
          <p:nvPr/>
        </p:nvSpPr>
        <p:spPr bwMode="auto">
          <a:xfrm>
            <a:off x="7668208" y="33539"/>
            <a:ext cx="4358952" cy="1200329"/>
          </a:xfrm>
          <a:prstGeom prst="rect">
            <a:avLst/>
          </a:prstGeom>
          <a:solidFill>
            <a:srgbClr val="E5FE8A"/>
          </a:solidFill>
          <a:ln w="57150">
            <a:solidFill>
              <a:srgbClr val="FFC000"/>
            </a:solidFill>
          </a:ln>
        </p:spPr>
        <p:txBody>
          <a:bodyPr wrap="square">
            <a:spAutoFit/>
          </a:bodyPr>
          <a:lstStyle>
            <a:lvl1pPr>
              <a:defRPr u="sng">
                <a:solidFill>
                  <a:schemeClr val="tx1"/>
                </a:solidFill>
                <a:latin typeface="Arial" panose="020B0604020202020204" pitchFamily="34" charset="0"/>
                <a:cs typeface="Arial" panose="020B0604020202020204" pitchFamily="34" charset="0"/>
              </a:defRPr>
            </a:lvl1pPr>
            <a:lvl2pPr marL="742950" indent="-285750">
              <a:defRPr u="sng">
                <a:solidFill>
                  <a:schemeClr val="tx1"/>
                </a:solidFill>
                <a:latin typeface="Arial" panose="020B0604020202020204" pitchFamily="34" charset="0"/>
                <a:cs typeface="Arial" panose="020B0604020202020204" pitchFamily="34" charset="0"/>
              </a:defRPr>
            </a:lvl2pPr>
            <a:lvl3pPr marL="1143000" indent="-228600">
              <a:defRPr u="sng">
                <a:solidFill>
                  <a:schemeClr val="tx1"/>
                </a:solidFill>
                <a:latin typeface="Arial" panose="020B0604020202020204" pitchFamily="34" charset="0"/>
                <a:cs typeface="Arial" panose="020B0604020202020204" pitchFamily="34" charset="0"/>
              </a:defRPr>
            </a:lvl3pPr>
            <a:lvl4pPr marL="1600200" indent="-228600">
              <a:defRPr u="sng">
                <a:solidFill>
                  <a:schemeClr val="tx1"/>
                </a:solidFill>
                <a:latin typeface="Arial" panose="020B0604020202020204" pitchFamily="34" charset="0"/>
                <a:cs typeface="Arial" panose="020B0604020202020204" pitchFamily="34" charset="0"/>
              </a:defRPr>
            </a:lvl4pPr>
            <a:lvl5pPr marL="2057400" indent="-228600">
              <a:defRPr u="sng">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cs typeface="Arial" panose="020B0604020202020204" pitchFamily="34"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2000" b="0" i="0" u="none" strike="noStrike" kern="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rPr>
              <a:t>   </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Theo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em</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tại</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sao</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hội</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thi</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thể</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thao</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trong</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nhà</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trường</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lại</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mang</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tên</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Hội</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khoẻ</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Phù</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Đổng</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334073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800" decel="100000"/>
                                        <p:tgtEl>
                                          <p:spTgt spid="4"/>
                                        </p:tgtEl>
                                      </p:cBhvr>
                                    </p:animEffect>
                                    <p:anim calcmode="lin" valueType="num">
                                      <p:cBhvr>
                                        <p:cTn id="14" dur="800" decel="100000" fill="hold"/>
                                        <p:tgtEl>
                                          <p:spTgt spid="4"/>
                                        </p:tgtEl>
                                        <p:attrNameLst>
                                          <p:attrName>style.rotation</p:attrName>
                                        </p:attrNameLst>
                                      </p:cBhvr>
                                      <p:tavLst>
                                        <p:tav tm="0">
                                          <p:val>
                                            <p:fltVal val="-90"/>
                                          </p:val>
                                        </p:tav>
                                        <p:tav tm="100000">
                                          <p:val>
                                            <p:fltVal val="0"/>
                                          </p:val>
                                        </p:tav>
                                      </p:tavLst>
                                    </p:anim>
                                    <p:anim calcmode="lin" valueType="num">
                                      <p:cBhvr>
                                        <p:cTn id="15" dur="800" decel="100000" fill="hold"/>
                                        <p:tgtEl>
                                          <p:spTgt spid="4"/>
                                        </p:tgtEl>
                                        <p:attrNameLst>
                                          <p:attrName>ppt_x</p:attrName>
                                        </p:attrNameLst>
                                      </p:cBhvr>
                                      <p:tavLst>
                                        <p:tav tm="0">
                                          <p:val>
                                            <p:strVal val="#ppt_x+0.4"/>
                                          </p:val>
                                        </p:tav>
                                        <p:tav tm="100000">
                                          <p:val>
                                            <p:strVal val="#ppt_x-0.05"/>
                                          </p:val>
                                        </p:tav>
                                      </p:tavLst>
                                    </p:anim>
                                    <p:anim calcmode="lin" valueType="num">
                                      <p:cBhvr>
                                        <p:cTn id="16" dur="800" decel="100000" fill="hold"/>
                                        <p:tgtEl>
                                          <p:spTgt spid="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106" name="Picture 6">
            <a:extLst>
              <a:ext uri="{FF2B5EF4-FFF2-40B4-BE49-F238E27FC236}">
                <a16:creationId xmlns:a16="http://schemas.microsoft.com/office/drawing/2014/main" xmlns="" id="{3D8B1E43-6379-4DEE-989A-41B1864B0C4C}"/>
              </a:ext>
            </a:extLst>
          </p:cNvPr>
          <p:cNvPicPr>
            <a:picLocks noChangeAspect="1"/>
          </p:cNvPicPr>
          <p:nvPr/>
        </p:nvPicPr>
        <p:blipFill>
          <a:blip r:embed="rId3" cstate="print">
            <a:extLst>
              <a:ext uri="{BEBA8EAE-BF5A-486C-A8C5-ECC9F3942E4B}">
                <a14:imgProps xmlns="" xmlns:a14="http://schemas.microsoft.com/office/drawing/2010/main">
                  <a14:imgLayer r:embed="rId4">
                    <a14:imgEffect>
                      <a14:saturation sat="400000"/>
                    </a14:imgEffect>
                  </a14:imgLayer>
                </a14:imgProps>
              </a:ext>
            </a:extLst>
          </a:blip>
          <a:srcRect/>
          <a:stretch>
            <a:fillRect/>
          </a:stretch>
        </p:blipFill>
        <p:spPr>
          <a:xfrm flipH="1">
            <a:off x="670560" y="2904246"/>
            <a:ext cx="1562475" cy="3462548"/>
          </a:xfrm>
          <a:prstGeom prst="rect">
            <a:avLst/>
          </a:prstGeom>
        </p:spPr>
      </p:pic>
      <p:sp>
        <p:nvSpPr>
          <p:cNvPr id="107" name="Thought Bubble: Cloud 106">
            <a:extLst>
              <a:ext uri="{FF2B5EF4-FFF2-40B4-BE49-F238E27FC236}">
                <a16:creationId xmlns:a16="http://schemas.microsoft.com/office/drawing/2014/main" xmlns="" id="{0E33F05F-606C-486D-99A1-561CB41BEA4D}"/>
              </a:ext>
            </a:extLst>
          </p:cNvPr>
          <p:cNvSpPr/>
          <p:nvPr/>
        </p:nvSpPr>
        <p:spPr>
          <a:xfrm>
            <a:off x="2233035" y="274321"/>
            <a:ext cx="6484245" cy="4145280"/>
          </a:xfrm>
          <a:prstGeom prst="cloudCallout">
            <a:avLst>
              <a:gd name="adj1" fmla="val -47469"/>
              <a:gd name="adj2" fmla="val 56036"/>
            </a:avLst>
          </a:prstGeom>
        </p:spPr>
        <p:style>
          <a:lnRef idx="2">
            <a:schemeClr val="dk1"/>
          </a:lnRef>
          <a:fillRef idx="1">
            <a:schemeClr val="lt1"/>
          </a:fillRef>
          <a:effectRef idx="0">
            <a:schemeClr val="dk1"/>
          </a:effectRef>
          <a:fontRef idx="minor">
            <a:schemeClr val="dk1"/>
          </a:fontRef>
        </p:style>
        <p:txBody>
          <a:bodyPr lIns="121917" tIns="60958" rIns="121917" bIns="60958" rtlCol="0" anchor="ctr"/>
          <a:lstStyle/>
          <a:p>
            <a:pPr algn="ctr"/>
            <a:endParaRPr lang="en-US"/>
          </a:p>
        </p:txBody>
      </p:sp>
      <p:sp>
        <p:nvSpPr>
          <p:cNvPr id="6" name="Rectangle 5">
            <a:extLst>
              <a:ext uri="{FF2B5EF4-FFF2-40B4-BE49-F238E27FC236}">
                <a16:creationId xmlns:a16="http://schemas.microsoft.com/office/drawing/2014/main" xmlns="" id="{9CABDEE2-F974-4023-878F-A9A084C0CAD3}"/>
              </a:ext>
            </a:extLst>
          </p:cNvPr>
          <p:cNvSpPr/>
          <p:nvPr/>
        </p:nvSpPr>
        <p:spPr>
          <a:xfrm>
            <a:off x="3116072" y="836200"/>
            <a:ext cx="5120640" cy="3202411"/>
          </a:xfrm>
          <a:prstGeom prst="rect">
            <a:avLst/>
          </a:prstGeom>
        </p:spPr>
        <p:txBody>
          <a:bodyPr wrap="square" lIns="121917" tIns="60958" rIns="121917" bIns="60958">
            <a:spAutoFit/>
          </a:bodyPr>
          <a:lstStyle/>
          <a:p>
            <a:pPr algn="just">
              <a:lnSpc>
                <a:spcPct val="115000"/>
              </a:lnSpc>
            </a:pPr>
            <a:r>
              <a:rPr lang="it-IT" sz="2900" dirty="0">
                <a:latin typeface="#9Slide05 Fourth" panose="00000500000000000000" pitchFamily="2" charset="0"/>
              </a:rPr>
              <a:t>Vận dụng những hiểu biết về lịch sử, em hãy giải thích ý nghĩa chi tiết: Gióng đòi sứ giả tâu với vua sắm ngựa sắt, roi sắt và áo giáp sắt cho mình.</a:t>
            </a:r>
            <a:endParaRPr lang="en-US" sz="2900" dirty="0">
              <a:latin typeface="#9Slide05 Fourth" panose="00000500000000000000" pitchFamily="2" charset="0"/>
            </a:endParaRPr>
          </a:p>
        </p:txBody>
      </p:sp>
      <p:sp>
        <p:nvSpPr>
          <p:cNvPr id="7" name="Rectangle 6">
            <a:extLst>
              <a:ext uri="{FF2B5EF4-FFF2-40B4-BE49-F238E27FC236}">
                <a16:creationId xmlns:a16="http://schemas.microsoft.com/office/drawing/2014/main" xmlns="" id="{FB616EAF-523E-475F-A73B-0503F4CB7AE8}"/>
              </a:ext>
            </a:extLst>
          </p:cNvPr>
          <p:cNvSpPr/>
          <p:nvPr/>
        </p:nvSpPr>
        <p:spPr>
          <a:xfrm>
            <a:off x="2194560" y="908571"/>
            <a:ext cx="9014968" cy="5500733"/>
          </a:xfrm>
          <a:prstGeom prst="rect">
            <a:avLst/>
          </a:prstGeom>
        </p:spPr>
        <p:txBody>
          <a:bodyPr wrap="square" lIns="121917" tIns="60958" rIns="121917" bIns="60958">
            <a:spAutoFit/>
          </a:bodyPr>
          <a:lstStyle/>
          <a:p>
            <a:pPr algn="just">
              <a:lnSpc>
                <a:spcPct val="115000"/>
              </a:lnSpc>
            </a:pPr>
            <a:r>
              <a:rPr lang="it-IT" sz="2900" dirty="0">
                <a:latin typeface="#9Slide05 Fourth" panose="00000500000000000000" pitchFamily="2" charset="0"/>
              </a:rPr>
              <a:t>- Số lượng và kiểu loại vũ khí của người Việt cổ tăng lên từ giai đoạn Phùng Nguyên đến giai đoạn Đông Sơn.</a:t>
            </a:r>
            <a:endParaRPr lang="en-US" sz="2900" dirty="0">
              <a:latin typeface="#9Slide05 Fourth" panose="00000500000000000000" pitchFamily="2" charset="0"/>
            </a:endParaRPr>
          </a:p>
          <a:p>
            <a:pPr algn="just">
              <a:lnSpc>
                <a:spcPct val="115000"/>
              </a:lnSpc>
            </a:pPr>
            <a:r>
              <a:rPr lang="it-IT" sz="2900" dirty="0">
                <a:latin typeface="#9Slide05 Fourth" panose="00000500000000000000" pitchFamily="2" charset="0"/>
              </a:rPr>
              <a:t>- Vào thời đại Hùng Vương, cư dân Việt cổ tuy ít nhưng đã biết huy động sức mạnh của cả cộng đồng kiên quyết chống lại mọi đạo quân xâm lược để bảo vệ cộng đồng.</a:t>
            </a:r>
            <a:endParaRPr lang="en-US" sz="2900" dirty="0">
              <a:latin typeface="#9Slide05 Fourth" panose="00000500000000000000" pitchFamily="2" charset="0"/>
            </a:endParaRPr>
          </a:p>
          <a:p>
            <a:r>
              <a:rPr lang="it-IT" sz="2900" dirty="0">
                <a:latin typeface="#9Slide05 Fourth" panose="00000500000000000000" pitchFamily="2" charset="0"/>
              </a:rPr>
              <a:t>- Việc Gióng đòi sứ giả tâu với vua sắm ngựa sắt, roi sắt và áo giáp sắt cho mình phản ánh những thành tựu văn hóa, kĩ thuật trong đấu tranh chống giặc ngoại xâm.</a:t>
            </a:r>
            <a:endParaRPr lang="en-US" sz="2900" dirty="0">
              <a:latin typeface="#9Slide05 Fourth" panose="000005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left)">
                                      <p:cBhvr>
                                        <p:cTn id="7" dur="500"/>
                                        <p:tgtEl>
                                          <p:spTgt spid="10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7"/>
                                        </p:tgtEl>
                                        <p:attrNameLst>
                                          <p:attrName>style.visibility</p:attrName>
                                        </p:attrNameLst>
                                      </p:cBhvr>
                                      <p:to>
                                        <p:strVal val="visible"/>
                                      </p:to>
                                    </p:set>
                                    <p:animEffect transition="in" filter="wipe(left)">
                                      <p:cBhvr>
                                        <p:cTn id="10" dur="500"/>
                                        <p:tgtEl>
                                          <p:spTgt spid="10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xit" presetSubtype="10" fill="hold" nodeType="clickEffect">
                                  <p:stCondLst>
                                    <p:cond delay="0"/>
                                  </p:stCondLst>
                                  <p:childTnLst>
                                    <p:animEffect transition="out" filter="checkerboard(across)">
                                      <p:cBhvr>
                                        <p:cTn id="17" dur="500"/>
                                        <p:tgtEl>
                                          <p:spTgt spid="106"/>
                                        </p:tgtEl>
                                      </p:cBhvr>
                                    </p:animEffect>
                                    <p:set>
                                      <p:cBhvr>
                                        <p:cTn id="18" dur="1" fill="hold">
                                          <p:stCondLst>
                                            <p:cond delay="499"/>
                                          </p:stCondLst>
                                        </p:cTn>
                                        <p:tgtEl>
                                          <p:spTgt spid="106"/>
                                        </p:tgtEl>
                                        <p:attrNameLst>
                                          <p:attrName>style.visibility</p:attrName>
                                        </p:attrNameLst>
                                      </p:cBhvr>
                                      <p:to>
                                        <p:strVal val="hidden"/>
                                      </p:to>
                                    </p:set>
                                  </p:childTnLst>
                                </p:cTn>
                              </p:par>
                              <p:par>
                                <p:cTn id="19" presetID="5" presetClass="exit" presetSubtype="10" fill="hold" grpId="1" nodeType="withEffect">
                                  <p:stCondLst>
                                    <p:cond delay="0"/>
                                  </p:stCondLst>
                                  <p:childTnLst>
                                    <p:animEffect transition="out" filter="checkerboard(across)">
                                      <p:cBhvr>
                                        <p:cTn id="20" dur="500"/>
                                        <p:tgtEl>
                                          <p:spTgt spid="107"/>
                                        </p:tgtEl>
                                      </p:cBhvr>
                                    </p:animEffect>
                                    <p:set>
                                      <p:cBhvr>
                                        <p:cTn id="21" dur="1" fill="hold">
                                          <p:stCondLst>
                                            <p:cond delay="499"/>
                                          </p:stCondLst>
                                        </p:cTn>
                                        <p:tgtEl>
                                          <p:spTgt spid="107"/>
                                        </p:tgtEl>
                                        <p:attrNameLst>
                                          <p:attrName>style.visibility</p:attrName>
                                        </p:attrNameLst>
                                      </p:cBhvr>
                                      <p:to>
                                        <p:strVal val="hidden"/>
                                      </p:to>
                                    </p:set>
                                  </p:childTnLst>
                                </p:cTn>
                              </p:par>
                              <p:par>
                                <p:cTn id="22" presetID="5" presetClass="exit" presetSubtype="10" fill="hold" grpId="1" nodeType="withEffect">
                                  <p:stCondLst>
                                    <p:cond delay="0"/>
                                  </p:stCondLst>
                                  <p:childTnLst>
                                    <p:animEffect transition="out" filter="checkerboard(across)">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wipe(left)">
                                      <p:cBhvr>
                                        <p:cTn id="29" dur="500"/>
                                        <p:tgtEl>
                                          <p:spTgt spid="7">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7">
                                            <p:txEl>
                                              <p:pRg st="1" end="1"/>
                                            </p:txEl>
                                          </p:spTgt>
                                        </p:tgtEl>
                                        <p:attrNameLst>
                                          <p:attrName>style.visibility</p:attrName>
                                        </p:attrNameLst>
                                      </p:cBhvr>
                                      <p:to>
                                        <p:strVal val="visible"/>
                                      </p:to>
                                    </p:set>
                                    <p:animEffect transition="in" filter="wipe(left)">
                                      <p:cBhvr>
                                        <p:cTn id="34" dur="500"/>
                                        <p:tgtEl>
                                          <p:spTgt spid="7">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7">
                                            <p:txEl>
                                              <p:pRg st="2" end="2"/>
                                            </p:txEl>
                                          </p:spTgt>
                                        </p:tgtEl>
                                        <p:attrNameLst>
                                          <p:attrName>style.visibility</p:attrName>
                                        </p:attrNameLst>
                                      </p:cBhvr>
                                      <p:to>
                                        <p:strVal val="visible"/>
                                      </p:to>
                                    </p:set>
                                    <p:animEffect transition="in" filter="wipe(left)">
                                      <p:cBhvr>
                                        <p:cTn id="39"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107" grpId="1" animBg="1"/>
      <p:bldP spid="6" grpId="0"/>
      <p:bldP spid="6"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2858PICdbgea5Gz679dY_PIC2018.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422661" y="0"/>
            <a:ext cx="2164572" cy="2952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45277"/>
            <a:ext cx="1964492" cy="14349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图片 1"/>
          <p:cNvPicPr>
            <a:picLocks noChangeAspect="1"/>
          </p:cNvPicPr>
          <p:nvPr/>
        </p:nvPicPr>
        <p:blipFill rotWithShape="1">
          <a:blip r:embed="rId5" cstate="print">
            <a:extLst>
              <a:ext uri="{28A0092B-C50C-407E-A947-70E740481C1C}">
                <a14:useLocalDpi xmlns:a14="http://schemas.microsoft.com/office/drawing/2010/main" xmlns="" val="0"/>
              </a:ext>
            </a:extLst>
          </a:blip>
          <a:srcRect l="32760" r="8347"/>
          <a:stretch>
            <a:fillRect/>
          </a:stretch>
        </p:blipFill>
        <p:spPr>
          <a:xfrm flipH="1">
            <a:off x="8034847" y="5578318"/>
            <a:ext cx="2687293" cy="1437189"/>
          </a:xfrm>
          <a:prstGeom prst="rect">
            <a:avLst/>
          </a:prstGeom>
        </p:spPr>
      </p:pic>
      <p:sp>
        <p:nvSpPr>
          <p:cNvPr id="7" name="AutoShape 3"/>
          <p:cNvSpPr>
            <a:spLocks noChangeArrowheads="1"/>
          </p:cNvSpPr>
          <p:nvPr/>
        </p:nvSpPr>
        <p:spPr bwMode="gray">
          <a:xfrm>
            <a:off x="3475401" y="46128"/>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xmlns=""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defTabSz="914400" fontAlgn="base">
              <a:spcBef>
                <a:spcPct val="20000"/>
              </a:spcBef>
              <a:spcAft>
                <a:spcPct val="20000"/>
              </a:spcAft>
            </a:pPr>
            <a:r>
              <a:rPr lang="en-US" altLang="en-US" b="1" dirty="0" smtClean="0">
                <a:solidFill>
                  <a:srgbClr val="FFFF00"/>
                </a:solidFill>
                <a:latin typeface="Times New Roman" panose="02020603050405020304" pitchFamily="18" charset="0"/>
                <a:cs typeface="Times New Roman" panose="02020603050405020304" pitchFamily="18" charset="0"/>
              </a:rPr>
              <a:t>HOẠT ĐỘNG DỰ ÁN</a:t>
            </a:r>
          </a:p>
        </p:txBody>
      </p:sp>
      <p:sp>
        <p:nvSpPr>
          <p:cNvPr id="10" name="Rectangle 9"/>
          <p:cNvSpPr/>
          <p:nvPr/>
        </p:nvSpPr>
        <p:spPr>
          <a:xfrm>
            <a:off x="1608266" y="687937"/>
            <a:ext cx="9439275" cy="181588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defTabSz="914400"/>
            <a:r>
              <a:rPr lang="en-US" sz="2800" b="1" i="1" dirty="0" err="1" smtClean="0">
                <a:solidFill>
                  <a:srgbClr val="FF0000"/>
                </a:solidFill>
                <a:latin typeface="Times New Roman" pitchFamily="18" charset="0"/>
                <a:cs typeface="Times New Roman" pitchFamily="18" charset="0"/>
              </a:rPr>
              <a:t>Hình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ảnh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Gióng</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đánh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giặc</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là</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một</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bức</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tranh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hoành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tráng</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kỳ</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vĩ</a:t>
            </a:r>
            <a:r>
              <a:rPr lang="en-US" sz="2800" b="1" i="1" dirty="0" smtClean="0">
                <a:solidFill>
                  <a:srgbClr val="FF0000"/>
                </a:solidFill>
                <a:latin typeface="Times New Roman" pitchFamily="18" charset="0"/>
                <a:cs typeface="Times New Roman" pitchFamily="18" charset="0"/>
              </a:rPr>
              <a:t>, ca </a:t>
            </a:r>
            <a:r>
              <a:rPr lang="en-US" sz="2800" b="1" i="1" dirty="0" err="1" smtClean="0">
                <a:solidFill>
                  <a:srgbClr val="FF0000"/>
                </a:solidFill>
                <a:latin typeface="Times New Roman" pitchFamily="18" charset="0"/>
                <a:cs typeface="Times New Roman" pitchFamily="18" charset="0"/>
              </a:rPr>
              <a:t>ngợi</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sức</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mạnh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của</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nhân</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dân</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trong</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công</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cuộc</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đánh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đuổi</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giặc</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ngoại</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xâm</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bảo</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vệ</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đất</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nước</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Em</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hãy</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hoàn</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thành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dự</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án</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sau</a:t>
            </a:r>
            <a:r>
              <a:rPr lang="en-US" sz="2800" b="1" i="1" dirty="0" smtClean="0">
                <a:solidFill>
                  <a:srgbClr val="FF0000"/>
                </a:solidFill>
                <a:latin typeface="Times New Roman" pitchFamily="18" charset="0"/>
                <a:cs typeface="Times New Roman" pitchFamily="18" charset="0"/>
              </a:rPr>
              <a:t>:</a:t>
            </a:r>
          </a:p>
        </p:txBody>
      </p:sp>
      <p:sp>
        <p:nvSpPr>
          <p:cNvPr id="13" name="Right Brace 12"/>
          <p:cNvSpPr/>
          <p:nvPr/>
        </p:nvSpPr>
        <p:spPr>
          <a:xfrm>
            <a:off x="5196918" y="2952750"/>
            <a:ext cx="586853" cy="3232031"/>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ectangle 1"/>
          <p:cNvSpPr>
            <a:spLocks noChangeArrowheads="1"/>
          </p:cNvSpPr>
          <p:nvPr/>
        </p:nvSpPr>
        <p:spPr bwMode="auto">
          <a:xfrm>
            <a:off x="5832417" y="2759107"/>
            <a:ext cx="2003945"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Ghi</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vào</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giấy</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note</a:t>
            </a:r>
            <a:endPar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15" name="Rectangle 1"/>
          <p:cNvSpPr>
            <a:spLocks noChangeArrowheads="1"/>
          </p:cNvSpPr>
          <p:nvPr/>
        </p:nvSpPr>
        <p:spPr bwMode="auto">
          <a:xfrm>
            <a:off x="6058921" y="4285346"/>
            <a:ext cx="208064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Dán</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vào</a:t>
            </a:r>
            <a:r>
              <a:rPr lang="en-US" sz="3000" dirty="0">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bảng</a:t>
            </a:r>
            <a:endPar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pic>
        <p:nvPicPr>
          <p:cNvPr id="16" name="Picture 4" descr="Kết quả hình ảnh cho bảng đen"/>
          <p:cNvPicPr>
            <a:picLocks noChangeAspect="1" noChangeArrowheads="1"/>
          </p:cNvPicPr>
          <p:nvPr/>
        </p:nvPicPr>
        <p:blipFill>
          <a:blip r:embed="rId6" cstate="print"/>
          <a:srcRect/>
          <a:stretch>
            <a:fillRect/>
          </a:stretch>
        </p:blipFill>
        <p:spPr bwMode="auto">
          <a:xfrm>
            <a:off x="8229661" y="4036736"/>
            <a:ext cx="2623969" cy="1541582"/>
          </a:xfrm>
          <a:prstGeom prst="rect">
            <a:avLst/>
          </a:prstGeom>
          <a:noFill/>
        </p:spPr>
      </p:pic>
      <p:sp>
        <p:nvSpPr>
          <p:cNvPr id="17" name="Rectangle 1"/>
          <p:cNvSpPr>
            <a:spLocks noChangeArrowheads="1"/>
          </p:cNvSpPr>
          <p:nvPr/>
        </p:nvSpPr>
        <p:spPr bwMode="auto">
          <a:xfrm>
            <a:off x="5978585" y="5500771"/>
            <a:ext cx="205626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Chia</a:t>
            </a: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sẻ</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cho</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cả</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lớp</a:t>
            </a:r>
            <a:endPar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18" name="Rectangle 1"/>
          <p:cNvSpPr>
            <a:spLocks noChangeArrowheads="1"/>
          </p:cNvSpPr>
          <p:nvPr/>
        </p:nvSpPr>
        <p:spPr bwMode="auto">
          <a:xfrm>
            <a:off x="191972" y="2929770"/>
            <a:ext cx="518553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buFont typeface="Wingdings" pitchFamily="2" charset="2"/>
              <a:buChar char="v"/>
            </a:pP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Nhóm</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1: </a:t>
            </a:r>
            <a:r>
              <a:rPr lang="en-US" sz="3000" dirty="0" err="1" smtClean="0">
                <a:latin typeface="Times New Roman" pitchFamily="18" charset="0"/>
                <a:ea typeface="Calibri" pitchFamily="34" charset="0"/>
                <a:cs typeface="Times New Roman" pitchFamily="18" charset="0"/>
              </a:rPr>
              <a:t>Viết</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đoạn</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văn</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miêu</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tả</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lại</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hình</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ảnh</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Gióng</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đánh</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giặc</a:t>
            </a:r>
            <a:endParaRPr lang="en-US" sz="3000" dirty="0" smtClean="0">
              <a:latin typeface="Times New Roman" pitchFamily="18" charset="0"/>
              <a:ea typeface="Calibri" pitchFamily="34" charset="0"/>
              <a:cs typeface="Times New Roman" pitchFamily="18" charset="0"/>
            </a:endParaRPr>
          </a:p>
        </p:txBody>
      </p:sp>
      <p:sp>
        <p:nvSpPr>
          <p:cNvPr id="19" name="Rectangle 1"/>
          <p:cNvSpPr>
            <a:spLocks noChangeArrowheads="1"/>
          </p:cNvSpPr>
          <p:nvPr/>
        </p:nvSpPr>
        <p:spPr bwMode="auto">
          <a:xfrm>
            <a:off x="155346" y="4239180"/>
            <a:ext cx="4789487"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 typeface="Wingdings" pitchFamily="2" charset="2"/>
              <a:buChar char="v"/>
              <a:tabLst/>
            </a:pP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Nhóm</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2: </a:t>
            </a: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Vẽ</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tranh</a:t>
            </a:r>
            <a:endPar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20" name="Rectangle 1"/>
          <p:cNvSpPr>
            <a:spLocks noChangeArrowheads="1"/>
          </p:cNvSpPr>
          <p:nvPr/>
        </p:nvSpPr>
        <p:spPr bwMode="auto">
          <a:xfrm>
            <a:off x="228600" y="5380671"/>
            <a:ext cx="5112281"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 typeface="Wingdings" pitchFamily="2" charset="2"/>
              <a:buChar char="v"/>
              <a:tabLst/>
            </a:pP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Nhóm</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3: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Làm</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thơ</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dựng</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hoạt</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cảnh</a:t>
            </a:r>
            <a:endPar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pic>
        <p:nvPicPr>
          <p:cNvPr id="1026" name="Picture 2" descr="Hình ảnh Ghi Chú đơn Giản Ghi Chú Màu Vàng Ghi Chú Giấy Ghi Chú đẹp, Ghi  Chú đẹp, Ghi Chú Màu Vàng, Ghi Chú Học Tập miễn phí tải tập tin"/>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8164710" y="2334421"/>
            <a:ext cx="2753870" cy="16231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7508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37"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900" decel="100000" fill="hold"/>
                                        <p:tgtEl>
                                          <p:spTgt spid="5"/>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Horizont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dissolv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dissolv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dissolve">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dissolve">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dissolve">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dissolve">
                                      <p:cBhvr>
                                        <p:cTn id="6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p:bldP spid="15" grpId="0"/>
      <p:bldP spid="17" grpId="0"/>
      <p:bldP spid="18" grpId="0"/>
      <p:bldP spid="19" grpId="0"/>
      <p:bldP spid="2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Oval 4"/>
          <p:cNvSpPr>
            <a:spLocks noChangeArrowheads="1"/>
          </p:cNvSpPr>
          <p:nvPr/>
        </p:nvSpPr>
        <p:spPr bwMode="auto">
          <a:xfrm>
            <a:off x="1752600" y="0"/>
            <a:ext cx="8915400" cy="2057400"/>
          </a:xfrm>
          <a:prstGeom prst="ellipse">
            <a:avLst/>
          </a:prstGeom>
          <a:solidFill>
            <a:srgbClr val="E5FE8A"/>
          </a:solidFill>
          <a:ln w="9525">
            <a:solidFill>
              <a:schemeClr val="hlink"/>
            </a:solidFill>
            <a:round/>
            <a:headEnd/>
            <a:tailEnd/>
          </a:ln>
          <a:effectLst/>
          <a:extLst/>
        </p:spPr>
        <p:txBody>
          <a:bodyPr wrap="none" anchor="ctr"/>
          <a:lstStyle/>
          <a:p>
            <a:pPr algn="ctr" defTabSz="914400" fontAlgn="base">
              <a:spcBef>
                <a:spcPct val="0"/>
              </a:spcBef>
              <a:spcAft>
                <a:spcPct val="0"/>
              </a:spcAft>
            </a:pPr>
            <a:r>
              <a:rPr lang="en-US" altLang="en-US" sz="2000" b="1">
                <a:solidFill>
                  <a:srgbClr val="9900FF"/>
                </a:solidFill>
              </a:rPr>
              <a:t>Ngoài truyện, nhân dân còn kể về Thánh Gióng bằng thơ, vè…</a:t>
            </a:r>
          </a:p>
          <a:p>
            <a:pPr algn="ctr" defTabSz="914400" fontAlgn="base">
              <a:spcBef>
                <a:spcPct val="0"/>
              </a:spcBef>
              <a:spcAft>
                <a:spcPct val="0"/>
              </a:spcAft>
            </a:pPr>
            <a:r>
              <a:rPr lang="en-US" altLang="en-US" sz="2000" b="1">
                <a:solidFill>
                  <a:srgbClr val="9900FF"/>
                </a:solidFill>
              </a:rPr>
              <a:t>Thánh Gióng đã trở thành một hình tượng luôn có mặt trong lịch sử</a:t>
            </a:r>
          </a:p>
          <a:p>
            <a:pPr algn="ctr" defTabSz="914400" fontAlgn="base">
              <a:spcBef>
                <a:spcPct val="0"/>
              </a:spcBef>
              <a:spcAft>
                <a:spcPct val="0"/>
              </a:spcAft>
            </a:pPr>
            <a:r>
              <a:rPr lang="en-US" altLang="en-US" sz="2000" b="1">
                <a:solidFill>
                  <a:srgbClr val="9900FF"/>
                </a:solidFill>
              </a:rPr>
              <a:t> văn học Việt Nam</a:t>
            </a:r>
          </a:p>
        </p:txBody>
      </p:sp>
      <p:sp>
        <p:nvSpPr>
          <p:cNvPr id="23557" name="AutoShape 5"/>
          <p:cNvSpPr>
            <a:spLocks noChangeArrowheads="1"/>
          </p:cNvSpPr>
          <p:nvPr/>
        </p:nvSpPr>
        <p:spPr bwMode="auto">
          <a:xfrm>
            <a:off x="214604" y="2209800"/>
            <a:ext cx="7856375" cy="2362200"/>
          </a:xfrm>
          <a:prstGeom prst="cloudCallout">
            <a:avLst>
              <a:gd name="adj1" fmla="val -43750"/>
              <a:gd name="adj2" fmla="val 70000"/>
            </a:avLst>
          </a:prstGeom>
          <a:solidFill>
            <a:srgbClr val="BBF7E7"/>
          </a:solidFill>
          <a:ln w="9525">
            <a:solidFill>
              <a:schemeClr val="tx1"/>
            </a:solidFill>
            <a:round/>
            <a:headEnd/>
            <a:tailEnd/>
          </a:ln>
          <a:effectLst/>
          <a:extLst/>
        </p:spPr>
        <p:txBody>
          <a:bodyPr/>
          <a:lstStyle/>
          <a:p>
            <a:pPr defTabSz="914400" fontAlgn="base">
              <a:spcBef>
                <a:spcPct val="0"/>
              </a:spcBef>
              <a:spcAft>
                <a:spcPct val="0"/>
              </a:spcAft>
            </a:pPr>
            <a:r>
              <a:rPr lang="en-US" altLang="en-US" sz="2400" b="1" i="1" dirty="0">
                <a:solidFill>
                  <a:srgbClr val="CC3300"/>
                </a:solidFill>
              </a:rPr>
              <a:t> </a:t>
            </a:r>
            <a:r>
              <a:rPr lang="en-US" altLang="en-US" sz="2400" b="1" i="1" dirty="0" err="1">
                <a:solidFill>
                  <a:srgbClr val="CC3300"/>
                </a:solidFill>
              </a:rPr>
              <a:t>Bảy</a:t>
            </a:r>
            <a:r>
              <a:rPr lang="en-US" altLang="en-US" sz="2400" b="1" i="1" dirty="0">
                <a:solidFill>
                  <a:srgbClr val="CC3300"/>
                </a:solidFill>
              </a:rPr>
              <a:t> </a:t>
            </a:r>
            <a:r>
              <a:rPr lang="en-US" altLang="en-US" sz="2400" b="1" i="1" dirty="0" err="1">
                <a:solidFill>
                  <a:srgbClr val="CC3300"/>
                </a:solidFill>
              </a:rPr>
              <a:t>nong</a:t>
            </a:r>
            <a:r>
              <a:rPr lang="en-US" altLang="en-US" sz="2400" b="1" i="1" dirty="0">
                <a:solidFill>
                  <a:srgbClr val="CC3300"/>
                </a:solidFill>
              </a:rPr>
              <a:t> </a:t>
            </a:r>
            <a:r>
              <a:rPr lang="en-US" altLang="en-US" sz="2400" b="1" i="1" dirty="0" err="1">
                <a:solidFill>
                  <a:srgbClr val="CC3300"/>
                </a:solidFill>
              </a:rPr>
              <a:t>cơm</a:t>
            </a:r>
            <a:r>
              <a:rPr lang="en-US" altLang="en-US" sz="2400" b="1" i="1" dirty="0">
                <a:solidFill>
                  <a:srgbClr val="CC3300"/>
                </a:solidFill>
              </a:rPr>
              <a:t>, </a:t>
            </a:r>
            <a:r>
              <a:rPr lang="en-US" altLang="en-US" sz="2400" b="1" i="1" dirty="0" err="1">
                <a:solidFill>
                  <a:srgbClr val="CC3300"/>
                </a:solidFill>
              </a:rPr>
              <a:t>ba</a:t>
            </a:r>
            <a:r>
              <a:rPr lang="en-US" altLang="en-US" sz="2400" b="1" i="1" dirty="0">
                <a:solidFill>
                  <a:srgbClr val="CC3300"/>
                </a:solidFill>
              </a:rPr>
              <a:t> </a:t>
            </a:r>
            <a:r>
              <a:rPr lang="en-US" altLang="en-US" sz="2400" b="1" i="1" dirty="0" err="1">
                <a:solidFill>
                  <a:srgbClr val="CC3300"/>
                </a:solidFill>
              </a:rPr>
              <a:t>nong</a:t>
            </a:r>
            <a:r>
              <a:rPr lang="en-US" altLang="en-US" sz="2400" b="1" i="1" dirty="0">
                <a:solidFill>
                  <a:srgbClr val="CC3300"/>
                </a:solidFill>
              </a:rPr>
              <a:t> </a:t>
            </a:r>
            <a:r>
              <a:rPr lang="en-US" altLang="en-US" sz="2400" b="1" i="1" dirty="0" err="1">
                <a:solidFill>
                  <a:srgbClr val="CC3300"/>
                </a:solidFill>
              </a:rPr>
              <a:t>cà</a:t>
            </a:r>
            <a:r>
              <a:rPr lang="en-US" altLang="en-US" sz="2400" b="1" i="1" dirty="0">
                <a:solidFill>
                  <a:srgbClr val="CC3300"/>
                </a:solidFill>
              </a:rPr>
              <a:t>         </a:t>
            </a:r>
          </a:p>
          <a:p>
            <a:pPr defTabSz="914400" fontAlgn="base">
              <a:spcBef>
                <a:spcPct val="0"/>
              </a:spcBef>
              <a:spcAft>
                <a:spcPct val="0"/>
              </a:spcAft>
            </a:pPr>
            <a:r>
              <a:rPr lang="en-US" altLang="en-US" sz="2400" b="1" i="1" dirty="0">
                <a:solidFill>
                  <a:srgbClr val="CC3300"/>
                </a:solidFill>
              </a:rPr>
              <a:t>  </a:t>
            </a:r>
            <a:r>
              <a:rPr lang="en-US" altLang="en-US" sz="2400" b="1" i="1" dirty="0" err="1">
                <a:solidFill>
                  <a:srgbClr val="CC3300"/>
                </a:solidFill>
              </a:rPr>
              <a:t>Uống</a:t>
            </a:r>
            <a:r>
              <a:rPr lang="en-US" altLang="en-US" sz="2400" b="1" i="1" dirty="0">
                <a:solidFill>
                  <a:srgbClr val="CC3300"/>
                </a:solidFill>
              </a:rPr>
              <a:t> </a:t>
            </a:r>
            <a:r>
              <a:rPr lang="en-US" altLang="en-US" sz="2400" b="1" i="1" dirty="0" err="1">
                <a:solidFill>
                  <a:srgbClr val="CC3300"/>
                </a:solidFill>
              </a:rPr>
              <a:t>một</a:t>
            </a:r>
            <a:r>
              <a:rPr lang="en-US" altLang="en-US" sz="2400" b="1" i="1" dirty="0">
                <a:solidFill>
                  <a:srgbClr val="CC3300"/>
                </a:solidFill>
              </a:rPr>
              <a:t> </a:t>
            </a:r>
            <a:r>
              <a:rPr lang="en-US" altLang="en-US" sz="2400" b="1" i="1" dirty="0" err="1">
                <a:solidFill>
                  <a:srgbClr val="CC3300"/>
                </a:solidFill>
              </a:rPr>
              <a:t>hơi</a:t>
            </a:r>
            <a:r>
              <a:rPr lang="en-US" altLang="en-US" sz="2400" b="1" i="1" dirty="0">
                <a:solidFill>
                  <a:srgbClr val="CC3300"/>
                </a:solidFill>
              </a:rPr>
              <a:t> </a:t>
            </a:r>
            <a:r>
              <a:rPr lang="en-US" altLang="en-US" sz="2400" b="1" i="1" dirty="0" err="1">
                <a:solidFill>
                  <a:srgbClr val="CC3300"/>
                </a:solidFill>
              </a:rPr>
              <a:t>nước</a:t>
            </a:r>
            <a:r>
              <a:rPr lang="en-US" altLang="en-US" sz="2400" b="1" i="1" dirty="0">
                <a:solidFill>
                  <a:srgbClr val="CC3300"/>
                </a:solidFill>
              </a:rPr>
              <a:t>, </a:t>
            </a:r>
            <a:r>
              <a:rPr lang="en-US" altLang="en-US" sz="2400" b="1" i="1" dirty="0" err="1">
                <a:solidFill>
                  <a:srgbClr val="CC3300"/>
                </a:solidFill>
              </a:rPr>
              <a:t>cạn</a:t>
            </a:r>
            <a:r>
              <a:rPr lang="en-US" altLang="en-US" sz="2400" b="1" i="1" dirty="0">
                <a:solidFill>
                  <a:srgbClr val="CC3300"/>
                </a:solidFill>
              </a:rPr>
              <a:t> </a:t>
            </a:r>
            <a:r>
              <a:rPr lang="en-US" altLang="en-US" sz="2400" b="1" i="1" dirty="0" err="1">
                <a:solidFill>
                  <a:srgbClr val="CC3300"/>
                </a:solidFill>
              </a:rPr>
              <a:t>đà</a:t>
            </a:r>
            <a:r>
              <a:rPr lang="en-US" altLang="en-US" sz="2400" b="1" i="1" dirty="0">
                <a:solidFill>
                  <a:srgbClr val="CC3300"/>
                </a:solidFill>
              </a:rPr>
              <a:t> </a:t>
            </a:r>
            <a:r>
              <a:rPr lang="en-US" altLang="en-US" sz="2400" b="1" i="1" dirty="0" err="1">
                <a:solidFill>
                  <a:srgbClr val="CC3300"/>
                </a:solidFill>
              </a:rPr>
              <a:t>khúc</a:t>
            </a:r>
            <a:r>
              <a:rPr lang="en-US" altLang="en-US" sz="2400" b="1" i="1" dirty="0">
                <a:solidFill>
                  <a:srgbClr val="CC3300"/>
                </a:solidFill>
              </a:rPr>
              <a:t> </a:t>
            </a:r>
            <a:r>
              <a:rPr lang="en-US" altLang="en-US" sz="2400" b="1" i="1" dirty="0" err="1">
                <a:solidFill>
                  <a:srgbClr val="CC3300"/>
                </a:solidFill>
              </a:rPr>
              <a:t>sông</a:t>
            </a:r>
            <a:r>
              <a:rPr lang="en-US" altLang="en-US" sz="2400" b="1" i="1" dirty="0">
                <a:solidFill>
                  <a:srgbClr val="CC3300"/>
                </a:solidFill>
              </a:rPr>
              <a:t>.</a:t>
            </a:r>
          </a:p>
          <a:p>
            <a:pPr algn="ctr" defTabSz="914400" fontAlgn="base">
              <a:spcBef>
                <a:spcPct val="0"/>
              </a:spcBef>
              <a:spcAft>
                <a:spcPct val="0"/>
              </a:spcAft>
            </a:pPr>
            <a:endParaRPr lang="en-US" altLang="en-US" sz="2400" dirty="0">
              <a:solidFill>
                <a:srgbClr val="000000"/>
              </a:solidFill>
            </a:endParaRPr>
          </a:p>
        </p:txBody>
      </p:sp>
      <p:pic>
        <p:nvPicPr>
          <p:cNvPr id="23558" name="Picture 6" descr="CAA1SR6T"/>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343400" y="4420925"/>
            <a:ext cx="2743200" cy="2437075"/>
          </a:xfrm>
          <a:prstGeom prst="rect">
            <a:avLst/>
          </a:prstGeom>
          <a:noFill/>
          <a:extLst>
            <a:ext uri="{909E8E84-426E-40DD-AFC4-6F175D3DCCD1}">
              <a14:hiddenFill xmlns:a14="http://schemas.microsoft.com/office/drawing/2010/main" xmlns="">
                <a:solidFill>
                  <a:srgbClr val="FFFFFF"/>
                </a:solidFill>
              </a14:hiddenFill>
            </a:ext>
          </a:extLst>
        </p:spPr>
      </p:pic>
      <p:sp>
        <p:nvSpPr>
          <p:cNvPr id="23559" name="AutoShape 7"/>
          <p:cNvSpPr>
            <a:spLocks noChangeArrowheads="1"/>
          </p:cNvSpPr>
          <p:nvPr/>
        </p:nvSpPr>
        <p:spPr bwMode="auto">
          <a:xfrm>
            <a:off x="8384139" y="1676400"/>
            <a:ext cx="3505200" cy="4800600"/>
          </a:xfrm>
          <a:prstGeom prst="flowChartMultidocument">
            <a:avLst/>
          </a:prstGeom>
          <a:solidFill>
            <a:srgbClr val="ABF3AE"/>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r>
              <a:rPr lang="en-US" altLang="en-US" sz="2000" b="1" i="1">
                <a:solidFill>
                  <a:srgbClr val="663300"/>
                </a:solidFill>
              </a:rPr>
              <a:t>Đứa con trai nọ</a:t>
            </a:r>
          </a:p>
          <a:p>
            <a:pPr algn="ctr" defTabSz="914400" fontAlgn="base">
              <a:spcBef>
                <a:spcPct val="0"/>
              </a:spcBef>
              <a:spcAft>
                <a:spcPct val="0"/>
              </a:spcAft>
            </a:pPr>
            <a:r>
              <a:rPr lang="en-US" altLang="en-US" sz="2000" b="1" i="1">
                <a:solidFill>
                  <a:srgbClr val="663300"/>
                </a:solidFill>
              </a:rPr>
              <a:t>Thật rõ lạ đời</a:t>
            </a:r>
          </a:p>
          <a:p>
            <a:pPr algn="ctr" defTabSz="914400" fontAlgn="base">
              <a:spcBef>
                <a:spcPct val="0"/>
              </a:spcBef>
              <a:spcAft>
                <a:spcPct val="0"/>
              </a:spcAft>
            </a:pPr>
            <a:r>
              <a:rPr lang="en-US" altLang="en-US" sz="2000" b="1" i="1">
                <a:solidFill>
                  <a:srgbClr val="663300"/>
                </a:solidFill>
              </a:rPr>
              <a:t>    Chẳng nói chẳng cười</a:t>
            </a:r>
          </a:p>
          <a:p>
            <a:pPr algn="ctr" defTabSz="914400" fontAlgn="base">
              <a:spcBef>
                <a:spcPct val="0"/>
              </a:spcBef>
              <a:spcAft>
                <a:spcPct val="0"/>
              </a:spcAft>
            </a:pPr>
            <a:r>
              <a:rPr lang="en-US" altLang="en-US" sz="2000" b="1" i="1">
                <a:solidFill>
                  <a:srgbClr val="663300"/>
                </a:solidFill>
              </a:rPr>
              <a:t>    Bỗng người lớn tướng</a:t>
            </a:r>
          </a:p>
          <a:p>
            <a:pPr algn="ctr" defTabSz="914400" fontAlgn="base">
              <a:spcBef>
                <a:spcPct val="0"/>
              </a:spcBef>
              <a:spcAft>
                <a:spcPct val="0"/>
              </a:spcAft>
            </a:pPr>
            <a:r>
              <a:rPr lang="en-US" altLang="en-US" sz="2000" b="1" i="1">
                <a:solidFill>
                  <a:srgbClr val="663300"/>
                </a:solidFill>
              </a:rPr>
              <a:t> Hay là nghiệp chướng</a:t>
            </a:r>
          </a:p>
          <a:p>
            <a:pPr algn="ctr" defTabSz="914400" fontAlgn="base">
              <a:spcBef>
                <a:spcPct val="0"/>
              </a:spcBef>
              <a:spcAft>
                <a:spcPct val="0"/>
              </a:spcAft>
            </a:pPr>
            <a:r>
              <a:rPr lang="en-US" altLang="en-US" sz="2000" b="1">
                <a:solidFill>
                  <a:srgbClr val="663300"/>
                </a:solidFill>
              </a:rPr>
              <a:t> </a:t>
            </a:r>
            <a:r>
              <a:rPr lang="en-US" altLang="en-US" sz="2000" b="1" i="1">
                <a:solidFill>
                  <a:srgbClr val="663300"/>
                </a:solidFill>
              </a:rPr>
              <a:t>Hay tướng trời sinh…</a:t>
            </a:r>
            <a:endParaRPr lang="en-US" altLang="en-US" sz="2000" b="1">
              <a:solidFill>
                <a:srgbClr val="663300"/>
              </a:solidFill>
            </a:endParaRPr>
          </a:p>
        </p:txBody>
      </p:sp>
      <p:pic>
        <p:nvPicPr>
          <p:cNvPr id="23560" name="Picture 8" descr="images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84529" y="4724400"/>
            <a:ext cx="2514600" cy="17526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618471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7893" name="Picture 5" descr="BACK036"/>
          <p:cNvPicPr>
            <a:picLocks noChangeAspect="1" noChangeArrowheads="1"/>
          </p:cNvPicPr>
          <p:nvPr/>
        </p:nvPicPr>
        <p:blipFill>
          <a:blip r:embed="rId2" cstate="print">
            <a:lum bright="-10000" contrast="44000"/>
            <a:extLst>
              <a:ext uri="{28A0092B-C50C-407E-A947-70E740481C1C}">
                <a14:useLocalDpi xmlns:a14="http://schemas.microsoft.com/office/drawing/2010/main" xmlns="" val="0"/>
              </a:ext>
            </a:extLst>
          </a:blip>
          <a:srcRect/>
          <a:stretch>
            <a:fillRect/>
          </a:stretch>
        </p:blipFill>
        <p:spPr bwMode="auto">
          <a:xfrm rot="848399">
            <a:off x="2725280" y="1071528"/>
            <a:ext cx="7241536" cy="5478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6"/>
          <p:cNvGrpSpPr>
            <a:grpSpLocks/>
          </p:cNvGrpSpPr>
          <p:nvPr/>
        </p:nvGrpSpPr>
        <p:grpSpPr bwMode="auto">
          <a:xfrm>
            <a:off x="255037" y="167361"/>
            <a:ext cx="4419600" cy="2576513"/>
            <a:chOff x="0" y="57"/>
            <a:chExt cx="2688" cy="1769"/>
          </a:xfrm>
        </p:grpSpPr>
        <p:pic>
          <p:nvPicPr>
            <p:cNvPr id="10250" name="Picture 7" descr="BACK03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57"/>
              <a:ext cx="2688" cy="1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51" name="Text Box 8"/>
            <p:cNvSpPr txBox="1">
              <a:spLocks noChangeArrowheads="1"/>
            </p:cNvSpPr>
            <p:nvPr/>
          </p:nvSpPr>
          <p:spPr bwMode="auto">
            <a:xfrm>
              <a:off x="518" y="971"/>
              <a:ext cx="1644" cy="401"/>
            </a:xfrm>
            <a:prstGeom prst="rect">
              <a:avLst/>
            </a:prstGeom>
            <a:solidFill>
              <a:srgbClr val="FFFF00">
                <a:alpha val="70195"/>
              </a:srgbClr>
            </a:solidFill>
            <a:ln w="57150">
              <a:solidFill>
                <a:srgbClr val="FF0000"/>
              </a:solidFill>
              <a:miter lim="800000"/>
              <a:headEnd/>
              <a:tailEnd/>
            </a:ln>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defTabSz="914400" eaLnBrk="1" fontAlgn="base" hangingPunct="1">
                <a:spcBef>
                  <a:spcPct val="0"/>
                </a:spcBef>
                <a:spcAft>
                  <a:spcPct val="0"/>
                </a:spcAft>
              </a:pPr>
              <a:r>
                <a:rPr lang="en-US" altLang="en-US" sz="3200">
                  <a:solidFill>
                    <a:srgbClr val="FF3300"/>
                  </a:solidFill>
                  <a:latin typeface="Times New Roman" panose="02020603050405020304" pitchFamily="18" charset="0"/>
                </a:rPr>
                <a:t>Bài tập về nhà</a:t>
              </a:r>
            </a:p>
          </p:txBody>
        </p:sp>
      </p:grpSp>
      <p:sp>
        <p:nvSpPr>
          <p:cNvPr id="37899" name="Text Box 11"/>
          <p:cNvSpPr txBox="1">
            <a:spLocks noChangeArrowheads="1"/>
          </p:cNvSpPr>
          <p:nvPr/>
        </p:nvSpPr>
        <p:spPr bwMode="auto">
          <a:xfrm>
            <a:off x="4185297" y="2366535"/>
            <a:ext cx="557229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r>
              <a:rPr lang="en-US" sz="2800" dirty="0" smtClean="0">
                <a:solidFill>
                  <a:srgbClr val="0000FF"/>
                </a:solidFill>
                <a:latin typeface="Times New Roman" panose="02020603050405020304" pitchFamily="18" charset="0"/>
                <a:cs typeface="Times New Roman" panose="02020603050405020304" pitchFamily="18" charset="0"/>
              </a:rPr>
              <a:t>1. </a:t>
            </a:r>
            <a:r>
              <a:rPr lang="vi-VN" sz="2800" dirty="0" smtClean="0">
                <a:solidFill>
                  <a:srgbClr val="0000FF"/>
                </a:solidFill>
                <a:latin typeface="Times New Roman" panose="02020603050405020304" pitchFamily="18" charset="0"/>
                <a:cs typeface="Times New Roman" panose="02020603050405020304" pitchFamily="18" charset="0"/>
              </a:rPr>
              <a:t>Nêu </a:t>
            </a:r>
            <a:r>
              <a:rPr lang="vi-VN" sz="2800" dirty="0">
                <a:solidFill>
                  <a:srgbClr val="0000FF"/>
                </a:solidFill>
                <a:latin typeface="Times New Roman" panose="02020603050405020304" pitchFamily="18" charset="0"/>
                <a:cs typeface="Times New Roman" panose="02020603050405020304" pitchFamily="18" charset="0"/>
              </a:rPr>
              <a:t>nội dung chính của </a:t>
            </a:r>
            <a:r>
              <a:rPr lang="en-US" sz="2800" dirty="0" err="1" smtClean="0">
                <a:solidFill>
                  <a:srgbClr val="0000FF"/>
                </a:solidFill>
                <a:latin typeface="Times New Roman" panose="02020603050405020304" pitchFamily="18" charset="0"/>
                <a:cs typeface="Times New Roman" panose="02020603050405020304" pitchFamily="18" charset="0"/>
              </a:rPr>
              <a:t>văn</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bản</a:t>
            </a:r>
            <a:endParaRPr lang="ru-RU" sz="2800" dirty="0">
              <a:solidFill>
                <a:srgbClr val="0000FF"/>
              </a:solidFill>
              <a:latin typeface="Times New Roman" panose="02020603050405020304" pitchFamily="18" charset="0"/>
              <a:cs typeface="Times New Roman" panose="02020603050405020304" pitchFamily="18" charset="0"/>
            </a:endParaRPr>
          </a:p>
        </p:txBody>
      </p:sp>
      <p:sp>
        <p:nvSpPr>
          <p:cNvPr id="37900" name="Text Box 12"/>
          <p:cNvSpPr txBox="1">
            <a:spLocks noChangeArrowheads="1"/>
          </p:cNvSpPr>
          <p:nvPr/>
        </p:nvSpPr>
        <p:spPr bwMode="auto">
          <a:xfrm>
            <a:off x="4073743" y="3013839"/>
            <a:ext cx="5424145"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eaLnBrk="1" hangingPunct="1">
              <a:spcBef>
                <a:spcPct val="20000"/>
              </a:spcBef>
            </a:pPr>
            <a:r>
              <a:rPr lang="en-US" altLang="en-US" sz="2800" dirty="0" smtClean="0">
                <a:solidFill>
                  <a:srgbClr val="0000FF"/>
                </a:solidFill>
                <a:latin typeface="Times New Roman" panose="02020603050405020304" pitchFamily="18" charset="0"/>
                <a:cs typeface="Times New Roman" panose="02020603050405020304" pitchFamily="18" charset="0"/>
              </a:rPr>
              <a:t>2</a:t>
            </a:r>
            <a:r>
              <a:rPr lang="vi-VN"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Hình</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ảnh</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nào</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của</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Gióng</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là</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hình</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ảnh</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đẹp</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nhất</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trong</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tâm</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trí</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em</a:t>
            </a:r>
            <a:r>
              <a:rPr lang="en-US" altLang="en-US" sz="2800" dirty="0">
                <a:solidFill>
                  <a:srgbClr val="0000FF"/>
                </a:solidFill>
                <a:latin typeface="Times New Roman" panose="02020603050405020304" pitchFamily="18" charset="0"/>
                <a:cs typeface="Times New Roman" panose="02020603050405020304" pitchFamily="18" charset="0"/>
              </a:rPr>
              <a:t> ?</a:t>
            </a:r>
          </a:p>
        </p:txBody>
      </p:sp>
      <p:sp>
        <p:nvSpPr>
          <p:cNvPr id="37901" name="Text Box 13"/>
          <p:cNvSpPr txBox="1">
            <a:spLocks noChangeArrowheads="1"/>
          </p:cNvSpPr>
          <p:nvPr/>
        </p:nvSpPr>
        <p:spPr bwMode="auto">
          <a:xfrm>
            <a:off x="4281750" y="4174051"/>
            <a:ext cx="407996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r>
              <a:rPr lang="en-US" sz="2800" dirty="0">
                <a:solidFill>
                  <a:srgbClr val="0000FF"/>
                </a:solidFill>
                <a:latin typeface="Times New Roman" panose="02020603050405020304" pitchFamily="18" charset="0"/>
              </a:rPr>
              <a:t>3. </a:t>
            </a:r>
            <a:r>
              <a:rPr lang="en-US" sz="2800" dirty="0" err="1">
                <a:solidFill>
                  <a:srgbClr val="0000FF"/>
                </a:solidFill>
                <a:latin typeface="Times New Roman" panose="02020603050405020304" pitchFamily="18" charset="0"/>
              </a:rPr>
              <a:t>Soạn</a:t>
            </a:r>
            <a:r>
              <a:rPr lang="en-US" sz="2800" dirty="0">
                <a:solidFill>
                  <a:srgbClr val="0000FF"/>
                </a:solidFill>
                <a:latin typeface="Times New Roman" panose="02020603050405020304" pitchFamily="18" charset="0"/>
              </a:rPr>
              <a:t> </a:t>
            </a:r>
            <a:r>
              <a:rPr lang="en-US" sz="2800" dirty="0" err="1">
                <a:solidFill>
                  <a:srgbClr val="0000FF"/>
                </a:solidFill>
                <a:latin typeface="Times New Roman" panose="02020603050405020304" pitchFamily="18" charset="0"/>
              </a:rPr>
              <a:t>bài</a:t>
            </a:r>
            <a:r>
              <a:rPr lang="en-US" sz="2800" dirty="0">
                <a:solidFill>
                  <a:srgbClr val="0000FF"/>
                </a:solidFill>
                <a:latin typeface="Times New Roman" panose="02020603050405020304" pitchFamily="18" charset="0"/>
              </a:rPr>
              <a:t> </a:t>
            </a:r>
            <a:r>
              <a:rPr lang="en-US" sz="2800" dirty="0" err="1" smtClean="0">
                <a:solidFill>
                  <a:srgbClr val="0000FF"/>
                </a:solidFill>
                <a:latin typeface="Times New Roman" panose="02020603050405020304" pitchFamily="18" charset="0"/>
              </a:rPr>
              <a:t>tuần</a:t>
            </a:r>
            <a:r>
              <a:rPr lang="en-US" sz="2800" dirty="0" smtClean="0">
                <a:solidFill>
                  <a:srgbClr val="0000FF"/>
                </a:solidFill>
                <a:latin typeface="Times New Roman" panose="02020603050405020304" pitchFamily="18" charset="0"/>
              </a:rPr>
              <a:t> </a:t>
            </a:r>
            <a:r>
              <a:rPr lang="en-US" sz="2800" dirty="0" err="1" smtClean="0">
                <a:solidFill>
                  <a:srgbClr val="0000FF"/>
                </a:solidFill>
                <a:latin typeface="Times New Roman" panose="02020603050405020304" pitchFamily="18" charset="0"/>
              </a:rPr>
              <a:t>tiếp</a:t>
            </a:r>
            <a:r>
              <a:rPr lang="en-US" sz="2800" dirty="0" smtClean="0">
                <a:solidFill>
                  <a:srgbClr val="0000FF"/>
                </a:solidFill>
                <a:latin typeface="Times New Roman" panose="02020603050405020304" pitchFamily="18" charset="0"/>
              </a:rPr>
              <a:t> </a:t>
            </a:r>
            <a:r>
              <a:rPr lang="en-US" sz="2800" dirty="0" err="1" smtClean="0">
                <a:solidFill>
                  <a:srgbClr val="0000FF"/>
                </a:solidFill>
                <a:latin typeface="Times New Roman" panose="02020603050405020304" pitchFamily="18" charset="0"/>
              </a:rPr>
              <a:t>theo</a:t>
            </a:r>
            <a:endParaRPr lang="ru-RU" sz="2800" dirty="0">
              <a:solidFill>
                <a:srgbClr val="0000FF"/>
              </a:solidFill>
              <a:latin typeface="Times New Roman" panose="02020603050405020304" pitchFamily="18" charset="0"/>
            </a:endParaRPr>
          </a:p>
        </p:txBody>
      </p:sp>
      <p:pic>
        <p:nvPicPr>
          <p:cNvPr id="13" name="Picture 12" descr="22858PICdbgea5Gz679dY_PIC2018.png"/>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10027428" y="2269440"/>
            <a:ext cx="2164572" cy="39770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图片 8" descr="6fc417983c9675ce1b60e983870aeb8a"/>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006284" y="4914777"/>
            <a:ext cx="3010466" cy="2090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图片 1"/>
          <p:cNvPicPr>
            <a:picLocks noChangeAspect="1"/>
          </p:cNvPicPr>
          <p:nvPr/>
        </p:nvPicPr>
        <p:blipFill rotWithShape="1">
          <a:blip r:embed="rId6" cstate="print">
            <a:extLst>
              <a:ext uri="{28A0092B-C50C-407E-A947-70E740481C1C}">
                <a14:useLocalDpi xmlns:a14="http://schemas.microsoft.com/office/drawing/2010/main" xmlns="" val="0"/>
              </a:ext>
            </a:extLst>
          </a:blip>
          <a:srcRect l="32760" r="8347"/>
          <a:stretch>
            <a:fillRect/>
          </a:stretch>
        </p:blipFill>
        <p:spPr>
          <a:xfrm flipH="1">
            <a:off x="24380" y="2775942"/>
            <a:ext cx="2687293" cy="1548203"/>
          </a:xfrm>
          <a:prstGeom prst="rect">
            <a:avLst/>
          </a:prstGeom>
        </p:spPr>
      </p:pic>
    </p:spTree>
    <p:extLst>
      <p:ext uri="{BB962C8B-B14F-4D97-AF65-F5344CB8AC3E}">
        <p14:creationId xmlns:p14="http://schemas.microsoft.com/office/powerpoint/2010/main" xmlns="" val="11258861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7893"/>
                                        </p:tgtEl>
                                        <p:attrNameLst>
                                          <p:attrName>style.visibility</p:attrName>
                                        </p:attrNameLst>
                                      </p:cBhvr>
                                      <p:to>
                                        <p:strVal val="visible"/>
                                      </p:to>
                                    </p:set>
                                    <p:animEffect transition="in" filter="dissolve">
                                      <p:cBhvr>
                                        <p:cTn id="11" dur="500"/>
                                        <p:tgtEl>
                                          <p:spTgt spid="37893"/>
                                        </p:tgtEl>
                                      </p:cBhvr>
                                    </p:animEffect>
                                  </p:childTnLst>
                                </p:cTn>
                              </p:par>
                            </p:childTnLst>
                          </p:cTn>
                        </p:par>
                        <p:par>
                          <p:cTn id="12" fill="hold" nodeType="afterGroup">
                            <p:stCondLst>
                              <p:cond delay="1000"/>
                            </p:stCondLst>
                            <p:childTnLst>
                              <p:par>
                                <p:cTn id="13" presetID="42" presetClass="entr" presetSubtype="0" fill="hold" nodeType="afterEffect">
                                  <p:stCondLst>
                                    <p:cond delay="0"/>
                                  </p:stCondLst>
                                  <p:childTnLst>
                                    <p:set>
                                      <p:cBhvr>
                                        <p:cTn id="14" dur="1" fill="hold">
                                          <p:stCondLst>
                                            <p:cond delay="0"/>
                                          </p:stCondLst>
                                        </p:cTn>
                                        <p:tgtEl>
                                          <p:spTgt spid="37899">
                                            <p:txEl>
                                              <p:pRg st="0" end="0"/>
                                            </p:txEl>
                                          </p:spTgt>
                                        </p:tgtEl>
                                        <p:attrNameLst>
                                          <p:attrName>style.visibility</p:attrName>
                                        </p:attrNameLst>
                                      </p:cBhvr>
                                      <p:to>
                                        <p:strVal val="visible"/>
                                      </p:to>
                                    </p:set>
                                    <p:animEffect transition="in" filter="fade">
                                      <p:cBhvr>
                                        <p:cTn id="15" dur="1000"/>
                                        <p:tgtEl>
                                          <p:spTgt spid="37899">
                                            <p:txEl>
                                              <p:pRg st="0" end="0"/>
                                            </p:txEl>
                                          </p:spTgt>
                                        </p:tgtEl>
                                      </p:cBhvr>
                                    </p:animEffect>
                                    <p:anim calcmode="lin" valueType="num">
                                      <p:cBhvr>
                                        <p:cTn id="16" dur="1000" fill="hold"/>
                                        <p:tgtEl>
                                          <p:spTgt spid="37899">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7899">
                                            <p:txEl>
                                              <p:pRg st="0" end="0"/>
                                            </p:txEl>
                                          </p:spTgt>
                                        </p:tgtEl>
                                        <p:attrNameLst>
                                          <p:attrName>ppt_y</p:attrName>
                                        </p:attrNameLst>
                                      </p:cBhvr>
                                      <p:tavLst>
                                        <p:tav tm="0">
                                          <p:val>
                                            <p:strVal val="#ppt_y+.1"/>
                                          </p:val>
                                        </p:tav>
                                        <p:tav tm="100000">
                                          <p:val>
                                            <p:strVal val="#ppt_y"/>
                                          </p:val>
                                        </p:tav>
                                      </p:tavLst>
                                    </p:anim>
                                  </p:childTnLst>
                                </p:cTn>
                              </p:par>
                            </p:childTnLst>
                          </p:cTn>
                        </p:par>
                        <p:par>
                          <p:cTn id="18" fill="hold" nodeType="afterGroup">
                            <p:stCondLst>
                              <p:cond delay="2000"/>
                            </p:stCondLst>
                            <p:childTnLst>
                              <p:par>
                                <p:cTn id="19" presetID="42" presetClass="entr" presetSubtype="0" fill="hold" nodeType="afterEffect">
                                  <p:stCondLst>
                                    <p:cond delay="0"/>
                                  </p:stCondLst>
                                  <p:childTnLst>
                                    <p:set>
                                      <p:cBhvr>
                                        <p:cTn id="20" dur="1" fill="hold">
                                          <p:stCondLst>
                                            <p:cond delay="0"/>
                                          </p:stCondLst>
                                        </p:cTn>
                                        <p:tgtEl>
                                          <p:spTgt spid="37900">
                                            <p:txEl>
                                              <p:pRg st="0" end="0"/>
                                            </p:txEl>
                                          </p:spTgt>
                                        </p:tgtEl>
                                        <p:attrNameLst>
                                          <p:attrName>style.visibility</p:attrName>
                                        </p:attrNameLst>
                                      </p:cBhvr>
                                      <p:to>
                                        <p:strVal val="visible"/>
                                      </p:to>
                                    </p:set>
                                    <p:animEffect transition="in" filter="fade">
                                      <p:cBhvr>
                                        <p:cTn id="21" dur="1000"/>
                                        <p:tgtEl>
                                          <p:spTgt spid="37900">
                                            <p:txEl>
                                              <p:pRg st="0" end="0"/>
                                            </p:txEl>
                                          </p:spTgt>
                                        </p:tgtEl>
                                      </p:cBhvr>
                                    </p:animEffect>
                                    <p:anim calcmode="lin" valueType="num">
                                      <p:cBhvr>
                                        <p:cTn id="22" dur="1000" fill="hold"/>
                                        <p:tgtEl>
                                          <p:spTgt spid="3790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7900">
                                            <p:txEl>
                                              <p:pRg st="0" end="0"/>
                                            </p:txEl>
                                          </p:spTgt>
                                        </p:tgtEl>
                                        <p:attrNameLst>
                                          <p:attrName>ppt_y</p:attrName>
                                        </p:attrNameLst>
                                      </p:cBhvr>
                                      <p:tavLst>
                                        <p:tav tm="0">
                                          <p:val>
                                            <p:strVal val="#ppt_y+.1"/>
                                          </p:val>
                                        </p:tav>
                                        <p:tav tm="100000">
                                          <p:val>
                                            <p:strVal val="#ppt_y"/>
                                          </p:val>
                                        </p:tav>
                                      </p:tavLst>
                                    </p:anim>
                                  </p:childTnLst>
                                </p:cTn>
                              </p:par>
                            </p:childTnLst>
                          </p:cTn>
                        </p:par>
                        <p:par>
                          <p:cTn id="24" fill="hold" nodeType="afterGroup">
                            <p:stCondLst>
                              <p:cond delay="3000"/>
                            </p:stCondLst>
                            <p:childTnLst>
                              <p:par>
                                <p:cTn id="25" presetID="42" presetClass="entr" presetSubtype="0" fill="hold" nodeType="afterEffect">
                                  <p:stCondLst>
                                    <p:cond delay="0"/>
                                  </p:stCondLst>
                                  <p:childTnLst>
                                    <p:set>
                                      <p:cBhvr>
                                        <p:cTn id="26" dur="1" fill="hold">
                                          <p:stCondLst>
                                            <p:cond delay="0"/>
                                          </p:stCondLst>
                                        </p:cTn>
                                        <p:tgtEl>
                                          <p:spTgt spid="37901">
                                            <p:txEl>
                                              <p:pRg st="0" end="0"/>
                                            </p:txEl>
                                          </p:spTgt>
                                        </p:tgtEl>
                                        <p:attrNameLst>
                                          <p:attrName>style.visibility</p:attrName>
                                        </p:attrNameLst>
                                      </p:cBhvr>
                                      <p:to>
                                        <p:strVal val="visible"/>
                                      </p:to>
                                    </p:set>
                                    <p:animEffect transition="in" filter="fade">
                                      <p:cBhvr>
                                        <p:cTn id="27" dur="1000"/>
                                        <p:tgtEl>
                                          <p:spTgt spid="37901">
                                            <p:txEl>
                                              <p:pRg st="0" end="0"/>
                                            </p:txEl>
                                          </p:spTgt>
                                        </p:tgtEl>
                                      </p:cBhvr>
                                    </p:animEffect>
                                    <p:anim calcmode="lin" valueType="num">
                                      <p:cBhvr>
                                        <p:cTn id="28" dur="1000" fill="hold"/>
                                        <p:tgtEl>
                                          <p:spTgt spid="37901">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3790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par>
                          <p:cTn id="35" fill="hold">
                            <p:stCondLst>
                              <p:cond delay="500"/>
                            </p:stCondLst>
                            <p:childTnLst>
                              <p:par>
                                <p:cTn id="36" presetID="37" presetClass="entr" presetSubtype="0"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anim calcmode="lin" valueType="num">
                                      <p:cBhvr>
                                        <p:cTn id="39" dur="1000" fill="hold"/>
                                        <p:tgtEl>
                                          <p:spTgt spid="14"/>
                                        </p:tgtEl>
                                        <p:attrNameLst>
                                          <p:attrName>ppt_x</p:attrName>
                                        </p:attrNameLst>
                                      </p:cBhvr>
                                      <p:tavLst>
                                        <p:tav tm="0">
                                          <p:val>
                                            <p:strVal val="#ppt_x"/>
                                          </p:val>
                                        </p:tav>
                                        <p:tav tm="100000">
                                          <p:val>
                                            <p:strVal val="#ppt_x"/>
                                          </p:val>
                                        </p:tav>
                                      </p:tavLst>
                                    </p:anim>
                                    <p:anim calcmode="lin" valueType="num">
                                      <p:cBhvr>
                                        <p:cTn id="40" dur="900" decel="100000" fill="hold"/>
                                        <p:tgtEl>
                                          <p:spTgt spid="14"/>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5"/>
          <p:cNvPicPr>
            <a:picLocks noChangeAspect="1"/>
          </p:cNvPicPr>
          <p:nvPr/>
        </p:nvPicPr>
        <p:blipFill rotWithShape="1">
          <a:blip r:embed="rId2">
            <a:extLst>
              <a:ext uri="{28A0092B-C50C-407E-A947-70E740481C1C}">
                <a14:useLocalDpi xmlns:a14="http://schemas.microsoft.com/office/drawing/2010/main" xmlns="" val="0"/>
              </a:ext>
            </a:extLst>
          </a:blip>
          <a:srcRect b="20491"/>
          <a:stretch/>
        </p:blipFill>
        <p:spPr>
          <a:xfrm>
            <a:off x="605118" y="171140"/>
            <a:ext cx="10892118" cy="6458260"/>
          </a:xfrm>
          <a:prstGeom prst="rect">
            <a:avLst/>
          </a:prstGeom>
        </p:spPr>
      </p:pic>
      <p:grpSp>
        <p:nvGrpSpPr>
          <p:cNvPr id="3" name="组合 11"/>
          <p:cNvGrpSpPr/>
          <p:nvPr/>
        </p:nvGrpSpPr>
        <p:grpSpPr>
          <a:xfrm>
            <a:off x="2811787" y="343857"/>
            <a:ext cx="7034085" cy="5296449"/>
            <a:chOff x="-558688" y="0"/>
            <a:chExt cx="9107943" cy="6858000"/>
          </a:xfrm>
        </p:grpSpPr>
        <p:pic>
          <p:nvPicPr>
            <p:cNvPr id="4" name="图片 10"/>
            <p:cNvPicPr>
              <a:picLocks noChangeAspect="1"/>
            </p:cNvPicPr>
            <p:nvPr/>
          </p:nvPicPr>
          <p:blipFill>
            <a:blip r:embed="rId3" cstate="print">
              <a:extLst>
                <a:ext uri="{BEBA8EAE-BF5A-486C-A8C5-ECC9F3942E4B}">
                  <a14:imgProps xmlns:a14="http://schemas.microsoft.com/office/drawing/2010/main" xmlns="">
                    <a14:imgLayer r:embed="rId4">
                      <a14:imgEffect>
                        <a14:colorTemperature colorTemp="11200"/>
                      </a14:imgEffect>
                    </a14:imgLayer>
                  </a14:imgProps>
                </a:ext>
                <a:ext uri="{28A0092B-C50C-407E-A947-70E740481C1C}">
                  <a14:useLocalDpi xmlns:a14="http://schemas.microsoft.com/office/drawing/2010/main" xmlns="" val="0"/>
                </a:ext>
              </a:extLst>
            </a:blip>
            <a:stretch>
              <a:fillRect/>
            </a:stretch>
          </p:blipFill>
          <p:spPr>
            <a:xfrm>
              <a:off x="-558688" y="0"/>
              <a:ext cx="9107943" cy="6858000"/>
            </a:xfrm>
            <a:prstGeom prst="rect">
              <a:avLst/>
            </a:prstGeom>
          </p:spPr>
        </p:pic>
        <p:pic>
          <p:nvPicPr>
            <p:cNvPr id="5" name="图片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83716" y="279400"/>
              <a:ext cx="8362072" cy="6299199"/>
            </a:xfrm>
            <a:prstGeom prst="rect">
              <a:avLst/>
            </a:prstGeom>
            <a:effectLst>
              <a:innerShdw blurRad="114300">
                <a:prstClr val="black"/>
              </a:innerShdw>
            </a:effectLst>
          </p:spPr>
        </p:pic>
      </p:grpSp>
      <p:sp>
        <p:nvSpPr>
          <p:cNvPr id="6" name="文本框 15"/>
          <p:cNvSpPr txBox="1"/>
          <p:nvPr/>
        </p:nvSpPr>
        <p:spPr>
          <a:xfrm>
            <a:off x="3423669" y="1591697"/>
            <a:ext cx="5255015" cy="2800767"/>
          </a:xfrm>
          <a:prstGeom prst="rect">
            <a:avLst/>
          </a:prstGeom>
          <a:noFill/>
        </p:spPr>
        <p:txBody>
          <a:bodyPr wrap="square" rtlCol="0">
            <a:spAutoFit/>
          </a:bodyPr>
          <a:lstStyle/>
          <a:p>
            <a:pPr algn="ctr"/>
            <a:r>
              <a:rPr lang="en-US" altLang="zh-CN" sz="8800" dirty="0" err="1" smtClean="0">
                <a:solidFill>
                  <a:srgbClr val="5F91B0"/>
                </a:solidFill>
                <a:latin typeface="Times New Roman" pitchFamily="18" charset="0"/>
                <a:ea typeface="华康海报体W12" panose="040B0C09000000000000" pitchFamily="81" charset="-122"/>
                <a:cs typeface="Times New Roman" pitchFamily="18" charset="0"/>
              </a:rPr>
              <a:t>Tạm</a:t>
            </a:r>
            <a:r>
              <a:rPr lang="en-US" altLang="zh-CN" sz="8800" dirty="0" smtClean="0">
                <a:solidFill>
                  <a:srgbClr val="5F91B0"/>
                </a:solidFill>
                <a:latin typeface="Times New Roman" pitchFamily="18" charset="0"/>
                <a:ea typeface="华康海报体W12" panose="040B0C09000000000000" pitchFamily="81" charset="-122"/>
                <a:cs typeface="Times New Roman" pitchFamily="18" charset="0"/>
              </a:rPr>
              <a:t> </a:t>
            </a:r>
            <a:r>
              <a:rPr lang="en-US" altLang="zh-CN" sz="8800" dirty="0" err="1" smtClean="0">
                <a:solidFill>
                  <a:srgbClr val="5F91B0"/>
                </a:solidFill>
                <a:latin typeface="Times New Roman" pitchFamily="18" charset="0"/>
                <a:ea typeface="华康海报体W12" panose="040B0C09000000000000" pitchFamily="81" charset="-122"/>
                <a:cs typeface="Times New Roman" pitchFamily="18" charset="0"/>
              </a:rPr>
              <a:t>biệt</a:t>
            </a:r>
            <a:r>
              <a:rPr lang="en-US" altLang="zh-CN" sz="8800" dirty="0" smtClean="0">
                <a:solidFill>
                  <a:srgbClr val="5F91B0"/>
                </a:solidFill>
                <a:latin typeface="Times New Roman" pitchFamily="18" charset="0"/>
                <a:ea typeface="华康海报体W12" panose="040B0C09000000000000" pitchFamily="81" charset="-122"/>
                <a:cs typeface="Times New Roman" pitchFamily="18" charset="0"/>
              </a:rPr>
              <a:t> </a:t>
            </a:r>
            <a:r>
              <a:rPr lang="en-US" altLang="zh-CN" sz="8800" dirty="0" err="1" smtClean="0">
                <a:solidFill>
                  <a:srgbClr val="5F91B0"/>
                </a:solidFill>
                <a:latin typeface="Times New Roman" pitchFamily="18" charset="0"/>
                <a:ea typeface="华康海报体W12" panose="040B0C09000000000000" pitchFamily="81" charset="-122"/>
                <a:cs typeface="Times New Roman" pitchFamily="18" charset="0"/>
              </a:rPr>
              <a:t>các</a:t>
            </a:r>
            <a:r>
              <a:rPr lang="en-US" altLang="zh-CN" sz="8800" dirty="0" smtClean="0">
                <a:solidFill>
                  <a:srgbClr val="5F91B0"/>
                </a:solidFill>
                <a:latin typeface="Times New Roman" pitchFamily="18" charset="0"/>
                <a:ea typeface="华康海报体W12" panose="040B0C09000000000000" pitchFamily="81" charset="-122"/>
                <a:cs typeface="Times New Roman" pitchFamily="18" charset="0"/>
              </a:rPr>
              <a:t> </a:t>
            </a:r>
            <a:r>
              <a:rPr lang="en-US" altLang="zh-CN" sz="8800" dirty="0" err="1" smtClean="0">
                <a:solidFill>
                  <a:srgbClr val="5F91B0"/>
                </a:solidFill>
                <a:latin typeface="Times New Roman" pitchFamily="18" charset="0"/>
                <a:ea typeface="华康海报体W12" panose="040B0C09000000000000" pitchFamily="81" charset="-122"/>
                <a:cs typeface="Times New Roman" pitchFamily="18" charset="0"/>
              </a:rPr>
              <a:t>em</a:t>
            </a:r>
            <a:r>
              <a:rPr lang="en-US" altLang="zh-CN" sz="8800" dirty="0" smtClean="0">
                <a:solidFill>
                  <a:srgbClr val="5F91B0"/>
                </a:solidFill>
                <a:latin typeface="Times New Roman" pitchFamily="18" charset="0"/>
                <a:ea typeface="华康海报体W12" panose="040B0C09000000000000" pitchFamily="81" charset="-122"/>
                <a:cs typeface="Times New Roman" pitchFamily="18" charset="0"/>
              </a:rPr>
              <a:t>!</a:t>
            </a:r>
            <a:endParaRPr lang="zh-CN" altLang="en-US" sz="8800" dirty="0">
              <a:solidFill>
                <a:srgbClr val="5F91B0"/>
              </a:solidFill>
              <a:latin typeface="Times New Roman" pitchFamily="18" charset="0"/>
              <a:ea typeface="华康海报体W12" panose="040B0C09000000000000" pitchFamily="81" charset="-122"/>
              <a:cs typeface="Times New Roman" pitchFamily="18" charset="0"/>
            </a:endParaRPr>
          </a:p>
        </p:txBody>
      </p:sp>
      <p:pic>
        <p:nvPicPr>
          <p:cNvPr id="7" name="图片 7"/>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rot="3338781">
            <a:off x="8035074" y="143886"/>
            <a:ext cx="1063853" cy="1355319"/>
          </a:xfrm>
          <a:prstGeom prst="rect">
            <a:avLst/>
          </a:prstGeom>
        </p:spPr>
      </p:pic>
      <p:pic>
        <p:nvPicPr>
          <p:cNvPr id="8" name="Picture 7"/>
          <p:cNvPicPr>
            <a:picLocks noChangeAspect="1"/>
          </p:cNvPicPr>
          <p:nvPr/>
        </p:nvPicPr>
        <p:blipFill>
          <a:blip r:embed="rId7"/>
          <a:stretch>
            <a:fillRect/>
          </a:stretch>
        </p:blipFill>
        <p:spPr>
          <a:xfrm>
            <a:off x="8745051" y="1775835"/>
            <a:ext cx="3853006" cy="4359018"/>
          </a:xfrm>
          <a:prstGeom prst="rect">
            <a:avLst/>
          </a:prstGeom>
        </p:spPr>
      </p:pic>
    </p:spTree>
    <p:extLst>
      <p:ext uri="{BB962C8B-B14F-4D97-AF65-F5344CB8AC3E}">
        <p14:creationId xmlns:p14="http://schemas.microsoft.com/office/powerpoint/2010/main" xmlns="" val="2016755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par>
                          <p:cTn id="17" fill="hold">
                            <p:stCondLst>
                              <p:cond delay="2000"/>
                            </p:stCondLst>
                            <p:childTnLst>
                              <p:par>
                                <p:cTn id="18" presetID="45" presetClass="entr" presetSubtype="0" fill="hold" grpId="0" nodeType="afterEffect">
                                  <p:stCondLst>
                                    <p:cond delay="0"/>
                                  </p:stCondLst>
                                  <p:iterate type="lt">
                                    <p:tmPct val="10000"/>
                                  </p:iterate>
                                  <p:childTnLst>
                                    <p:set>
                                      <p:cBhvr>
                                        <p:cTn id="19" dur="1" fill="hold">
                                          <p:stCondLst>
                                            <p:cond delay="0"/>
                                          </p:stCondLst>
                                        </p:cTn>
                                        <p:tgtEl>
                                          <p:spTgt spid="6"/>
                                        </p:tgtEl>
                                        <p:attrNameLst>
                                          <p:attrName>style.visibility</p:attrName>
                                        </p:attrNameLst>
                                      </p:cBhvr>
                                      <p:to>
                                        <p:strVal val="visible"/>
                                      </p:to>
                                    </p:set>
                                    <p:animEffect transition="in" filter="fade">
                                      <p:cBhvr>
                                        <p:cTn id="20" dur="750"/>
                                        <p:tgtEl>
                                          <p:spTgt spid="6"/>
                                        </p:tgtEl>
                                      </p:cBhvr>
                                    </p:animEffect>
                                    <p:anim calcmode="lin" valueType="num">
                                      <p:cBhvr>
                                        <p:cTn id="21" dur="750" fill="hold"/>
                                        <p:tgtEl>
                                          <p:spTgt spid="6"/>
                                        </p:tgtEl>
                                        <p:attrNameLst>
                                          <p:attrName>ppt_w</p:attrName>
                                        </p:attrNameLst>
                                      </p:cBhvr>
                                      <p:tavLst>
                                        <p:tav tm="0" fmla="#ppt_w*sin(2.5*pi*$)">
                                          <p:val>
                                            <p:fltVal val="0"/>
                                          </p:val>
                                        </p:tav>
                                        <p:tav tm="100000">
                                          <p:val>
                                            <p:fltVal val="1"/>
                                          </p:val>
                                        </p:tav>
                                      </p:tavLst>
                                    </p:anim>
                                    <p:anim calcmode="lin" valueType="num">
                                      <p:cBhvr>
                                        <p:cTn id="22" dur="750" fill="hold"/>
                                        <p:tgtEl>
                                          <p:spTgt spid="6"/>
                                        </p:tgtEl>
                                        <p:attrNameLst>
                                          <p:attrName>ppt_h</p:attrName>
                                        </p:attrNameLst>
                                      </p:cBhvr>
                                      <p:tavLst>
                                        <p:tav tm="0">
                                          <p:val>
                                            <p:strVal val="#ppt_h"/>
                                          </p:val>
                                        </p:tav>
                                        <p:tav tm="100000">
                                          <p:val>
                                            <p:strVal val="#ppt_h"/>
                                          </p:val>
                                        </p:tav>
                                      </p:tavLst>
                                    </p:anim>
                                  </p:childTnLst>
                                </p:cTn>
                              </p:par>
                              <p:par>
                                <p:cTn id="23" presetID="6" presetClass="emph" presetSubtype="0" fill="hold" grpId="1" nodeType="withEffect">
                                  <p:stCondLst>
                                    <p:cond delay="0"/>
                                  </p:stCondLst>
                                  <p:iterate type="lt">
                                    <p:tmPct val="10000"/>
                                  </p:iterate>
                                  <p:childTnLst>
                                    <p:animScale>
                                      <p:cBhvr>
                                        <p:cTn id="24" dur="300" fill="hold"/>
                                        <p:tgtEl>
                                          <p:spTgt spid="6"/>
                                        </p:tgtEl>
                                      </p:cBhvr>
                                      <p:by x="500000" y="500000"/>
                                    </p:animScale>
                                  </p:childTnLst>
                                </p:cTn>
                              </p:par>
                              <p:par>
                                <p:cTn id="25" presetID="6" presetClass="emph" presetSubtype="0" fill="hold" grpId="2" nodeType="withEffect">
                                  <p:stCondLst>
                                    <p:cond delay="0"/>
                                  </p:stCondLst>
                                  <p:iterate type="lt">
                                    <p:tmPct val="10000"/>
                                  </p:iterate>
                                  <p:childTnLst>
                                    <p:animScale>
                                      <p:cBhvr>
                                        <p:cTn id="26" dur="750" fill="hold"/>
                                        <p:tgtEl>
                                          <p:spTgt spid="6"/>
                                        </p:tgtEl>
                                      </p:cBhvr>
                                      <p:by x="20000" y="20000"/>
                                    </p:animScale>
                                  </p:childTnLst>
                                </p:cTn>
                              </p:par>
                            </p:childTnLst>
                          </p:cTn>
                        </p:par>
                        <p:par>
                          <p:cTn id="27" fill="hold">
                            <p:stCondLst>
                              <p:cond delay="3650"/>
                            </p:stCondLst>
                            <p:childTnLst>
                              <p:par>
                                <p:cTn id="28" presetID="10" presetClass="entr" presetSubtype="0"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750"/>
                                        <p:tgtEl>
                                          <p:spTgt spid="7"/>
                                        </p:tgtEl>
                                      </p:cBhvr>
                                    </p:animEffect>
                                  </p:childTnLst>
                                </p:cTn>
                              </p:par>
                              <p:par>
                                <p:cTn id="31" presetID="42" presetClass="path" presetSubtype="0" fill="hold" nodeType="withEffect">
                                  <p:stCondLst>
                                    <p:cond delay="0"/>
                                  </p:stCondLst>
                                  <p:childTnLst>
                                    <p:animMotion origin="layout" path="M -0.12708 0.14745 L -0.07617 -0.04005 " pathEditMode="relative" rAng="0" ptsTypes="AA">
                                      <p:cBhvr>
                                        <p:cTn id="32" dur="750" fill="hold"/>
                                        <p:tgtEl>
                                          <p:spTgt spid="7"/>
                                        </p:tgtEl>
                                        <p:attrNameLst>
                                          <p:attrName>ppt_x</p:attrName>
                                          <p:attrName>ppt_y</p:attrName>
                                        </p:attrNameLst>
                                      </p:cBhvr>
                                      <p:rCtr x="2539" y="-93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0"/>
            <a:ext cx="12192000" cy="6858000"/>
          </a:xfrm>
          <a:prstGeom prst="rect">
            <a:avLst/>
          </a:prstGeom>
        </p:spPr>
      </p:pic>
      <p:pic>
        <p:nvPicPr>
          <p:cNvPr id="12" name="Picture 2" descr="Chử Đồng Tử - Phật tử đầu tiên của Việt Nam"/>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083040" y="9560"/>
            <a:ext cx="3108960" cy="2194560"/>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6" descr="Chầu Đệ Nhất Thượng Thiên"/>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9083040" y="4310713"/>
            <a:ext cx="3108960" cy="2568872"/>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icture 2" descr="Soạn bài Thánh Gióng | Soạn Thánh Gióng ngắn nhất | Soạn văn 6"/>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42175" y="4450918"/>
            <a:ext cx="3312333" cy="2347190"/>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4" descr="TỨ BẤT TỬ TRONG VĂN HÓA DÂN GIAN VIỆT NAM"/>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37531"/>
            <a:ext cx="2961124" cy="2344189"/>
          </a:xfrm>
          <a:prstGeom prst="rect">
            <a:avLst/>
          </a:prstGeom>
          <a:noFill/>
          <a:extLst>
            <a:ext uri="{909E8E84-426E-40DD-AFC4-6F175D3DCCD1}">
              <a14:hiddenFill xmlns:a14="http://schemas.microsoft.com/office/drawing/2010/main" xmlns="">
                <a:solidFill>
                  <a:srgbClr val="FFFFFF"/>
                </a:solidFill>
              </a14:hiddenFill>
            </a:ext>
          </a:extLst>
        </p:spPr>
      </p:pic>
      <p:sp>
        <p:nvSpPr>
          <p:cNvPr id="40" name="Snip Diagonal Corner Rectangle 39"/>
          <p:cNvSpPr/>
          <p:nvPr/>
        </p:nvSpPr>
        <p:spPr>
          <a:xfrm>
            <a:off x="2084904" y="1353044"/>
            <a:ext cx="8022191" cy="1346590"/>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en-US" sz="3200" b="1" dirty="0" err="1" smtClean="0">
                <a:solidFill>
                  <a:prstClr val="white"/>
                </a:solidFill>
                <a:latin typeface="Times" panose="02020603050405020304" pitchFamily="18" charset="0"/>
                <a:cs typeface="Times" panose="02020603050405020304" pitchFamily="18" charset="0"/>
              </a:rPr>
              <a:t>Câu</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hỏi</a:t>
            </a:r>
            <a:r>
              <a:rPr lang="en-US" sz="3200" b="1" dirty="0" smtClean="0">
                <a:solidFill>
                  <a:prstClr val="white"/>
                </a:solidFill>
                <a:latin typeface="Times" panose="02020603050405020304" pitchFamily="18" charset="0"/>
                <a:cs typeface="Times" panose="02020603050405020304" pitchFamily="18" charset="0"/>
              </a:rPr>
              <a:t> 2: </a:t>
            </a:r>
            <a:r>
              <a:rPr lang="en-US" sz="3200" b="1" dirty="0" err="1" smtClean="0">
                <a:solidFill>
                  <a:prstClr val="white"/>
                </a:solidFill>
                <a:latin typeface="Times" panose="02020603050405020304" pitchFamily="18" charset="0"/>
                <a:cs typeface="Times" panose="02020603050405020304" pitchFamily="18" charset="0"/>
              </a:rPr>
              <a:t>Kể</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tên</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bốn</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vị</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thánh</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bất</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tử</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trong</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lịch</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sử</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Việt</a:t>
            </a:r>
            <a:r>
              <a:rPr lang="en-US" sz="3200" b="1" dirty="0" smtClean="0">
                <a:solidFill>
                  <a:prstClr val="white"/>
                </a:solidFill>
                <a:latin typeface="Times" panose="02020603050405020304" pitchFamily="18" charset="0"/>
                <a:cs typeface="Times" panose="02020603050405020304" pitchFamily="18" charset="0"/>
              </a:rPr>
              <a:t> Nam ?</a:t>
            </a:r>
            <a:endParaRPr lang="en-US" sz="3200" b="1" dirty="0">
              <a:solidFill>
                <a:prstClr val="white"/>
              </a:solidFill>
              <a:latin typeface="Times" panose="02020603050405020304" pitchFamily="18" charset="0"/>
              <a:cs typeface="Times" panose="02020603050405020304" pitchFamily="18" charset="0"/>
            </a:endParaRPr>
          </a:p>
        </p:txBody>
      </p:sp>
      <p:sp>
        <p:nvSpPr>
          <p:cNvPr id="50" name="Snip Diagonal Corner Rectangle 49"/>
          <p:cNvSpPr/>
          <p:nvPr/>
        </p:nvSpPr>
        <p:spPr>
          <a:xfrm>
            <a:off x="2084903" y="2957180"/>
            <a:ext cx="8022191" cy="1921114"/>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vi-VN" sz="3200" b="1" dirty="0" smtClean="0">
                <a:solidFill>
                  <a:prstClr val="white"/>
                </a:solidFill>
                <a:latin typeface="Times New Roman" panose="02020603050405020304" pitchFamily="18" charset="0"/>
                <a:cs typeface="Times New Roman" panose="02020603050405020304" pitchFamily="18" charset="0"/>
              </a:rPr>
              <a:t>Đáp án: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Tản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Viên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Sơn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Thánh</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smtClean="0">
                <a:solidFill>
                  <a:prstClr val="white"/>
                </a:solidFill>
                <a:latin typeface="Times New Roman" panose="02020603050405020304" pitchFamily="18" charset="0"/>
                <a:cs typeface="Times New Roman" panose="02020603050405020304" pitchFamily="18" charset="0"/>
              </a:rPr>
              <a:t>(</a:t>
            </a:r>
            <a:r>
              <a:rPr lang="en-US" sz="3200" b="1" dirty="0" err="1" smtClean="0">
                <a:solidFill>
                  <a:prstClr val="white"/>
                </a:solidFill>
                <a:latin typeface="Times New Roman" panose="02020603050405020304" pitchFamily="18" charset="0"/>
                <a:cs typeface="Times New Roman" panose="02020603050405020304" pitchFamily="18" charset="0"/>
              </a:rPr>
              <a:t>Sơn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Tinh</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Phù</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Đổng</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Thiên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Vương</a:t>
            </a:r>
            <a:r>
              <a:rPr lang="vi-VN" sz="3200" b="1" dirty="0" smtClean="0">
                <a:solidFill>
                  <a:prstClr val="white"/>
                </a:solidFill>
                <a:latin typeface="Times New Roman" panose="02020603050405020304" pitchFamily="18" charset="0"/>
                <a:cs typeface="Times New Roman" panose="02020603050405020304" pitchFamily="18" charset="0"/>
              </a:rPr>
              <a:t> hay Sóc Thiên Vương</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Thánh</a:t>
            </a:r>
            <a:r>
              <a:rPr lang="en-US" sz="3200" b="1" dirty="0" smtClean="0">
                <a:solidFill>
                  <a:prstClr val="white"/>
                </a:solidFill>
                <a:latin typeface="Times New Roman" panose="02020603050405020304" pitchFamily="18" charset="0"/>
                <a:cs typeface="Times New Roman" panose="02020603050405020304" pitchFamily="18" charset="0"/>
              </a:rPr>
              <a:t> </a:t>
            </a:r>
            <a:r>
              <a:rPr lang="vi-VN" sz="3200" b="1" dirty="0" smtClean="0">
                <a:solidFill>
                  <a:prstClr val="white"/>
                </a:solidFill>
                <a:latin typeface="Times New Roman" panose="02020603050405020304" pitchFamily="18" charset="0"/>
                <a:cs typeface="Times New Roman" panose="02020603050405020304" pitchFamily="18" charset="0"/>
              </a:rPr>
              <a:t>Gióng), Chử Đồng Tử, công chúa Liễu Hạnh.</a:t>
            </a:r>
            <a:endParaRPr lang="en-US" sz="3200" b="1" dirty="0">
              <a:solidFill>
                <a:prstClr val="white"/>
              </a:solidFill>
              <a:latin typeface="Times New Roman" panose="02020603050405020304" pitchFamily="18" charset="0"/>
              <a:cs typeface="Times New Roman" panose="02020603050405020304" pitchFamily="18" charset="0"/>
            </a:endParaRPr>
          </a:p>
        </p:txBody>
      </p:sp>
      <p:pic>
        <p:nvPicPr>
          <p:cNvPr id="46" name="Picture 45">
            <a:hlinkClick r:id="rId8" action="ppaction://hlinksldjump"/>
          </p:cNvPr>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10884006" y="6032136"/>
            <a:ext cx="1350169" cy="825864"/>
          </a:xfrm>
          <a:prstGeom prst="rect">
            <a:avLst/>
          </a:prstGeom>
        </p:spPr>
      </p:pic>
    </p:spTree>
    <p:extLst>
      <p:ext uri="{BB962C8B-B14F-4D97-AF65-F5344CB8AC3E}">
        <p14:creationId xmlns:p14="http://schemas.microsoft.com/office/powerpoint/2010/main" xmlns="" val="257351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par>
                                <p:cTn id="19" presetID="25"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24" dur="1000" fill="hold"/>
                                        <p:tgtEl>
                                          <p:spTgt spid="15"/>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5"/>
                                        </p:tgtEl>
                                      </p:cBhvr>
                                    </p:animEffect>
                                  </p:childTnLst>
                                </p:cTn>
                              </p:par>
                              <p:par>
                                <p:cTn id="29" presetID="6" presetClass="entr" presetSubtype="16"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ircle(in)">
                                      <p:cBhvr>
                                        <p:cTn id="31" dur="2000"/>
                                        <p:tgtEl>
                                          <p:spTgt spid="14"/>
                                        </p:tgtEl>
                                      </p:cBhvr>
                                    </p:animEffect>
                                  </p:childTnLst>
                                </p:cTn>
                              </p:par>
                              <p:par>
                                <p:cTn id="32" presetID="21" presetClass="entr" presetSubtype="1"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heel(1)">
                                      <p:cBhvr>
                                        <p:cTn id="34" dur="2000"/>
                                        <p:tgtEl>
                                          <p:spTgt spid="12"/>
                                        </p:tgtEl>
                                      </p:cBhvr>
                                    </p:animEffect>
                                  </p:childTnLst>
                                </p:cTn>
                              </p:par>
                              <p:par>
                                <p:cTn id="35" presetID="15"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1000" fill="hold"/>
                                        <p:tgtEl>
                                          <p:spTgt spid="13"/>
                                        </p:tgtEl>
                                        <p:attrNameLst>
                                          <p:attrName>ppt_w</p:attrName>
                                        </p:attrNameLst>
                                      </p:cBhvr>
                                      <p:tavLst>
                                        <p:tav tm="0">
                                          <p:val>
                                            <p:fltVal val="0"/>
                                          </p:val>
                                        </p:tav>
                                        <p:tav tm="100000">
                                          <p:val>
                                            <p:strVal val="#ppt_w"/>
                                          </p:val>
                                        </p:tav>
                                      </p:tavLst>
                                    </p:anim>
                                    <p:anim calcmode="lin" valueType="num">
                                      <p:cBhvr>
                                        <p:cTn id="38" dur="1000" fill="hold"/>
                                        <p:tgtEl>
                                          <p:spTgt spid="13"/>
                                        </p:tgtEl>
                                        <p:attrNameLst>
                                          <p:attrName>ppt_h</p:attrName>
                                        </p:attrNameLst>
                                      </p:cBhvr>
                                      <p:tavLst>
                                        <p:tav tm="0">
                                          <p:val>
                                            <p:fltVal val="0"/>
                                          </p:val>
                                        </p:tav>
                                        <p:tav tm="100000">
                                          <p:val>
                                            <p:strVal val="#ppt_h"/>
                                          </p:val>
                                        </p:tav>
                                      </p:tavLst>
                                    </p:anim>
                                    <p:anim calcmode="lin" valueType="num">
                                      <p:cBhvr>
                                        <p:cTn id="39"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0" y="0"/>
            <a:ext cx="12192000" cy="6858000"/>
          </a:xfrm>
          <a:prstGeom prst="rect">
            <a:avLst/>
          </a:prstGeom>
        </p:spPr>
      </p:pic>
      <p:pic>
        <p:nvPicPr>
          <p:cNvPr id="2054" name="Picture 6" descr="Em hãy miêu tả hình ảnh Thánh Gióng theo trí tưởng tượng của em - Bài văn  mẫu lớp 6 - VnDoc.com"/>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4114800"/>
            <a:ext cx="3635829" cy="2743200"/>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Soạn bài Thánh Gión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8599714" y="3619033"/>
            <a:ext cx="3592286" cy="3238967"/>
          </a:xfrm>
          <a:prstGeom prst="rect">
            <a:avLst/>
          </a:prstGeom>
          <a:noFill/>
          <a:extLst>
            <a:ext uri="{909E8E84-426E-40DD-AFC4-6F175D3DCCD1}">
              <a14:hiddenFill xmlns:a14="http://schemas.microsoft.com/office/drawing/2010/main" xmlns="">
                <a:solidFill>
                  <a:srgbClr val="FFFFFF"/>
                </a:solidFill>
              </a14:hiddenFill>
            </a:ext>
          </a:extLst>
        </p:spPr>
      </p:pic>
      <p:pic>
        <p:nvPicPr>
          <p:cNvPr id="2050" name="Picture 2" descr="Thánh Gióng - Truyện Sự tích Thánh Gióng (MP3)"/>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 y="0"/>
            <a:ext cx="3853543" cy="2781958"/>
          </a:xfrm>
          <a:prstGeom prst="rect">
            <a:avLst/>
          </a:prstGeom>
          <a:noFill/>
          <a:extLst>
            <a:ext uri="{909E8E84-426E-40DD-AFC4-6F175D3DCCD1}">
              <a14:hiddenFill xmlns:a14="http://schemas.microsoft.com/office/drawing/2010/main" xmlns="">
                <a:solidFill>
                  <a:srgbClr val="FFFFFF"/>
                </a:solidFill>
              </a14:hiddenFill>
            </a:ext>
          </a:extLst>
        </p:spPr>
      </p:pic>
      <p:sp>
        <p:nvSpPr>
          <p:cNvPr id="40" name="Snip Diagonal Corner Rectangle 39"/>
          <p:cNvSpPr/>
          <p:nvPr/>
        </p:nvSpPr>
        <p:spPr>
          <a:xfrm>
            <a:off x="2768684" y="1034894"/>
            <a:ext cx="7465744" cy="1844050"/>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en-US" sz="3200" b="1" dirty="0" err="1">
                <a:solidFill>
                  <a:prstClr val="white"/>
                </a:solidFill>
                <a:latin typeface="Times" panose="02020603050405020304" pitchFamily="18" charset="0"/>
                <a:cs typeface="Times" panose="02020603050405020304" pitchFamily="18" charset="0"/>
              </a:rPr>
              <a:t>Câu</a:t>
            </a:r>
            <a:r>
              <a:rPr lang="en-US" sz="3200" b="1" dirty="0">
                <a:solidFill>
                  <a:prstClr val="white"/>
                </a:solidFill>
                <a:latin typeface="Times" panose="02020603050405020304" pitchFamily="18" charset="0"/>
                <a:cs typeface="Times" panose="02020603050405020304" pitchFamily="18" charset="0"/>
              </a:rPr>
              <a:t> </a:t>
            </a:r>
            <a:r>
              <a:rPr lang="en-US" sz="3200" b="1" dirty="0" err="1">
                <a:solidFill>
                  <a:prstClr val="white"/>
                </a:solidFill>
                <a:latin typeface="Times" panose="02020603050405020304" pitchFamily="18" charset="0"/>
                <a:cs typeface="Times" panose="02020603050405020304" pitchFamily="18" charset="0"/>
              </a:rPr>
              <a:t>hỏi</a:t>
            </a:r>
            <a:r>
              <a:rPr lang="en-US" sz="3200" b="1" dirty="0">
                <a:solidFill>
                  <a:prstClr val="white"/>
                </a:solidFill>
                <a:latin typeface="Times" panose="02020603050405020304" pitchFamily="18" charset="0"/>
                <a:cs typeface="Times" panose="02020603050405020304" pitchFamily="18" charset="0"/>
              </a:rPr>
              <a:t> </a:t>
            </a:r>
            <a:r>
              <a:rPr lang="en-US" sz="3200" b="1" dirty="0" smtClean="0">
                <a:solidFill>
                  <a:prstClr val="white"/>
                </a:solidFill>
                <a:latin typeface="Times" panose="02020603050405020304" pitchFamily="18" charset="0"/>
                <a:cs typeface="Times" panose="02020603050405020304" pitchFamily="18" charset="0"/>
              </a:rPr>
              <a:t>3:</a:t>
            </a:r>
            <a:r>
              <a:rPr lang="vi-VN" sz="3200" b="1" dirty="0" smtClean="0">
                <a:solidFill>
                  <a:prstClr val="white"/>
                </a:solidFill>
                <a:latin typeface="Times" panose="02020603050405020304" pitchFamily="18" charset="0"/>
                <a:cs typeface="Times" panose="02020603050405020304" pitchFamily="18" charset="0"/>
              </a:rPr>
              <a:t> Một nhân vật trong truyền thuyết đánh tan giặc Ân khi mới 3 tuổi. Đó là ai?</a:t>
            </a:r>
            <a:endParaRPr lang="en-US" sz="3200" dirty="0">
              <a:solidFill>
                <a:prstClr val="white"/>
              </a:solidFill>
              <a:latin typeface="Times" panose="02020603050405020304" pitchFamily="18" charset="0"/>
              <a:cs typeface="Times" panose="02020603050405020304" pitchFamily="18" charset="0"/>
            </a:endParaRPr>
          </a:p>
        </p:txBody>
      </p:sp>
      <p:sp>
        <p:nvSpPr>
          <p:cNvPr id="50" name="Snip Diagonal Corner Rectangle 49"/>
          <p:cNvSpPr/>
          <p:nvPr/>
        </p:nvSpPr>
        <p:spPr>
          <a:xfrm>
            <a:off x="2768684" y="3429000"/>
            <a:ext cx="5070136" cy="1200945"/>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vi-VN" sz="3200" b="1" dirty="0" smtClean="0">
                <a:solidFill>
                  <a:prstClr val="white"/>
                </a:solidFill>
                <a:latin typeface="Times New Roman" panose="02020603050405020304" pitchFamily="18" charset="0"/>
                <a:cs typeface="Times New Roman" panose="02020603050405020304" pitchFamily="18" charset="0"/>
              </a:rPr>
              <a:t>Đáp án: Thánh Gióng</a:t>
            </a:r>
            <a:endParaRPr lang="en-US" sz="3200" b="1" dirty="0">
              <a:solidFill>
                <a:prstClr val="white"/>
              </a:solidFill>
              <a:latin typeface="Times New Roman" panose="02020603050405020304" pitchFamily="18" charset="0"/>
              <a:cs typeface="Times New Roman" panose="02020603050405020304" pitchFamily="18" charset="0"/>
            </a:endParaRPr>
          </a:p>
        </p:txBody>
      </p:sp>
      <p:pic>
        <p:nvPicPr>
          <p:cNvPr id="46" name="Picture 45">
            <a:hlinkClick r:id="rId7" action="ppaction://hlinksldjump"/>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0841831" y="6032136"/>
            <a:ext cx="1350169" cy="825864"/>
          </a:xfrm>
          <a:prstGeom prst="rect">
            <a:avLst/>
          </a:prstGeom>
        </p:spPr>
      </p:pic>
    </p:spTree>
    <p:extLst>
      <p:ext uri="{BB962C8B-B14F-4D97-AF65-F5344CB8AC3E}">
        <p14:creationId xmlns:p14="http://schemas.microsoft.com/office/powerpoint/2010/main" xmlns="" val="128949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par>
                                <p:cTn id="19" presetID="53" presetClass="entr" presetSubtype="16" fill="hold" nodeType="with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p:cTn id="21" dur="500" fill="hold"/>
                                        <p:tgtEl>
                                          <p:spTgt spid="2050"/>
                                        </p:tgtEl>
                                        <p:attrNameLst>
                                          <p:attrName>ppt_w</p:attrName>
                                        </p:attrNameLst>
                                      </p:cBhvr>
                                      <p:tavLst>
                                        <p:tav tm="0">
                                          <p:val>
                                            <p:fltVal val="0"/>
                                          </p:val>
                                        </p:tav>
                                        <p:tav tm="100000">
                                          <p:val>
                                            <p:strVal val="#ppt_w"/>
                                          </p:val>
                                        </p:tav>
                                      </p:tavLst>
                                    </p:anim>
                                    <p:anim calcmode="lin" valueType="num">
                                      <p:cBhvr>
                                        <p:cTn id="22" dur="500" fill="hold"/>
                                        <p:tgtEl>
                                          <p:spTgt spid="2050"/>
                                        </p:tgtEl>
                                        <p:attrNameLst>
                                          <p:attrName>ppt_h</p:attrName>
                                        </p:attrNameLst>
                                      </p:cBhvr>
                                      <p:tavLst>
                                        <p:tav tm="0">
                                          <p:val>
                                            <p:fltVal val="0"/>
                                          </p:val>
                                        </p:tav>
                                        <p:tav tm="100000">
                                          <p:val>
                                            <p:strVal val="#ppt_h"/>
                                          </p:val>
                                        </p:tav>
                                      </p:tavLst>
                                    </p:anim>
                                    <p:animEffect transition="in" filter="fade">
                                      <p:cBhvr>
                                        <p:cTn id="23" dur="500"/>
                                        <p:tgtEl>
                                          <p:spTgt spid="2050"/>
                                        </p:tgtEl>
                                      </p:cBhvr>
                                    </p:animEffect>
                                  </p:childTnLst>
                                </p:cTn>
                              </p:par>
                              <p:par>
                                <p:cTn id="24" presetID="53" presetClass="entr" presetSubtype="16" fill="hold" nodeType="withEffect">
                                  <p:stCondLst>
                                    <p:cond delay="0"/>
                                  </p:stCondLst>
                                  <p:childTnLst>
                                    <p:set>
                                      <p:cBhvr>
                                        <p:cTn id="25" dur="1" fill="hold">
                                          <p:stCondLst>
                                            <p:cond delay="0"/>
                                          </p:stCondLst>
                                        </p:cTn>
                                        <p:tgtEl>
                                          <p:spTgt spid="2052"/>
                                        </p:tgtEl>
                                        <p:attrNameLst>
                                          <p:attrName>style.visibility</p:attrName>
                                        </p:attrNameLst>
                                      </p:cBhvr>
                                      <p:to>
                                        <p:strVal val="visible"/>
                                      </p:to>
                                    </p:set>
                                    <p:anim calcmode="lin" valueType="num">
                                      <p:cBhvr>
                                        <p:cTn id="26" dur="500" fill="hold"/>
                                        <p:tgtEl>
                                          <p:spTgt spid="2052"/>
                                        </p:tgtEl>
                                        <p:attrNameLst>
                                          <p:attrName>ppt_w</p:attrName>
                                        </p:attrNameLst>
                                      </p:cBhvr>
                                      <p:tavLst>
                                        <p:tav tm="0">
                                          <p:val>
                                            <p:fltVal val="0"/>
                                          </p:val>
                                        </p:tav>
                                        <p:tav tm="100000">
                                          <p:val>
                                            <p:strVal val="#ppt_w"/>
                                          </p:val>
                                        </p:tav>
                                      </p:tavLst>
                                    </p:anim>
                                    <p:anim calcmode="lin" valueType="num">
                                      <p:cBhvr>
                                        <p:cTn id="27" dur="500" fill="hold"/>
                                        <p:tgtEl>
                                          <p:spTgt spid="2052"/>
                                        </p:tgtEl>
                                        <p:attrNameLst>
                                          <p:attrName>ppt_h</p:attrName>
                                        </p:attrNameLst>
                                      </p:cBhvr>
                                      <p:tavLst>
                                        <p:tav tm="0">
                                          <p:val>
                                            <p:fltVal val="0"/>
                                          </p:val>
                                        </p:tav>
                                        <p:tav tm="100000">
                                          <p:val>
                                            <p:strVal val="#ppt_h"/>
                                          </p:val>
                                        </p:tav>
                                      </p:tavLst>
                                    </p:anim>
                                    <p:animEffect transition="in" filter="fade">
                                      <p:cBhvr>
                                        <p:cTn id="28" dur="500"/>
                                        <p:tgtEl>
                                          <p:spTgt spid="2052"/>
                                        </p:tgtEl>
                                      </p:cBhvr>
                                    </p:animEffect>
                                  </p:childTnLst>
                                </p:cTn>
                              </p:par>
                              <p:par>
                                <p:cTn id="29" presetID="53" presetClass="entr" presetSubtype="16" fill="hold" nodeType="withEffect">
                                  <p:stCondLst>
                                    <p:cond delay="0"/>
                                  </p:stCondLst>
                                  <p:childTnLst>
                                    <p:set>
                                      <p:cBhvr>
                                        <p:cTn id="30" dur="1" fill="hold">
                                          <p:stCondLst>
                                            <p:cond delay="0"/>
                                          </p:stCondLst>
                                        </p:cTn>
                                        <p:tgtEl>
                                          <p:spTgt spid="2054"/>
                                        </p:tgtEl>
                                        <p:attrNameLst>
                                          <p:attrName>style.visibility</p:attrName>
                                        </p:attrNameLst>
                                      </p:cBhvr>
                                      <p:to>
                                        <p:strVal val="visible"/>
                                      </p:to>
                                    </p:set>
                                    <p:anim calcmode="lin" valueType="num">
                                      <p:cBhvr>
                                        <p:cTn id="31" dur="500" fill="hold"/>
                                        <p:tgtEl>
                                          <p:spTgt spid="2054"/>
                                        </p:tgtEl>
                                        <p:attrNameLst>
                                          <p:attrName>ppt_w</p:attrName>
                                        </p:attrNameLst>
                                      </p:cBhvr>
                                      <p:tavLst>
                                        <p:tav tm="0">
                                          <p:val>
                                            <p:fltVal val="0"/>
                                          </p:val>
                                        </p:tav>
                                        <p:tav tm="100000">
                                          <p:val>
                                            <p:strVal val="#ppt_w"/>
                                          </p:val>
                                        </p:tav>
                                      </p:tavLst>
                                    </p:anim>
                                    <p:anim calcmode="lin" valueType="num">
                                      <p:cBhvr>
                                        <p:cTn id="32" dur="500" fill="hold"/>
                                        <p:tgtEl>
                                          <p:spTgt spid="2054"/>
                                        </p:tgtEl>
                                        <p:attrNameLst>
                                          <p:attrName>ppt_h</p:attrName>
                                        </p:attrNameLst>
                                      </p:cBhvr>
                                      <p:tavLst>
                                        <p:tav tm="0">
                                          <p:val>
                                            <p:fltVal val="0"/>
                                          </p:val>
                                        </p:tav>
                                        <p:tav tm="100000">
                                          <p:val>
                                            <p:strVal val="#ppt_h"/>
                                          </p:val>
                                        </p:tav>
                                      </p:tavLst>
                                    </p:anim>
                                    <p:animEffect transition="in" filter="fade">
                                      <p:cBhvr>
                                        <p:cTn id="33"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0" y="0"/>
            <a:ext cx="12192000" cy="6858000"/>
          </a:xfrm>
          <a:prstGeom prst="rect">
            <a:avLst/>
          </a:prstGeom>
        </p:spPr>
      </p:pic>
      <p:pic>
        <p:nvPicPr>
          <p:cNvPr id="7" name="Picture 4" descr="Soạn bài Thánh Gió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599714" y="3619033"/>
            <a:ext cx="3592286" cy="3238967"/>
          </a:xfrm>
          <a:prstGeom prst="rect">
            <a:avLst/>
          </a:prstGeom>
          <a:noFill/>
          <a:extLst>
            <a:ext uri="{909E8E84-426E-40DD-AFC4-6F175D3DCCD1}">
              <a14:hiddenFill xmlns:a14="http://schemas.microsoft.com/office/drawing/2010/main" xmlns="">
                <a:solidFill>
                  <a:srgbClr val="FFFFFF"/>
                </a:solidFill>
              </a14:hiddenFill>
            </a:ext>
          </a:extLst>
        </p:spPr>
      </p:pic>
      <p:pic>
        <p:nvPicPr>
          <p:cNvPr id="4098" name="Picture 2" descr="Đề bài: Em hãy kể tóm tắt truyện Thánh Gión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0" y="0"/>
            <a:ext cx="3526971" cy="2980199"/>
          </a:xfrm>
          <a:prstGeom prst="rect">
            <a:avLst/>
          </a:prstGeom>
          <a:noFill/>
          <a:extLst>
            <a:ext uri="{909E8E84-426E-40DD-AFC4-6F175D3DCCD1}">
              <a14:hiddenFill xmlns:a14="http://schemas.microsoft.com/office/drawing/2010/main" xmlns="">
                <a:solidFill>
                  <a:srgbClr val="FFFFFF"/>
                </a:solidFill>
              </a14:hiddenFill>
            </a:ext>
          </a:extLst>
        </p:spPr>
      </p:pic>
      <p:sp>
        <p:nvSpPr>
          <p:cNvPr id="40" name="Snip Diagonal Corner Rectangle 39"/>
          <p:cNvSpPr/>
          <p:nvPr/>
        </p:nvSpPr>
        <p:spPr>
          <a:xfrm>
            <a:off x="2766944" y="974745"/>
            <a:ext cx="8074887" cy="1253218"/>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en-US" sz="3200" b="1" dirty="0" err="1">
                <a:solidFill>
                  <a:prstClr val="white"/>
                </a:solidFill>
                <a:latin typeface="Times New Roman" panose="02020603050405020304" pitchFamily="18" charset="0"/>
                <a:cs typeface="Times New Roman" panose="02020603050405020304" pitchFamily="18" charset="0"/>
              </a:rPr>
              <a:t>Câu</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hỏi</a:t>
            </a:r>
            <a:r>
              <a:rPr lang="en-US" sz="3200" b="1" dirty="0">
                <a:solidFill>
                  <a:prstClr val="white"/>
                </a:solidFill>
                <a:latin typeface="Times New Roman" panose="02020603050405020304" pitchFamily="18" charset="0"/>
                <a:cs typeface="Times New Roman" panose="02020603050405020304" pitchFamily="18" charset="0"/>
              </a:rPr>
              <a:t> 4</a:t>
            </a:r>
            <a:r>
              <a:rPr lang="en-US" sz="3200" b="1" dirty="0" smtClean="0">
                <a:solidFill>
                  <a:prstClr val="white"/>
                </a:solidFill>
                <a:latin typeface="Times New Roman" panose="02020603050405020304" pitchFamily="18" charset="0"/>
                <a:cs typeface="Times New Roman" panose="02020603050405020304" pitchFamily="18" charset="0"/>
              </a:rPr>
              <a:t>:</a:t>
            </a:r>
            <a:r>
              <a:rPr lang="vi-VN" sz="3200" b="1" dirty="0" smtClean="0">
                <a:solidFill>
                  <a:prstClr val="white"/>
                </a:solidFill>
                <a:latin typeface="Times New Roman" panose="02020603050405020304" pitchFamily="18" charset="0"/>
                <a:cs typeface="Times New Roman" panose="02020603050405020304" pitchFamily="18" charset="0"/>
              </a:rPr>
              <a:t> Thánh Gióng còn được gọi là gì</a:t>
            </a:r>
            <a:r>
              <a:rPr lang="en-US" sz="3200" b="1" dirty="0" smtClean="0">
                <a:solidFill>
                  <a:prstClr val="white"/>
                </a:solidFill>
                <a:latin typeface="Times New Roman" panose="02020603050405020304" pitchFamily="18" charset="0"/>
                <a:cs typeface="Times New Roman" panose="02020603050405020304" pitchFamily="18" charset="0"/>
              </a:rPr>
              <a:t>? </a:t>
            </a:r>
            <a:endParaRPr lang="en-US" sz="3200" b="1" dirty="0">
              <a:solidFill>
                <a:prstClr val="white"/>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2766944" y="2414998"/>
            <a:ext cx="7512173" cy="1575420"/>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US" sz="2100" b="1" dirty="0">
              <a:solidFill>
                <a:prstClr val="white"/>
              </a:solidFill>
              <a:latin typeface="Times" panose="02020603050405020304" pitchFamily="18" charset="0"/>
              <a:cs typeface="Times" panose="02020603050405020304" pitchFamily="18" charset="0"/>
            </a:endParaRPr>
          </a:p>
          <a:p>
            <a:pPr defTabSz="914400"/>
            <a:r>
              <a:rPr lang="en-US" sz="3200" b="1" dirty="0" err="1">
                <a:solidFill>
                  <a:prstClr val="white"/>
                </a:solidFill>
                <a:latin typeface="Times New Roman" panose="02020603050405020304" pitchFamily="18" charset="0"/>
                <a:cs typeface="Times New Roman" panose="02020603050405020304" pitchFamily="18" charset="0"/>
              </a:rPr>
              <a:t>Đáp</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án</a:t>
            </a:r>
            <a:r>
              <a:rPr lang="en-US" sz="3200" b="1" dirty="0" smtClean="0">
                <a:solidFill>
                  <a:prstClr val="white"/>
                </a:solidFill>
                <a:latin typeface="Times New Roman" panose="02020603050405020304" pitchFamily="18" charset="0"/>
                <a:cs typeface="Times New Roman" panose="02020603050405020304" pitchFamily="18" charset="0"/>
              </a:rPr>
              <a:t>:</a:t>
            </a:r>
            <a:r>
              <a:rPr lang="vi-VN"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Phù</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Đổng</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Thiên</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Vương</a:t>
            </a:r>
            <a:r>
              <a:rPr lang="vi-VN" sz="3200" b="1" dirty="0">
                <a:solidFill>
                  <a:prstClr val="white"/>
                </a:solidFill>
                <a:latin typeface="Times New Roman" panose="02020603050405020304" pitchFamily="18" charset="0"/>
                <a:cs typeface="Times New Roman" panose="02020603050405020304" pitchFamily="18" charset="0"/>
              </a:rPr>
              <a:t> hay Sóc Thiên Vương</a:t>
            </a:r>
            <a:r>
              <a:rPr lang="vi-VN" sz="3200" b="1" dirty="0" smtClean="0">
                <a:solidFill>
                  <a:prstClr val="white"/>
                </a:solidFill>
                <a:latin typeface="Times New Roman" panose="02020603050405020304" pitchFamily="18" charset="0"/>
                <a:cs typeface="Times New Roman" panose="02020603050405020304" pitchFamily="18" charset="0"/>
              </a:rPr>
              <a:t> </a:t>
            </a:r>
            <a:endParaRPr lang="en-US" sz="3200" b="1" dirty="0">
              <a:solidFill>
                <a:prstClr val="white"/>
              </a:solidFill>
              <a:latin typeface="Times New Roman" panose="02020603050405020304" pitchFamily="18" charset="0"/>
              <a:cs typeface="Times New Roman" panose="02020603050405020304" pitchFamily="18" charset="0"/>
            </a:endParaRPr>
          </a:p>
        </p:txBody>
      </p:sp>
      <p:pic>
        <p:nvPicPr>
          <p:cNvPr id="46" name="Picture 45">
            <a:hlinkClick r:id="rId6" action="ppaction://hlinksldjump"/>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0841831" y="6032136"/>
            <a:ext cx="1350169" cy="825864"/>
          </a:xfrm>
          <a:prstGeom prst="rect">
            <a:avLst/>
          </a:prstGeom>
        </p:spPr>
      </p:pic>
      <p:pic>
        <p:nvPicPr>
          <p:cNvPr id="9" name="Picture 6" descr="Em hãy miêu tả hình ảnh Thánh Gióng theo trí tưởng tượng của em - Bài văn  mẫu lớp 6 - VnDoc.com"/>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0" y="4114800"/>
            <a:ext cx="3635829" cy="2743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2868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11" presetID="53" presetClass="entr" presetSubtype="16" fill="hold" nodeType="with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p:cTn id="13" dur="500" fill="hold"/>
                                        <p:tgtEl>
                                          <p:spTgt spid="4098"/>
                                        </p:tgtEl>
                                        <p:attrNameLst>
                                          <p:attrName>ppt_w</p:attrName>
                                        </p:attrNameLst>
                                      </p:cBhvr>
                                      <p:tavLst>
                                        <p:tav tm="0">
                                          <p:val>
                                            <p:fltVal val="0"/>
                                          </p:val>
                                        </p:tav>
                                        <p:tav tm="100000">
                                          <p:val>
                                            <p:strVal val="#ppt_w"/>
                                          </p:val>
                                        </p:tav>
                                      </p:tavLst>
                                    </p:anim>
                                    <p:anim calcmode="lin" valueType="num">
                                      <p:cBhvr>
                                        <p:cTn id="14" dur="500" fill="hold"/>
                                        <p:tgtEl>
                                          <p:spTgt spid="4098"/>
                                        </p:tgtEl>
                                        <p:attrNameLst>
                                          <p:attrName>ppt_h</p:attrName>
                                        </p:attrNameLst>
                                      </p:cBhvr>
                                      <p:tavLst>
                                        <p:tav tm="0">
                                          <p:val>
                                            <p:fltVal val="0"/>
                                          </p:val>
                                        </p:tav>
                                        <p:tav tm="100000">
                                          <p:val>
                                            <p:strVal val="#ppt_h"/>
                                          </p:val>
                                        </p:tav>
                                      </p:tavLst>
                                    </p:anim>
                                    <p:animEffect transition="in" filter="fade">
                                      <p:cBhvr>
                                        <p:cTn id="15" dur="500"/>
                                        <p:tgtEl>
                                          <p:spTgt spid="4098"/>
                                        </p:tgtEl>
                                      </p:cBhvr>
                                    </p:animEffect>
                                  </p:childTnLst>
                                </p:cTn>
                              </p:par>
                              <p:par>
                                <p:cTn id="16" presetID="53" presetClass="entr" presetSubtype="16"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par>
                                <p:cTn id="21" presetID="53" presetClass="entr" presetSubtype="16"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grpId="0" nodeType="clickEffect">
                                  <p:stCondLst>
                                    <p:cond delay="0"/>
                                  </p:stCondLst>
                                  <p:childTnLst>
                                    <p:set>
                                      <p:cBhvr>
                                        <p:cTn id="29" dur="1" fill="hold">
                                          <p:stCondLst>
                                            <p:cond delay="0"/>
                                          </p:stCondLst>
                                        </p:cTn>
                                        <p:tgtEl>
                                          <p:spTgt spid="50"/>
                                        </p:tgtEl>
                                        <p:attrNameLst>
                                          <p:attrName>style.visibility</p:attrName>
                                        </p:attrNameLst>
                                      </p:cBhvr>
                                      <p:to>
                                        <p:strVal val="visible"/>
                                      </p:to>
                                    </p:set>
                                    <p:animEffect transition="in" filter="fade">
                                      <p:cBhvr>
                                        <p:cTn id="30" dur="1000"/>
                                        <p:tgtEl>
                                          <p:spTgt spid="50"/>
                                        </p:tgtEl>
                                      </p:cBhvr>
                                    </p:animEffect>
                                    <p:anim calcmode="lin" valueType="num">
                                      <p:cBhvr>
                                        <p:cTn id="31" dur="1000" fill="hold"/>
                                        <p:tgtEl>
                                          <p:spTgt spid="50"/>
                                        </p:tgtEl>
                                        <p:attrNameLst>
                                          <p:attrName>ppt_x</p:attrName>
                                        </p:attrNameLst>
                                      </p:cBhvr>
                                      <p:tavLst>
                                        <p:tav tm="0">
                                          <p:val>
                                            <p:strVal val="#ppt_x"/>
                                          </p:val>
                                        </p:tav>
                                        <p:tav tm="100000">
                                          <p:val>
                                            <p:strVal val="#ppt_x"/>
                                          </p:val>
                                        </p:tav>
                                      </p:tavLst>
                                    </p:anim>
                                    <p:anim calcmode="lin" valueType="num">
                                      <p:cBhvr>
                                        <p:cTn id="32" dur="900" decel="100000" fill="hold"/>
                                        <p:tgtEl>
                                          <p:spTgt spid="50"/>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0" y="0"/>
            <a:ext cx="12192000" cy="6858000"/>
          </a:xfrm>
          <a:prstGeom prst="rect">
            <a:avLst/>
          </a:prstGeom>
        </p:spPr>
      </p:pic>
      <p:pic>
        <p:nvPicPr>
          <p:cNvPr id="6" name="Picture 6" descr="Em hãy miêu tả hình ảnh Thánh Gióng theo trí tưởng tượng của em - Bài văn  mẫu lớp 6 - VnDoc.com"/>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4114800"/>
            <a:ext cx="3635829" cy="2743200"/>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2" descr="Thánh Gióng - Truyện Sự tích Thánh Gióng (MP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 y="0"/>
            <a:ext cx="3853543" cy="2781958"/>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2" descr="Đề bài: Em hãy kể tóm tắt truyện Thánh Gió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665029" y="-33391"/>
            <a:ext cx="3526971" cy="2980199"/>
          </a:xfrm>
          <a:prstGeom prst="rect">
            <a:avLst/>
          </a:prstGeom>
          <a:noFill/>
          <a:extLst>
            <a:ext uri="{909E8E84-426E-40DD-AFC4-6F175D3DCCD1}">
              <a14:hiddenFill xmlns:a14="http://schemas.microsoft.com/office/drawing/2010/main" xmlns="">
                <a:solidFill>
                  <a:srgbClr val="FFFFFF"/>
                </a:solidFill>
              </a14:hiddenFill>
            </a:ext>
          </a:extLst>
        </p:spPr>
      </p:pic>
      <p:sp>
        <p:nvSpPr>
          <p:cNvPr id="40" name="Snip Diagonal Corner Rectangle 39"/>
          <p:cNvSpPr/>
          <p:nvPr/>
        </p:nvSpPr>
        <p:spPr>
          <a:xfrm>
            <a:off x="3147859" y="1905279"/>
            <a:ext cx="7031821" cy="1553537"/>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en-US" sz="3200" b="1" dirty="0" err="1">
                <a:solidFill>
                  <a:prstClr val="white"/>
                </a:solidFill>
                <a:latin typeface="Times New Roman" panose="02020603050405020304" pitchFamily="18" charset="0"/>
                <a:cs typeface="Times New Roman" panose="02020603050405020304" pitchFamily="18" charset="0"/>
              </a:rPr>
              <a:t>Câu</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hỏi</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smtClean="0">
                <a:solidFill>
                  <a:prstClr val="white"/>
                </a:solidFill>
                <a:latin typeface="Times New Roman" panose="02020603050405020304" pitchFamily="18" charset="0"/>
                <a:cs typeface="Times New Roman" panose="02020603050405020304" pitchFamily="18" charset="0"/>
              </a:rPr>
              <a:t>5:</a:t>
            </a:r>
            <a:r>
              <a:rPr lang="vi-VN" sz="3200" b="1" dirty="0" smtClean="0">
                <a:solidFill>
                  <a:prstClr val="white"/>
                </a:solidFill>
                <a:latin typeface="Times New Roman" panose="02020603050405020304" pitchFamily="18" charset="0"/>
                <a:cs typeface="Times New Roman" panose="02020603050405020304" pitchFamily="18" charset="0"/>
              </a:rPr>
              <a:t> Thánh Gióng được xem là tượng trưng cho</a:t>
            </a:r>
            <a:r>
              <a:rPr lang="en-US" sz="3200" b="1" dirty="0" smtClean="0">
                <a:solidFill>
                  <a:prstClr val="white"/>
                </a:solidFill>
                <a:latin typeface="Times New Roman" panose="02020603050405020304" pitchFamily="18" charset="0"/>
                <a:cs typeface="Times New Roman" panose="02020603050405020304" pitchFamily="18" charset="0"/>
              </a:rPr>
              <a:t>?</a:t>
            </a:r>
            <a:r>
              <a:rPr lang="en-US" sz="3200" dirty="0" smtClean="0">
                <a:solidFill>
                  <a:prstClr val="white"/>
                </a:solidFill>
                <a:latin typeface="Times New Roman" panose="02020603050405020304" pitchFamily="18" charset="0"/>
                <a:cs typeface="Times New Roman" panose="02020603050405020304" pitchFamily="18" charset="0"/>
              </a:rPr>
              <a:t> </a:t>
            </a:r>
            <a:endParaRPr lang="en-US" sz="3200" dirty="0">
              <a:solidFill>
                <a:prstClr val="white"/>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4070226" y="3882893"/>
            <a:ext cx="6337208" cy="173141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en-US" sz="3200" b="1" dirty="0" err="1">
                <a:solidFill>
                  <a:prstClr val="white"/>
                </a:solidFill>
                <a:latin typeface="Times New Roman" panose="02020603050405020304" pitchFamily="18" charset="0"/>
                <a:cs typeface="Times New Roman" panose="02020603050405020304" pitchFamily="18" charset="0"/>
              </a:rPr>
              <a:t>Đáp</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án</a:t>
            </a:r>
            <a:r>
              <a:rPr lang="en-US" sz="3200" b="1" dirty="0" smtClean="0">
                <a:solidFill>
                  <a:prstClr val="white"/>
                </a:solidFill>
                <a:latin typeface="Times New Roman" panose="02020603050405020304" pitchFamily="18" charset="0"/>
                <a:cs typeface="Times New Roman" panose="02020603050405020304" pitchFamily="18" charset="0"/>
              </a:rPr>
              <a:t>:</a:t>
            </a:r>
            <a:r>
              <a:rPr lang="vi-VN" sz="3200" b="1" dirty="0">
                <a:solidFill>
                  <a:prstClr val="white"/>
                </a:solidFill>
                <a:latin typeface="Times New Roman" panose="02020603050405020304" pitchFamily="18" charset="0"/>
                <a:cs typeface="Times New Roman" panose="02020603050405020304" pitchFamily="18" charset="0"/>
              </a:rPr>
              <a:t> </a:t>
            </a:r>
            <a:r>
              <a:rPr lang="vi-VN" sz="3200" b="1" dirty="0" smtClean="0">
                <a:solidFill>
                  <a:prstClr val="white"/>
                </a:solidFill>
                <a:latin typeface="Times New Roman" panose="02020603050405020304" pitchFamily="18" charset="0"/>
                <a:cs typeface="Times New Roman" panose="02020603050405020304" pitchFamily="18" charset="0"/>
              </a:rPr>
              <a:t>Ông được xem là tượng </a:t>
            </a:r>
            <a:r>
              <a:rPr lang="vi-VN" sz="3200" b="1" dirty="0">
                <a:solidFill>
                  <a:prstClr val="white"/>
                </a:solidFill>
                <a:latin typeface="Times New Roman" panose="02020603050405020304" pitchFamily="18" charset="0"/>
                <a:cs typeface="Times New Roman" panose="02020603050405020304" pitchFamily="18" charset="0"/>
              </a:rPr>
              <a:t>trưng cho tinh thần chống ngoại xâm và sức mạnh tuổi </a:t>
            </a:r>
            <a:r>
              <a:rPr lang="vi-VN" sz="3200" b="1" dirty="0" smtClean="0">
                <a:solidFill>
                  <a:prstClr val="white"/>
                </a:solidFill>
                <a:latin typeface="Times New Roman" panose="02020603050405020304" pitchFamily="18" charset="0"/>
                <a:cs typeface="Times New Roman" panose="02020603050405020304" pitchFamily="18" charset="0"/>
              </a:rPr>
              <a:t>trẻ.</a:t>
            </a:r>
            <a:endParaRPr lang="en-US" sz="3200" b="1" dirty="0">
              <a:solidFill>
                <a:prstClr val="white"/>
              </a:solidFill>
              <a:latin typeface="Times New Roman" panose="02020603050405020304" pitchFamily="18" charset="0"/>
              <a:cs typeface="Times New Roman" panose="02020603050405020304" pitchFamily="18" charset="0"/>
            </a:endParaRPr>
          </a:p>
        </p:txBody>
      </p:sp>
      <p:pic>
        <p:nvPicPr>
          <p:cNvPr id="46" name="Picture 45">
            <a:hlinkClick r:id="rId7" action="ppaction://hlinksldjump"/>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0841831" y="6032136"/>
            <a:ext cx="1350169" cy="825864"/>
          </a:xfrm>
          <a:prstGeom prst="rect">
            <a:avLst/>
          </a:prstGeom>
        </p:spPr>
      </p:pic>
    </p:spTree>
    <p:extLst>
      <p:ext uri="{BB962C8B-B14F-4D97-AF65-F5344CB8AC3E}">
        <p14:creationId xmlns:p14="http://schemas.microsoft.com/office/powerpoint/2010/main" xmlns="" val="308466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par>
                                <p:cTn id="19" presetID="53" presetClass="entr" presetSubtype="16"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par>
                                <p:cTn id="24" presetID="53" presetClass="entr" presetSubtype="16"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par>
                                <p:cTn id="29" presetID="53" presetClass="entr" presetSubtype="16"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243073"/>
            <a:ext cx="12192000" cy="68580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0" y="4035287"/>
            <a:ext cx="3208940" cy="2805041"/>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8945217" y="4216399"/>
            <a:ext cx="3246783" cy="2641602"/>
          </a:xfrm>
          <a:prstGeom prst="rect">
            <a:avLst/>
          </a:prstGeom>
        </p:spPr>
      </p:pic>
      <p:pic>
        <p:nvPicPr>
          <p:cNvPr id="3074" name="Picture 2" descr="Soạn bài Thánh Gióng | Soạn Thánh Gióng ngắn nhất | Soạn văn 6"/>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0" y="-243073"/>
            <a:ext cx="3312333" cy="2347190"/>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6"/>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8766313" y="-243073"/>
            <a:ext cx="3425687" cy="2941983"/>
          </a:xfrm>
          <a:prstGeom prst="rect">
            <a:avLst/>
          </a:prstGeom>
        </p:spPr>
      </p:pic>
      <p:sp>
        <p:nvSpPr>
          <p:cNvPr id="40" name="Snip Diagonal Corner Rectangle 39"/>
          <p:cNvSpPr/>
          <p:nvPr/>
        </p:nvSpPr>
        <p:spPr>
          <a:xfrm>
            <a:off x="2577851" y="1065611"/>
            <a:ext cx="7758354" cy="2502669"/>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en-US" sz="3200" b="1" dirty="0" err="1">
                <a:solidFill>
                  <a:prstClr val="white"/>
                </a:solidFill>
                <a:latin typeface="Times" panose="02020603050405020304" pitchFamily="18" charset="0"/>
                <a:cs typeface="Times" panose="02020603050405020304" pitchFamily="18" charset="0"/>
              </a:rPr>
              <a:t>Câu</a:t>
            </a:r>
            <a:r>
              <a:rPr lang="en-US" sz="3200" b="1" dirty="0">
                <a:solidFill>
                  <a:prstClr val="white"/>
                </a:solidFill>
                <a:latin typeface="Times" panose="02020603050405020304" pitchFamily="18" charset="0"/>
                <a:cs typeface="Times" panose="02020603050405020304" pitchFamily="18" charset="0"/>
              </a:rPr>
              <a:t> </a:t>
            </a:r>
            <a:r>
              <a:rPr lang="en-US" sz="3200" b="1" dirty="0" err="1">
                <a:solidFill>
                  <a:prstClr val="white"/>
                </a:solidFill>
                <a:latin typeface="Times" panose="02020603050405020304" pitchFamily="18" charset="0"/>
                <a:cs typeface="Times" panose="02020603050405020304" pitchFamily="18" charset="0"/>
              </a:rPr>
              <a:t>hỏi</a:t>
            </a:r>
            <a:r>
              <a:rPr lang="en-US" sz="3200" b="1" dirty="0">
                <a:solidFill>
                  <a:prstClr val="white"/>
                </a:solidFill>
                <a:latin typeface="Times" panose="02020603050405020304" pitchFamily="18" charset="0"/>
                <a:cs typeface="Times" panose="02020603050405020304" pitchFamily="18" charset="0"/>
              </a:rPr>
              <a:t> </a:t>
            </a:r>
            <a:r>
              <a:rPr lang="en-US" sz="3200" b="1" dirty="0" smtClean="0">
                <a:solidFill>
                  <a:prstClr val="white"/>
                </a:solidFill>
                <a:latin typeface="Times" panose="02020603050405020304" pitchFamily="18" charset="0"/>
                <a:cs typeface="Times" panose="02020603050405020304" pitchFamily="18" charset="0"/>
              </a:rPr>
              <a:t>6:</a:t>
            </a:r>
            <a:r>
              <a:rPr lang="vi-VN" sz="3200" b="1" dirty="0" smtClean="0">
                <a:solidFill>
                  <a:prstClr val="white"/>
                </a:solidFill>
                <a:latin typeface="Times" panose="02020603050405020304" pitchFamily="18" charset="0"/>
                <a:cs typeface="Times" panose="02020603050405020304" pitchFamily="18" charset="0"/>
              </a:rPr>
              <a:t> Đây là một lễ hội tưởng niệm ngợi ca chiến công của người anh hùng truyền thuyết Thánh Gióng. Bạn hãy cho biết tên lễ hội là gì</a:t>
            </a:r>
            <a:r>
              <a:rPr lang="en-US" sz="3200" b="1" dirty="0" smtClean="0">
                <a:solidFill>
                  <a:prstClr val="white"/>
                </a:solidFill>
                <a:latin typeface="Times" panose="02020603050405020304" pitchFamily="18" charset="0"/>
                <a:cs typeface="Times" panose="02020603050405020304" pitchFamily="18" charset="0"/>
              </a:rPr>
              <a:t>?</a:t>
            </a:r>
            <a:endParaRPr lang="en-US" sz="3200" b="1" dirty="0">
              <a:solidFill>
                <a:prstClr val="white"/>
              </a:solidFill>
              <a:latin typeface="Times" panose="02020603050405020304" pitchFamily="18" charset="0"/>
              <a:cs typeface="Times" panose="02020603050405020304" pitchFamily="18" charset="0"/>
            </a:endParaRPr>
          </a:p>
        </p:txBody>
      </p:sp>
      <p:sp>
        <p:nvSpPr>
          <p:cNvPr id="50" name="Snip Diagonal Corner Rectangle 49"/>
          <p:cNvSpPr/>
          <p:nvPr/>
        </p:nvSpPr>
        <p:spPr>
          <a:xfrm>
            <a:off x="2608967" y="3875178"/>
            <a:ext cx="6572250" cy="1567679"/>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vi-VN" sz="3200" b="1" dirty="0" smtClean="0">
                <a:solidFill>
                  <a:prstClr val="white"/>
                </a:solidFill>
                <a:latin typeface="Times New Roman" panose="02020603050405020304" pitchFamily="18" charset="0"/>
                <a:cs typeface="Times New Roman" panose="02020603050405020304" pitchFamily="18" charset="0"/>
              </a:rPr>
              <a:t>Đáp án: Lễ hội Thánh Gióng hay còn gọi là hội Gióng</a:t>
            </a:r>
            <a:endParaRPr lang="en-US" sz="3200" b="1" dirty="0">
              <a:solidFill>
                <a:prstClr val="white"/>
              </a:solidFill>
              <a:latin typeface="Times New Roman" panose="02020603050405020304" pitchFamily="18" charset="0"/>
              <a:cs typeface="Times New Roman" panose="02020603050405020304" pitchFamily="18" charset="0"/>
            </a:endParaRPr>
          </a:p>
        </p:txBody>
      </p:sp>
      <p:pic>
        <p:nvPicPr>
          <p:cNvPr id="46" name="Picture 45">
            <a:hlinkClick r:id="rId8" action="ppaction://hlinksldjump"/>
          </p:cNvPr>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10858379" y="6032137"/>
            <a:ext cx="1350169" cy="825864"/>
          </a:xfrm>
          <a:prstGeom prst="rect">
            <a:avLst/>
          </a:prstGeom>
        </p:spPr>
      </p:pic>
    </p:spTree>
    <p:extLst>
      <p:ext uri="{BB962C8B-B14F-4D97-AF65-F5344CB8AC3E}">
        <p14:creationId xmlns:p14="http://schemas.microsoft.com/office/powerpoint/2010/main" xmlns="" val="1827879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par>
                                <p:cTn id="19" presetID="53" presetClass="entr" presetSubtype="16"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par>
                                <p:cTn id="24" presetID="53" presetClass="entr" presetSubtype="16"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2"/>
          <p:cNvSpPr>
            <a:spLocks noChangeArrowheads="1"/>
          </p:cNvSpPr>
          <p:nvPr>
            <p:custDataLst>
              <p:tags r:id="rId2"/>
            </p:custDataLst>
          </p:nvPr>
        </p:nvSpPr>
        <p:spPr bwMode="auto">
          <a:xfrm>
            <a:off x="5885688" y="3303415"/>
            <a:ext cx="3058466" cy="7078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sz="4000" dirty="0" err="1" smtClean="0">
                <a:solidFill>
                  <a:srgbClr val="0000FF"/>
                </a:solidFill>
                <a:latin typeface="Times New Roman" pitchFamily="18" charset="0"/>
                <a:cs typeface="Times New Roman" pitchFamily="18" charset="0"/>
              </a:rPr>
              <a:t>Truyền</a:t>
            </a:r>
            <a:r>
              <a:rPr lang="en-US" sz="4000" dirty="0" smtClean="0">
                <a:solidFill>
                  <a:srgbClr val="0000FF"/>
                </a:solidFill>
                <a:latin typeface="Times New Roman" pitchFamily="18" charset="0"/>
                <a:cs typeface="Times New Roman" pitchFamily="18" charset="0"/>
              </a:rPr>
              <a:t> </a:t>
            </a:r>
            <a:r>
              <a:rPr lang="en-US" sz="4000" dirty="0" err="1" smtClean="0">
                <a:solidFill>
                  <a:srgbClr val="0000FF"/>
                </a:solidFill>
                <a:latin typeface="Times New Roman" pitchFamily="18" charset="0"/>
                <a:cs typeface="Times New Roman" pitchFamily="18" charset="0"/>
              </a:rPr>
              <a:t>thu</a:t>
            </a:r>
            <a:r>
              <a:rPr lang="vi-VN" sz="4000" dirty="0" smtClean="0">
                <a:solidFill>
                  <a:srgbClr val="0000FF"/>
                </a:solidFill>
                <a:latin typeface="Times New Roman" pitchFamily="18" charset="0"/>
                <a:cs typeface="Times New Roman" pitchFamily="18" charset="0"/>
              </a:rPr>
              <a:t>yết</a:t>
            </a:r>
            <a:endParaRPr lang="en-US" sz="4000" dirty="0">
              <a:solidFill>
                <a:srgbClr val="0000FF"/>
              </a:solidFill>
              <a:latin typeface="Times New Roman" pitchFamily="18" charset="0"/>
              <a:cs typeface="Times New Roman" pitchFamily="18" charset="0"/>
            </a:endParaRPr>
          </a:p>
        </p:txBody>
      </p:sp>
      <p:sp>
        <p:nvSpPr>
          <p:cNvPr id="5124" name="WordArt 14"/>
          <p:cNvSpPr>
            <a:spLocks noChangeArrowheads="1" noChangeShapeType="1" noTextEdit="1"/>
          </p:cNvSpPr>
          <p:nvPr>
            <p:custDataLst>
              <p:tags r:id="rId3"/>
            </p:custDataLst>
          </p:nvPr>
        </p:nvSpPr>
        <p:spPr bwMode="auto">
          <a:xfrm>
            <a:off x="2061713" y="1651259"/>
            <a:ext cx="7647950" cy="1504950"/>
          </a:xfrm>
          <a:prstGeom prst="rect">
            <a:avLst/>
          </a:prstGeom>
          <a:solidFill>
            <a:srgbClr val="CCFFCC"/>
          </a:solidFill>
          <a:ln w="57150">
            <a:solidFill>
              <a:srgbClr val="92D050"/>
            </a:solidFill>
          </a:ln>
          <a:extLst/>
        </p:spPr>
        <p:txBody>
          <a:bodyPr wrap="none" fromWordArt="1">
            <a:prstTxWarp prst="textPlain">
              <a:avLst>
                <a:gd name="adj" fmla="val 50000"/>
              </a:avLst>
            </a:prstTxWarp>
          </a:bodyPr>
          <a:lstStyle/>
          <a:p>
            <a:pPr algn="ctr"/>
            <a:r>
              <a:rPr lang="en-US" sz="3600" b="1" kern="10" spc="720" dirty="0" smtClean="0">
                <a:solidFill>
                  <a:srgbClr val="FF0000"/>
                </a:solidFill>
                <a:latin typeface="Times New Roman" pitchFamily="18" charset="0"/>
                <a:cs typeface="Times New Roman" pitchFamily="18" charset="0"/>
              </a:rPr>
              <a:t>THÁNH GIÓNG</a:t>
            </a:r>
            <a:endParaRPr lang="en-US" sz="3600" b="1" kern="10" spc="720" dirty="0">
              <a:solidFill>
                <a:srgbClr val="FF0000"/>
              </a:solidFill>
              <a:latin typeface="Times New Roman" pitchFamily="18" charset="0"/>
              <a:cs typeface="Times New Roman" pitchFamily="18" charset="0"/>
            </a:endParaRPr>
          </a:p>
        </p:txBody>
      </p:sp>
      <p:sp>
        <p:nvSpPr>
          <p:cNvPr id="6" name="五角星 4"/>
          <p:cNvSpPr/>
          <p:nvPr/>
        </p:nvSpPr>
        <p:spPr>
          <a:xfrm rot="19903756">
            <a:off x="8121206" y="521376"/>
            <a:ext cx="1055387" cy="1056365"/>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7" name="五角星 5"/>
          <p:cNvSpPr/>
          <p:nvPr/>
        </p:nvSpPr>
        <p:spPr>
          <a:xfrm rot="21380687">
            <a:off x="3535331" y="-42152"/>
            <a:ext cx="610625" cy="611191"/>
          </a:xfrm>
          <a:prstGeom prst="star5">
            <a:avLst>
              <a:gd name="adj" fmla="val 23926"/>
              <a:gd name="hf" fmla="val 105146"/>
              <a:gd name="vf" fmla="val 110557"/>
            </a:avLst>
          </a:prstGeom>
          <a:blipFill dpi="0" rotWithShape="1">
            <a:blip r:embed="rId6">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8" name="五角星 6"/>
          <p:cNvSpPr/>
          <p:nvPr/>
        </p:nvSpPr>
        <p:spPr>
          <a:xfrm rot="19938392">
            <a:off x="5447410" y="38242"/>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9" name="五角星 7"/>
          <p:cNvSpPr/>
          <p:nvPr/>
        </p:nvSpPr>
        <p:spPr>
          <a:xfrm rot="19938392">
            <a:off x="7957425" y="-51514"/>
            <a:ext cx="485929" cy="486379"/>
          </a:xfrm>
          <a:prstGeom prst="star5">
            <a:avLst>
              <a:gd name="adj" fmla="val 23926"/>
              <a:gd name="hf" fmla="val 105146"/>
              <a:gd name="vf" fmla="val 110557"/>
            </a:avLst>
          </a:prstGeom>
          <a:blipFill dpi="0" rotWithShape="1">
            <a:blip r:embed="rId7">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0" name="五角星 8"/>
          <p:cNvSpPr/>
          <p:nvPr/>
        </p:nvSpPr>
        <p:spPr>
          <a:xfrm rot="19967404">
            <a:off x="8472554" y="46645"/>
            <a:ext cx="610625" cy="611191"/>
          </a:xfrm>
          <a:prstGeom prst="star5">
            <a:avLst>
              <a:gd name="adj" fmla="val 23926"/>
              <a:gd name="hf" fmla="val 105146"/>
              <a:gd name="vf" fmla="val 110557"/>
            </a:avLst>
          </a:prstGeom>
          <a:blipFill dpi="0" rotWithShape="1">
            <a:blip r:embed="rId6">
              <a:extLst>
                <a:ext uri="{28A0092B-C50C-407E-A947-70E740481C1C}">
                  <a14:useLocalDpi xmlns:a14="http://schemas.microsoft.com/office/drawing/2010/main" xmlns=""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9"/>
          <p:cNvSpPr/>
          <p:nvPr/>
        </p:nvSpPr>
        <p:spPr>
          <a:xfrm>
            <a:off x="2859136" y="91365"/>
            <a:ext cx="337603" cy="337916"/>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10"/>
          <p:cNvSpPr/>
          <p:nvPr/>
        </p:nvSpPr>
        <p:spPr>
          <a:xfrm>
            <a:off x="2580208" y="680487"/>
            <a:ext cx="248230" cy="248461"/>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11"/>
          <p:cNvSpPr/>
          <p:nvPr/>
        </p:nvSpPr>
        <p:spPr>
          <a:xfrm>
            <a:off x="11546058" y="1902106"/>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12"/>
          <p:cNvSpPr/>
          <p:nvPr/>
        </p:nvSpPr>
        <p:spPr>
          <a:xfrm rot="19922997">
            <a:off x="11206712" y="1892708"/>
            <a:ext cx="191555" cy="191732"/>
          </a:xfrm>
          <a:prstGeom prst="star5">
            <a:avLst>
              <a:gd name="adj" fmla="val 23926"/>
              <a:gd name="hf" fmla="val 105146"/>
              <a:gd name="vf" fmla="val 110557"/>
            </a:avLst>
          </a:prstGeom>
          <a:blipFill dpi="0" rotWithShape="1">
            <a:blip r:embed="rId7">
              <a:extLst>
                <a:ext uri="{28A0092B-C50C-407E-A947-70E740481C1C}">
                  <a14:useLocalDpi xmlns:a14="http://schemas.microsoft.com/office/drawing/2010/main" xmlns=""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15" name="Picture 5" descr="C:\Users\Administrator\Desktop\小鸟.png"/>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6698265" y="-3708"/>
            <a:ext cx="1112140" cy="1183180"/>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图片 8" descr="6fc417983c9675ce1b60e983870aeb8a"/>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9289320" y="215450"/>
            <a:ext cx="3010466" cy="14197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图片 1"/>
          <p:cNvPicPr>
            <a:picLocks noChangeAspect="1"/>
          </p:cNvPicPr>
          <p:nvPr/>
        </p:nvPicPr>
        <p:blipFill rotWithShape="1">
          <a:blip r:embed="rId10" cstate="print">
            <a:extLst>
              <a:ext uri="{28A0092B-C50C-407E-A947-70E740481C1C}">
                <a14:useLocalDpi xmlns:a14="http://schemas.microsoft.com/office/drawing/2010/main" xmlns="" val="0"/>
              </a:ext>
            </a:extLst>
          </a:blip>
          <a:srcRect l="32760" r="8347"/>
          <a:stretch>
            <a:fillRect/>
          </a:stretch>
        </p:blipFill>
        <p:spPr>
          <a:xfrm flipH="1">
            <a:off x="-187007" y="3166"/>
            <a:ext cx="2687293" cy="1621494"/>
          </a:xfrm>
          <a:prstGeom prst="rect">
            <a:avLst/>
          </a:prstGeom>
        </p:spPr>
      </p:pic>
      <p:sp>
        <p:nvSpPr>
          <p:cNvPr id="2" name="Rectangle 1"/>
          <p:cNvSpPr/>
          <p:nvPr/>
        </p:nvSpPr>
        <p:spPr>
          <a:xfrm>
            <a:off x="3668722" y="693173"/>
            <a:ext cx="3830128" cy="830997"/>
          </a:xfrm>
          <a:prstGeom prst="rect">
            <a:avLst/>
          </a:prstGeom>
        </p:spPr>
        <p:txBody>
          <a:bodyPr wrap="square">
            <a:spAutoFit/>
          </a:bodyPr>
          <a:lstStyle/>
          <a:p>
            <a:pPr lvl="0" defTabSz="914400">
              <a:defRPr/>
            </a:pPr>
            <a:r>
              <a:rPr lang="en-US" sz="4800" b="1" dirty="0">
                <a:ln w="0"/>
                <a:solidFill>
                  <a:srgbClr val="00206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cs typeface="Times New Roman" panose="02020603050405020304" pitchFamily="18" charset="0"/>
              </a:rPr>
              <a:t>VĂN BẢN:</a:t>
            </a:r>
          </a:p>
        </p:txBody>
      </p:sp>
      <p:pic>
        <p:nvPicPr>
          <p:cNvPr id="22" name="Picture 22" descr="download (1)"/>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313" y="4043845"/>
            <a:ext cx="3664409" cy="2883166"/>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Lst>
        </p:spPr>
      </p:pic>
      <p:pic>
        <p:nvPicPr>
          <p:cNvPr id="23" name="Picture 23" descr="download (2)"/>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3819182" y="4043845"/>
            <a:ext cx="4114800" cy="2883166"/>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Lst>
        </p:spPr>
      </p:pic>
      <p:pic>
        <p:nvPicPr>
          <p:cNvPr id="24" name="Picture 24" descr="download"/>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8077200" y="4043845"/>
            <a:ext cx="4114800" cy="2883166"/>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386273110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 from="(-#ppt_w/2)" to="(#ppt_x)" calcmode="lin" valueType="num">
                                      <p:cBhvr>
                                        <p:cTn id="7" dur="600" fill="hold">
                                          <p:stCondLst>
                                            <p:cond delay="0"/>
                                          </p:stCondLst>
                                        </p:cTn>
                                        <p:tgtEl>
                                          <p:spTgt spid="5124"/>
                                        </p:tgtEl>
                                        <p:attrNameLst>
                                          <p:attrName>ppt_x</p:attrName>
                                        </p:attrNameLst>
                                      </p:cBhvr>
                                    </p:anim>
                                    <p:anim from="0" to="-1.0" calcmode="lin" valueType="num">
                                      <p:cBhvr>
                                        <p:cTn id="8" dur="200" decel="50000" autoRev="1" fill="hold">
                                          <p:stCondLst>
                                            <p:cond delay="600"/>
                                          </p:stCondLst>
                                        </p:cTn>
                                        <p:tgtEl>
                                          <p:spTgt spid="5124"/>
                                        </p:tgtEl>
                                        <p:attrNameLst>
                                          <p:attrName>xshear</p:attrName>
                                        </p:attrNameLst>
                                      </p:cBhvr>
                                    </p:anim>
                                    <p:animScale>
                                      <p:cBhvr>
                                        <p:cTn id="9" dur="200" decel="100000" autoRev="1" fill="hold">
                                          <p:stCondLst>
                                            <p:cond delay="600"/>
                                          </p:stCondLst>
                                        </p:cTn>
                                        <p:tgtEl>
                                          <p:spTgt spid="5124"/>
                                        </p:tgtEl>
                                      </p:cBhvr>
                                      <p:from x="100000" y="100000"/>
                                      <p:to x="80000" y="100000"/>
                                    </p:animScale>
                                    <p:anim by="(#ppt_h/3+#ppt_w*0.1)" calcmode="lin" valueType="num">
                                      <p:cBhvr additive="sum">
                                        <p:cTn id="10" dur="200" decel="100000" autoRev="1" fill="hold">
                                          <p:stCondLst>
                                            <p:cond delay="600"/>
                                          </p:stCondLst>
                                        </p:cTn>
                                        <p:tgtEl>
                                          <p:spTgt spid="5124"/>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5123"/>
                                        </p:tgtEl>
                                        <p:attrNameLst>
                                          <p:attrName>style.visibility</p:attrName>
                                        </p:attrNameLst>
                                      </p:cBhvr>
                                      <p:to>
                                        <p:strVal val="visible"/>
                                      </p:to>
                                    </p:set>
                                    <p:anim calcmode="lin" valueType="num">
                                      <p:cBhvr>
                                        <p:cTn id="15" dur="500" fill="hold"/>
                                        <p:tgtEl>
                                          <p:spTgt spid="5123"/>
                                        </p:tgtEl>
                                        <p:attrNameLst>
                                          <p:attrName>ppt_w</p:attrName>
                                        </p:attrNameLst>
                                      </p:cBhvr>
                                      <p:tavLst>
                                        <p:tav tm="0">
                                          <p:val>
                                            <p:fltVal val="0"/>
                                          </p:val>
                                        </p:tav>
                                        <p:tav tm="100000">
                                          <p:val>
                                            <p:strVal val="#ppt_w"/>
                                          </p:val>
                                        </p:tav>
                                      </p:tavLst>
                                    </p:anim>
                                    <p:anim calcmode="lin" valueType="num">
                                      <p:cBhvr>
                                        <p:cTn id="16" dur="500" fill="hold"/>
                                        <p:tgtEl>
                                          <p:spTgt spid="5123"/>
                                        </p:tgtEl>
                                        <p:attrNameLst>
                                          <p:attrName>ppt_h</p:attrName>
                                        </p:attrNameLst>
                                      </p:cBhvr>
                                      <p:tavLst>
                                        <p:tav tm="0">
                                          <p:val>
                                            <p:fltVal val="0"/>
                                          </p:val>
                                        </p:tav>
                                        <p:tav tm="100000">
                                          <p:val>
                                            <p:strVal val="#ppt_h"/>
                                          </p:val>
                                        </p:tav>
                                      </p:tavLst>
                                    </p:anim>
                                    <p:anim calcmode="lin" valueType="num">
                                      <p:cBhvr>
                                        <p:cTn id="17" dur="500" fill="hold"/>
                                        <p:tgtEl>
                                          <p:spTgt spid="5123"/>
                                        </p:tgtEl>
                                        <p:attrNameLst>
                                          <p:attrName>style.rotation</p:attrName>
                                        </p:attrNameLst>
                                      </p:cBhvr>
                                      <p:tavLst>
                                        <p:tav tm="0">
                                          <p:val>
                                            <p:fltVal val="360"/>
                                          </p:val>
                                        </p:tav>
                                        <p:tav tm="100000">
                                          <p:val>
                                            <p:fltVal val="0"/>
                                          </p:val>
                                        </p:tav>
                                      </p:tavLst>
                                    </p:anim>
                                    <p:animEffect transition="in" filter="fade">
                                      <p:cBhvr>
                                        <p:cTn id="18" dur="500"/>
                                        <p:tgtEl>
                                          <p:spTgt spid="5123"/>
                                        </p:tgtEl>
                                      </p:cBhvr>
                                    </p:animEffect>
                                  </p:childTnLst>
                                </p:cTn>
                              </p:par>
                            </p:childTnLst>
                          </p:cTn>
                        </p:par>
                        <p:par>
                          <p:cTn id="19" fill="hold">
                            <p:stCondLst>
                              <p:cond delay="500"/>
                            </p:stCondLst>
                            <p:childTnLst>
                              <p:par>
                                <p:cTn id="20" presetID="2" presetClass="entr" presetSubtype="1"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0-#ppt_h/2"/>
                                          </p:val>
                                        </p:tav>
                                        <p:tav tm="100000">
                                          <p:val>
                                            <p:strVal val="#ppt_y"/>
                                          </p:val>
                                        </p:tav>
                                      </p:tavLst>
                                    </p:anim>
                                  </p:childTnLst>
                                </p:cTn>
                              </p:par>
                              <p:par>
                                <p:cTn id="24" presetID="2" presetClass="entr" presetSubtype="1" fill="hold" grpId="0" nodeType="withEffect">
                                  <p:stCondLst>
                                    <p:cond delay="25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0-#ppt_h/2"/>
                                          </p:val>
                                        </p:tav>
                                        <p:tav tm="100000">
                                          <p:val>
                                            <p:strVal val="#ppt_y"/>
                                          </p:val>
                                        </p:tav>
                                      </p:tavLst>
                                    </p:anim>
                                  </p:childTnLst>
                                </p:cTn>
                              </p:par>
                              <p:par>
                                <p:cTn id="28" presetID="2" presetClass="entr" presetSubtype="1" fill="hold" grpId="0" nodeType="withEffect">
                                  <p:stCondLst>
                                    <p:cond delay="50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0-#ppt_h/2"/>
                                          </p:val>
                                        </p:tav>
                                        <p:tav tm="100000">
                                          <p:val>
                                            <p:strVal val="#ppt_y"/>
                                          </p:val>
                                        </p:tav>
                                      </p:tavLst>
                                    </p:anim>
                                  </p:childTnLst>
                                </p:cTn>
                              </p:par>
                              <p:par>
                                <p:cTn id="32" presetID="2" presetClass="entr" presetSubtype="1"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750" fill="hold"/>
                                        <p:tgtEl>
                                          <p:spTgt spid="9"/>
                                        </p:tgtEl>
                                        <p:attrNameLst>
                                          <p:attrName>ppt_x</p:attrName>
                                        </p:attrNameLst>
                                      </p:cBhvr>
                                      <p:tavLst>
                                        <p:tav tm="0">
                                          <p:val>
                                            <p:strVal val="#ppt_x"/>
                                          </p:val>
                                        </p:tav>
                                        <p:tav tm="100000">
                                          <p:val>
                                            <p:strVal val="#ppt_x"/>
                                          </p:val>
                                        </p:tav>
                                      </p:tavLst>
                                    </p:anim>
                                    <p:anim calcmode="lin" valueType="num">
                                      <p:cBhvr additive="base">
                                        <p:cTn id="35" dur="750" fill="hold"/>
                                        <p:tgtEl>
                                          <p:spTgt spid="9"/>
                                        </p:tgtEl>
                                        <p:attrNameLst>
                                          <p:attrName>ppt_y</p:attrName>
                                        </p:attrNameLst>
                                      </p:cBhvr>
                                      <p:tavLst>
                                        <p:tav tm="0">
                                          <p:val>
                                            <p:strVal val="0-#ppt_h/2"/>
                                          </p:val>
                                        </p:tav>
                                        <p:tav tm="100000">
                                          <p:val>
                                            <p:strVal val="#ppt_y"/>
                                          </p:val>
                                        </p:tav>
                                      </p:tavLst>
                                    </p:anim>
                                  </p:childTnLst>
                                </p:cTn>
                              </p:par>
                              <p:par>
                                <p:cTn id="36" presetID="2" presetClass="entr" presetSubtype="1"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stCondLst>
                                    <p:cond delay="25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750" fill="hold"/>
                                        <p:tgtEl>
                                          <p:spTgt spid="11"/>
                                        </p:tgtEl>
                                        <p:attrNameLst>
                                          <p:attrName>ppt_x</p:attrName>
                                        </p:attrNameLst>
                                      </p:cBhvr>
                                      <p:tavLst>
                                        <p:tav tm="0">
                                          <p:val>
                                            <p:strVal val="#ppt_x"/>
                                          </p:val>
                                        </p:tav>
                                        <p:tav tm="100000">
                                          <p:val>
                                            <p:strVal val="#ppt_x"/>
                                          </p:val>
                                        </p:tav>
                                      </p:tavLst>
                                    </p:anim>
                                    <p:anim calcmode="lin" valueType="num">
                                      <p:cBhvr additive="base">
                                        <p:cTn id="43" dur="750" fill="hold"/>
                                        <p:tgtEl>
                                          <p:spTgt spid="11"/>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500" fill="hold"/>
                                        <p:tgtEl>
                                          <p:spTgt spid="12"/>
                                        </p:tgtEl>
                                        <p:attrNameLst>
                                          <p:attrName>ppt_x</p:attrName>
                                        </p:attrNameLst>
                                      </p:cBhvr>
                                      <p:tavLst>
                                        <p:tav tm="0">
                                          <p:val>
                                            <p:strVal val="#ppt_x"/>
                                          </p:val>
                                        </p:tav>
                                        <p:tav tm="100000">
                                          <p:val>
                                            <p:strVal val="#ppt_x"/>
                                          </p:val>
                                        </p:tav>
                                      </p:tavLst>
                                    </p:anim>
                                    <p:anim calcmode="lin" valueType="num">
                                      <p:cBhvr additive="base">
                                        <p:cTn id="47" dur="500" fill="hold"/>
                                        <p:tgtEl>
                                          <p:spTgt spid="12"/>
                                        </p:tgtEl>
                                        <p:attrNameLst>
                                          <p:attrName>ppt_y</p:attrName>
                                        </p:attrNameLst>
                                      </p:cBhvr>
                                      <p:tavLst>
                                        <p:tav tm="0">
                                          <p:val>
                                            <p:strVal val="0-#ppt_h/2"/>
                                          </p:val>
                                        </p:tav>
                                        <p:tav tm="100000">
                                          <p:val>
                                            <p:strVal val="#ppt_y"/>
                                          </p:val>
                                        </p:tav>
                                      </p:tavLst>
                                    </p:anim>
                                  </p:childTnLst>
                                </p:cTn>
                              </p:par>
                              <p:par>
                                <p:cTn id="48" presetID="2" presetClass="entr" presetSubtype="1" fill="hold" grpId="0" nodeType="withEffect">
                                  <p:stCondLst>
                                    <p:cond delay="25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750" fill="hold"/>
                                        <p:tgtEl>
                                          <p:spTgt spid="13"/>
                                        </p:tgtEl>
                                        <p:attrNameLst>
                                          <p:attrName>ppt_x</p:attrName>
                                        </p:attrNameLst>
                                      </p:cBhvr>
                                      <p:tavLst>
                                        <p:tav tm="0">
                                          <p:val>
                                            <p:strVal val="#ppt_x"/>
                                          </p:val>
                                        </p:tav>
                                        <p:tav tm="100000">
                                          <p:val>
                                            <p:strVal val="#ppt_x"/>
                                          </p:val>
                                        </p:tav>
                                      </p:tavLst>
                                    </p:anim>
                                    <p:anim calcmode="lin" valueType="num">
                                      <p:cBhvr additive="base">
                                        <p:cTn id="51" dur="750" fill="hold"/>
                                        <p:tgtEl>
                                          <p:spTgt spid="13"/>
                                        </p:tgtEl>
                                        <p:attrNameLst>
                                          <p:attrName>ppt_y</p:attrName>
                                        </p:attrNameLst>
                                      </p:cBhvr>
                                      <p:tavLst>
                                        <p:tav tm="0">
                                          <p:val>
                                            <p:strVal val="0-#ppt_h/2"/>
                                          </p:val>
                                        </p:tav>
                                        <p:tav tm="100000">
                                          <p:val>
                                            <p:strVal val="#ppt_y"/>
                                          </p:val>
                                        </p:tav>
                                      </p:tavLst>
                                    </p:anim>
                                  </p:childTnLst>
                                </p:cTn>
                              </p:par>
                              <p:par>
                                <p:cTn id="52" presetID="2" presetClass="entr" presetSubtype="1" fill="hold" grpId="0" nodeType="withEffect">
                                  <p:stCondLst>
                                    <p:cond delay="25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ppt_x"/>
                                          </p:val>
                                        </p:tav>
                                        <p:tav tm="100000">
                                          <p:val>
                                            <p:strVal val="#ppt_x"/>
                                          </p:val>
                                        </p:tav>
                                      </p:tavLst>
                                    </p:anim>
                                    <p:anim calcmode="lin" valueType="num">
                                      <p:cBhvr additive="base">
                                        <p:cTn id="55" dur="500" fill="hold"/>
                                        <p:tgtEl>
                                          <p:spTgt spid="14"/>
                                        </p:tgtEl>
                                        <p:attrNameLst>
                                          <p:attrName>ppt_y</p:attrName>
                                        </p:attrNameLst>
                                      </p:cBhvr>
                                      <p:tavLst>
                                        <p:tav tm="0">
                                          <p:val>
                                            <p:strVal val="0-#ppt_h/2"/>
                                          </p:val>
                                        </p:tav>
                                        <p:tav tm="100000">
                                          <p:val>
                                            <p:strVal val="#ppt_y"/>
                                          </p:val>
                                        </p:tav>
                                      </p:tavLst>
                                    </p:anim>
                                  </p:childTnLst>
                                </p:cTn>
                              </p:par>
                            </p:childTnLst>
                          </p:cTn>
                        </p:par>
                        <p:par>
                          <p:cTn id="56" fill="hold">
                            <p:stCondLst>
                              <p:cond delay="1500"/>
                            </p:stCondLst>
                            <p:childTnLst>
                              <p:par>
                                <p:cTn id="57" presetID="2" presetClass="entr" presetSubtype="2"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500" fill="hold"/>
                                        <p:tgtEl>
                                          <p:spTgt spid="15"/>
                                        </p:tgtEl>
                                        <p:attrNameLst>
                                          <p:attrName>ppt_x</p:attrName>
                                        </p:attrNameLst>
                                      </p:cBhvr>
                                      <p:tavLst>
                                        <p:tav tm="0">
                                          <p:val>
                                            <p:strVal val="1+#ppt_w/2"/>
                                          </p:val>
                                        </p:tav>
                                        <p:tav tm="100000">
                                          <p:val>
                                            <p:strVal val="#ppt_x"/>
                                          </p:val>
                                        </p:tav>
                                      </p:tavLst>
                                    </p:anim>
                                    <p:anim calcmode="lin" valueType="num">
                                      <p:cBhvr additive="base">
                                        <p:cTn id="60" dur="500" fill="hold"/>
                                        <p:tgtEl>
                                          <p:spTgt spid="15"/>
                                        </p:tgtEl>
                                        <p:attrNameLst>
                                          <p:attrName>ppt_y</p:attrName>
                                        </p:attrNameLst>
                                      </p:cBhvr>
                                      <p:tavLst>
                                        <p:tav tm="0">
                                          <p:val>
                                            <p:strVal val="#ppt_y"/>
                                          </p:val>
                                        </p:tav>
                                        <p:tav tm="100000">
                                          <p:val>
                                            <p:strVal val="#ppt_y"/>
                                          </p:val>
                                        </p:tav>
                                      </p:tavLst>
                                    </p:anim>
                                  </p:childTnLst>
                                </p:cTn>
                              </p:par>
                              <p:par>
                                <p:cTn id="61"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62" dur="6500" fill="hold"/>
                                        <p:tgtEl>
                                          <p:spTgt spid="15"/>
                                        </p:tgtEl>
                                        <p:attrNameLst>
                                          <p:attrName>ppt_x</p:attrName>
                                          <p:attrName>ppt_y</p:attrName>
                                        </p:attrNameLst>
                                      </p:cBhvr>
                                      <p:rCtr x="-38400" y="-12300"/>
                                    </p:animMotion>
                                  </p:childTnLst>
                                </p:cTn>
                              </p:par>
                              <p:par>
                                <p:cTn id="63" presetID="8" presetClass="emph" presetSubtype="0" repeatCount="2000" fill="hold" grpId="1" nodeType="withEffect">
                                  <p:stCondLst>
                                    <p:cond delay="0"/>
                                  </p:stCondLst>
                                  <p:childTnLst>
                                    <p:animRot by="21600000">
                                      <p:cBhvr>
                                        <p:cTn id="64" dur="3500" fill="hold"/>
                                        <p:tgtEl>
                                          <p:spTgt spid="6"/>
                                        </p:tgtEl>
                                        <p:attrNameLst>
                                          <p:attrName>r</p:attrName>
                                        </p:attrNameLst>
                                      </p:cBhvr>
                                    </p:animRot>
                                  </p:childTnLst>
                                </p:cTn>
                              </p:par>
                              <p:par>
                                <p:cTn id="65" presetID="8" presetClass="emph" presetSubtype="0" repeatCount="2000" fill="hold" grpId="1" nodeType="withEffect">
                                  <p:stCondLst>
                                    <p:cond delay="0"/>
                                  </p:stCondLst>
                                  <p:childTnLst>
                                    <p:animRot by="-21600000">
                                      <p:cBhvr>
                                        <p:cTn id="66" dur="3500" fill="hold"/>
                                        <p:tgtEl>
                                          <p:spTgt spid="9"/>
                                        </p:tgtEl>
                                        <p:attrNameLst>
                                          <p:attrName>r</p:attrName>
                                        </p:attrNameLst>
                                      </p:cBhvr>
                                    </p:animRot>
                                  </p:childTnLst>
                                </p:cTn>
                              </p:par>
                              <p:par>
                                <p:cTn id="67" presetID="8" presetClass="emph" presetSubtype="0" repeatCount="2000" fill="hold" grpId="1" nodeType="withEffect">
                                  <p:stCondLst>
                                    <p:cond delay="0"/>
                                  </p:stCondLst>
                                  <p:childTnLst>
                                    <p:animRot by="21600000">
                                      <p:cBhvr>
                                        <p:cTn id="68" dur="3500" fill="hold"/>
                                        <p:tgtEl>
                                          <p:spTgt spid="10"/>
                                        </p:tgtEl>
                                        <p:attrNameLst>
                                          <p:attrName>r</p:attrName>
                                        </p:attrNameLst>
                                      </p:cBhvr>
                                    </p:animRot>
                                  </p:childTnLst>
                                </p:cTn>
                              </p:par>
                              <p:par>
                                <p:cTn id="69" presetID="8" presetClass="emph" presetSubtype="0" repeatCount="2000" fill="hold" grpId="1" nodeType="withEffect">
                                  <p:stCondLst>
                                    <p:cond delay="0"/>
                                  </p:stCondLst>
                                  <p:childTnLst>
                                    <p:animRot by="-21600000">
                                      <p:cBhvr>
                                        <p:cTn id="70" dur="3500" fill="hold"/>
                                        <p:tgtEl>
                                          <p:spTgt spid="12"/>
                                        </p:tgtEl>
                                        <p:attrNameLst>
                                          <p:attrName>r</p:attrName>
                                        </p:attrNameLst>
                                      </p:cBhvr>
                                    </p:animRot>
                                  </p:childTnLst>
                                </p:cTn>
                              </p:par>
                              <p:par>
                                <p:cTn id="71" presetID="8" presetClass="emph" presetSubtype="0" repeatCount="2000" fill="hold" grpId="1" nodeType="withEffect">
                                  <p:stCondLst>
                                    <p:cond delay="0"/>
                                  </p:stCondLst>
                                  <p:childTnLst>
                                    <p:animRot by="21600000">
                                      <p:cBhvr>
                                        <p:cTn id="72" dur="3500" fill="hold"/>
                                        <p:tgtEl>
                                          <p:spTgt spid="8"/>
                                        </p:tgtEl>
                                        <p:attrNameLst>
                                          <p:attrName>r</p:attrName>
                                        </p:attrNameLst>
                                      </p:cBhvr>
                                    </p:animRot>
                                  </p:childTnLst>
                                </p:cTn>
                              </p:par>
                              <p:par>
                                <p:cTn id="73" presetID="6" presetClass="emph" presetSubtype="0" repeatCount="2000" autoRev="1" fill="hold" grpId="1" nodeType="withEffect">
                                  <p:stCondLst>
                                    <p:cond delay="0"/>
                                  </p:stCondLst>
                                  <p:childTnLst>
                                    <p:animScale>
                                      <p:cBhvr>
                                        <p:cTn id="74" dur="2000" fill="hold"/>
                                        <p:tgtEl>
                                          <p:spTgt spid="14"/>
                                        </p:tgtEl>
                                      </p:cBhvr>
                                      <p:by x="150000" y="150000"/>
                                    </p:animScale>
                                  </p:childTnLst>
                                </p:cTn>
                              </p:par>
                              <p:par>
                                <p:cTn id="75" presetID="6" presetClass="emph" presetSubtype="0" repeatCount="2000" autoRev="1" fill="hold" grpId="1" nodeType="withEffect">
                                  <p:stCondLst>
                                    <p:cond delay="0"/>
                                  </p:stCondLst>
                                  <p:childTnLst>
                                    <p:animScale>
                                      <p:cBhvr>
                                        <p:cTn id="76" dur="2000" fill="hold"/>
                                        <p:tgtEl>
                                          <p:spTgt spid="7"/>
                                        </p:tgtEl>
                                      </p:cBhvr>
                                      <p:by x="150000" y="150000"/>
                                    </p:animScale>
                                  </p:childTnLst>
                                </p:cTn>
                              </p:par>
                            </p:childTnLst>
                          </p:cTn>
                        </p:par>
                        <p:par>
                          <p:cTn id="77" fill="hold">
                            <p:stCondLst>
                              <p:cond delay="9500"/>
                            </p:stCondLst>
                            <p:childTnLst>
                              <p:par>
                                <p:cTn id="78" presetID="37" presetClass="entr" presetSubtype="0" fill="hold" nodeType="after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fade">
                                      <p:cBhvr>
                                        <p:cTn id="80" dur="1000"/>
                                        <p:tgtEl>
                                          <p:spTgt spid="16"/>
                                        </p:tgtEl>
                                      </p:cBhvr>
                                    </p:animEffect>
                                    <p:anim calcmode="lin" valueType="num">
                                      <p:cBhvr>
                                        <p:cTn id="81" dur="1000" fill="hold"/>
                                        <p:tgtEl>
                                          <p:spTgt spid="16"/>
                                        </p:tgtEl>
                                        <p:attrNameLst>
                                          <p:attrName>ppt_x</p:attrName>
                                        </p:attrNameLst>
                                      </p:cBhvr>
                                      <p:tavLst>
                                        <p:tav tm="0">
                                          <p:val>
                                            <p:strVal val="#ppt_x"/>
                                          </p:val>
                                        </p:tav>
                                        <p:tav tm="100000">
                                          <p:val>
                                            <p:strVal val="#ppt_x"/>
                                          </p:val>
                                        </p:tav>
                                      </p:tavLst>
                                    </p:anim>
                                    <p:anim calcmode="lin" valueType="num">
                                      <p:cBhvr>
                                        <p:cTn id="82" dur="900" decel="100000" fill="hold"/>
                                        <p:tgtEl>
                                          <p:spTgt spid="16"/>
                                        </p:tgtEl>
                                        <p:attrNameLst>
                                          <p:attrName>ppt_y</p:attrName>
                                        </p:attrNameLst>
                                      </p:cBhvr>
                                      <p:tavLst>
                                        <p:tav tm="0">
                                          <p:val>
                                            <p:strVal val="#ppt_y+1"/>
                                          </p:val>
                                        </p:tav>
                                        <p:tav tm="100000">
                                          <p:val>
                                            <p:strVal val="#ppt_y-.03"/>
                                          </p:val>
                                        </p:tav>
                                      </p:tavLst>
                                    </p:anim>
                                    <p:anim calcmode="lin" valueType="num">
                                      <p:cBhvr>
                                        <p:cTn id="83"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2" grpId="0" animBg="1"/>
      <p:bldP spid="12" grpId="1" animBg="1"/>
      <p:bldP spid="13" grpId="0" animBg="1"/>
      <p:bldP spid="14" grpId="0" animBg="1"/>
      <p:bldP spid="14"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2.xml><?xml version="1.0" encoding="utf-8"?>
<p:tagLst xmlns:a="http://schemas.openxmlformats.org/drawingml/2006/main" xmlns:r="http://schemas.openxmlformats.org/officeDocument/2006/relationships" xmlns:p="http://schemas.openxmlformats.org/presentationml/2006/main">
  <p:tag name="GENSWF_SLIDE_TITLE" val="Tên bài"/>
  <p:tag name="ISPRING_SLIDE_INDENT_LEVEL" val="0"/>
  <p:tag name="ISPRING_PRESENTER_ID" val="{C2888B76-A251-4C62-904B-D2132BF9B8EA}"/>
  <p:tag name="ISPRING_CUSTOM_TIMING_USED" val="0"/>
</p:tagLst>
</file>

<file path=ppt/tags/tag3.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Lst>
</file>

<file path=ppt/tags/tag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APHUON~1\AppData\Local\Temp\PR\data\asimages\{4DDDEE58-FEFB-4661-AF33-FF25E139847E}_5.png&quot;/&gt;&lt;left val=&quot;600&quot;/&gt;&lt;top val=&quot;241&quot;/&gt;&lt;width val=&quot;224&quot;/&gt;&lt;height val=&quot;93&quot;/&gt;&lt;hasText val=&quot;1&quot;/&gt;&lt;/Image&gt;&lt;/ThreeDShapeInfo&gt;"/>
  <p:tag name="PRESENTER_SHAPETEXTINFO" val="&lt;ShapeTextInfo&gt;&lt;TableIndex row=&quot;-1&quot; col=&quot;-1&quot;&gt;&lt;linesCount val=&quot;1&quot;/&gt;&lt;lineCharCount val=&quot;9&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2E5BA9D4-1F00-48E6-937C-9596EFB21A9D}&quot;/&gt;&lt;isInvalidForFieldText val=&quot;0&quot;/&gt;&lt;Image&gt;&lt;filename val=&quot;C:\Users\APHUON~1\AppData\Local\Temp\PR\data\asimages\{2E5BA9D4-1F00-48E6-937C-9596EFB21A9D}_5.png&quot;/&gt;&lt;left val=&quot;161&quot;/&gt;&lt;top val=&quot;101&quot;/&gt;&lt;width val=&quot;630&quot;/&gt;&lt;height val=&quot;119&quot;/&gt;&lt;hasText val=&quot;1&quot;/&gt;&lt;/Image&gt;&lt;/ThreeDShapeInfo&gt;"/>
  <p:tag name="PRESENTER_SHAPETEXTINFO" val="&lt;ShapeTextInfo&gt;&lt;TableIndex row=&quot;-1&quot; col=&quot;-1&quot;&gt;&lt;linesCount val=&quot;2&quot;/&gt;&lt;lineCharCount val=&quot;12&quot;/&gt;&lt;lineCharCount val=&quot;14&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APHUON~1\AppData\Local\Temp\PR\data\asimages\{CBB83C25-A836-4170-BB3A-05E7A78D64EE}_6.png&quot;/&gt;&lt;left val=&quot;174&quot;/&gt;&lt;top val=&quot;435&quot;/&gt;&lt;width val=&quot;636&quot;/&gt;&lt;height val=&quot;67&quot;/&gt;&lt;hasText val=&quot;1&quot;/&gt;&lt;/Image&gt;&lt;/ThreeDShapeInfo&gt;"/>
  <p:tag name="PRESENTER_SHAPETEXTINFO" val="&lt;ShapeTextInfo&gt;&lt;TableIndex row=&quot;-1&quot; col=&quot;-1&quot;&gt;&lt;linesCount val=&quot;2&quot;/&gt;&lt;lineCharCount val=&quot;71&quot;/&gt;&lt;lineCharCount val=&quot;44&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9_Office Theme">
  <a:themeElements>
    <a:clrScheme name="自定义 845">
      <a:dk1>
        <a:srgbClr val="5F5F5F"/>
      </a:dk1>
      <a:lt1>
        <a:sysClr val="window" lastClr="FFFFFF"/>
      </a:lt1>
      <a:dk2>
        <a:srgbClr val="5F5F5F"/>
      </a:dk2>
      <a:lt2>
        <a:srgbClr val="E7E6E6"/>
      </a:lt2>
      <a:accent1>
        <a:srgbClr val="1D9BB8"/>
      </a:accent1>
      <a:accent2>
        <a:srgbClr val="1D9BB8"/>
      </a:accent2>
      <a:accent3>
        <a:srgbClr val="1D9BB8"/>
      </a:accent3>
      <a:accent4>
        <a:srgbClr val="1D9BB8"/>
      </a:accent4>
      <a:accent5>
        <a:srgbClr val="1D9BB8"/>
      </a:accent5>
      <a:accent6>
        <a:srgbClr val="FFFFFF"/>
      </a:accent6>
      <a:hlink>
        <a:srgbClr val="1D9BB8"/>
      </a:hlink>
      <a:folHlink>
        <a:srgbClr val="1D9BB8"/>
      </a:folHlink>
    </a:clrScheme>
    <a:fontScheme name="Lato">
      <a:majorFont>
        <a:latin typeface="Lato Regular"/>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0_Office Theme">
  <a:themeElements>
    <a:clrScheme name="自定义 845">
      <a:dk1>
        <a:srgbClr val="5F5F5F"/>
      </a:dk1>
      <a:lt1>
        <a:sysClr val="window" lastClr="FFFFFF"/>
      </a:lt1>
      <a:dk2>
        <a:srgbClr val="5F5F5F"/>
      </a:dk2>
      <a:lt2>
        <a:srgbClr val="E7E6E6"/>
      </a:lt2>
      <a:accent1>
        <a:srgbClr val="1D9BB8"/>
      </a:accent1>
      <a:accent2>
        <a:srgbClr val="1D9BB8"/>
      </a:accent2>
      <a:accent3>
        <a:srgbClr val="1D9BB8"/>
      </a:accent3>
      <a:accent4>
        <a:srgbClr val="1D9BB8"/>
      </a:accent4>
      <a:accent5>
        <a:srgbClr val="1D9BB8"/>
      </a:accent5>
      <a:accent6>
        <a:srgbClr val="FFFFFF"/>
      </a:accent6>
      <a:hlink>
        <a:srgbClr val="1D9BB8"/>
      </a:hlink>
      <a:folHlink>
        <a:srgbClr val="1D9BB8"/>
      </a:folHlink>
    </a:clrScheme>
    <a:fontScheme name="Lato">
      <a:majorFont>
        <a:latin typeface="Lato Regular"/>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24219</TotalTime>
  <Words>3064</Words>
  <Application>Microsoft Office PowerPoint</Application>
  <PresentationFormat>Custom</PresentationFormat>
  <Paragraphs>316</Paragraphs>
  <Slides>39</Slides>
  <Notes>15</Notes>
  <HiddenSlides>0</HiddenSlides>
  <MMClips>0</MMClips>
  <ScaleCrop>false</ScaleCrop>
  <HeadingPairs>
    <vt:vector size="4" baseType="variant">
      <vt:variant>
        <vt:lpstr>Theme</vt:lpstr>
      </vt:variant>
      <vt:variant>
        <vt:i4>3</vt:i4>
      </vt:variant>
      <vt:variant>
        <vt:lpstr>Slide Titles</vt:lpstr>
      </vt:variant>
      <vt:variant>
        <vt:i4>39</vt:i4>
      </vt:variant>
    </vt:vector>
  </HeadingPairs>
  <TitlesOfParts>
    <vt:vector size="42" baseType="lpstr">
      <vt:lpstr>9_Office Theme</vt:lpstr>
      <vt:lpstr>10_Office Theme</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Admin</cp:lastModifiedBy>
  <cp:revision>799</cp:revision>
  <dcterms:created xsi:type="dcterms:W3CDTF">2018-11-20T15:16:47Z</dcterms:created>
  <dcterms:modified xsi:type="dcterms:W3CDTF">2021-09-17T02:56:37Z</dcterms:modified>
</cp:coreProperties>
</file>