
<file path=[Content_Types].xml><?xml version="1.0" encoding="utf-8"?>
<Types xmlns="http://schemas.openxmlformats.org/package/2006/content-types">
  <Default Extension="png" ContentType="image/png"/>
  <Default Extension="svg" ContentType="image/svg+xml"/>
  <Default Extension="jpeg" ContentType="image/jpeg"/>
  <Default Extension="emf" ContentType="image/x-emf"/>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718" r:id="rId1"/>
  </p:sldMasterIdLst>
  <p:sldIdLst>
    <p:sldId id="256" r:id="rId2"/>
    <p:sldId id="274" r:id="rId3"/>
    <p:sldId id="273" r:id="rId4"/>
    <p:sldId id="259" r:id="rId5"/>
    <p:sldId id="264" r:id="rId6"/>
    <p:sldId id="267" r:id="rId7"/>
    <p:sldId id="265" r:id="rId8"/>
    <p:sldId id="266" r:id="rId9"/>
    <p:sldId id="268" r:id="rId10"/>
    <p:sldId id="269" r:id="rId11"/>
    <p:sldId id="270" r:id="rId12"/>
    <p:sldId id="271" r:id="rId13"/>
    <p:sldId id="272"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2A273EA-C7AC-43C9-BA37-D11F527CAD1F}" type="datetimeFigureOut">
              <a:rPr lang="en-US" smtClean="0"/>
              <a:t>4/13/2023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82E5E9D-554E-4817-8AE0-A91B44133F84}" type="slidenum">
              <a:rPr lang="en-US" smtClean="0"/>
              <a:t>‹#›</a:t>
            </a:fld>
            <a:endParaRPr lang="en-US"/>
          </a:p>
        </p:txBody>
      </p:sp>
    </p:spTree>
    <p:extLst>
      <p:ext uri="{BB962C8B-B14F-4D97-AF65-F5344CB8AC3E}">
        <p14:creationId xmlns:p14="http://schemas.microsoft.com/office/powerpoint/2010/main" val="3295441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2A273EA-C7AC-43C9-BA37-D11F527CAD1F}" type="datetimeFigureOut">
              <a:rPr lang="en-US" smtClean="0"/>
              <a:t>4/13/2023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82E5E9D-554E-4817-8AE0-A91B44133F84}" type="slidenum">
              <a:rPr lang="en-US" smtClean="0"/>
              <a:t>‹#›</a:t>
            </a:fld>
            <a:endParaRPr lang="en-US"/>
          </a:p>
        </p:txBody>
      </p:sp>
    </p:spTree>
    <p:extLst>
      <p:ext uri="{BB962C8B-B14F-4D97-AF65-F5344CB8AC3E}">
        <p14:creationId xmlns:p14="http://schemas.microsoft.com/office/powerpoint/2010/main" val="34214581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2A273EA-C7AC-43C9-BA37-D11F527CAD1F}" type="datetimeFigureOut">
              <a:rPr lang="en-US" smtClean="0"/>
              <a:t>4/13/2023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82E5E9D-554E-4817-8AE0-A91B44133F84}" type="slidenum">
              <a:rPr lang="en-US" smtClean="0"/>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29896333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2A273EA-C7AC-43C9-BA37-D11F527CAD1F}" type="datetimeFigureOut">
              <a:rPr lang="en-US" smtClean="0"/>
              <a:t>4/13/2023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82E5E9D-554E-4817-8AE0-A91B44133F84}" type="slidenum">
              <a:rPr lang="en-US" smtClean="0"/>
              <a:t>‹#›</a:t>
            </a:fld>
            <a:endParaRPr lang="en-US"/>
          </a:p>
        </p:txBody>
      </p:sp>
    </p:spTree>
    <p:extLst>
      <p:ext uri="{BB962C8B-B14F-4D97-AF65-F5344CB8AC3E}">
        <p14:creationId xmlns:p14="http://schemas.microsoft.com/office/powerpoint/2010/main" val="15903154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2A273EA-C7AC-43C9-BA37-D11F527CAD1F}" type="datetimeFigureOut">
              <a:rPr lang="en-US" smtClean="0"/>
              <a:t>4/13/2023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82E5E9D-554E-4817-8AE0-A91B44133F84}"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3815658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2A273EA-C7AC-43C9-BA37-D11F527CAD1F}" type="datetimeFigureOut">
              <a:rPr lang="en-US" smtClean="0"/>
              <a:t>4/13/2023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82E5E9D-554E-4817-8AE0-A91B44133F84}" type="slidenum">
              <a:rPr lang="en-US" smtClean="0"/>
              <a:t>‹#›</a:t>
            </a:fld>
            <a:endParaRPr lang="en-US"/>
          </a:p>
        </p:txBody>
      </p:sp>
    </p:spTree>
    <p:extLst>
      <p:ext uri="{BB962C8B-B14F-4D97-AF65-F5344CB8AC3E}">
        <p14:creationId xmlns:p14="http://schemas.microsoft.com/office/powerpoint/2010/main" val="338199207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2A273EA-C7AC-43C9-BA37-D11F527CAD1F}" type="datetimeFigureOut">
              <a:rPr lang="en-US" smtClean="0"/>
              <a:t>4/13/2023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82E5E9D-554E-4817-8AE0-A91B44133F84}" type="slidenum">
              <a:rPr lang="en-US" smtClean="0"/>
              <a:t>‹#›</a:t>
            </a:fld>
            <a:endParaRPr lang="en-US"/>
          </a:p>
        </p:txBody>
      </p:sp>
    </p:spTree>
    <p:extLst>
      <p:ext uri="{BB962C8B-B14F-4D97-AF65-F5344CB8AC3E}">
        <p14:creationId xmlns:p14="http://schemas.microsoft.com/office/powerpoint/2010/main" val="26521243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2A273EA-C7AC-43C9-BA37-D11F527CAD1F}" type="datetimeFigureOut">
              <a:rPr lang="en-US" smtClean="0"/>
              <a:t>4/13/2023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82E5E9D-554E-4817-8AE0-A91B44133F84}" type="slidenum">
              <a:rPr lang="en-US" smtClean="0"/>
              <a:t>‹#›</a:t>
            </a:fld>
            <a:endParaRPr lang="en-US"/>
          </a:p>
        </p:txBody>
      </p:sp>
    </p:spTree>
    <p:extLst>
      <p:ext uri="{BB962C8B-B14F-4D97-AF65-F5344CB8AC3E}">
        <p14:creationId xmlns:p14="http://schemas.microsoft.com/office/powerpoint/2010/main" val="39218165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2A273EA-C7AC-43C9-BA37-D11F527CAD1F}" type="datetimeFigureOut">
              <a:rPr lang="en-US" smtClean="0"/>
              <a:t>4/13/2023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82E5E9D-554E-4817-8AE0-A91B44133F84}" type="slidenum">
              <a:rPr lang="en-US" smtClean="0"/>
              <a:t>‹#›</a:t>
            </a:fld>
            <a:endParaRPr lang="en-US"/>
          </a:p>
        </p:txBody>
      </p:sp>
    </p:spTree>
    <p:extLst>
      <p:ext uri="{BB962C8B-B14F-4D97-AF65-F5344CB8AC3E}">
        <p14:creationId xmlns:p14="http://schemas.microsoft.com/office/powerpoint/2010/main" val="24312771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2A273EA-C7AC-43C9-BA37-D11F527CAD1F}" type="datetimeFigureOut">
              <a:rPr lang="en-US" smtClean="0"/>
              <a:t>4/13/2023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82E5E9D-554E-4817-8AE0-A91B44133F84}" type="slidenum">
              <a:rPr lang="en-US" smtClean="0"/>
              <a:t>‹#›</a:t>
            </a:fld>
            <a:endParaRPr lang="en-US"/>
          </a:p>
        </p:txBody>
      </p:sp>
    </p:spTree>
    <p:extLst>
      <p:ext uri="{BB962C8B-B14F-4D97-AF65-F5344CB8AC3E}">
        <p14:creationId xmlns:p14="http://schemas.microsoft.com/office/powerpoint/2010/main" val="28975216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2A273EA-C7AC-43C9-BA37-D11F527CAD1F}" type="datetimeFigureOut">
              <a:rPr lang="en-US" smtClean="0"/>
              <a:t>4/13/2023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82E5E9D-554E-4817-8AE0-A91B44133F84}" type="slidenum">
              <a:rPr lang="en-US" smtClean="0"/>
              <a:t>‹#›</a:t>
            </a:fld>
            <a:endParaRPr lang="en-US"/>
          </a:p>
        </p:txBody>
      </p:sp>
    </p:spTree>
    <p:extLst>
      <p:ext uri="{BB962C8B-B14F-4D97-AF65-F5344CB8AC3E}">
        <p14:creationId xmlns:p14="http://schemas.microsoft.com/office/powerpoint/2010/main" val="32683158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2A273EA-C7AC-43C9-BA37-D11F527CAD1F}" type="datetimeFigureOut">
              <a:rPr lang="en-US" smtClean="0"/>
              <a:t>4/13/2023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82E5E9D-554E-4817-8AE0-A91B44133F84}" type="slidenum">
              <a:rPr lang="en-US" smtClean="0"/>
              <a:t>‹#›</a:t>
            </a:fld>
            <a:endParaRPr lang="en-US"/>
          </a:p>
        </p:txBody>
      </p:sp>
    </p:spTree>
    <p:extLst>
      <p:ext uri="{BB962C8B-B14F-4D97-AF65-F5344CB8AC3E}">
        <p14:creationId xmlns:p14="http://schemas.microsoft.com/office/powerpoint/2010/main" val="10051005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2A273EA-C7AC-43C9-BA37-D11F527CAD1F}" type="datetimeFigureOut">
              <a:rPr lang="en-US" smtClean="0"/>
              <a:t>4/13/2023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82E5E9D-554E-4817-8AE0-A91B44133F84}" type="slidenum">
              <a:rPr lang="en-US" smtClean="0"/>
              <a:t>‹#›</a:t>
            </a:fld>
            <a:endParaRPr lang="en-US"/>
          </a:p>
        </p:txBody>
      </p:sp>
    </p:spTree>
    <p:extLst>
      <p:ext uri="{BB962C8B-B14F-4D97-AF65-F5344CB8AC3E}">
        <p14:creationId xmlns:p14="http://schemas.microsoft.com/office/powerpoint/2010/main" val="6031030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2A273EA-C7AC-43C9-BA37-D11F527CAD1F}" type="datetimeFigureOut">
              <a:rPr lang="en-US" smtClean="0"/>
              <a:t>4/13/2023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82E5E9D-554E-4817-8AE0-A91B44133F84}" type="slidenum">
              <a:rPr lang="en-US" smtClean="0"/>
              <a:t>‹#›</a:t>
            </a:fld>
            <a:endParaRPr lang="en-US"/>
          </a:p>
        </p:txBody>
      </p:sp>
    </p:spTree>
    <p:extLst>
      <p:ext uri="{BB962C8B-B14F-4D97-AF65-F5344CB8AC3E}">
        <p14:creationId xmlns:p14="http://schemas.microsoft.com/office/powerpoint/2010/main" val="5042694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2A273EA-C7AC-43C9-BA37-D11F527CAD1F}" type="datetimeFigureOut">
              <a:rPr lang="en-US" smtClean="0"/>
              <a:t>4/13/2023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82E5E9D-554E-4817-8AE0-A91B44133F84}" type="slidenum">
              <a:rPr lang="en-US" smtClean="0"/>
              <a:t>‹#›</a:t>
            </a:fld>
            <a:endParaRPr lang="en-US"/>
          </a:p>
        </p:txBody>
      </p:sp>
    </p:spTree>
    <p:extLst>
      <p:ext uri="{BB962C8B-B14F-4D97-AF65-F5344CB8AC3E}">
        <p14:creationId xmlns:p14="http://schemas.microsoft.com/office/powerpoint/2010/main" val="3896344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2A273EA-C7AC-43C9-BA37-D11F527CAD1F}" type="datetimeFigureOut">
              <a:rPr lang="en-US" smtClean="0"/>
              <a:t>4/13/2023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82E5E9D-554E-4817-8AE0-A91B44133F84}" type="slidenum">
              <a:rPr lang="en-US" smtClean="0"/>
              <a:t>‹#›</a:t>
            </a:fld>
            <a:endParaRPr lang="en-US"/>
          </a:p>
        </p:txBody>
      </p:sp>
    </p:spTree>
    <p:extLst>
      <p:ext uri="{BB962C8B-B14F-4D97-AF65-F5344CB8AC3E}">
        <p14:creationId xmlns:p14="http://schemas.microsoft.com/office/powerpoint/2010/main" val="18094048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2A273EA-C7AC-43C9-BA37-D11F527CAD1F}" type="datetimeFigureOut">
              <a:rPr lang="en-US" smtClean="0"/>
              <a:t>4/13/2023</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882E5E9D-554E-4817-8AE0-A91B44133F84}" type="slidenum">
              <a:rPr lang="en-US" smtClean="0"/>
              <a:t>‹#›</a:t>
            </a:fld>
            <a:endParaRPr lang="en-US"/>
          </a:p>
        </p:txBody>
      </p:sp>
    </p:spTree>
    <p:extLst>
      <p:ext uri="{BB962C8B-B14F-4D97-AF65-F5344CB8AC3E}">
        <p14:creationId xmlns:p14="http://schemas.microsoft.com/office/powerpoint/2010/main" val="1522300393"/>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 id="2147483722" r:id="rId4"/>
    <p:sldLayoutId id="2147483723" r:id="rId5"/>
    <p:sldLayoutId id="2147483724" r:id="rId6"/>
    <p:sldLayoutId id="2147483725" r:id="rId7"/>
    <p:sldLayoutId id="2147483726" r:id="rId8"/>
    <p:sldLayoutId id="2147483727" r:id="rId9"/>
    <p:sldLayoutId id="2147483728" r:id="rId10"/>
    <p:sldLayoutId id="2147483729" r:id="rId11"/>
    <p:sldLayoutId id="2147483730" r:id="rId12"/>
    <p:sldLayoutId id="2147483731" r:id="rId13"/>
    <p:sldLayoutId id="2147483732" r:id="rId14"/>
    <p:sldLayoutId id="2147483733" r:id="rId15"/>
    <p:sldLayoutId id="2147483734"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wmf"/><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4.emf"/><Relationship Id="rId1" Type="http://schemas.openxmlformats.org/officeDocument/2006/relationships/slideLayout" Target="../slideLayouts/slideLayout2.xml"/><Relationship Id="rId4" Type="http://schemas.openxmlformats.org/officeDocument/2006/relationships/image" Target="../media/image12.wmf"/></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2.w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2.w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4.svg"/><Relationship Id="rId4" Type="http://schemas.openxmlformats.org/officeDocument/2006/relationships/image" Target="../media/image2.png"/><Relationship Id="rId9" Type="http://schemas.openxmlformats.org/officeDocument/2006/relationships/image" Target="../media/image8.sv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emf"/><Relationship Id="rId1" Type="http://schemas.openxmlformats.org/officeDocument/2006/relationships/slideLayout" Target="../slideLayouts/slideLayout2.xml"/><Relationship Id="rId4" Type="http://schemas.openxmlformats.org/officeDocument/2006/relationships/image" Target="../media/image12.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257669" y="368422"/>
            <a:ext cx="9676661" cy="6027938"/>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b="1" dirty="0">
              <a:solidFill>
                <a:srgbClr val="FF0000"/>
              </a:solidFill>
              <a:latin typeface="Times New Roman" panose="02020603050405020304" pitchFamily="18" charset="0"/>
              <a:cs typeface="Times New Roman" panose="02020603050405020304" pitchFamily="18" charset="0"/>
            </a:endParaRPr>
          </a:p>
        </p:txBody>
      </p:sp>
      <p:graphicFrame>
        <p:nvGraphicFramePr>
          <p:cNvPr id="2" name="Table 1">
            <a:extLst>
              <a:ext uri="{FF2B5EF4-FFF2-40B4-BE49-F238E27FC236}">
                <a16:creationId xmlns="" xmlns:a16="http://schemas.microsoft.com/office/drawing/2014/main" id="{78AE8539-C0F2-4104-81AC-AC78C6EE5E25}"/>
              </a:ext>
            </a:extLst>
          </p:cNvPr>
          <p:cNvGraphicFramePr>
            <a:graphicFrameLocks noGrp="1"/>
          </p:cNvGraphicFramePr>
          <p:nvPr>
            <p:extLst>
              <p:ext uri="{D42A27DB-BD31-4B8C-83A1-F6EECF244321}">
                <p14:modId xmlns:p14="http://schemas.microsoft.com/office/powerpoint/2010/main" val="2797201360"/>
              </p:ext>
            </p:extLst>
          </p:nvPr>
        </p:nvGraphicFramePr>
        <p:xfrm>
          <a:off x="2547891" y="461640"/>
          <a:ext cx="7617041" cy="5551043"/>
        </p:xfrm>
        <a:graphic>
          <a:graphicData uri="http://schemas.openxmlformats.org/drawingml/2006/table">
            <a:tbl>
              <a:tblPr>
                <a:tableStyleId>{5C22544A-7EE6-4342-B048-85BDC9FD1C3A}</a:tableStyleId>
              </a:tblPr>
              <a:tblGrid>
                <a:gridCol w="7617041">
                  <a:extLst>
                    <a:ext uri="{9D8B030D-6E8A-4147-A177-3AD203B41FA5}">
                      <a16:colId xmlns="" xmlns:a16="http://schemas.microsoft.com/office/drawing/2014/main" val="1536041536"/>
                    </a:ext>
                  </a:extLst>
                </a:gridCol>
              </a:tblGrid>
              <a:tr h="5548544">
                <a:tc>
                  <a:txBody>
                    <a:bodyPr/>
                    <a:lstStyle/>
                    <a:p>
                      <a:r>
                        <a:rPr lang="en-US" sz="18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400" b="1" kern="1200" dirty="0">
                          <a:solidFill>
                            <a:srgbClr val="FF0000"/>
                          </a:solidFill>
                          <a:effectLst/>
                          <a:latin typeface="Times New Roman" panose="02020603050405020304" pitchFamily="18" charset="0"/>
                          <a:ea typeface="+mn-ea"/>
                          <a:cs typeface="Times New Roman" panose="02020603050405020304" pitchFamily="18" charset="0"/>
                        </a:rPr>
                        <a:t>GIỚI </a:t>
                      </a:r>
                      <a:r>
                        <a:rPr lang="vi-VN" sz="2400" b="1" kern="1200" dirty="0">
                          <a:solidFill>
                            <a:srgbClr val="FF0000"/>
                          </a:solidFill>
                          <a:effectLst/>
                          <a:latin typeface="Times New Roman" panose="02020603050405020304" pitchFamily="18" charset="0"/>
                          <a:ea typeface="+mn-ea"/>
                          <a:cs typeface="Times New Roman" panose="02020603050405020304" pitchFamily="18" charset="0"/>
                        </a:rPr>
                        <a:t>THIỆU CHUNG TRÌNH MỒN HỌC</a:t>
                      </a:r>
                      <a:endParaRPr lang="en-US" sz="2400" b="1" kern="1200" dirty="0">
                        <a:solidFill>
                          <a:srgbClr val="FF0000"/>
                        </a:solidFill>
                        <a:effectLst/>
                        <a:latin typeface="Times New Roman" panose="02020603050405020304" pitchFamily="18" charset="0"/>
                        <a:ea typeface="+mn-ea"/>
                        <a:cs typeface="Times New Roman" panose="02020603050405020304" pitchFamily="18" charset="0"/>
                      </a:endParaRPr>
                    </a:p>
                    <a:p>
                      <a:pPr algn="ctr"/>
                      <a:r>
                        <a:rPr lang="en-US" sz="2400" b="1" kern="1200" dirty="0">
                          <a:solidFill>
                            <a:srgbClr val="FF0000"/>
                          </a:solidFill>
                          <a:effectLst/>
                          <a:latin typeface="Times New Roman" panose="02020603050405020304" pitchFamily="18" charset="0"/>
                          <a:ea typeface="+mn-ea"/>
                          <a:cs typeface="Times New Roman" panose="02020603050405020304" pitchFamily="18" charset="0"/>
                        </a:rPr>
                        <a:t>GIÁO DỤC THỂ CHẤT LỚP 6</a:t>
                      </a:r>
                    </a:p>
                    <a:p>
                      <a:endParaRPr lang="en-US" sz="2400" b="1" kern="1200" dirty="0">
                        <a:solidFill>
                          <a:schemeClr val="dk1"/>
                        </a:solidFill>
                        <a:effectLst/>
                        <a:latin typeface="Times New Roman" panose="02020603050405020304" pitchFamily="18" charset="0"/>
                        <a:ea typeface="+mn-ea"/>
                        <a:cs typeface="Times New Roman" panose="02020603050405020304" pitchFamily="18" charset="0"/>
                      </a:endParaRPr>
                    </a:p>
                    <a:p>
                      <a:endParaRPr lang="en-US" sz="1800" b="1" kern="1200" dirty="0">
                        <a:solidFill>
                          <a:schemeClr val="dk1"/>
                        </a:solidFill>
                        <a:effectLst/>
                        <a:latin typeface="Times New Roman" panose="02020603050405020304" pitchFamily="18" charset="0"/>
                        <a:ea typeface="+mn-ea"/>
                        <a:cs typeface="Times New Roman" panose="02020603050405020304" pitchFamily="18" charset="0"/>
                      </a:endParaRPr>
                    </a:p>
                    <a:p>
                      <a:pPr lvl="0"/>
                      <a:r>
                        <a:rPr lang="vi-VN" sz="2000" b="1" u="none" strike="noStrike" kern="1200" dirty="0" err="1">
                          <a:solidFill>
                            <a:schemeClr val="dk1"/>
                          </a:solidFill>
                          <a:effectLst/>
                          <a:latin typeface="Times New Roman" panose="02020603050405020304" pitchFamily="18" charset="0"/>
                          <a:ea typeface="+mn-ea"/>
                          <a:cs typeface="Times New Roman" panose="02020603050405020304" pitchFamily="18" charset="0"/>
                        </a:rPr>
                        <a:t>Mục</a:t>
                      </a:r>
                      <a:r>
                        <a:rPr lang="vi-VN" sz="2000" b="1" u="none" strike="noStrike" kern="1200" dirty="0">
                          <a:solidFill>
                            <a:schemeClr val="dk1"/>
                          </a:solidFill>
                          <a:effectLst/>
                          <a:latin typeface="Times New Roman" panose="02020603050405020304" pitchFamily="18" charset="0"/>
                          <a:ea typeface="+mn-ea"/>
                          <a:cs typeface="Times New Roman" panose="02020603050405020304" pitchFamily="18" charset="0"/>
                        </a:rPr>
                        <a:t> tiêu chương </a:t>
                      </a:r>
                      <a:r>
                        <a:rPr lang="vi-VN" sz="2000" b="1" u="none" strike="noStrike" kern="1200" dirty="0" err="1">
                          <a:solidFill>
                            <a:schemeClr val="dk1"/>
                          </a:solidFill>
                          <a:effectLst/>
                          <a:latin typeface="Times New Roman" panose="02020603050405020304" pitchFamily="18" charset="0"/>
                          <a:ea typeface="+mn-ea"/>
                          <a:cs typeface="Times New Roman" panose="02020603050405020304" pitchFamily="18" charset="0"/>
                        </a:rPr>
                        <a:t>trình</a:t>
                      </a:r>
                      <a:endParaRPr lang="en-US" sz="2000" u="none" strike="noStrike" kern="1200" dirty="0">
                        <a:solidFill>
                          <a:schemeClr val="dk1"/>
                        </a:solidFill>
                        <a:effectLst/>
                        <a:latin typeface="Times New Roman" panose="02020603050405020304" pitchFamily="18" charset="0"/>
                        <a:ea typeface="+mn-ea"/>
                        <a:cs typeface="Times New Roman" panose="02020603050405020304" pitchFamily="18" charset="0"/>
                      </a:endParaRPr>
                    </a:p>
                    <a:p>
                      <a:r>
                        <a:rPr lang="vi-VN" sz="2000" kern="1200" dirty="0">
                          <a:solidFill>
                            <a:schemeClr val="dk1"/>
                          </a:solidFill>
                          <a:effectLst/>
                          <a:latin typeface="Times New Roman" panose="02020603050405020304" pitchFamily="18" charset="0"/>
                          <a:ea typeface="+mn-ea"/>
                          <a:cs typeface="Times New Roman" panose="02020603050405020304" pitchFamily="18" charset="0"/>
                        </a:rPr>
                        <a:t>Môn GDTC </a:t>
                      </a:r>
                      <a:r>
                        <a:rPr lang="vi-VN" sz="2000" kern="1200" dirty="0" err="1">
                          <a:solidFill>
                            <a:schemeClr val="dk1"/>
                          </a:solidFill>
                          <a:effectLst/>
                          <a:latin typeface="Times New Roman" panose="02020603050405020304" pitchFamily="18" charset="0"/>
                          <a:ea typeface="+mn-ea"/>
                          <a:cs typeface="Times New Roman" panose="02020603050405020304" pitchFamily="18" charset="0"/>
                        </a:rPr>
                        <a:t>giúp</a:t>
                      </a:r>
                      <a:r>
                        <a:rPr lang="vi-VN" sz="2000" kern="1200" dirty="0">
                          <a:solidFill>
                            <a:schemeClr val="dk1"/>
                          </a:solidFill>
                          <a:effectLst/>
                          <a:latin typeface="Times New Roman" panose="02020603050405020304" pitchFamily="18" charset="0"/>
                          <a:ea typeface="+mn-ea"/>
                          <a:cs typeface="Times New Roman" panose="02020603050405020304" pitchFamily="18" charset="0"/>
                        </a:rPr>
                        <a:t> HS </a:t>
                      </a:r>
                      <a:r>
                        <a:rPr lang="vi-VN" sz="2000" kern="1200" dirty="0" err="1">
                          <a:solidFill>
                            <a:schemeClr val="dk1"/>
                          </a:solidFill>
                          <a:effectLst/>
                          <a:latin typeface="Times New Roman" panose="02020603050405020304" pitchFamily="18" charset="0"/>
                          <a:ea typeface="+mn-ea"/>
                          <a:cs typeface="Times New Roman" panose="02020603050405020304" pitchFamily="18" charset="0"/>
                        </a:rPr>
                        <a:t>hình</a:t>
                      </a:r>
                      <a:r>
                        <a:rPr lang="vi-VN" sz="2000" kern="1200" dirty="0">
                          <a:solidFill>
                            <a:schemeClr val="dk1"/>
                          </a:solidFill>
                          <a:effectLst/>
                          <a:latin typeface="Times New Roman" panose="02020603050405020304" pitchFamily="18" charset="0"/>
                          <a:ea typeface="+mn-ea"/>
                          <a:cs typeface="Times New Roman" panose="02020603050405020304" pitchFamily="18" charset="0"/>
                        </a:rPr>
                        <a:t> </a:t>
                      </a:r>
                      <a:r>
                        <a:rPr lang="vi-VN" sz="2000" kern="1200" dirty="0" err="1">
                          <a:solidFill>
                            <a:schemeClr val="dk1"/>
                          </a:solidFill>
                          <a:effectLst/>
                          <a:latin typeface="Times New Roman" panose="02020603050405020304" pitchFamily="18" charset="0"/>
                          <a:ea typeface="+mn-ea"/>
                          <a:cs typeface="Times New Roman" panose="02020603050405020304" pitchFamily="18" charset="0"/>
                        </a:rPr>
                        <a:t>thành</a:t>
                      </a:r>
                      <a:r>
                        <a:rPr lang="vi-VN" sz="2000" kern="1200" dirty="0">
                          <a:solidFill>
                            <a:schemeClr val="dk1"/>
                          </a:solidFill>
                          <a:effectLst/>
                          <a:latin typeface="Times New Roman" panose="02020603050405020304" pitchFamily="18" charset="0"/>
                          <a:ea typeface="+mn-ea"/>
                          <a:cs typeface="Times New Roman" panose="02020603050405020304" pitchFamily="18" charset="0"/>
                        </a:rPr>
                        <a:t>, </a:t>
                      </a:r>
                      <a:r>
                        <a:rPr lang="vi-VN" sz="2000" kern="1200" dirty="0" err="1">
                          <a:solidFill>
                            <a:schemeClr val="dk1"/>
                          </a:solidFill>
                          <a:effectLst/>
                          <a:latin typeface="Times New Roman" panose="02020603050405020304" pitchFamily="18" charset="0"/>
                          <a:ea typeface="+mn-ea"/>
                          <a:cs typeface="Times New Roman" panose="02020603050405020304" pitchFamily="18" charset="0"/>
                        </a:rPr>
                        <a:t>phát</a:t>
                      </a:r>
                      <a:r>
                        <a:rPr lang="vi-VN" sz="2000" kern="1200" dirty="0">
                          <a:solidFill>
                            <a:schemeClr val="dk1"/>
                          </a:solidFill>
                          <a:effectLst/>
                          <a:latin typeface="Times New Roman" panose="02020603050405020304" pitchFamily="18" charset="0"/>
                          <a:ea typeface="+mn-ea"/>
                          <a:cs typeface="Times New Roman" panose="02020603050405020304" pitchFamily="18" charset="0"/>
                        </a:rPr>
                        <a:t> </a:t>
                      </a:r>
                      <a:r>
                        <a:rPr lang="vi-VN" sz="2000" kern="1200" dirty="0" err="1">
                          <a:solidFill>
                            <a:schemeClr val="dk1"/>
                          </a:solidFill>
                          <a:effectLst/>
                          <a:latin typeface="Times New Roman" panose="02020603050405020304" pitchFamily="18" charset="0"/>
                          <a:ea typeface="+mn-ea"/>
                          <a:cs typeface="Times New Roman" panose="02020603050405020304" pitchFamily="18" charset="0"/>
                        </a:rPr>
                        <a:t>triền</a:t>
                      </a:r>
                      <a:r>
                        <a:rPr lang="vi-VN" sz="2000" kern="1200" dirty="0">
                          <a:solidFill>
                            <a:schemeClr val="dk1"/>
                          </a:solidFill>
                          <a:effectLst/>
                          <a:latin typeface="Times New Roman" panose="02020603050405020304" pitchFamily="18" charset="0"/>
                          <a:ea typeface="+mn-ea"/>
                          <a:cs typeface="Times New Roman" panose="02020603050405020304" pitchFamily="18" charset="0"/>
                        </a:rPr>
                        <a:t> </a:t>
                      </a:r>
                      <a:r>
                        <a:rPr lang="vi-VN" sz="2000" kern="1200" dirty="0" err="1">
                          <a:solidFill>
                            <a:schemeClr val="dk1"/>
                          </a:solidFill>
                          <a:effectLst/>
                          <a:latin typeface="Times New Roman" panose="02020603050405020304" pitchFamily="18" charset="0"/>
                          <a:ea typeface="+mn-ea"/>
                          <a:cs typeface="Times New Roman" panose="02020603050405020304" pitchFamily="18" charset="0"/>
                        </a:rPr>
                        <a:t>kĩ</a:t>
                      </a:r>
                      <a:r>
                        <a:rPr lang="vi-VN" sz="2000" kern="1200" dirty="0">
                          <a:solidFill>
                            <a:schemeClr val="dk1"/>
                          </a:solidFill>
                          <a:effectLst/>
                          <a:latin typeface="Times New Roman" panose="02020603050405020304" pitchFamily="18" charset="0"/>
                          <a:ea typeface="+mn-ea"/>
                          <a:cs typeface="Times New Roman" panose="02020603050405020304" pitchFamily="18" charset="0"/>
                        </a:rPr>
                        <a:t> năng chăm </a:t>
                      </a:r>
                      <a:r>
                        <a:rPr lang="vi-VN" sz="2000" kern="1200" dirty="0" err="1">
                          <a:solidFill>
                            <a:schemeClr val="dk1"/>
                          </a:solidFill>
                          <a:effectLst/>
                          <a:latin typeface="Times New Roman" panose="02020603050405020304" pitchFamily="18" charset="0"/>
                          <a:ea typeface="+mn-ea"/>
                          <a:cs typeface="Times New Roman" panose="02020603050405020304" pitchFamily="18" charset="0"/>
                        </a:rPr>
                        <a:t>sóc</a:t>
                      </a:r>
                      <a:r>
                        <a:rPr lang="vi-VN" sz="2000" kern="1200" dirty="0">
                          <a:solidFill>
                            <a:schemeClr val="dk1"/>
                          </a:solidFill>
                          <a:effectLst/>
                          <a:latin typeface="Times New Roman" panose="02020603050405020304" pitchFamily="18" charset="0"/>
                          <a:ea typeface="+mn-ea"/>
                          <a:cs typeface="Times New Roman" panose="02020603050405020304" pitchFamily="18" charset="0"/>
                        </a:rPr>
                        <a:t> </a:t>
                      </a:r>
                      <a:r>
                        <a:rPr lang="vi-VN" sz="2000" kern="1200" dirty="0" err="1">
                          <a:solidFill>
                            <a:schemeClr val="dk1"/>
                          </a:solidFill>
                          <a:effectLst/>
                          <a:latin typeface="Times New Roman" panose="02020603050405020304" pitchFamily="18" charset="0"/>
                          <a:ea typeface="+mn-ea"/>
                          <a:cs typeface="Times New Roman" panose="02020603050405020304" pitchFamily="18" charset="0"/>
                        </a:rPr>
                        <a:t>sức</a:t>
                      </a:r>
                      <a:r>
                        <a:rPr lang="vi-VN" sz="2000" kern="1200" dirty="0">
                          <a:solidFill>
                            <a:schemeClr val="dk1"/>
                          </a:solidFill>
                          <a:effectLst/>
                          <a:latin typeface="Times New Roman" panose="02020603050405020304" pitchFamily="18" charset="0"/>
                          <a:ea typeface="+mn-ea"/>
                          <a:cs typeface="Times New Roman" panose="02020603050405020304" pitchFamily="18" charset="0"/>
                        </a:rPr>
                        <a:t> </a:t>
                      </a:r>
                      <a:r>
                        <a:rPr lang="vi-VN" sz="2000" kern="1200" dirty="0" err="1">
                          <a:solidFill>
                            <a:schemeClr val="dk1"/>
                          </a:solidFill>
                          <a:effectLst/>
                          <a:latin typeface="Times New Roman" panose="02020603050405020304" pitchFamily="18" charset="0"/>
                          <a:ea typeface="+mn-ea"/>
                          <a:cs typeface="Times New Roman" panose="02020603050405020304" pitchFamily="18" charset="0"/>
                        </a:rPr>
                        <a:t>khoẻ</a:t>
                      </a:r>
                      <a:r>
                        <a:rPr lang="vi-VN" sz="2000" kern="1200" dirty="0">
                          <a:solidFill>
                            <a:schemeClr val="dk1"/>
                          </a:solidFill>
                          <a:effectLst/>
                          <a:latin typeface="Times New Roman" panose="02020603050405020304" pitchFamily="18" charset="0"/>
                          <a:ea typeface="+mn-ea"/>
                          <a:cs typeface="Times New Roman" panose="02020603050405020304" pitchFamily="18" charset="0"/>
                        </a:rPr>
                        <a:t>, </a:t>
                      </a:r>
                      <a:r>
                        <a:rPr lang="vi-VN" sz="2000" kern="1200" dirty="0" err="1">
                          <a:solidFill>
                            <a:schemeClr val="dk1"/>
                          </a:solidFill>
                          <a:effectLst/>
                          <a:latin typeface="Times New Roman" panose="02020603050405020304" pitchFamily="18" charset="0"/>
                          <a:ea typeface="+mn-ea"/>
                          <a:cs typeface="Times New Roman" panose="02020603050405020304" pitchFamily="18" charset="0"/>
                        </a:rPr>
                        <a:t>kĩ</a:t>
                      </a:r>
                      <a:r>
                        <a:rPr lang="vi-VN" sz="2000" kern="1200" dirty="0">
                          <a:solidFill>
                            <a:schemeClr val="dk1"/>
                          </a:solidFill>
                          <a:effectLst/>
                          <a:latin typeface="Times New Roman" panose="02020603050405020304" pitchFamily="18" charset="0"/>
                          <a:ea typeface="+mn-ea"/>
                          <a:cs typeface="Times New Roman" panose="02020603050405020304" pitchFamily="18" charset="0"/>
                        </a:rPr>
                        <a:t> năng </a:t>
                      </a:r>
                      <a:r>
                        <a:rPr lang="vi-VN" sz="2000" kern="1200" dirty="0" err="1">
                          <a:solidFill>
                            <a:schemeClr val="dk1"/>
                          </a:solidFill>
                          <a:effectLst/>
                          <a:latin typeface="Times New Roman" panose="02020603050405020304" pitchFamily="18" charset="0"/>
                          <a:ea typeface="+mn-ea"/>
                          <a:cs typeface="Times New Roman" panose="02020603050405020304" pitchFamily="18" charset="0"/>
                        </a:rPr>
                        <a:t>vận</a:t>
                      </a:r>
                      <a:r>
                        <a:rPr lang="vi-VN" sz="2000" kern="1200" dirty="0">
                          <a:solidFill>
                            <a:schemeClr val="dk1"/>
                          </a:solidFill>
                          <a:effectLst/>
                          <a:latin typeface="Times New Roman" panose="02020603050405020304" pitchFamily="18" charset="0"/>
                          <a:ea typeface="+mn-ea"/>
                          <a:cs typeface="Times New Roman" panose="02020603050405020304" pitchFamily="18" charset="0"/>
                        </a:rPr>
                        <a:t> </a:t>
                      </a:r>
                      <a:r>
                        <a:rPr lang="vi-VN" sz="2000" kern="1200" dirty="0" err="1">
                          <a:solidFill>
                            <a:schemeClr val="dk1"/>
                          </a:solidFill>
                          <a:effectLst/>
                          <a:latin typeface="Times New Roman" panose="02020603050405020304" pitchFamily="18" charset="0"/>
                          <a:ea typeface="+mn-ea"/>
                          <a:cs typeface="Times New Roman" panose="02020603050405020304" pitchFamily="18" charset="0"/>
                        </a:rPr>
                        <a:t>động</a:t>
                      </a:r>
                      <a:r>
                        <a:rPr lang="vi-VN" sz="2000" kern="1200" dirty="0">
                          <a:solidFill>
                            <a:schemeClr val="dk1"/>
                          </a:solidFill>
                          <a:effectLst/>
                          <a:latin typeface="Times New Roman" panose="02020603050405020304" pitchFamily="18" charset="0"/>
                          <a:ea typeface="+mn-ea"/>
                          <a:cs typeface="Times New Roman" panose="02020603050405020304" pitchFamily="18" charset="0"/>
                        </a:rPr>
                        <a:t>, </a:t>
                      </a:r>
                      <a:r>
                        <a:rPr lang="vi-VN" sz="2000" kern="1200" dirty="0" err="1">
                          <a:solidFill>
                            <a:schemeClr val="dk1"/>
                          </a:solidFill>
                          <a:effectLst/>
                          <a:latin typeface="Times New Roman" panose="02020603050405020304" pitchFamily="18" charset="0"/>
                          <a:ea typeface="+mn-ea"/>
                          <a:cs typeface="Times New Roman" panose="02020603050405020304" pitchFamily="18" charset="0"/>
                        </a:rPr>
                        <a:t>thói</a:t>
                      </a:r>
                      <a:r>
                        <a:rPr lang="vi-VN" sz="2000" kern="1200" dirty="0">
                          <a:solidFill>
                            <a:schemeClr val="dk1"/>
                          </a:solidFill>
                          <a:effectLst/>
                          <a:latin typeface="Times New Roman" panose="02020603050405020304" pitchFamily="18" charset="0"/>
                          <a:ea typeface="+mn-ea"/>
                          <a:cs typeface="Times New Roman" panose="02020603050405020304" pitchFamily="18" charset="0"/>
                        </a:rPr>
                        <a:t> quen </a:t>
                      </a:r>
                      <a:r>
                        <a:rPr lang="vi-VN" sz="2000" kern="1200" dirty="0" err="1">
                          <a:solidFill>
                            <a:schemeClr val="dk1"/>
                          </a:solidFill>
                          <a:effectLst/>
                          <a:latin typeface="Times New Roman" panose="02020603050405020304" pitchFamily="18" charset="0"/>
                          <a:ea typeface="+mn-ea"/>
                          <a:cs typeface="Times New Roman" panose="02020603050405020304" pitchFamily="18" charset="0"/>
                        </a:rPr>
                        <a:t>tập</a:t>
                      </a:r>
                      <a:r>
                        <a:rPr lang="vi-VN" sz="2000" kern="1200" dirty="0">
                          <a:solidFill>
                            <a:schemeClr val="dk1"/>
                          </a:solidFill>
                          <a:effectLst/>
                          <a:latin typeface="Times New Roman" panose="02020603050405020304" pitchFamily="18" charset="0"/>
                          <a:ea typeface="+mn-ea"/>
                          <a:cs typeface="Times New Roman" panose="02020603050405020304" pitchFamily="18" charset="0"/>
                        </a:rPr>
                        <a:t> </a:t>
                      </a:r>
                      <a:r>
                        <a:rPr lang="vi-VN" sz="2000" kern="1200" dirty="0" err="1">
                          <a:solidFill>
                            <a:schemeClr val="dk1"/>
                          </a:solidFill>
                          <a:effectLst/>
                          <a:latin typeface="Times New Roman" panose="02020603050405020304" pitchFamily="18" charset="0"/>
                          <a:ea typeface="+mn-ea"/>
                          <a:cs typeface="Times New Roman" panose="02020603050405020304" pitchFamily="18" charset="0"/>
                        </a:rPr>
                        <a:t>luyện</a:t>
                      </a:r>
                      <a:r>
                        <a:rPr lang="vi-VN" sz="2000" kern="1200" dirty="0">
                          <a:solidFill>
                            <a:schemeClr val="dk1"/>
                          </a:solidFill>
                          <a:effectLst/>
                          <a:latin typeface="Times New Roman" panose="02020603050405020304" pitchFamily="18" charset="0"/>
                          <a:ea typeface="+mn-ea"/>
                          <a:cs typeface="Times New Roman" panose="02020603050405020304" pitchFamily="18" charset="0"/>
                        </a:rPr>
                        <a:t> TDTT </a:t>
                      </a:r>
                      <a:r>
                        <a:rPr lang="vi-VN" sz="2000" kern="1200" dirty="0" err="1">
                          <a:solidFill>
                            <a:schemeClr val="dk1"/>
                          </a:solidFill>
                          <a:effectLst/>
                          <a:latin typeface="Times New Roman" panose="02020603050405020304" pitchFamily="18" charset="0"/>
                          <a:ea typeface="+mn-ea"/>
                          <a:cs typeface="Times New Roman" panose="02020603050405020304" pitchFamily="18" charset="0"/>
                        </a:rPr>
                        <a:t>và</a:t>
                      </a:r>
                      <a:r>
                        <a:rPr lang="vi-VN" sz="2000" kern="1200" dirty="0">
                          <a:solidFill>
                            <a:schemeClr val="dk1"/>
                          </a:solidFill>
                          <a:effectLst/>
                          <a:latin typeface="Times New Roman" panose="02020603050405020304" pitchFamily="18" charset="0"/>
                          <a:ea typeface="+mn-ea"/>
                          <a:cs typeface="Times New Roman" panose="02020603050405020304" pitchFamily="18" charset="0"/>
                        </a:rPr>
                        <a:t> </a:t>
                      </a:r>
                      <a:r>
                        <a:rPr lang="vi-VN" sz="2000" kern="1200" dirty="0" err="1">
                          <a:solidFill>
                            <a:schemeClr val="dk1"/>
                          </a:solidFill>
                          <a:effectLst/>
                          <a:latin typeface="Times New Roman" panose="02020603050405020304" pitchFamily="18" charset="0"/>
                          <a:ea typeface="+mn-ea"/>
                          <a:cs typeface="Times New Roman" panose="02020603050405020304" pitchFamily="18" charset="0"/>
                        </a:rPr>
                        <a:t>rèn</a:t>
                      </a:r>
                      <a:r>
                        <a:rPr lang="vi-VN" sz="2000" kern="1200" dirty="0">
                          <a:solidFill>
                            <a:schemeClr val="dk1"/>
                          </a:solidFill>
                          <a:effectLst/>
                          <a:latin typeface="Times New Roman" panose="02020603050405020304" pitchFamily="18" charset="0"/>
                          <a:ea typeface="+mn-ea"/>
                          <a:cs typeface="Times New Roman" panose="02020603050405020304" pitchFamily="18" charset="0"/>
                        </a:rPr>
                        <a:t> </a:t>
                      </a:r>
                      <a:r>
                        <a:rPr lang="vi-VN" sz="2000" kern="1200" dirty="0" err="1">
                          <a:solidFill>
                            <a:schemeClr val="dk1"/>
                          </a:solidFill>
                          <a:effectLst/>
                          <a:latin typeface="Times New Roman" panose="02020603050405020304" pitchFamily="18" charset="0"/>
                          <a:ea typeface="+mn-ea"/>
                          <a:cs typeface="Times New Roman" panose="02020603050405020304" pitchFamily="18" charset="0"/>
                        </a:rPr>
                        <a:t>luyện</a:t>
                      </a:r>
                      <a:r>
                        <a:rPr lang="vi-VN" sz="2000" kern="1200" dirty="0">
                          <a:solidFill>
                            <a:schemeClr val="dk1"/>
                          </a:solidFill>
                          <a:effectLst/>
                          <a:latin typeface="Times New Roman" panose="02020603050405020304" pitchFamily="18" charset="0"/>
                          <a:ea typeface="+mn-ea"/>
                          <a:cs typeface="Times New Roman" panose="02020603050405020304" pitchFamily="18" charset="0"/>
                        </a:rPr>
                        <a:t> </a:t>
                      </a:r>
                      <a:r>
                        <a:rPr lang="vi-VN" sz="2000" kern="1200" dirty="0" err="1">
                          <a:solidFill>
                            <a:schemeClr val="dk1"/>
                          </a:solidFill>
                          <a:effectLst/>
                          <a:latin typeface="Times New Roman" panose="02020603050405020304" pitchFamily="18" charset="0"/>
                          <a:ea typeface="+mn-ea"/>
                          <a:cs typeface="Times New Roman" panose="02020603050405020304" pitchFamily="18" charset="0"/>
                        </a:rPr>
                        <a:t>những</a:t>
                      </a:r>
                      <a:r>
                        <a:rPr lang="vi-VN" sz="2000" kern="1200" dirty="0">
                          <a:solidFill>
                            <a:schemeClr val="dk1"/>
                          </a:solidFill>
                          <a:effectLst/>
                          <a:latin typeface="Times New Roman" panose="02020603050405020304" pitchFamily="18" charset="0"/>
                          <a:ea typeface="+mn-ea"/>
                          <a:cs typeface="Times New Roman" panose="02020603050405020304" pitchFamily="18" charset="0"/>
                        </a:rPr>
                        <a:t> </a:t>
                      </a:r>
                      <a:r>
                        <a:rPr lang="vi-VN" sz="2000" kern="1200" dirty="0" err="1">
                          <a:solidFill>
                            <a:schemeClr val="dk1"/>
                          </a:solidFill>
                          <a:effectLst/>
                          <a:latin typeface="Times New Roman" panose="02020603050405020304" pitchFamily="18" charset="0"/>
                          <a:ea typeface="+mn-ea"/>
                          <a:cs typeface="Times New Roman" panose="02020603050405020304" pitchFamily="18" charset="0"/>
                        </a:rPr>
                        <a:t>phầm</a:t>
                      </a:r>
                      <a:r>
                        <a:rPr lang="vi-VN" sz="2000" kern="1200" dirty="0">
                          <a:solidFill>
                            <a:schemeClr val="dk1"/>
                          </a:solidFill>
                          <a:effectLst/>
                          <a:latin typeface="Times New Roman" panose="02020603050405020304" pitchFamily="18" charset="0"/>
                          <a:ea typeface="+mn-ea"/>
                          <a:cs typeface="Times New Roman" panose="02020603050405020304" pitchFamily="18" charset="0"/>
                        </a:rPr>
                        <a:t> </a:t>
                      </a:r>
                      <a:r>
                        <a:rPr lang="vi-VN" sz="2000" kern="1200" dirty="0" err="1">
                          <a:solidFill>
                            <a:schemeClr val="dk1"/>
                          </a:solidFill>
                          <a:effectLst/>
                          <a:latin typeface="Times New Roman" panose="02020603050405020304" pitchFamily="18" charset="0"/>
                          <a:ea typeface="+mn-ea"/>
                          <a:cs typeface="Times New Roman" panose="02020603050405020304" pitchFamily="18" charset="0"/>
                        </a:rPr>
                        <a:t>chất</a:t>
                      </a:r>
                      <a:r>
                        <a:rPr lang="vi-VN" sz="2000" kern="1200" dirty="0">
                          <a:solidFill>
                            <a:schemeClr val="dk1"/>
                          </a:solidFill>
                          <a:effectLst/>
                          <a:latin typeface="Times New Roman" panose="02020603050405020304" pitchFamily="18" charset="0"/>
                          <a:ea typeface="+mn-ea"/>
                          <a:cs typeface="Times New Roman" panose="02020603050405020304" pitchFamily="18" charset="0"/>
                        </a:rPr>
                        <a:t>, năng </a:t>
                      </a:r>
                      <a:r>
                        <a:rPr lang="vi-VN" sz="2000" kern="1200" dirty="0" err="1">
                          <a:solidFill>
                            <a:schemeClr val="dk1"/>
                          </a:solidFill>
                          <a:effectLst/>
                          <a:latin typeface="Times New Roman" panose="02020603050405020304" pitchFamily="18" charset="0"/>
                          <a:ea typeface="+mn-ea"/>
                          <a:cs typeface="Times New Roman" panose="02020603050405020304" pitchFamily="18" charset="0"/>
                        </a:rPr>
                        <a:t>lực</a:t>
                      </a:r>
                      <a:r>
                        <a:rPr lang="vi-VN" sz="2000" kern="1200" dirty="0">
                          <a:solidFill>
                            <a:schemeClr val="dk1"/>
                          </a:solidFill>
                          <a:effectLst/>
                          <a:latin typeface="Times New Roman" panose="02020603050405020304" pitchFamily="18" charset="0"/>
                          <a:ea typeface="+mn-ea"/>
                          <a:cs typeface="Times New Roman" panose="02020603050405020304" pitchFamily="18" charset="0"/>
                        </a:rPr>
                        <a:t> </a:t>
                      </a:r>
                      <a:r>
                        <a:rPr lang="vi-VN" sz="2000" kern="1200" dirty="0" err="1">
                          <a:solidFill>
                            <a:schemeClr val="dk1"/>
                          </a:solidFill>
                          <a:effectLst/>
                          <a:latin typeface="Times New Roman" panose="02020603050405020304" pitchFamily="18" charset="0"/>
                          <a:ea typeface="+mn-ea"/>
                          <a:cs typeface="Times New Roman" panose="02020603050405020304" pitchFamily="18" charset="0"/>
                        </a:rPr>
                        <a:t>đề</a:t>
                      </a:r>
                      <a:r>
                        <a:rPr lang="vi-VN" sz="2000" kern="1200" dirty="0">
                          <a:solidFill>
                            <a:schemeClr val="dk1"/>
                          </a:solidFill>
                          <a:effectLst/>
                          <a:latin typeface="Times New Roman" panose="02020603050405020304" pitchFamily="18" charset="0"/>
                          <a:ea typeface="+mn-ea"/>
                          <a:cs typeface="Times New Roman" panose="02020603050405020304" pitchFamily="18" charset="0"/>
                        </a:rPr>
                        <a:t> </a:t>
                      </a:r>
                      <a:r>
                        <a:rPr lang="vi-VN" sz="2000" kern="1200" dirty="0" err="1">
                          <a:solidFill>
                            <a:schemeClr val="dk1"/>
                          </a:solidFill>
                          <a:effectLst/>
                          <a:latin typeface="Times New Roman" panose="02020603050405020304" pitchFamily="18" charset="0"/>
                          <a:ea typeface="+mn-ea"/>
                          <a:cs typeface="Times New Roman" panose="02020603050405020304" pitchFamily="18" charset="0"/>
                        </a:rPr>
                        <a:t>trờ</a:t>
                      </a:r>
                      <a:r>
                        <a:rPr lang="vi-VN" sz="2000" kern="1200" dirty="0">
                          <a:solidFill>
                            <a:schemeClr val="dk1"/>
                          </a:solidFill>
                          <a:effectLst/>
                          <a:latin typeface="Times New Roman" panose="02020603050405020304" pitchFamily="18" charset="0"/>
                          <a:ea typeface="+mn-ea"/>
                          <a:cs typeface="Times New Roman" panose="02020603050405020304" pitchFamily="18" charset="0"/>
                        </a:rPr>
                        <a:t> </a:t>
                      </a:r>
                      <a:r>
                        <a:rPr lang="vi-VN" sz="2000" kern="1200" dirty="0" err="1">
                          <a:solidFill>
                            <a:schemeClr val="dk1"/>
                          </a:solidFill>
                          <a:effectLst/>
                          <a:latin typeface="Times New Roman" panose="02020603050405020304" pitchFamily="18" charset="0"/>
                          <a:ea typeface="+mn-ea"/>
                          <a:cs typeface="Times New Roman" panose="02020603050405020304" pitchFamily="18" charset="0"/>
                        </a:rPr>
                        <a:t>thành</a:t>
                      </a:r>
                      <a:r>
                        <a:rPr lang="vi-VN" sz="2000" kern="1200" dirty="0">
                          <a:solidFill>
                            <a:schemeClr val="dk1"/>
                          </a:solidFill>
                          <a:effectLst/>
                          <a:latin typeface="Times New Roman" panose="02020603050405020304" pitchFamily="18" charset="0"/>
                          <a:ea typeface="+mn-ea"/>
                          <a:cs typeface="Times New Roman" panose="02020603050405020304" pitchFamily="18" charset="0"/>
                        </a:rPr>
                        <a:t> </a:t>
                      </a:r>
                      <a:r>
                        <a:rPr lang="vi-VN" sz="2000" kern="1200" dirty="0" err="1">
                          <a:solidFill>
                            <a:schemeClr val="dk1"/>
                          </a:solidFill>
                          <a:effectLst/>
                          <a:latin typeface="Times New Roman" panose="02020603050405020304" pitchFamily="18" charset="0"/>
                          <a:ea typeface="+mn-ea"/>
                          <a:cs typeface="Times New Roman" panose="02020603050405020304" pitchFamily="18" charset="0"/>
                        </a:rPr>
                        <a:t>người</a:t>
                      </a:r>
                      <a:r>
                        <a:rPr lang="vi-VN" sz="2000" kern="1200" dirty="0">
                          <a:solidFill>
                            <a:schemeClr val="dk1"/>
                          </a:solidFill>
                          <a:effectLst/>
                          <a:latin typeface="Times New Roman" panose="02020603050405020304" pitchFamily="18" charset="0"/>
                          <a:ea typeface="+mn-ea"/>
                          <a:cs typeface="Times New Roman" panose="02020603050405020304" pitchFamily="18" charset="0"/>
                        </a:rPr>
                        <a:t> công dân </a:t>
                      </a:r>
                      <a:r>
                        <a:rPr lang="vi-VN" sz="2000" kern="1200" dirty="0" err="1">
                          <a:solidFill>
                            <a:schemeClr val="dk1"/>
                          </a:solidFill>
                          <a:effectLst/>
                          <a:latin typeface="Times New Roman" panose="02020603050405020304" pitchFamily="18" charset="0"/>
                          <a:ea typeface="+mn-ea"/>
                          <a:cs typeface="Times New Roman" panose="02020603050405020304" pitchFamily="18" charset="0"/>
                        </a:rPr>
                        <a:t>phát</a:t>
                      </a:r>
                      <a:r>
                        <a:rPr lang="vi-VN" sz="2000" kern="1200" dirty="0">
                          <a:solidFill>
                            <a:schemeClr val="dk1"/>
                          </a:solidFill>
                          <a:effectLst/>
                          <a:latin typeface="Times New Roman" panose="02020603050405020304" pitchFamily="18" charset="0"/>
                          <a:ea typeface="+mn-ea"/>
                          <a:cs typeface="Times New Roman" panose="02020603050405020304" pitchFamily="18" charset="0"/>
                        </a:rPr>
                        <a:t> </a:t>
                      </a:r>
                      <a:r>
                        <a:rPr lang="vi-VN" sz="2000" kern="1200" dirty="0" err="1">
                          <a:solidFill>
                            <a:schemeClr val="dk1"/>
                          </a:solidFill>
                          <a:effectLst/>
                          <a:latin typeface="Times New Roman" panose="02020603050405020304" pitchFamily="18" charset="0"/>
                          <a:ea typeface="+mn-ea"/>
                          <a:cs typeface="Times New Roman" panose="02020603050405020304" pitchFamily="18" charset="0"/>
                        </a:rPr>
                        <a:t>triền</a:t>
                      </a:r>
                      <a:r>
                        <a:rPr lang="vi-VN" sz="2000" kern="1200" dirty="0">
                          <a:solidFill>
                            <a:schemeClr val="dk1"/>
                          </a:solidFill>
                          <a:effectLst/>
                          <a:latin typeface="Times New Roman" panose="02020603050405020304" pitchFamily="18" charset="0"/>
                          <a:ea typeface="+mn-ea"/>
                          <a:cs typeface="Times New Roman" panose="02020603050405020304" pitchFamily="18" charset="0"/>
                        </a:rPr>
                        <a:t> </a:t>
                      </a:r>
                      <a:r>
                        <a:rPr lang="vi-VN" sz="2000" kern="1200" dirty="0" err="1">
                          <a:solidFill>
                            <a:schemeClr val="dk1"/>
                          </a:solidFill>
                          <a:effectLst/>
                          <a:latin typeface="Times New Roman" panose="02020603050405020304" pitchFamily="18" charset="0"/>
                          <a:ea typeface="+mn-ea"/>
                          <a:cs typeface="Times New Roman" panose="02020603050405020304" pitchFamily="18" charset="0"/>
                        </a:rPr>
                        <a:t>hài</a:t>
                      </a:r>
                      <a:r>
                        <a:rPr lang="vi-VN" sz="2000" kern="1200" dirty="0">
                          <a:solidFill>
                            <a:schemeClr val="dk1"/>
                          </a:solidFill>
                          <a:effectLst/>
                          <a:latin typeface="Times New Roman" panose="02020603050405020304" pitchFamily="18" charset="0"/>
                          <a:ea typeface="+mn-ea"/>
                          <a:cs typeface="Times New Roman" panose="02020603050405020304" pitchFamily="18" charset="0"/>
                        </a:rPr>
                        <a:t> </a:t>
                      </a:r>
                      <a:r>
                        <a:rPr lang="vi-VN" sz="2000" kern="1200" dirty="0" err="1">
                          <a:solidFill>
                            <a:schemeClr val="dk1"/>
                          </a:solidFill>
                          <a:effectLst/>
                          <a:latin typeface="Times New Roman" panose="02020603050405020304" pitchFamily="18" charset="0"/>
                          <a:ea typeface="+mn-ea"/>
                          <a:cs typeface="Times New Roman" panose="02020603050405020304" pitchFamily="18" charset="0"/>
                        </a:rPr>
                        <a:t>hoà</a:t>
                      </a:r>
                      <a:r>
                        <a:rPr lang="vi-VN" sz="2000" kern="1200" dirty="0">
                          <a:solidFill>
                            <a:schemeClr val="dk1"/>
                          </a:solidFill>
                          <a:effectLst/>
                          <a:latin typeface="Times New Roman" panose="02020603050405020304" pitchFamily="18" charset="0"/>
                          <a:ea typeface="+mn-ea"/>
                          <a:cs typeface="Times New Roman" panose="02020603050405020304" pitchFamily="18" charset="0"/>
                        </a:rPr>
                        <a:t> </a:t>
                      </a:r>
                      <a:r>
                        <a:rPr lang="vi-VN" sz="2000" kern="1200" dirty="0" err="1">
                          <a:solidFill>
                            <a:schemeClr val="dk1"/>
                          </a:solidFill>
                          <a:effectLst/>
                          <a:latin typeface="Times New Roman" panose="02020603050405020304" pitchFamily="18" charset="0"/>
                          <a:ea typeface="+mn-ea"/>
                          <a:cs typeface="Times New Roman" panose="02020603050405020304" pitchFamily="18" charset="0"/>
                        </a:rPr>
                        <a:t>về</a:t>
                      </a:r>
                      <a:r>
                        <a:rPr lang="vi-VN" sz="2000" kern="1200" dirty="0">
                          <a:solidFill>
                            <a:schemeClr val="dk1"/>
                          </a:solidFill>
                          <a:effectLst/>
                          <a:latin typeface="Times New Roman" panose="02020603050405020304" pitchFamily="18" charset="0"/>
                          <a:ea typeface="+mn-ea"/>
                          <a:cs typeface="Times New Roman" panose="02020603050405020304" pitchFamily="18" charset="0"/>
                        </a:rPr>
                        <a:t> </a:t>
                      </a:r>
                      <a:r>
                        <a:rPr lang="vi-VN" sz="2000" kern="1200" dirty="0" err="1">
                          <a:solidFill>
                            <a:schemeClr val="dk1"/>
                          </a:solidFill>
                          <a:effectLst/>
                          <a:latin typeface="Times New Roman" panose="02020603050405020304" pitchFamily="18" charset="0"/>
                          <a:ea typeface="+mn-ea"/>
                          <a:cs typeface="Times New Roman" panose="02020603050405020304" pitchFamily="18" charset="0"/>
                        </a:rPr>
                        <a:t>thể</a:t>
                      </a:r>
                      <a:r>
                        <a:rPr lang="vi-VN" sz="2000" kern="1200" dirty="0">
                          <a:solidFill>
                            <a:schemeClr val="dk1"/>
                          </a:solidFill>
                          <a:effectLst/>
                          <a:latin typeface="Times New Roman" panose="02020603050405020304" pitchFamily="18" charset="0"/>
                          <a:ea typeface="+mn-ea"/>
                          <a:cs typeface="Times New Roman" panose="02020603050405020304" pitchFamily="18" charset="0"/>
                        </a:rPr>
                        <a:t> </a:t>
                      </a:r>
                      <a:r>
                        <a:rPr lang="vi-VN" sz="2000" kern="1200" dirty="0" err="1">
                          <a:solidFill>
                            <a:schemeClr val="dk1"/>
                          </a:solidFill>
                          <a:effectLst/>
                          <a:latin typeface="Times New Roman" panose="02020603050405020304" pitchFamily="18" charset="0"/>
                          <a:ea typeface="+mn-ea"/>
                          <a:cs typeface="Times New Roman" panose="02020603050405020304" pitchFamily="18" charset="0"/>
                        </a:rPr>
                        <a:t>chất</a:t>
                      </a:r>
                      <a:r>
                        <a:rPr lang="vi-VN" sz="2000" kern="1200" dirty="0">
                          <a:solidFill>
                            <a:schemeClr val="dk1"/>
                          </a:solidFill>
                          <a:effectLst/>
                          <a:latin typeface="Times New Roman" panose="02020603050405020304" pitchFamily="18" charset="0"/>
                          <a:ea typeface="+mn-ea"/>
                          <a:cs typeface="Times New Roman" panose="02020603050405020304" pitchFamily="18" charset="0"/>
                        </a:rPr>
                        <a:t> </a:t>
                      </a:r>
                      <a:r>
                        <a:rPr lang="vi-VN" sz="2000" kern="1200" dirty="0" err="1">
                          <a:solidFill>
                            <a:schemeClr val="dk1"/>
                          </a:solidFill>
                          <a:effectLst/>
                          <a:latin typeface="Times New Roman" panose="02020603050405020304" pitchFamily="18" charset="0"/>
                          <a:ea typeface="+mn-ea"/>
                          <a:cs typeface="Times New Roman" panose="02020603050405020304" pitchFamily="18" charset="0"/>
                        </a:rPr>
                        <a:t>và</a:t>
                      </a:r>
                      <a:r>
                        <a:rPr lang="vi-VN" sz="2000" kern="1200" dirty="0">
                          <a:solidFill>
                            <a:schemeClr val="dk1"/>
                          </a:solidFill>
                          <a:effectLst/>
                          <a:latin typeface="Times New Roman" panose="02020603050405020304" pitchFamily="18" charset="0"/>
                          <a:ea typeface="+mn-ea"/>
                          <a:cs typeface="Times New Roman" panose="02020603050405020304" pitchFamily="18" charset="0"/>
                        </a:rPr>
                        <a:t> tinh </a:t>
                      </a:r>
                      <a:r>
                        <a:rPr lang="vi-VN" sz="2000" kern="1200" dirty="0" err="1">
                          <a:solidFill>
                            <a:schemeClr val="dk1"/>
                          </a:solidFill>
                          <a:effectLst/>
                          <a:latin typeface="Times New Roman" panose="02020603050405020304" pitchFamily="18" charset="0"/>
                          <a:ea typeface="+mn-ea"/>
                          <a:cs typeface="Times New Roman" panose="02020603050405020304" pitchFamily="18" charset="0"/>
                        </a:rPr>
                        <a:t>thần</a:t>
                      </a:r>
                      <a:r>
                        <a:rPr lang="vi-VN" sz="2000" kern="1200" dirty="0">
                          <a:solidFill>
                            <a:schemeClr val="dk1"/>
                          </a:solidFill>
                          <a:effectLst/>
                          <a:latin typeface="Times New Roman" panose="02020603050405020304" pitchFamily="18" charset="0"/>
                          <a:ea typeface="+mn-ea"/>
                          <a:cs typeface="Times New Roman" panose="02020603050405020304" pitchFamily="18" charset="0"/>
                        </a:rPr>
                        <a:t>, </a:t>
                      </a:r>
                      <a:r>
                        <a:rPr lang="vi-VN" sz="2000" kern="1200" dirty="0" err="1">
                          <a:solidFill>
                            <a:schemeClr val="dk1"/>
                          </a:solidFill>
                          <a:effectLst/>
                          <a:latin typeface="Times New Roman" panose="02020603050405020304" pitchFamily="18" charset="0"/>
                          <a:ea typeface="+mn-ea"/>
                          <a:cs typeface="Times New Roman" panose="02020603050405020304" pitchFamily="18" charset="0"/>
                        </a:rPr>
                        <a:t>đáp</a:t>
                      </a:r>
                      <a:r>
                        <a:rPr lang="vi-VN" sz="2000" kern="1200" dirty="0">
                          <a:solidFill>
                            <a:schemeClr val="dk1"/>
                          </a:solidFill>
                          <a:effectLst/>
                          <a:latin typeface="Times New Roman" panose="02020603050405020304" pitchFamily="18" charset="0"/>
                          <a:ea typeface="+mn-ea"/>
                          <a:cs typeface="Times New Roman" panose="02020603050405020304" pitchFamily="18" charset="0"/>
                        </a:rPr>
                        <a:t> </a:t>
                      </a:r>
                      <a:r>
                        <a:rPr lang="vi-VN" sz="2000" kern="1200" dirty="0" err="1">
                          <a:solidFill>
                            <a:schemeClr val="dk1"/>
                          </a:solidFill>
                          <a:effectLst/>
                          <a:latin typeface="Times New Roman" panose="02020603050405020304" pitchFamily="18" charset="0"/>
                          <a:ea typeface="+mn-ea"/>
                          <a:cs typeface="Times New Roman" panose="02020603050405020304" pitchFamily="18" charset="0"/>
                        </a:rPr>
                        <a:t>ứng</a:t>
                      </a:r>
                      <a:r>
                        <a:rPr lang="vi-VN" sz="2000" kern="1200" dirty="0">
                          <a:solidFill>
                            <a:schemeClr val="dk1"/>
                          </a:solidFill>
                          <a:effectLst/>
                          <a:latin typeface="Times New Roman" panose="02020603050405020304" pitchFamily="18" charset="0"/>
                          <a:ea typeface="+mn-ea"/>
                          <a:cs typeface="Times New Roman" panose="02020603050405020304" pitchFamily="18" charset="0"/>
                        </a:rPr>
                        <a:t> yêu </a:t>
                      </a:r>
                      <a:r>
                        <a:rPr lang="vi-VN" sz="2000" kern="1200" dirty="0" err="1">
                          <a:solidFill>
                            <a:schemeClr val="dk1"/>
                          </a:solidFill>
                          <a:effectLst/>
                          <a:latin typeface="Times New Roman" panose="02020603050405020304" pitchFamily="18" charset="0"/>
                          <a:ea typeface="+mn-ea"/>
                          <a:cs typeface="Times New Roman" panose="02020603050405020304" pitchFamily="18" charset="0"/>
                        </a:rPr>
                        <a:t>cầu</a:t>
                      </a:r>
                      <a:r>
                        <a:rPr lang="vi-VN" sz="2000" kern="1200" dirty="0">
                          <a:solidFill>
                            <a:schemeClr val="dk1"/>
                          </a:solidFill>
                          <a:effectLst/>
                          <a:latin typeface="Times New Roman" panose="02020603050405020304" pitchFamily="18" charset="0"/>
                          <a:ea typeface="+mn-ea"/>
                          <a:cs typeface="Times New Roman" panose="02020603050405020304" pitchFamily="18" charset="0"/>
                        </a:rPr>
                        <a:t> </a:t>
                      </a:r>
                      <a:r>
                        <a:rPr lang="vi-VN" sz="2000" kern="1200" dirty="0" err="1">
                          <a:solidFill>
                            <a:schemeClr val="dk1"/>
                          </a:solidFill>
                          <a:effectLst/>
                          <a:latin typeface="Times New Roman" panose="02020603050405020304" pitchFamily="18" charset="0"/>
                          <a:ea typeface="+mn-ea"/>
                          <a:cs typeface="Times New Roman" panose="02020603050405020304" pitchFamily="18" charset="0"/>
                        </a:rPr>
                        <a:t>của</a:t>
                      </a:r>
                      <a:r>
                        <a:rPr lang="vi-VN" sz="2000" kern="1200" dirty="0">
                          <a:solidFill>
                            <a:schemeClr val="dk1"/>
                          </a:solidFill>
                          <a:effectLst/>
                          <a:latin typeface="Times New Roman" panose="02020603050405020304" pitchFamily="18" charset="0"/>
                          <a:ea typeface="+mn-ea"/>
                          <a:cs typeface="Times New Roman" panose="02020603050405020304" pitchFamily="18" charset="0"/>
                        </a:rPr>
                        <a:t> </a:t>
                      </a:r>
                      <a:r>
                        <a:rPr lang="vi-VN" sz="2000" kern="1200" dirty="0" err="1">
                          <a:solidFill>
                            <a:schemeClr val="dk1"/>
                          </a:solidFill>
                          <a:effectLst/>
                          <a:latin typeface="Times New Roman" panose="02020603050405020304" pitchFamily="18" charset="0"/>
                          <a:ea typeface="+mn-ea"/>
                          <a:cs typeface="Times New Roman" panose="02020603050405020304" pitchFamily="18" charset="0"/>
                        </a:rPr>
                        <a:t>sự</a:t>
                      </a:r>
                      <a:r>
                        <a:rPr lang="vi-VN" sz="2000" kern="1200" dirty="0">
                          <a:solidFill>
                            <a:schemeClr val="dk1"/>
                          </a:solidFill>
                          <a:effectLst/>
                          <a:latin typeface="Times New Roman" panose="02020603050405020304" pitchFamily="18" charset="0"/>
                          <a:ea typeface="+mn-ea"/>
                          <a:cs typeface="Times New Roman" panose="02020603050405020304" pitchFamily="18" charset="0"/>
                        </a:rPr>
                        <a:t> </a:t>
                      </a:r>
                      <a:r>
                        <a:rPr lang="vi-VN" sz="2000" kern="1200" dirty="0" err="1">
                          <a:solidFill>
                            <a:schemeClr val="dk1"/>
                          </a:solidFill>
                          <a:effectLst/>
                          <a:latin typeface="Times New Roman" panose="02020603050405020304" pitchFamily="18" charset="0"/>
                          <a:ea typeface="+mn-ea"/>
                          <a:cs typeface="Times New Roman" panose="02020603050405020304" pitchFamily="18" charset="0"/>
                        </a:rPr>
                        <a:t>nghiệp</a:t>
                      </a:r>
                      <a:r>
                        <a:rPr lang="vi-VN" sz="2000" kern="1200" dirty="0">
                          <a:solidFill>
                            <a:schemeClr val="dk1"/>
                          </a:solidFill>
                          <a:effectLst/>
                          <a:latin typeface="Times New Roman" panose="02020603050405020304" pitchFamily="18" charset="0"/>
                          <a:ea typeface="+mn-ea"/>
                          <a:cs typeface="Times New Roman" panose="02020603050405020304" pitchFamily="18" charset="0"/>
                        </a:rPr>
                        <a:t> xây </a:t>
                      </a:r>
                      <a:r>
                        <a:rPr lang="vi-VN" sz="2000" kern="1200" dirty="0" err="1">
                          <a:solidFill>
                            <a:schemeClr val="dk1"/>
                          </a:solidFill>
                          <a:effectLst/>
                          <a:latin typeface="Times New Roman" panose="02020603050405020304" pitchFamily="18" charset="0"/>
                          <a:ea typeface="+mn-ea"/>
                          <a:cs typeface="Times New Roman" panose="02020603050405020304" pitchFamily="18" charset="0"/>
                        </a:rPr>
                        <a:t>dựng</a:t>
                      </a:r>
                      <a:r>
                        <a:rPr lang="vi-VN" sz="2000" kern="1200" dirty="0">
                          <a:solidFill>
                            <a:schemeClr val="dk1"/>
                          </a:solidFill>
                          <a:effectLst/>
                          <a:latin typeface="Times New Roman" panose="02020603050405020304" pitchFamily="18" charset="0"/>
                          <a:ea typeface="+mn-ea"/>
                          <a:cs typeface="Times New Roman" panose="02020603050405020304" pitchFamily="18" charset="0"/>
                        </a:rPr>
                        <a:t>, </a:t>
                      </a:r>
                      <a:r>
                        <a:rPr lang="vi-VN" sz="2000" kern="1200" dirty="0" err="1">
                          <a:solidFill>
                            <a:schemeClr val="dk1"/>
                          </a:solidFill>
                          <a:effectLst/>
                          <a:latin typeface="Times New Roman" panose="02020603050405020304" pitchFamily="18" charset="0"/>
                          <a:ea typeface="+mn-ea"/>
                          <a:cs typeface="Times New Roman" panose="02020603050405020304" pitchFamily="18" charset="0"/>
                        </a:rPr>
                        <a:t>bảo</a:t>
                      </a:r>
                      <a:r>
                        <a:rPr lang="vi-VN" sz="2000" kern="1200" dirty="0">
                          <a:solidFill>
                            <a:schemeClr val="dk1"/>
                          </a:solidFill>
                          <a:effectLst/>
                          <a:latin typeface="Times New Roman" panose="02020603050405020304" pitchFamily="18" charset="0"/>
                          <a:ea typeface="+mn-ea"/>
                          <a:cs typeface="Times New Roman" panose="02020603050405020304" pitchFamily="18" charset="0"/>
                        </a:rPr>
                        <a:t> </a:t>
                      </a:r>
                      <a:r>
                        <a:rPr lang="vi-VN" sz="2000" kern="1200" dirty="0" err="1">
                          <a:solidFill>
                            <a:schemeClr val="dk1"/>
                          </a:solidFill>
                          <a:effectLst/>
                          <a:latin typeface="Times New Roman" panose="02020603050405020304" pitchFamily="18" charset="0"/>
                          <a:ea typeface="+mn-ea"/>
                          <a:cs typeface="Times New Roman" panose="02020603050405020304" pitchFamily="18" charset="0"/>
                        </a:rPr>
                        <a:t>vệ</a:t>
                      </a:r>
                      <a:r>
                        <a:rPr lang="vi-VN" sz="2000" kern="1200" dirty="0">
                          <a:solidFill>
                            <a:schemeClr val="dk1"/>
                          </a:solidFill>
                          <a:effectLst/>
                          <a:latin typeface="Times New Roman" panose="02020603050405020304" pitchFamily="18" charset="0"/>
                          <a:ea typeface="+mn-ea"/>
                          <a:cs typeface="Times New Roman" panose="02020603050405020304" pitchFamily="18" charset="0"/>
                        </a:rPr>
                        <a:t> </a:t>
                      </a:r>
                      <a:r>
                        <a:rPr lang="vi-VN" sz="2000" kern="1200" dirty="0" err="1">
                          <a:solidFill>
                            <a:schemeClr val="dk1"/>
                          </a:solidFill>
                          <a:effectLst/>
                          <a:latin typeface="Times New Roman" panose="02020603050405020304" pitchFamily="18" charset="0"/>
                          <a:ea typeface="+mn-ea"/>
                          <a:cs typeface="Times New Roman" panose="02020603050405020304" pitchFamily="18" charset="0"/>
                        </a:rPr>
                        <a:t>Tồ</a:t>
                      </a:r>
                      <a:r>
                        <a:rPr lang="vi-VN" sz="2000" kern="1200" dirty="0">
                          <a:solidFill>
                            <a:schemeClr val="dk1"/>
                          </a:solidFill>
                          <a:effectLst/>
                          <a:latin typeface="Times New Roman" panose="02020603050405020304" pitchFamily="18" charset="0"/>
                          <a:ea typeface="+mn-ea"/>
                          <a:cs typeface="Times New Roman" panose="02020603050405020304" pitchFamily="18" charset="0"/>
                        </a:rPr>
                        <a:t> </a:t>
                      </a:r>
                      <a:r>
                        <a:rPr lang="vi-VN" sz="2000" kern="1200" dirty="0" err="1">
                          <a:solidFill>
                            <a:schemeClr val="dk1"/>
                          </a:solidFill>
                          <a:effectLst/>
                          <a:latin typeface="Times New Roman" panose="02020603050405020304" pitchFamily="18" charset="0"/>
                          <a:ea typeface="+mn-ea"/>
                          <a:cs typeface="Times New Roman" panose="02020603050405020304" pitchFamily="18" charset="0"/>
                        </a:rPr>
                        <a:t>quốc</a:t>
                      </a:r>
                      <a:r>
                        <a:rPr lang="vi-VN" sz="2000" kern="1200" dirty="0">
                          <a:solidFill>
                            <a:schemeClr val="dk1"/>
                          </a:solidFill>
                          <a:effectLst/>
                          <a:latin typeface="Times New Roman" panose="02020603050405020304" pitchFamily="18" charset="0"/>
                          <a:ea typeface="+mn-ea"/>
                          <a:cs typeface="Times New Roman" panose="02020603050405020304" pitchFamily="18" charset="0"/>
                        </a:rPr>
                        <a:t> </a:t>
                      </a:r>
                      <a:r>
                        <a:rPr lang="vi-VN" sz="2000" kern="1200" dirty="0" err="1">
                          <a:solidFill>
                            <a:schemeClr val="dk1"/>
                          </a:solidFill>
                          <a:effectLst/>
                          <a:latin typeface="Times New Roman" panose="02020603050405020304" pitchFamily="18" charset="0"/>
                          <a:ea typeface="+mn-ea"/>
                          <a:cs typeface="Times New Roman" panose="02020603050405020304" pitchFamily="18" charset="0"/>
                        </a:rPr>
                        <a:t>và</a:t>
                      </a:r>
                      <a:r>
                        <a:rPr lang="vi-VN" sz="2000" kern="1200" dirty="0">
                          <a:solidFill>
                            <a:schemeClr val="dk1"/>
                          </a:solidFill>
                          <a:effectLst/>
                          <a:latin typeface="Times New Roman" panose="02020603050405020304" pitchFamily="18" charset="0"/>
                          <a:ea typeface="+mn-ea"/>
                          <a:cs typeface="Times New Roman" panose="02020603050405020304" pitchFamily="18" charset="0"/>
                        </a:rPr>
                        <a:t> </a:t>
                      </a:r>
                      <a:r>
                        <a:rPr lang="vi-VN" sz="2000" kern="1200" dirty="0" err="1">
                          <a:solidFill>
                            <a:schemeClr val="dk1"/>
                          </a:solidFill>
                          <a:effectLst/>
                          <a:latin typeface="Times New Roman" panose="02020603050405020304" pitchFamily="18" charset="0"/>
                          <a:ea typeface="+mn-ea"/>
                          <a:cs typeface="Times New Roman" panose="02020603050405020304" pitchFamily="18" charset="0"/>
                        </a:rPr>
                        <a:t>hội</a:t>
                      </a:r>
                      <a:r>
                        <a:rPr lang="vi-VN" sz="2000" kern="1200" dirty="0">
                          <a:solidFill>
                            <a:schemeClr val="dk1"/>
                          </a:solidFill>
                          <a:effectLst/>
                          <a:latin typeface="Times New Roman" panose="02020603050405020304" pitchFamily="18" charset="0"/>
                          <a:ea typeface="+mn-ea"/>
                          <a:cs typeface="Times New Roman" panose="02020603050405020304" pitchFamily="18" charset="0"/>
                        </a:rPr>
                        <a:t> </a:t>
                      </a:r>
                      <a:r>
                        <a:rPr lang="vi-VN" sz="2000" kern="1200" dirty="0" err="1">
                          <a:solidFill>
                            <a:schemeClr val="dk1"/>
                          </a:solidFill>
                          <a:effectLst/>
                          <a:latin typeface="Times New Roman" panose="02020603050405020304" pitchFamily="18" charset="0"/>
                          <a:ea typeface="+mn-ea"/>
                          <a:cs typeface="Times New Roman" panose="02020603050405020304" pitchFamily="18" charset="0"/>
                        </a:rPr>
                        <a:t>nhập</a:t>
                      </a:r>
                      <a:r>
                        <a:rPr lang="vi-VN" sz="2000" kern="1200" dirty="0">
                          <a:solidFill>
                            <a:schemeClr val="dk1"/>
                          </a:solidFill>
                          <a:effectLst/>
                          <a:latin typeface="Times New Roman" panose="02020603050405020304" pitchFamily="18" charset="0"/>
                          <a:ea typeface="+mn-ea"/>
                          <a:cs typeface="Times New Roman" panose="02020603050405020304" pitchFamily="18" charset="0"/>
                        </a:rPr>
                        <a:t> </a:t>
                      </a:r>
                      <a:r>
                        <a:rPr lang="vi-VN" sz="2000" kern="1200" dirty="0" err="1">
                          <a:solidFill>
                            <a:schemeClr val="dk1"/>
                          </a:solidFill>
                          <a:effectLst/>
                          <a:latin typeface="Times New Roman" panose="02020603050405020304" pitchFamily="18" charset="0"/>
                          <a:ea typeface="+mn-ea"/>
                          <a:cs typeface="Times New Roman" panose="02020603050405020304" pitchFamily="18" charset="0"/>
                        </a:rPr>
                        <a:t>quốc</a:t>
                      </a:r>
                      <a:r>
                        <a:rPr lang="vi-VN" sz="2000" kern="1200" dirty="0">
                          <a:solidFill>
                            <a:schemeClr val="dk1"/>
                          </a:solidFill>
                          <a:effectLst/>
                          <a:latin typeface="Times New Roman" panose="02020603050405020304" pitchFamily="18" charset="0"/>
                          <a:ea typeface="+mn-ea"/>
                          <a:cs typeface="Times New Roman" panose="02020603050405020304" pitchFamily="18" charset="0"/>
                        </a:rPr>
                        <a:t> </a:t>
                      </a:r>
                      <a:r>
                        <a:rPr lang="vi-VN" sz="2000" kern="1200" dirty="0" err="1">
                          <a:solidFill>
                            <a:schemeClr val="dk1"/>
                          </a:solidFill>
                          <a:effectLst/>
                          <a:latin typeface="Times New Roman" panose="02020603050405020304" pitchFamily="18" charset="0"/>
                          <a:ea typeface="+mn-ea"/>
                          <a:cs typeface="Times New Roman" panose="02020603050405020304" pitchFamily="18" charset="0"/>
                        </a:rPr>
                        <a:t>tế</a:t>
                      </a:r>
                      <a:r>
                        <a:rPr lang="vi-VN" sz="2000" kern="1200" dirty="0">
                          <a:solidFill>
                            <a:schemeClr val="dk1"/>
                          </a:solidFill>
                          <a:effectLst/>
                          <a:latin typeface="Times New Roman" panose="02020603050405020304" pitchFamily="18" charset="0"/>
                          <a:ea typeface="+mn-ea"/>
                          <a:cs typeface="Times New Roman" panose="02020603050405020304" pitchFamily="18" charset="0"/>
                        </a:rPr>
                        <a:t>, </a:t>
                      </a:r>
                      <a:r>
                        <a:rPr lang="vi-VN" sz="2000" kern="1200" dirty="0" err="1">
                          <a:solidFill>
                            <a:schemeClr val="dk1"/>
                          </a:solidFill>
                          <a:effectLst/>
                          <a:latin typeface="Times New Roman" panose="02020603050405020304" pitchFamily="18" charset="0"/>
                          <a:ea typeface="+mn-ea"/>
                          <a:cs typeface="Times New Roman" panose="02020603050405020304" pitchFamily="18" charset="0"/>
                        </a:rPr>
                        <a:t>góp</a:t>
                      </a:r>
                      <a:r>
                        <a:rPr lang="vi-VN" sz="2000" kern="1200" dirty="0">
                          <a:solidFill>
                            <a:schemeClr val="dk1"/>
                          </a:solidFill>
                          <a:effectLst/>
                          <a:latin typeface="Times New Roman" panose="02020603050405020304" pitchFamily="18" charset="0"/>
                          <a:ea typeface="+mn-ea"/>
                          <a:cs typeface="Times New Roman" panose="02020603050405020304" pitchFamily="18" charset="0"/>
                        </a:rPr>
                        <a:t> </a:t>
                      </a:r>
                      <a:r>
                        <a:rPr lang="vi-VN" sz="2000" kern="1200" dirty="0" err="1">
                          <a:solidFill>
                            <a:schemeClr val="dk1"/>
                          </a:solidFill>
                          <a:effectLst/>
                          <a:latin typeface="Times New Roman" panose="02020603050405020304" pitchFamily="18" charset="0"/>
                          <a:ea typeface="+mn-ea"/>
                          <a:cs typeface="Times New Roman" panose="02020603050405020304" pitchFamily="18" charset="0"/>
                        </a:rPr>
                        <a:t>phần</a:t>
                      </a:r>
                      <a:r>
                        <a:rPr lang="vi-VN" sz="2000" kern="1200" dirty="0">
                          <a:solidFill>
                            <a:schemeClr val="dk1"/>
                          </a:solidFill>
                          <a:effectLst/>
                          <a:latin typeface="Times New Roman" panose="02020603050405020304" pitchFamily="18" charset="0"/>
                          <a:ea typeface="+mn-ea"/>
                          <a:cs typeface="Times New Roman" panose="02020603050405020304" pitchFamily="18" charset="0"/>
                        </a:rPr>
                        <a:t> </a:t>
                      </a:r>
                      <a:r>
                        <a:rPr lang="vi-VN" sz="2000" kern="1200" dirty="0" err="1">
                          <a:solidFill>
                            <a:schemeClr val="dk1"/>
                          </a:solidFill>
                          <a:effectLst/>
                          <a:latin typeface="Times New Roman" panose="02020603050405020304" pitchFamily="18" charset="0"/>
                          <a:ea typeface="+mn-ea"/>
                          <a:cs typeface="Times New Roman" panose="02020603050405020304" pitchFamily="18" charset="0"/>
                        </a:rPr>
                        <a:t>phát</a:t>
                      </a:r>
                      <a:r>
                        <a:rPr lang="vi-VN" sz="2000" kern="1200" dirty="0">
                          <a:solidFill>
                            <a:schemeClr val="dk1"/>
                          </a:solidFill>
                          <a:effectLst/>
                          <a:latin typeface="Times New Roman" panose="02020603050405020304" pitchFamily="18" charset="0"/>
                          <a:ea typeface="+mn-ea"/>
                          <a:cs typeface="Times New Roman" panose="02020603050405020304" pitchFamily="18" charset="0"/>
                        </a:rPr>
                        <a:t> </a:t>
                      </a:r>
                      <a:r>
                        <a:rPr lang="vi-VN" sz="2000" kern="1200" dirty="0" err="1">
                          <a:solidFill>
                            <a:schemeClr val="dk1"/>
                          </a:solidFill>
                          <a:effectLst/>
                          <a:latin typeface="Times New Roman" panose="02020603050405020304" pitchFamily="18" charset="0"/>
                          <a:ea typeface="+mn-ea"/>
                          <a:cs typeface="Times New Roman" panose="02020603050405020304" pitchFamily="18" charset="0"/>
                        </a:rPr>
                        <a:t>triền</a:t>
                      </a:r>
                      <a:r>
                        <a:rPr lang="vi-VN" sz="2000" kern="1200" dirty="0">
                          <a:solidFill>
                            <a:schemeClr val="dk1"/>
                          </a:solidFill>
                          <a:effectLst/>
                          <a:latin typeface="Times New Roman" panose="02020603050405020304" pitchFamily="18" charset="0"/>
                          <a:ea typeface="+mn-ea"/>
                          <a:cs typeface="Times New Roman" panose="02020603050405020304" pitchFamily="18" charset="0"/>
                        </a:rPr>
                        <a:t> </a:t>
                      </a:r>
                      <a:r>
                        <a:rPr lang="vi-VN" sz="2000" kern="1200" dirty="0" err="1">
                          <a:solidFill>
                            <a:schemeClr val="dk1"/>
                          </a:solidFill>
                          <a:effectLst/>
                          <a:latin typeface="Times New Roman" panose="02020603050405020304" pitchFamily="18" charset="0"/>
                          <a:ea typeface="+mn-ea"/>
                          <a:cs typeface="Times New Roman" panose="02020603050405020304" pitchFamily="18" charset="0"/>
                        </a:rPr>
                        <a:t>tầm</a:t>
                      </a:r>
                      <a:r>
                        <a:rPr lang="vi-VN" sz="2000" kern="1200" dirty="0">
                          <a:solidFill>
                            <a:schemeClr val="dk1"/>
                          </a:solidFill>
                          <a:effectLst/>
                          <a:latin typeface="Times New Roman" panose="02020603050405020304" pitchFamily="18" charset="0"/>
                          <a:ea typeface="+mn-ea"/>
                          <a:cs typeface="Times New Roman" panose="02020603050405020304" pitchFamily="18" charset="0"/>
                        </a:rPr>
                        <a:t> </a:t>
                      </a:r>
                      <a:r>
                        <a:rPr lang="vi-VN" sz="2000" kern="1200" dirty="0" err="1">
                          <a:solidFill>
                            <a:schemeClr val="dk1"/>
                          </a:solidFill>
                          <a:effectLst/>
                          <a:latin typeface="Times New Roman" panose="02020603050405020304" pitchFamily="18" charset="0"/>
                          <a:ea typeface="+mn-ea"/>
                          <a:cs typeface="Times New Roman" panose="02020603050405020304" pitchFamily="18" charset="0"/>
                        </a:rPr>
                        <a:t>vóc</a:t>
                      </a:r>
                      <a:r>
                        <a:rPr lang="vi-VN" sz="2000" kern="1200" dirty="0">
                          <a:solidFill>
                            <a:schemeClr val="dk1"/>
                          </a:solidFill>
                          <a:effectLst/>
                          <a:latin typeface="Times New Roman" panose="02020603050405020304" pitchFamily="18" charset="0"/>
                          <a:ea typeface="+mn-ea"/>
                          <a:cs typeface="Times New Roman" panose="02020603050405020304" pitchFamily="18" charset="0"/>
                        </a:rPr>
                        <a:t>, </a:t>
                      </a:r>
                      <a:r>
                        <a:rPr lang="vi-VN" sz="2000" kern="1200" dirty="0" err="1">
                          <a:solidFill>
                            <a:schemeClr val="dk1"/>
                          </a:solidFill>
                          <a:effectLst/>
                          <a:latin typeface="Times New Roman" panose="02020603050405020304" pitchFamily="18" charset="0"/>
                          <a:ea typeface="+mn-ea"/>
                          <a:cs typeface="Times New Roman" panose="02020603050405020304" pitchFamily="18" charset="0"/>
                        </a:rPr>
                        <a:t>thề</a:t>
                      </a:r>
                      <a:r>
                        <a:rPr lang="vi-VN" sz="2000" kern="1200" dirty="0">
                          <a:solidFill>
                            <a:schemeClr val="dk1"/>
                          </a:solidFill>
                          <a:effectLst/>
                          <a:latin typeface="Times New Roman" panose="02020603050405020304" pitchFamily="18" charset="0"/>
                          <a:ea typeface="+mn-ea"/>
                          <a:cs typeface="Times New Roman" panose="02020603050405020304" pitchFamily="18" charset="0"/>
                        </a:rPr>
                        <a:t> </a:t>
                      </a:r>
                      <a:r>
                        <a:rPr lang="vi-VN" sz="2000" kern="1200" dirty="0" err="1">
                          <a:solidFill>
                            <a:schemeClr val="dk1"/>
                          </a:solidFill>
                          <a:effectLst/>
                          <a:latin typeface="Times New Roman" panose="02020603050405020304" pitchFamily="18" charset="0"/>
                          <a:ea typeface="+mn-ea"/>
                          <a:cs typeface="Times New Roman" panose="02020603050405020304" pitchFamily="18" charset="0"/>
                        </a:rPr>
                        <a:t>lực</a:t>
                      </a:r>
                      <a:r>
                        <a:rPr lang="vi-VN" sz="2000" kern="1200" dirty="0">
                          <a:solidFill>
                            <a:schemeClr val="dk1"/>
                          </a:solidFill>
                          <a:effectLst/>
                          <a:latin typeface="Times New Roman" panose="02020603050405020304" pitchFamily="18" charset="0"/>
                          <a:ea typeface="+mn-ea"/>
                          <a:cs typeface="Times New Roman" panose="02020603050405020304" pitchFamily="18" charset="0"/>
                        </a:rPr>
                        <a:t> </a:t>
                      </a:r>
                      <a:r>
                        <a:rPr lang="vi-VN" sz="2000" kern="1200" dirty="0" err="1">
                          <a:solidFill>
                            <a:schemeClr val="dk1"/>
                          </a:solidFill>
                          <a:effectLst/>
                          <a:latin typeface="Times New Roman" panose="02020603050405020304" pitchFamily="18" charset="0"/>
                          <a:ea typeface="+mn-ea"/>
                          <a:cs typeface="Times New Roman" panose="02020603050405020304" pitchFamily="18" charset="0"/>
                        </a:rPr>
                        <a:t>người</a:t>
                      </a:r>
                      <a:r>
                        <a:rPr lang="vi-VN" sz="2000" kern="1200" dirty="0">
                          <a:solidFill>
                            <a:schemeClr val="dk1"/>
                          </a:solidFill>
                          <a:effectLst/>
                          <a:latin typeface="Times New Roman" panose="02020603050405020304" pitchFamily="18" charset="0"/>
                          <a:ea typeface="+mn-ea"/>
                          <a:cs typeface="Times New Roman" panose="02020603050405020304" pitchFamily="18" charset="0"/>
                        </a:rPr>
                        <a:t> </a:t>
                      </a:r>
                      <a:r>
                        <a:rPr lang="vi-VN" sz="2000" kern="1200" dirty="0" err="1">
                          <a:solidFill>
                            <a:schemeClr val="dk1"/>
                          </a:solidFill>
                          <a:effectLst/>
                          <a:latin typeface="Times New Roman" panose="02020603050405020304" pitchFamily="18" charset="0"/>
                          <a:ea typeface="+mn-ea"/>
                          <a:cs typeface="Times New Roman" panose="02020603050405020304" pitchFamily="18" charset="0"/>
                        </a:rPr>
                        <a:t>Việt</a:t>
                      </a:r>
                      <a:r>
                        <a:rPr lang="vi-VN" sz="2000" kern="1200" dirty="0">
                          <a:solidFill>
                            <a:schemeClr val="dk1"/>
                          </a:solidFill>
                          <a:effectLst/>
                          <a:latin typeface="Times New Roman" panose="02020603050405020304" pitchFamily="18" charset="0"/>
                          <a:ea typeface="+mn-ea"/>
                          <a:cs typeface="Times New Roman" panose="02020603050405020304" pitchFamily="18" charset="0"/>
                        </a:rPr>
                        <a:t> Nam; </a:t>
                      </a:r>
                      <a:r>
                        <a:rPr lang="vi-VN" sz="2000" kern="1200" dirty="0" err="1">
                          <a:solidFill>
                            <a:schemeClr val="dk1"/>
                          </a:solidFill>
                          <a:effectLst/>
                          <a:latin typeface="Times New Roman" panose="02020603050405020304" pitchFamily="18" charset="0"/>
                          <a:ea typeface="+mn-ea"/>
                          <a:cs typeface="Times New Roman" panose="02020603050405020304" pitchFamily="18" charset="0"/>
                        </a:rPr>
                        <a:t>đồng</a:t>
                      </a:r>
                      <a:r>
                        <a:rPr lang="vi-VN" sz="2000" kern="1200" dirty="0">
                          <a:solidFill>
                            <a:schemeClr val="dk1"/>
                          </a:solidFill>
                          <a:effectLst/>
                          <a:latin typeface="Times New Roman" panose="02020603050405020304" pitchFamily="18" charset="0"/>
                          <a:ea typeface="+mn-ea"/>
                          <a:cs typeface="Times New Roman" panose="02020603050405020304" pitchFamily="18" charset="0"/>
                        </a:rPr>
                        <a:t> </a:t>
                      </a:r>
                      <a:r>
                        <a:rPr lang="vi-VN" sz="2000" kern="1200" dirty="0" err="1">
                          <a:solidFill>
                            <a:schemeClr val="dk1"/>
                          </a:solidFill>
                          <a:effectLst/>
                          <a:latin typeface="Times New Roman" panose="02020603050405020304" pitchFamily="18" charset="0"/>
                          <a:ea typeface="+mn-ea"/>
                          <a:cs typeface="Times New Roman" panose="02020603050405020304" pitchFamily="18" charset="0"/>
                        </a:rPr>
                        <a:t>thời</a:t>
                      </a:r>
                      <a:r>
                        <a:rPr lang="vi-VN" sz="2000" kern="1200" dirty="0">
                          <a:solidFill>
                            <a:schemeClr val="dk1"/>
                          </a:solidFill>
                          <a:effectLst/>
                          <a:latin typeface="Times New Roman" panose="02020603050405020304" pitchFamily="18" charset="0"/>
                          <a:ea typeface="+mn-ea"/>
                          <a:cs typeface="Times New Roman" panose="02020603050405020304" pitchFamily="18" charset="0"/>
                        </a:rPr>
                        <a:t> </a:t>
                      </a:r>
                      <a:r>
                        <a:rPr lang="vi-VN" sz="2000" kern="1200" dirty="0" err="1">
                          <a:solidFill>
                            <a:schemeClr val="dk1"/>
                          </a:solidFill>
                          <a:effectLst/>
                          <a:latin typeface="Times New Roman" panose="02020603050405020304" pitchFamily="18" charset="0"/>
                          <a:ea typeface="+mn-ea"/>
                          <a:cs typeface="Times New Roman" panose="02020603050405020304" pitchFamily="18" charset="0"/>
                        </a:rPr>
                        <a:t>phát</a:t>
                      </a:r>
                      <a:r>
                        <a:rPr lang="vi-VN" sz="2000" kern="1200" dirty="0">
                          <a:solidFill>
                            <a:schemeClr val="dk1"/>
                          </a:solidFill>
                          <a:effectLst/>
                          <a:latin typeface="Times New Roman" panose="02020603050405020304" pitchFamily="18" charset="0"/>
                          <a:ea typeface="+mn-ea"/>
                          <a:cs typeface="Times New Roman" panose="02020603050405020304" pitchFamily="18" charset="0"/>
                        </a:rPr>
                        <a:t> </a:t>
                      </a:r>
                      <a:r>
                        <a:rPr lang="vi-VN" sz="2000" kern="1200" dirty="0" err="1">
                          <a:solidFill>
                            <a:schemeClr val="dk1"/>
                          </a:solidFill>
                          <a:effectLst/>
                          <a:latin typeface="Times New Roman" panose="02020603050405020304" pitchFamily="18" charset="0"/>
                          <a:ea typeface="+mn-ea"/>
                          <a:cs typeface="Times New Roman" panose="02020603050405020304" pitchFamily="18" charset="0"/>
                        </a:rPr>
                        <a:t>hiện</a:t>
                      </a:r>
                      <a:r>
                        <a:rPr lang="vi-VN" sz="2000" kern="1200" dirty="0">
                          <a:solidFill>
                            <a:schemeClr val="dk1"/>
                          </a:solidFill>
                          <a:effectLst/>
                          <a:latin typeface="Times New Roman" panose="02020603050405020304" pitchFamily="18" charset="0"/>
                          <a:ea typeface="+mn-ea"/>
                          <a:cs typeface="Times New Roman" panose="02020603050405020304" pitchFamily="18" charset="0"/>
                        </a:rPr>
                        <a:t> </a:t>
                      </a:r>
                      <a:r>
                        <a:rPr lang="vi-VN" sz="2000" kern="1200" dirty="0" err="1">
                          <a:solidFill>
                            <a:schemeClr val="dk1"/>
                          </a:solidFill>
                          <a:effectLst/>
                          <a:latin typeface="Times New Roman" panose="02020603050405020304" pitchFamily="18" charset="0"/>
                          <a:ea typeface="+mn-ea"/>
                          <a:cs typeface="Times New Roman" panose="02020603050405020304" pitchFamily="18" charset="0"/>
                        </a:rPr>
                        <a:t>và</a:t>
                      </a:r>
                      <a:r>
                        <a:rPr lang="vi-VN" sz="2000" kern="1200" dirty="0">
                          <a:solidFill>
                            <a:schemeClr val="dk1"/>
                          </a:solidFill>
                          <a:effectLst/>
                          <a:latin typeface="Times New Roman" panose="02020603050405020304" pitchFamily="18" charset="0"/>
                          <a:ea typeface="+mn-ea"/>
                          <a:cs typeface="Times New Roman" panose="02020603050405020304" pitchFamily="18" charset="0"/>
                        </a:rPr>
                        <a:t> </a:t>
                      </a:r>
                      <a:r>
                        <a:rPr lang="vi-VN" sz="2000" kern="1200" dirty="0" err="1">
                          <a:solidFill>
                            <a:schemeClr val="dk1"/>
                          </a:solidFill>
                          <a:effectLst/>
                          <a:latin typeface="Times New Roman" panose="02020603050405020304" pitchFamily="18" charset="0"/>
                          <a:ea typeface="+mn-ea"/>
                          <a:cs typeface="Times New Roman" panose="02020603050405020304" pitchFamily="18" charset="0"/>
                        </a:rPr>
                        <a:t>bồi</a:t>
                      </a:r>
                      <a:r>
                        <a:rPr lang="vi-VN" sz="2000" kern="1200" dirty="0">
                          <a:solidFill>
                            <a:schemeClr val="dk1"/>
                          </a:solidFill>
                          <a:effectLst/>
                          <a:latin typeface="Times New Roman" panose="02020603050405020304" pitchFamily="18" charset="0"/>
                          <a:ea typeface="+mn-ea"/>
                          <a:cs typeface="Times New Roman" panose="02020603050405020304" pitchFamily="18" charset="0"/>
                        </a:rPr>
                        <a:t> </a:t>
                      </a:r>
                      <a:r>
                        <a:rPr lang="vi-VN" sz="2000" kern="1200" dirty="0" err="1">
                          <a:solidFill>
                            <a:schemeClr val="dk1"/>
                          </a:solidFill>
                          <a:effectLst/>
                          <a:latin typeface="Times New Roman" panose="02020603050405020304" pitchFamily="18" charset="0"/>
                          <a:ea typeface="+mn-ea"/>
                          <a:cs typeface="Times New Roman" panose="02020603050405020304" pitchFamily="18" charset="0"/>
                        </a:rPr>
                        <a:t>dưỡng</a:t>
                      </a:r>
                      <a:r>
                        <a:rPr lang="vi-VN" sz="2000" kern="1200" dirty="0">
                          <a:solidFill>
                            <a:schemeClr val="dk1"/>
                          </a:solidFill>
                          <a:effectLst/>
                          <a:latin typeface="Times New Roman" panose="02020603050405020304" pitchFamily="18" charset="0"/>
                          <a:ea typeface="+mn-ea"/>
                          <a:cs typeface="Times New Roman" panose="02020603050405020304" pitchFamily="18" charset="0"/>
                        </a:rPr>
                        <a:t> </a:t>
                      </a:r>
                      <a:r>
                        <a:rPr lang="vi-VN" sz="2000" kern="1200" dirty="0" err="1">
                          <a:solidFill>
                            <a:schemeClr val="dk1"/>
                          </a:solidFill>
                          <a:effectLst/>
                          <a:latin typeface="Times New Roman" panose="02020603050405020304" pitchFamily="18" charset="0"/>
                          <a:ea typeface="+mn-ea"/>
                          <a:cs typeface="Times New Roman" panose="02020603050405020304" pitchFamily="18" charset="0"/>
                        </a:rPr>
                        <a:t>tài</a:t>
                      </a:r>
                      <a:r>
                        <a:rPr lang="vi-VN" sz="2000" kern="1200" dirty="0">
                          <a:solidFill>
                            <a:schemeClr val="dk1"/>
                          </a:solidFill>
                          <a:effectLst/>
                          <a:latin typeface="Times New Roman" panose="02020603050405020304" pitchFamily="18" charset="0"/>
                          <a:ea typeface="+mn-ea"/>
                          <a:cs typeface="Times New Roman" panose="02020603050405020304" pitchFamily="18" charset="0"/>
                        </a:rPr>
                        <a:t> năng </a:t>
                      </a:r>
                      <a:r>
                        <a:rPr lang="vi-VN" sz="2000" kern="1200" dirty="0" err="1">
                          <a:solidFill>
                            <a:schemeClr val="dk1"/>
                          </a:solidFill>
                          <a:effectLst/>
                          <a:latin typeface="Times New Roman" panose="02020603050405020304" pitchFamily="18" charset="0"/>
                          <a:ea typeface="+mn-ea"/>
                          <a:cs typeface="Times New Roman" panose="02020603050405020304" pitchFamily="18" charset="0"/>
                        </a:rPr>
                        <a:t>thể</a:t>
                      </a:r>
                      <a:r>
                        <a:rPr lang="vi-VN" sz="2000" kern="1200" dirty="0">
                          <a:solidFill>
                            <a:schemeClr val="dk1"/>
                          </a:solidFill>
                          <a:effectLst/>
                          <a:latin typeface="Times New Roman" panose="02020603050405020304" pitchFamily="18" charset="0"/>
                          <a:ea typeface="+mn-ea"/>
                          <a:cs typeface="Times New Roman" panose="02020603050405020304" pitchFamily="18" charset="0"/>
                        </a:rPr>
                        <a:t> thao.</a:t>
                      </a:r>
                      <a:endParaRPr lang="en-US" sz="2000" u="none" strike="noStrike" kern="1200" dirty="0">
                        <a:solidFill>
                          <a:schemeClr val="dk1"/>
                        </a:solidFill>
                        <a:effectLst/>
                        <a:latin typeface="Times New Roman" panose="02020603050405020304" pitchFamily="18" charset="0"/>
                        <a:ea typeface="+mn-ea"/>
                        <a:cs typeface="Times New Roman" panose="02020603050405020304" pitchFamily="18" charset="0"/>
                      </a:endParaRPr>
                    </a:p>
                    <a:p>
                      <a:r>
                        <a:rPr lang="vi-VN" sz="2000" kern="1200" dirty="0">
                          <a:solidFill>
                            <a:schemeClr val="dk1"/>
                          </a:solidFill>
                          <a:effectLst/>
                          <a:latin typeface="Times New Roman" panose="02020603050405020304" pitchFamily="18" charset="0"/>
                          <a:ea typeface="+mn-ea"/>
                          <a:cs typeface="Times New Roman" panose="02020603050405020304" pitchFamily="18" charset="0"/>
                        </a:rPr>
                        <a:t>Môn GDTC </a:t>
                      </a:r>
                      <a:r>
                        <a:rPr lang="vi-VN" sz="2000" kern="1200" dirty="0" err="1">
                          <a:solidFill>
                            <a:schemeClr val="dk1"/>
                          </a:solidFill>
                          <a:effectLst/>
                          <a:latin typeface="Times New Roman" panose="02020603050405020304" pitchFamily="18" charset="0"/>
                          <a:ea typeface="+mn-ea"/>
                          <a:cs typeface="Times New Roman" panose="02020603050405020304" pitchFamily="18" charset="0"/>
                        </a:rPr>
                        <a:t>giúp</a:t>
                      </a:r>
                      <a:r>
                        <a:rPr lang="vi-VN" sz="2000" kern="1200" dirty="0">
                          <a:solidFill>
                            <a:schemeClr val="dk1"/>
                          </a:solidFill>
                          <a:effectLst/>
                          <a:latin typeface="Times New Roman" panose="02020603050405020304" pitchFamily="18" charset="0"/>
                          <a:ea typeface="+mn-ea"/>
                          <a:cs typeface="Times New Roman" panose="02020603050405020304" pitchFamily="18" charset="0"/>
                        </a:rPr>
                        <a:t> HS </a:t>
                      </a:r>
                      <a:r>
                        <a:rPr lang="vi-VN" sz="2000" kern="1200" dirty="0" err="1">
                          <a:solidFill>
                            <a:schemeClr val="dk1"/>
                          </a:solidFill>
                          <a:effectLst/>
                          <a:latin typeface="Times New Roman" panose="02020603050405020304" pitchFamily="18" charset="0"/>
                          <a:ea typeface="+mn-ea"/>
                          <a:cs typeface="Times New Roman" panose="02020603050405020304" pitchFamily="18" charset="0"/>
                        </a:rPr>
                        <a:t>tiếp</a:t>
                      </a:r>
                      <a:r>
                        <a:rPr lang="vi-VN" sz="2000" kern="1200" dirty="0">
                          <a:solidFill>
                            <a:schemeClr val="dk1"/>
                          </a:solidFill>
                          <a:effectLst/>
                          <a:latin typeface="Times New Roman" panose="02020603050405020304" pitchFamily="18" charset="0"/>
                          <a:ea typeface="+mn-ea"/>
                          <a:cs typeface="Times New Roman" panose="02020603050405020304" pitchFamily="18" charset="0"/>
                        </a:rPr>
                        <a:t> </a:t>
                      </a:r>
                      <a:r>
                        <a:rPr lang="vi-VN" sz="2000" kern="1200" dirty="0" err="1">
                          <a:solidFill>
                            <a:schemeClr val="dk1"/>
                          </a:solidFill>
                          <a:effectLst/>
                          <a:latin typeface="Times New Roman" panose="02020603050405020304" pitchFamily="18" charset="0"/>
                          <a:ea typeface="+mn-ea"/>
                          <a:cs typeface="Times New Roman" panose="02020603050405020304" pitchFamily="18" charset="0"/>
                        </a:rPr>
                        <a:t>tục</a:t>
                      </a:r>
                      <a:r>
                        <a:rPr lang="vi-VN" sz="2000" kern="1200" dirty="0">
                          <a:solidFill>
                            <a:schemeClr val="dk1"/>
                          </a:solidFill>
                          <a:effectLst/>
                          <a:latin typeface="Times New Roman" panose="02020603050405020304" pitchFamily="18" charset="0"/>
                          <a:ea typeface="+mn-ea"/>
                          <a:cs typeface="Times New Roman" panose="02020603050405020304" pitchFamily="18" charset="0"/>
                        </a:rPr>
                        <a:t> </a:t>
                      </a:r>
                      <a:r>
                        <a:rPr lang="vi-VN" sz="2000" kern="1200" dirty="0" err="1">
                          <a:solidFill>
                            <a:schemeClr val="dk1"/>
                          </a:solidFill>
                          <a:effectLst/>
                          <a:latin typeface="Times New Roman" panose="02020603050405020304" pitchFamily="18" charset="0"/>
                          <a:ea typeface="+mn-ea"/>
                          <a:cs typeface="Times New Roman" panose="02020603050405020304" pitchFamily="18" charset="0"/>
                        </a:rPr>
                        <a:t>cùng</a:t>
                      </a:r>
                      <a:r>
                        <a:rPr lang="vi-VN" sz="2000" kern="1200" dirty="0">
                          <a:solidFill>
                            <a:schemeClr val="dk1"/>
                          </a:solidFill>
                          <a:effectLst/>
                          <a:latin typeface="Times New Roman" panose="02020603050405020304" pitchFamily="18" charset="0"/>
                          <a:ea typeface="+mn-ea"/>
                          <a:cs typeface="Times New Roman" panose="02020603050405020304" pitchFamily="18" charset="0"/>
                        </a:rPr>
                        <a:t> </a:t>
                      </a:r>
                      <a:r>
                        <a:rPr lang="vi-VN" sz="2000" kern="1200" dirty="0" err="1">
                          <a:solidFill>
                            <a:schemeClr val="dk1"/>
                          </a:solidFill>
                          <a:effectLst/>
                          <a:latin typeface="Times New Roman" panose="02020603050405020304" pitchFamily="18" charset="0"/>
                          <a:ea typeface="+mn-ea"/>
                          <a:cs typeface="Times New Roman" panose="02020603050405020304" pitchFamily="18" charset="0"/>
                        </a:rPr>
                        <a:t>cố</a:t>
                      </a:r>
                      <a:r>
                        <a:rPr lang="vi-VN" sz="2000" kern="1200" dirty="0">
                          <a:solidFill>
                            <a:schemeClr val="dk1"/>
                          </a:solidFill>
                          <a:effectLst/>
                          <a:latin typeface="Times New Roman" panose="02020603050405020304" pitchFamily="18" charset="0"/>
                          <a:ea typeface="+mn-ea"/>
                          <a:cs typeface="Times New Roman" panose="02020603050405020304" pitchFamily="18" charset="0"/>
                        </a:rPr>
                        <a:t> </a:t>
                      </a:r>
                      <a:r>
                        <a:rPr lang="vi-VN" sz="2000" kern="1200" dirty="0" err="1">
                          <a:solidFill>
                            <a:schemeClr val="dk1"/>
                          </a:solidFill>
                          <a:effectLst/>
                          <a:latin typeface="Times New Roman" panose="02020603050405020304" pitchFamily="18" charset="0"/>
                          <a:ea typeface="+mn-ea"/>
                          <a:cs typeface="Times New Roman" panose="02020603050405020304" pitchFamily="18" charset="0"/>
                        </a:rPr>
                        <a:t>và</a:t>
                      </a:r>
                      <a:r>
                        <a:rPr lang="vi-VN" sz="2000" kern="1200" dirty="0">
                          <a:solidFill>
                            <a:schemeClr val="dk1"/>
                          </a:solidFill>
                          <a:effectLst/>
                          <a:latin typeface="Times New Roman" panose="02020603050405020304" pitchFamily="18" charset="0"/>
                          <a:ea typeface="+mn-ea"/>
                          <a:cs typeface="Times New Roman" panose="02020603050405020304" pitchFamily="18" charset="0"/>
                        </a:rPr>
                        <a:t> </a:t>
                      </a:r>
                      <a:r>
                        <a:rPr lang="vi-VN" sz="2000" kern="1200" dirty="0" err="1">
                          <a:solidFill>
                            <a:schemeClr val="dk1"/>
                          </a:solidFill>
                          <a:effectLst/>
                          <a:latin typeface="Times New Roman" panose="02020603050405020304" pitchFamily="18" charset="0"/>
                          <a:ea typeface="+mn-ea"/>
                          <a:cs typeface="Times New Roman" panose="02020603050405020304" pitchFamily="18" charset="0"/>
                        </a:rPr>
                        <a:t>phát</a:t>
                      </a:r>
                      <a:r>
                        <a:rPr lang="vi-VN" sz="2000" kern="1200" dirty="0">
                          <a:solidFill>
                            <a:schemeClr val="dk1"/>
                          </a:solidFill>
                          <a:effectLst/>
                          <a:latin typeface="Times New Roman" panose="02020603050405020304" pitchFamily="18" charset="0"/>
                          <a:ea typeface="+mn-ea"/>
                          <a:cs typeface="Times New Roman" panose="02020603050405020304" pitchFamily="18" charset="0"/>
                        </a:rPr>
                        <a:t> </a:t>
                      </a:r>
                      <a:r>
                        <a:rPr lang="vi-VN" sz="2000" kern="1200" dirty="0" err="1">
                          <a:solidFill>
                            <a:schemeClr val="dk1"/>
                          </a:solidFill>
                          <a:effectLst/>
                          <a:latin typeface="Times New Roman" panose="02020603050405020304" pitchFamily="18" charset="0"/>
                          <a:ea typeface="+mn-ea"/>
                          <a:cs typeface="Times New Roman" panose="02020603050405020304" pitchFamily="18" charset="0"/>
                        </a:rPr>
                        <a:t>triển</a:t>
                      </a:r>
                      <a:r>
                        <a:rPr lang="vi-VN" sz="2000" kern="1200" dirty="0">
                          <a:solidFill>
                            <a:schemeClr val="dk1"/>
                          </a:solidFill>
                          <a:effectLst/>
                          <a:latin typeface="Times New Roman" panose="02020603050405020304" pitchFamily="18" charset="0"/>
                          <a:ea typeface="+mn-ea"/>
                          <a:cs typeface="Times New Roman" panose="02020603050405020304" pitchFamily="18" charset="0"/>
                        </a:rPr>
                        <a:t> </a:t>
                      </a:r>
                      <a:r>
                        <a:rPr lang="vi-VN" sz="2000" kern="1200" dirty="0" err="1">
                          <a:solidFill>
                            <a:schemeClr val="dk1"/>
                          </a:solidFill>
                          <a:effectLst/>
                          <a:latin typeface="Times New Roman" panose="02020603050405020304" pitchFamily="18" charset="0"/>
                          <a:ea typeface="+mn-ea"/>
                          <a:cs typeface="Times New Roman" panose="02020603050405020304" pitchFamily="18" charset="0"/>
                        </a:rPr>
                        <a:t>các</a:t>
                      </a:r>
                      <a:r>
                        <a:rPr lang="vi-VN" sz="2000" kern="1200" dirty="0">
                          <a:solidFill>
                            <a:schemeClr val="dk1"/>
                          </a:solidFill>
                          <a:effectLst/>
                          <a:latin typeface="Times New Roman" panose="02020603050405020304" pitchFamily="18" charset="0"/>
                          <a:ea typeface="+mn-ea"/>
                          <a:cs typeface="Times New Roman" panose="02020603050405020304" pitchFamily="18" charset="0"/>
                        </a:rPr>
                        <a:t> </a:t>
                      </a:r>
                      <a:r>
                        <a:rPr lang="vi-VN" sz="2000" kern="1200" dirty="0" err="1">
                          <a:solidFill>
                            <a:schemeClr val="dk1"/>
                          </a:solidFill>
                          <a:effectLst/>
                          <a:latin typeface="Times New Roman" panose="02020603050405020304" pitchFamily="18" charset="0"/>
                          <a:ea typeface="+mn-ea"/>
                          <a:cs typeface="Times New Roman" panose="02020603050405020304" pitchFamily="18" charset="0"/>
                        </a:rPr>
                        <a:t>kĩ</a:t>
                      </a:r>
                      <a:r>
                        <a:rPr lang="vi-VN" sz="2000" kern="1200" dirty="0">
                          <a:solidFill>
                            <a:schemeClr val="dk1"/>
                          </a:solidFill>
                          <a:effectLst/>
                          <a:latin typeface="Times New Roman" panose="02020603050405020304" pitchFamily="18" charset="0"/>
                          <a:ea typeface="+mn-ea"/>
                          <a:cs typeface="Times New Roman" panose="02020603050405020304" pitchFamily="18" charset="0"/>
                        </a:rPr>
                        <a:t> năng chăm </a:t>
                      </a:r>
                      <a:r>
                        <a:rPr lang="vi-VN" sz="2000" kern="1200" dirty="0" err="1">
                          <a:solidFill>
                            <a:schemeClr val="dk1"/>
                          </a:solidFill>
                          <a:effectLst/>
                          <a:latin typeface="Times New Roman" panose="02020603050405020304" pitchFamily="18" charset="0"/>
                          <a:ea typeface="+mn-ea"/>
                          <a:cs typeface="Times New Roman" panose="02020603050405020304" pitchFamily="18" charset="0"/>
                        </a:rPr>
                        <a:t>sóc</a:t>
                      </a:r>
                      <a:r>
                        <a:rPr lang="vi-VN" sz="2000" kern="1200" dirty="0">
                          <a:solidFill>
                            <a:schemeClr val="dk1"/>
                          </a:solidFill>
                          <a:effectLst/>
                          <a:latin typeface="Times New Roman" panose="02020603050405020304" pitchFamily="18" charset="0"/>
                          <a:ea typeface="+mn-ea"/>
                          <a:cs typeface="Times New Roman" panose="02020603050405020304" pitchFamily="18" charset="0"/>
                        </a:rPr>
                        <a:t> </a:t>
                      </a:r>
                      <a:r>
                        <a:rPr lang="vi-VN" sz="2000" kern="1200" dirty="0" err="1">
                          <a:solidFill>
                            <a:schemeClr val="dk1"/>
                          </a:solidFill>
                          <a:effectLst/>
                          <a:latin typeface="Times New Roman" panose="02020603050405020304" pitchFamily="18" charset="0"/>
                          <a:ea typeface="+mn-ea"/>
                          <a:cs typeface="Times New Roman" panose="02020603050405020304" pitchFamily="18" charset="0"/>
                        </a:rPr>
                        <a:t>sức</a:t>
                      </a:r>
                      <a:r>
                        <a:rPr lang="vi-VN" sz="2000" kern="1200" dirty="0">
                          <a:solidFill>
                            <a:schemeClr val="dk1"/>
                          </a:solidFill>
                          <a:effectLst/>
                          <a:latin typeface="Times New Roman" panose="02020603050405020304" pitchFamily="18" charset="0"/>
                          <a:ea typeface="+mn-ea"/>
                          <a:cs typeface="Times New Roman" panose="02020603050405020304" pitchFamily="18" charset="0"/>
                        </a:rPr>
                        <a:t> </a:t>
                      </a:r>
                      <a:r>
                        <a:rPr lang="vi-VN" sz="2000" kern="1200" dirty="0" err="1">
                          <a:solidFill>
                            <a:schemeClr val="dk1"/>
                          </a:solidFill>
                          <a:effectLst/>
                          <a:latin typeface="Times New Roman" panose="02020603050405020304" pitchFamily="18" charset="0"/>
                          <a:ea typeface="+mn-ea"/>
                          <a:cs typeface="Times New Roman" panose="02020603050405020304" pitchFamily="18" charset="0"/>
                        </a:rPr>
                        <a:t>khoẻ</a:t>
                      </a:r>
                      <a:r>
                        <a:rPr lang="vi-VN" sz="2000" kern="1200" dirty="0">
                          <a:solidFill>
                            <a:schemeClr val="dk1"/>
                          </a:solidFill>
                          <a:effectLst/>
                          <a:latin typeface="Times New Roman" panose="02020603050405020304" pitchFamily="18" charset="0"/>
                          <a:ea typeface="+mn-ea"/>
                          <a:cs typeface="Times New Roman" panose="02020603050405020304" pitchFamily="18" charset="0"/>
                        </a:rPr>
                        <a:t>, </a:t>
                      </a:r>
                      <a:r>
                        <a:rPr lang="vi-VN" sz="2000" kern="1200" dirty="0" err="1">
                          <a:solidFill>
                            <a:schemeClr val="dk1"/>
                          </a:solidFill>
                          <a:effectLst/>
                          <a:latin typeface="Times New Roman" panose="02020603050405020304" pitchFamily="18" charset="0"/>
                          <a:ea typeface="+mn-ea"/>
                          <a:cs typeface="Times New Roman" panose="02020603050405020304" pitchFamily="18" charset="0"/>
                        </a:rPr>
                        <a:t>vệ</a:t>
                      </a:r>
                      <a:r>
                        <a:rPr lang="vi-VN" sz="2000" kern="1200" dirty="0">
                          <a:solidFill>
                            <a:schemeClr val="dk1"/>
                          </a:solidFill>
                          <a:effectLst/>
                          <a:latin typeface="Times New Roman" panose="02020603050405020304" pitchFamily="18" charset="0"/>
                          <a:ea typeface="+mn-ea"/>
                          <a:cs typeface="Times New Roman" panose="02020603050405020304" pitchFamily="18" charset="0"/>
                        </a:rPr>
                        <a:t> </a:t>
                      </a:r>
                      <a:r>
                        <a:rPr lang="vi-VN" sz="2000" kern="1200" dirty="0" err="1">
                          <a:solidFill>
                            <a:schemeClr val="dk1"/>
                          </a:solidFill>
                          <a:effectLst/>
                          <a:latin typeface="Times New Roman" panose="02020603050405020304" pitchFamily="18" charset="0"/>
                          <a:ea typeface="+mn-ea"/>
                          <a:cs typeface="Times New Roman" panose="02020603050405020304" pitchFamily="18" charset="0"/>
                        </a:rPr>
                        <a:t>sính</a:t>
                      </a:r>
                      <a:r>
                        <a:rPr lang="vi-VN" sz="2000" kern="1200" dirty="0">
                          <a:solidFill>
                            <a:schemeClr val="dk1"/>
                          </a:solidFill>
                          <a:effectLst/>
                          <a:latin typeface="Times New Roman" panose="02020603050405020304" pitchFamily="18" charset="0"/>
                          <a:ea typeface="+mn-ea"/>
                          <a:cs typeface="Times New Roman" panose="02020603050405020304" pitchFamily="18" charset="0"/>
                        </a:rPr>
                        <a:t> thân </a:t>
                      </a:r>
                      <a:r>
                        <a:rPr lang="vi-VN" sz="2000" kern="1200" dirty="0" err="1">
                          <a:solidFill>
                            <a:schemeClr val="dk1"/>
                          </a:solidFill>
                          <a:effectLst/>
                          <a:latin typeface="Times New Roman" panose="02020603050405020304" pitchFamily="18" charset="0"/>
                          <a:ea typeface="+mn-ea"/>
                          <a:cs typeface="Times New Roman" panose="02020603050405020304" pitchFamily="18" charset="0"/>
                        </a:rPr>
                        <a:t>thề</a:t>
                      </a:r>
                      <a:r>
                        <a:rPr lang="vi-VN" sz="2000" kern="1200" dirty="0">
                          <a:solidFill>
                            <a:schemeClr val="dk1"/>
                          </a:solidFill>
                          <a:effectLst/>
                          <a:latin typeface="Times New Roman" panose="02020603050405020304" pitchFamily="18" charset="0"/>
                          <a:ea typeface="+mn-ea"/>
                          <a:cs typeface="Times New Roman" panose="02020603050405020304" pitchFamily="18" charset="0"/>
                        </a:rPr>
                        <a:t> </a:t>
                      </a:r>
                      <a:r>
                        <a:rPr lang="vi-VN" sz="2000" kern="1200" dirty="0" err="1">
                          <a:solidFill>
                            <a:schemeClr val="dk1"/>
                          </a:solidFill>
                          <a:effectLst/>
                          <a:latin typeface="Times New Roman" panose="02020603050405020304" pitchFamily="18" charset="0"/>
                          <a:ea typeface="+mn-ea"/>
                          <a:cs typeface="Times New Roman" panose="02020603050405020304" pitchFamily="18" charset="0"/>
                        </a:rPr>
                        <a:t>và</a:t>
                      </a:r>
                      <a:r>
                        <a:rPr lang="vi-VN" sz="2000" kern="1200" dirty="0">
                          <a:solidFill>
                            <a:schemeClr val="dk1"/>
                          </a:solidFill>
                          <a:effectLst/>
                          <a:latin typeface="Times New Roman" panose="02020603050405020304" pitchFamily="18" charset="0"/>
                          <a:ea typeface="+mn-ea"/>
                          <a:cs typeface="Times New Roman" panose="02020603050405020304" pitchFamily="18" charset="0"/>
                        </a:rPr>
                        <a:t> </a:t>
                      </a:r>
                      <a:r>
                        <a:rPr lang="vi-VN" sz="2000" kern="1200" dirty="0" err="1">
                          <a:solidFill>
                            <a:schemeClr val="dk1"/>
                          </a:solidFill>
                          <a:effectLst/>
                          <a:latin typeface="Times New Roman" panose="02020603050405020304" pitchFamily="18" charset="0"/>
                          <a:ea typeface="+mn-ea"/>
                          <a:cs typeface="Times New Roman" panose="02020603050405020304" pitchFamily="18" charset="0"/>
                        </a:rPr>
                        <a:t>vận</a:t>
                      </a:r>
                      <a:r>
                        <a:rPr lang="vi-VN" sz="2000" kern="1200" dirty="0">
                          <a:solidFill>
                            <a:schemeClr val="dk1"/>
                          </a:solidFill>
                          <a:effectLst/>
                          <a:latin typeface="Times New Roman" panose="02020603050405020304" pitchFamily="18" charset="0"/>
                          <a:ea typeface="+mn-ea"/>
                          <a:cs typeface="Times New Roman" panose="02020603050405020304" pitchFamily="18" charset="0"/>
                        </a:rPr>
                        <a:t> </a:t>
                      </a:r>
                      <a:r>
                        <a:rPr lang="vi-VN" sz="2000" kern="1200" dirty="0" err="1">
                          <a:solidFill>
                            <a:schemeClr val="dk1"/>
                          </a:solidFill>
                          <a:effectLst/>
                          <a:latin typeface="Times New Roman" panose="02020603050405020304" pitchFamily="18" charset="0"/>
                          <a:ea typeface="+mn-ea"/>
                          <a:cs typeface="Times New Roman" panose="02020603050405020304" pitchFamily="18" charset="0"/>
                        </a:rPr>
                        <a:t>động</a:t>
                      </a:r>
                      <a:r>
                        <a:rPr lang="vi-VN" sz="2000" kern="1200" dirty="0">
                          <a:solidFill>
                            <a:schemeClr val="dk1"/>
                          </a:solidFill>
                          <a:effectLst/>
                          <a:latin typeface="Times New Roman" panose="02020603050405020304" pitchFamily="18" charset="0"/>
                          <a:ea typeface="+mn-ea"/>
                          <a:cs typeface="Times New Roman" panose="02020603050405020304" pitchFamily="18" charset="0"/>
                        </a:rPr>
                        <a:t> cơ </a:t>
                      </a:r>
                      <a:r>
                        <a:rPr lang="vi-VN" sz="2000" kern="1200" dirty="0" err="1">
                          <a:solidFill>
                            <a:schemeClr val="dk1"/>
                          </a:solidFill>
                          <a:effectLst/>
                          <a:latin typeface="Times New Roman" panose="02020603050405020304" pitchFamily="18" charset="0"/>
                          <a:ea typeface="+mn-ea"/>
                          <a:cs typeface="Times New Roman" panose="02020603050405020304" pitchFamily="18" charset="0"/>
                        </a:rPr>
                        <a:t>bản</a:t>
                      </a:r>
                      <a:r>
                        <a:rPr lang="vi-VN" sz="2000" kern="1200" dirty="0">
                          <a:solidFill>
                            <a:schemeClr val="dk1"/>
                          </a:solidFill>
                          <a:effectLst/>
                          <a:latin typeface="Times New Roman" panose="02020603050405020304" pitchFamily="18" charset="0"/>
                          <a:ea typeface="+mn-ea"/>
                          <a:cs typeface="Times New Roman" panose="02020603050405020304" pitchFamily="18" charset="0"/>
                        </a:rPr>
                        <a:t>, </a:t>
                      </a:r>
                      <a:r>
                        <a:rPr lang="vi-VN" sz="2000" kern="1200" dirty="0" err="1">
                          <a:solidFill>
                            <a:schemeClr val="dk1"/>
                          </a:solidFill>
                          <a:effectLst/>
                          <a:latin typeface="Times New Roman" panose="02020603050405020304" pitchFamily="18" charset="0"/>
                          <a:ea typeface="+mn-ea"/>
                          <a:cs typeface="Times New Roman" panose="02020603050405020304" pitchFamily="18" charset="0"/>
                        </a:rPr>
                        <a:t>thói</a:t>
                      </a:r>
                      <a:r>
                        <a:rPr lang="vi-VN" sz="2000" kern="1200" dirty="0">
                          <a:solidFill>
                            <a:schemeClr val="dk1"/>
                          </a:solidFill>
                          <a:effectLst/>
                          <a:latin typeface="Times New Roman" panose="02020603050405020304" pitchFamily="18" charset="0"/>
                          <a:ea typeface="+mn-ea"/>
                          <a:cs typeface="Times New Roman" panose="02020603050405020304" pitchFamily="18" charset="0"/>
                        </a:rPr>
                        <a:t> quen </a:t>
                      </a:r>
                      <a:r>
                        <a:rPr lang="vi-VN" sz="2000" kern="1200" dirty="0" err="1">
                          <a:solidFill>
                            <a:schemeClr val="dk1"/>
                          </a:solidFill>
                          <a:effectLst/>
                          <a:latin typeface="Times New Roman" panose="02020603050405020304" pitchFamily="18" charset="0"/>
                          <a:ea typeface="+mn-ea"/>
                          <a:cs typeface="Times New Roman" panose="02020603050405020304" pitchFamily="18" charset="0"/>
                        </a:rPr>
                        <a:t>tập</a:t>
                      </a:r>
                      <a:r>
                        <a:rPr lang="vi-VN" sz="2000" kern="1200" dirty="0">
                          <a:solidFill>
                            <a:schemeClr val="dk1"/>
                          </a:solidFill>
                          <a:effectLst/>
                          <a:latin typeface="Times New Roman" panose="02020603050405020304" pitchFamily="18" charset="0"/>
                          <a:ea typeface="+mn-ea"/>
                          <a:cs typeface="Times New Roman" panose="02020603050405020304" pitchFamily="18" charset="0"/>
                        </a:rPr>
                        <a:t> </a:t>
                      </a:r>
                      <a:r>
                        <a:rPr lang="vi-VN" sz="2000" kern="1200" dirty="0" err="1">
                          <a:solidFill>
                            <a:schemeClr val="dk1"/>
                          </a:solidFill>
                          <a:effectLst/>
                          <a:latin typeface="Times New Roman" panose="02020603050405020304" pitchFamily="18" charset="0"/>
                          <a:ea typeface="+mn-ea"/>
                          <a:cs typeface="Times New Roman" panose="02020603050405020304" pitchFamily="18" charset="0"/>
                        </a:rPr>
                        <a:t>luyện</a:t>
                      </a:r>
                      <a:r>
                        <a:rPr lang="vi-VN" sz="2000" kern="1200" dirty="0">
                          <a:solidFill>
                            <a:schemeClr val="dk1"/>
                          </a:solidFill>
                          <a:effectLst/>
                          <a:latin typeface="Times New Roman" panose="02020603050405020304" pitchFamily="18" charset="0"/>
                          <a:ea typeface="+mn-ea"/>
                          <a:cs typeface="Times New Roman" panose="02020603050405020304" pitchFamily="18" charset="0"/>
                        </a:rPr>
                        <a:t> </a:t>
                      </a:r>
                      <a:r>
                        <a:rPr lang="vi-VN" sz="2000" kern="1200" dirty="0" err="1">
                          <a:solidFill>
                            <a:schemeClr val="dk1"/>
                          </a:solidFill>
                          <a:effectLst/>
                          <a:latin typeface="Times New Roman" panose="02020603050405020304" pitchFamily="18" charset="0"/>
                          <a:ea typeface="+mn-ea"/>
                          <a:cs typeface="Times New Roman" panose="02020603050405020304" pitchFamily="18" charset="0"/>
                        </a:rPr>
                        <a:t>và</a:t>
                      </a:r>
                      <a:r>
                        <a:rPr lang="vi-VN" sz="2000" kern="1200" dirty="0">
                          <a:solidFill>
                            <a:schemeClr val="dk1"/>
                          </a:solidFill>
                          <a:effectLst/>
                          <a:latin typeface="Times New Roman" panose="02020603050405020304" pitchFamily="18" charset="0"/>
                          <a:ea typeface="+mn-ea"/>
                          <a:cs typeface="Times New Roman" panose="02020603050405020304" pitchFamily="18" charset="0"/>
                        </a:rPr>
                        <a:t> </a:t>
                      </a:r>
                      <a:r>
                        <a:rPr lang="vi-VN" sz="2000" kern="1200" dirty="0" err="1">
                          <a:solidFill>
                            <a:schemeClr val="dk1"/>
                          </a:solidFill>
                          <a:effectLst/>
                          <a:latin typeface="Times New Roman" panose="02020603050405020304" pitchFamily="18" charset="0"/>
                          <a:ea typeface="+mn-ea"/>
                          <a:cs typeface="Times New Roman" panose="02020603050405020304" pitchFamily="18" charset="0"/>
                        </a:rPr>
                        <a:t>kĩ</a:t>
                      </a:r>
                      <a:r>
                        <a:rPr lang="vi-VN" sz="2000" kern="1200" dirty="0">
                          <a:solidFill>
                            <a:schemeClr val="dk1"/>
                          </a:solidFill>
                          <a:effectLst/>
                          <a:latin typeface="Times New Roman" panose="02020603050405020304" pitchFamily="18" charset="0"/>
                          <a:ea typeface="+mn-ea"/>
                          <a:cs typeface="Times New Roman" panose="02020603050405020304" pitchFamily="18" charset="0"/>
                        </a:rPr>
                        <a:t> năng TDTT; </a:t>
                      </a:r>
                      <a:r>
                        <a:rPr lang="vi-VN" sz="2000" kern="1200" dirty="0" err="1">
                          <a:solidFill>
                            <a:schemeClr val="dk1"/>
                          </a:solidFill>
                          <a:effectLst/>
                          <a:latin typeface="Times New Roman" panose="02020603050405020304" pitchFamily="18" charset="0"/>
                          <a:ea typeface="+mn-ea"/>
                          <a:cs typeface="Times New Roman" panose="02020603050405020304" pitchFamily="18" charset="0"/>
                        </a:rPr>
                        <a:t>nếp</a:t>
                      </a:r>
                      <a:r>
                        <a:rPr lang="vi-VN" sz="2000" kern="1200" dirty="0">
                          <a:solidFill>
                            <a:schemeClr val="dk1"/>
                          </a:solidFill>
                          <a:effectLst/>
                          <a:latin typeface="Times New Roman" panose="02020603050405020304" pitchFamily="18" charset="0"/>
                          <a:ea typeface="+mn-ea"/>
                          <a:cs typeface="Times New Roman" panose="02020603050405020304" pitchFamily="18" charset="0"/>
                        </a:rPr>
                        <a:t> </a:t>
                      </a:r>
                      <a:r>
                        <a:rPr lang="vi-VN" sz="2000" kern="1200" dirty="0" err="1">
                          <a:solidFill>
                            <a:schemeClr val="dk1"/>
                          </a:solidFill>
                          <a:effectLst/>
                          <a:latin typeface="Times New Roman" panose="02020603050405020304" pitchFamily="18" charset="0"/>
                          <a:ea typeface="+mn-ea"/>
                          <a:cs typeface="Times New Roman" panose="02020603050405020304" pitchFamily="18" charset="0"/>
                        </a:rPr>
                        <a:t>sống</a:t>
                      </a:r>
                      <a:r>
                        <a:rPr lang="vi-VN" sz="2000" kern="1200" dirty="0">
                          <a:solidFill>
                            <a:schemeClr val="dk1"/>
                          </a:solidFill>
                          <a:effectLst/>
                          <a:latin typeface="Times New Roman" panose="02020603050405020304" pitchFamily="18" charset="0"/>
                          <a:ea typeface="+mn-ea"/>
                          <a:cs typeface="Times New Roman" panose="02020603050405020304" pitchFamily="18" charset="0"/>
                        </a:rPr>
                        <a:t> </a:t>
                      </a:r>
                      <a:r>
                        <a:rPr lang="vi-VN" sz="2000" kern="1200" dirty="0" err="1">
                          <a:solidFill>
                            <a:schemeClr val="dk1"/>
                          </a:solidFill>
                          <a:effectLst/>
                          <a:latin typeface="Times New Roman" panose="02020603050405020304" pitchFamily="18" charset="0"/>
                          <a:ea typeface="+mn-ea"/>
                          <a:cs typeface="Times New Roman" panose="02020603050405020304" pitchFamily="18" charset="0"/>
                        </a:rPr>
                        <a:t>lành</a:t>
                      </a:r>
                      <a:r>
                        <a:rPr lang="vi-VN" sz="2000" kern="1200" dirty="0">
                          <a:solidFill>
                            <a:schemeClr val="dk1"/>
                          </a:solidFill>
                          <a:effectLst/>
                          <a:latin typeface="Times New Roman" panose="02020603050405020304" pitchFamily="18" charset="0"/>
                          <a:ea typeface="+mn-ea"/>
                          <a:cs typeface="Times New Roman" panose="02020603050405020304" pitchFamily="18" charset="0"/>
                        </a:rPr>
                        <a:t> </a:t>
                      </a:r>
                      <a:r>
                        <a:rPr lang="vi-VN" sz="2000" kern="1200" dirty="0" err="1">
                          <a:solidFill>
                            <a:schemeClr val="dk1"/>
                          </a:solidFill>
                          <a:effectLst/>
                          <a:latin typeface="Times New Roman" panose="02020603050405020304" pitchFamily="18" charset="0"/>
                          <a:ea typeface="+mn-ea"/>
                          <a:cs typeface="Times New Roman" panose="02020603050405020304" pitchFamily="18" charset="0"/>
                        </a:rPr>
                        <a:t>mạnh</a:t>
                      </a:r>
                      <a:r>
                        <a:rPr lang="vi-VN" sz="2000" kern="1200" dirty="0">
                          <a:solidFill>
                            <a:schemeClr val="dk1"/>
                          </a:solidFill>
                          <a:effectLst/>
                          <a:latin typeface="Times New Roman" panose="02020603050405020304" pitchFamily="18" charset="0"/>
                          <a:ea typeface="+mn-ea"/>
                          <a:cs typeface="Times New Roman" panose="02020603050405020304" pitchFamily="18" charset="0"/>
                        </a:rPr>
                        <a:t>, </a:t>
                      </a:r>
                      <a:r>
                        <a:rPr lang="vi-VN" sz="2000" kern="1200" dirty="0" err="1">
                          <a:solidFill>
                            <a:schemeClr val="dk1"/>
                          </a:solidFill>
                          <a:effectLst/>
                          <a:latin typeface="Times New Roman" panose="02020603050405020304" pitchFamily="18" charset="0"/>
                          <a:ea typeface="+mn-ea"/>
                          <a:cs typeface="Times New Roman" panose="02020603050405020304" pitchFamily="18" charset="0"/>
                        </a:rPr>
                        <a:t>hoà</a:t>
                      </a:r>
                      <a:r>
                        <a:rPr lang="vi-VN" sz="2000" kern="1200" dirty="0">
                          <a:solidFill>
                            <a:schemeClr val="dk1"/>
                          </a:solidFill>
                          <a:effectLst/>
                          <a:latin typeface="Times New Roman" panose="02020603050405020304" pitchFamily="18" charset="0"/>
                          <a:ea typeface="+mn-ea"/>
                          <a:cs typeface="Times New Roman" panose="02020603050405020304" pitchFamily="18" charset="0"/>
                        </a:rPr>
                        <a:t> </a:t>
                      </a:r>
                      <a:r>
                        <a:rPr lang="vi-VN" sz="2000" kern="1200" dirty="0" err="1">
                          <a:solidFill>
                            <a:schemeClr val="dk1"/>
                          </a:solidFill>
                          <a:effectLst/>
                          <a:latin typeface="Times New Roman" panose="02020603050405020304" pitchFamily="18" charset="0"/>
                          <a:ea typeface="+mn-ea"/>
                          <a:cs typeface="Times New Roman" panose="02020603050405020304" pitchFamily="18" charset="0"/>
                        </a:rPr>
                        <a:t>đồng</a:t>
                      </a:r>
                      <a:r>
                        <a:rPr lang="vi-VN" sz="2000" kern="1200" dirty="0">
                          <a:solidFill>
                            <a:schemeClr val="dk1"/>
                          </a:solidFill>
                          <a:effectLst/>
                          <a:latin typeface="Times New Roman" panose="02020603050405020304" pitchFamily="18" charset="0"/>
                          <a:ea typeface="+mn-ea"/>
                          <a:cs typeface="Times New Roman" panose="02020603050405020304" pitchFamily="18" charset="0"/>
                        </a:rPr>
                        <a:t> </a:t>
                      </a:r>
                      <a:r>
                        <a:rPr lang="vi-VN" sz="2000" kern="1200" dirty="0" err="1">
                          <a:solidFill>
                            <a:schemeClr val="dk1"/>
                          </a:solidFill>
                          <a:effectLst/>
                          <a:latin typeface="Times New Roman" panose="02020603050405020304" pitchFamily="18" charset="0"/>
                          <a:ea typeface="+mn-ea"/>
                          <a:cs typeface="Times New Roman" panose="02020603050405020304" pitchFamily="18" charset="0"/>
                        </a:rPr>
                        <a:t>và</a:t>
                      </a:r>
                      <a:r>
                        <a:rPr lang="vi-VN" sz="2000" kern="1200" dirty="0">
                          <a:solidFill>
                            <a:schemeClr val="dk1"/>
                          </a:solidFill>
                          <a:effectLst/>
                          <a:latin typeface="Times New Roman" panose="02020603050405020304" pitchFamily="18" charset="0"/>
                          <a:ea typeface="+mn-ea"/>
                          <a:cs typeface="Times New Roman" panose="02020603050405020304" pitchFamily="18" charset="0"/>
                        </a:rPr>
                        <a:t> </a:t>
                      </a:r>
                      <a:r>
                        <a:rPr lang="vi-VN" sz="2000" kern="1200" dirty="0" err="1">
                          <a:solidFill>
                            <a:schemeClr val="dk1"/>
                          </a:solidFill>
                          <a:effectLst/>
                          <a:latin typeface="Times New Roman" panose="02020603050405020304" pitchFamily="18" charset="0"/>
                          <a:ea typeface="+mn-ea"/>
                          <a:cs typeface="Times New Roman" panose="02020603050405020304" pitchFamily="18" charset="0"/>
                        </a:rPr>
                        <a:t>trách</a:t>
                      </a:r>
                      <a:r>
                        <a:rPr lang="vi-VN" sz="2000" kern="1200" dirty="0">
                          <a:solidFill>
                            <a:schemeClr val="dk1"/>
                          </a:solidFill>
                          <a:effectLst/>
                          <a:latin typeface="Times New Roman" panose="02020603050405020304" pitchFamily="18" charset="0"/>
                          <a:ea typeface="+mn-ea"/>
                          <a:cs typeface="Times New Roman" panose="02020603050405020304" pitchFamily="18" charset="0"/>
                        </a:rPr>
                        <a:t> </a:t>
                      </a:r>
                      <a:r>
                        <a:rPr lang="vi-VN" sz="2000" kern="1200" dirty="0" err="1">
                          <a:solidFill>
                            <a:schemeClr val="dk1"/>
                          </a:solidFill>
                          <a:effectLst/>
                          <a:latin typeface="Times New Roman" panose="02020603050405020304" pitchFamily="18" charset="0"/>
                          <a:ea typeface="+mn-ea"/>
                          <a:cs typeface="Times New Roman" panose="02020603050405020304" pitchFamily="18" charset="0"/>
                        </a:rPr>
                        <a:t>nhiệm</a:t>
                      </a:r>
                      <a:r>
                        <a:rPr lang="vi-VN" sz="2000" kern="1200" dirty="0">
                          <a:solidFill>
                            <a:schemeClr val="dk1"/>
                          </a:solidFill>
                          <a:effectLst/>
                          <a:latin typeface="Times New Roman" panose="02020603050405020304" pitchFamily="18" charset="0"/>
                          <a:ea typeface="+mn-ea"/>
                          <a:cs typeface="Times New Roman" panose="02020603050405020304" pitchFamily="18" charset="0"/>
                        </a:rPr>
                        <a:t>; ý </a:t>
                      </a:r>
                      <a:r>
                        <a:rPr lang="vi-VN" sz="2000" kern="1200" dirty="0" err="1">
                          <a:solidFill>
                            <a:schemeClr val="dk1"/>
                          </a:solidFill>
                          <a:effectLst/>
                          <a:latin typeface="Times New Roman" panose="02020603050405020304" pitchFamily="18" charset="0"/>
                          <a:ea typeface="+mn-ea"/>
                          <a:cs typeface="Times New Roman" panose="02020603050405020304" pitchFamily="18" charset="0"/>
                        </a:rPr>
                        <a:t>thức</a:t>
                      </a:r>
                      <a:r>
                        <a:rPr lang="vi-VN" sz="2000" kern="1200" dirty="0">
                          <a:solidFill>
                            <a:schemeClr val="dk1"/>
                          </a:solidFill>
                          <a:effectLst/>
                          <a:latin typeface="Times New Roman" panose="02020603050405020304" pitchFamily="18" charset="0"/>
                          <a:ea typeface="+mn-ea"/>
                          <a:cs typeface="Times New Roman" panose="02020603050405020304" pitchFamily="18" charset="0"/>
                        </a:rPr>
                        <a:t> </a:t>
                      </a:r>
                      <a:r>
                        <a:rPr lang="vi-VN" sz="2000" kern="1200" dirty="0" err="1">
                          <a:solidFill>
                            <a:schemeClr val="dk1"/>
                          </a:solidFill>
                          <a:effectLst/>
                          <a:latin typeface="Times New Roman" panose="02020603050405020304" pitchFamily="18" charset="0"/>
                          <a:ea typeface="+mn-ea"/>
                          <a:cs typeface="Times New Roman" panose="02020603050405020304" pitchFamily="18" charset="0"/>
                        </a:rPr>
                        <a:t>tự</a:t>
                      </a:r>
                      <a:r>
                        <a:rPr lang="vi-VN" sz="2000" kern="1200" dirty="0">
                          <a:solidFill>
                            <a:schemeClr val="dk1"/>
                          </a:solidFill>
                          <a:effectLst/>
                          <a:latin typeface="Times New Roman" panose="02020603050405020304" pitchFamily="18" charset="0"/>
                          <a:ea typeface="+mn-ea"/>
                          <a:cs typeface="Times New Roman" panose="02020603050405020304" pitchFamily="18" charset="0"/>
                        </a:rPr>
                        <a:t> </a:t>
                      </a:r>
                      <a:r>
                        <a:rPr lang="vi-VN" sz="2000" kern="1200" dirty="0" err="1">
                          <a:solidFill>
                            <a:schemeClr val="dk1"/>
                          </a:solidFill>
                          <a:effectLst/>
                          <a:latin typeface="Times New Roman" panose="02020603050405020304" pitchFamily="18" charset="0"/>
                          <a:ea typeface="+mn-ea"/>
                          <a:cs typeface="Times New Roman" panose="02020603050405020304" pitchFamily="18" charset="0"/>
                        </a:rPr>
                        <a:t>giác</a:t>
                      </a:r>
                      <a:r>
                        <a:rPr lang="vi-VN" sz="2000" kern="1200" dirty="0">
                          <a:solidFill>
                            <a:schemeClr val="dk1"/>
                          </a:solidFill>
                          <a:effectLst/>
                          <a:latin typeface="Times New Roman" panose="02020603050405020304" pitchFamily="18" charset="0"/>
                          <a:ea typeface="+mn-ea"/>
                          <a:cs typeface="Times New Roman" panose="02020603050405020304" pitchFamily="18" charset="0"/>
                        </a:rPr>
                        <a:t>, </a:t>
                      </a:r>
                      <a:r>
                        <a:rPr lang="vi-VN" sz="2000" kern="1200" dirty="0" err="1">
                          <a:solidFill>
                            <a:schemeClr val="dk1"/>
                          </a:solidFill>
                          <a:effectLst/>
                          <a:latin typeface="Times New Roman" panose="02020603050405020304" pitchFamily="18" charset="0"/>
                          <a:ea typeface="+mn-ea"/>
                          <a:cs typeface="Times New Roman" panose="02020603050405020304" pitchFamily="18" charset="0"/>
                        </a:rPr>
                        <a:t>tích</a:t>
                      </a:r>
                      <a:r>
                        <a:rPr lang="vi-VN" sz="2000" kern="1200" dirty="0">
                          <a:solidFill>
                            <a:schemeClr val="dk1"/>
                          </a:solidFill>
                          <a:effectLst/>
                          <a:latin typeface="Times New Roman" panose="02020603050405020304" pitchFamily="18" charset="0"/>
                          <a:ea typeface="+mn-ea"/>
                          <a:cs typeface="Times New Roman" panose="02020603050405020304" pitchFamily="18" charset="0"/>
                        </a:rPr>
                        <a:t> </a:t>
                      </a:r>
                      <a:r>
                        <a:rPr lang="vi-VN" sz="2000" kern="1200" dirty="0" err="1">
                          <a:solidFill>
                            <a:schemeClr val="dk1"/>
                          </a:solidFill>
                          <a:effectLst/>
                          <a:latin typeface="Times New Roman" panose="02020603050405020304" pitchFamily="18" charset="0"/>
                          <a:ea typeface="+mn-ea"/>
                          <a:cs typeface="Times New Roman" panose="02020603050405020304" pitchFamily="18" charset="0"/>
                        </a:rPr>
                        <a:t>cực</a:t>
                      </a:r>
                      <a:r>
                        <a:rPr lang="vi-VN" sz="2000" kern="1200" dirty="0">
                          <a:solidFill>
                            <a:schemeClr val="dk1"/>
                          </a:solidFill>
                          <a:effectLst/>
                          <a:latin typeface="Times New Roman" panose="02020603050405020304" pitchFamily="18" charset="0"/>
                          <a:ea typeface="+mn-ea"/>
                          <a:cs typeface="Times New Roman" panose="02020603050405020304" pitchFamily="18" charset="0"/>
                        </a:rPr>
                        <a:t> </a:t>
                      </a:r>
                      <a:r>
                        <a:rPr lang="vi-VN" sz="2000" kern="1200" dirty="0" err="1">
                          <a:solidFill>
                            <a:schemeClr val="dk1"/>
                          </a:solidFill>
                          <a:effectLst/>
                          <a:latin typeface="Times New Roman" panose="02020603050405020304" pitchFamily="18" charset="0"/>
                          <a:ea typeface="+mn-ea"/>
                          <a:cs typeface="Times New Roman" panose="02020603050405020304" pitchFamily="18" charset="0"/>
                        </a:rPr>
                        <a:t>vận</a:t>
                      </a:r>
                      <a:r>
                        <a:rPr lang="vi-VN" sz="2000" kern="1200" dirty="0">
                          <a:solidFill>
                            <a:schemeClr val="dk1"/>
                          </a:solidFill>
                          <a:effectLst/>
                          <a:latin typeface="Times New Roman" panose="02020603050405020304" pitchFamily="18" charset="0"/>
                          <a:ea typeface="+mn-ea"/>
                          <a:cs typeface="Times New Roman" panose="02020603050405020304" pitchFamily="18" charset="0"/>
                        </a:rPr>
                        <a:t> </a:t>
                      </a:r>
                      <a:r>
                        <a:rPr lang="vi-VN" sz="2000" kern="1200" dirty="0" err="1">
                          <a:solidFill>
                            <a:schemeClr val="dk1"/>
                          </a:solidFill>
                          <a:effectLst/>
                          <a:latin typeface="Times New Roman" panose="02020603050405020304" pitchFamily="18" charset="0"/>
                          <a:ea typeface="+mn-ea"/>
                          <a:cs typeface="Times New Roman" panose="02020603050405020304" pitchFamily="18" charset="0"/>
                        </a:rPr>
                        <a:t>dụng</a:t>
                      </a:r>
                      <a:r>
                        <a:rPr lang="vi-VN" sz="2000" kern="1200" dirty="0">
                          <a:solidFill>
                            <a:schemeClr val="dk1"/>
                          </a:solidFill>
                          <a:effectLst/>
                          <a:latin typeface="Times New Roman" panose="02020603050405020304" pitchFamily="18" charset="0"/>
                          <a:ea typeface="+mn-ea"/>
                          <a:cs typeface="Times New Roman" panose="02020603050405020304" pitchFamily="18" charset="0"/>
                        </a:rPr>
                        <a:t> </a:t>
                      </a:r>
                      <a:r>
                        <a:rPr lang="vi-VN" sz="2000" kern="1200" dirty="0" err="1">
                          <a:solidFill>
                            <a:schemeClr val="dk1"/>
                          </a:solidFill>
                          <a:effectLst/>
                          <a:latin typeface="Times New Roman" panose="02020603050405020304" pitchFamily="18" charset="0"/>
                          <a:ea typeface="+mn-ea"/>
                          <a:cs typeface="Times New Roman" panose="02020603050405020304" pitchFamily="18" charset="0"/>
                        </a:rPr>
                        <a:t>những</a:t>
                      </a:r>
                      <a:r>
                        <a:rPr lang="vi-VN" sz="2000" kern="1200" dirty="0">
                          <a:solidFill>
                            <a:schemeClr val="dk1"/>
                          </a:solidFill>
                          <a:effectLst/>
                          <a:latin typeface="Times New Roman" panose="02020603050405020304" pitchFamily="18" charset="0"/>
                          <a:ea typeface="+mn-ea"/>
                          <a:cs typeface="Times New Roman" panose="02020603050405020304" pitchFamily="18" charset="0"/>
                        </a:rPr>
                        <a:t> </a:t>
                      </a:r>
                      <a:r>
                        <a:rPr lang="vi-VN" sz="2000" kern="1200" dirty="0" err="1">
                          <a:solidFill>
                            <a:schemeClr val="dk1"/>
                          </a:solidFill>
                          <a:effectLst/>
                          <a:latin typeface="Times New Roman" panose="02020603050405020304" pitchFamily="18" charset="0"/>
                          <a:ea typeface="+mn-ea"/>
                          <a:cs typeface="Times New Roman" panose="02020603050405020304" pitchFamily="18" charset="0"/>
                        </a:rPr>
                        <a:t>điều</a:t>
                      </a:r>
                      <a:r>
                        <a:rPr lang="vi-VN" sz="2000" kern="1200" dirty="0">
                          <a:solidFill>
                            <a:schemeClr val="dk1"/>
                          </a:solidFill>
                          <a:effectLst/>
                          <a:latin typeface="Times New Roman" panose="02020603050405020304" pitchFamily="18" charset="0"/>
                          <a:ea typeface="+mn-ea"/>
                          <a:cs typeface="Times New Roman" panose="02020603050405020304" pitchFamily="18" charset="0"/>
                        </a:rPr>
                        <a:t> </a:t>
                      </a:r>
                      <a:r>
                        <a:rPr lang="vi-VN" sz="2000" kern="1200" dirty="0" err="1">
                          <a:solidFill>
                            <a:schemeClr val="dk1"/>
                          </a:solidFill>
                          <a:effectLst/>
                          <a:latin typeface="Times New Roman" panose="02020603050405020304" pitchFamily="18" charset="0"/>
                          <a:ea typeface="+mn-ea"/>
                          <a:cs typeface="Times New Roman" panose="02020603050405020304" pitchFamily="18" charset="0"/>
                        </a:rPr>
                        <a:t>đã</a:t>
                      </a:r>
                      <a:r>
                        <a:rPr lang="vi-VN" sz="2000" kern="1200" dirty="0">
                          <a:solidFill>
                            <a:schemeClr val="dk1"/>
                          </a:solidFill>
                          <a:effectLst/>
                          <a:latin typeface="Times New Roman" panose="02020603050405020304" pitchFamily="18" charset="0"/>
                          <a:ea typeface="+mn-ea"/>
                          <a:cs typeface="Times New Roman" panose="02020603050405020304" pitchFamily="18" charset="0"/>
                        </a:rPr>
                        <a:t> </a:t>
                      </a:r>
                      <a:r>
                        <a:rPr lang="vi-VN" sz="2000" kern="1200" dirty="0" err="1">
                          <a:solidFill>
                            <a:schemeClr val="dk1"/>
                          </a:solidFill>
                          <a:effectLst/>
                          <a:latin typeface="Times New Roman" panose="02020603050405020304" pitchFamily="18" charset="0"/>
                          <a:ea typeface="+mn-ea"/>
                          <a:cs typeface="Times New Roman" panose="02020603050405020304" pitchFamily="18" charset="0"/>
                        </a:rPr>
                        <a:t>học</a:t>
                      </a:r>
                      <a:r>
                        <a:rPr lang="vi-VN" sz="2000" kern="1200" dirty="0">
                          <a:solidFill>
                            <a:schemeClr val="dk1"/>
                          </a:solidFill>
                          <a:effectLst/>
                          <a:latin typeface="Times New Roman" panose="02020603050405020304" pitchFamily="18" charset="0"/>
                          <a:ea typeface="+mn-ea"/>
                          <a:cs typeface="Times New Roman" panose="02020603050405020304" pitchFamily="18" charset="0"/>
                        </a:rPr>
                        <a:t> </a:t>
                      </a:r>
                      <a:r>
                        <a:rPr lang="vi-VN" sz="2000" kern="1200" dirty="0" err="1">
                          <a:solidFill>
                            <a:schemeClr val="dk1"/>
                          </a:solidFill>
                          <a:effectLst/>
                          <a:latin typeface="Times New Roman" panose="02020603050405020304" pitchFamily="18" charset="0"/>
                          <a:ea typeface="+mn-ea"/>
                          <a:cs typeface="Times New Roman" panose="02020603050405020304" pitchFamily="18" charset="0"/>
                        </a:rPr>
                        <a:t>để</a:t>
                      </a:r>
                      <a:r>
                        <a:rPr lang="vi-VN" sz="2000" kern="1200" dirty="0">
                          <a:solidFill>
                            <a:schemeClr val="dk1"/>
                          </a:solidFill>
                          <a:effectLst/>
                          <a:latin typeface="Times New Roman" panose="02020603050405020304" pitchFamily="18" charset="0"/>
                          <a:ea typeface="+mn-ea"/>
                          <a:cs typeface="Times New Roman" panose="02020603050405020304" pitchFamily="18" charset="0"/>
                        </a:rPr>
                        <a:t> tham gia </a:t>
                      </a:r>
                      <a:r>
                        <a:rPr lang="vi-VN" sz="2000" kern="1200" dirty="0" err="1">
                          <a:solidFill>
                            <a:schemeClr val="dk1"/>
                          </a:solidFill>
                          <a:effectLst/>
                          <a:latin typeface="Times New Roman" panose="02020603050405020304" pitchFamily="18" charset="0"/>
                          <a:ea typeface="+mn-ea"/>
                          <a:cs typeface="Times New Roman" panose="02020603050405020304" pitchFamily="18" charset="0"/>
                        </a:rPr>
                        <a:t>các</a:t>
                      </a:r>
                      <a:r>
                        <a:rPr lang="vi-VN" sz="2000" kern="1200" dirty="0">
                          <a:solidFill>
                            <a:schemeClr val="dk1"/>
                          </a:solidFill>
                          <a:effectLst/>
                          <a:latin typeface="Times New Roman" panose="02020603050405020304" pitchFamily="18" charset="0"/>
                          <a:ea typeface="+mn-ea"/>
                          <a:cs typeface="Times New Roman" panose="02020603050405020304" pitchFamily="18" charset="0"/>
                        </a:rPr>
                        <a:t> </a:t>
                      </a:r>
                      <a:r>
                        <a:rPr lang="vi-VN" sz="2000" kern="1200" dirty="0" err="1">
                          <a:solidFill>
                            <a:schemeClr val="dk1"/>
                          </a:solidFill>
                          <a:effectLst/>
                          <a:latin typeface="Times New Roman" panose="02020603050405020304" pitchFamily="18" charset="0"/>
                          <a:ea typeface="+mn-ea"/>
                          <a:cs typeface="Times New Roman" panose="02020603050405020304" pitchFamily="18" charset="0"/>
                        </a:rPr>
                        <a:t>hoạt</a:t>
                      </a:r>
                      <a:r>
                        <a:rPr lang="vi-VN" sz="2000" kern="1200" dirty="0">
                          <a:solidFill>
                            <a:schemeClr val="dk1"/>
                          </a:solidFill>
                          <a:effectLst/>
                          <a:latin typeface="Times New Roman" panose="02020603050405020304" pitchFamily="18" charset="0"/>
                          <a:ea typeface="+mn-ea"/>
                          <a:cs typeface="Times New Roman" panose="02020603050405020304" pitchFamily="18" charset="0"/>
                        </a:rPr>
                        <a:t> </a:t>
                      </a:r>
                      <a:r>
                        <a:rPr lang="vi-VN" sz="2000" kern="1200" dirty="0" err="1">
                          <a:solidFill>
                            <a:schemeClr val="dk1"/>
                          </a:solidFill>
                          <a:effectLst/>
                          <a:latin typeface="Times New Roman" panose="02020603050405020304" pitchFamily="18" charset="0"/>
                          <a:ea typeface="+mn-ea"/>
                          <a:cs typeface="Times New Roman" panose="02020603050405020304" pitchFamily="18" charset="0"/>
                        </a:rPr>
                        <a:t>động</a:t>
                      </a:r>
                      <a:r>
                        <a:rPr lang="vi-VN" sz="2000" kern="1200" dirty="0">
                          <a:solidFill>
                            <a:schemeClr val="dk1"/>
                          </a:solidFill>
                          <a:effectLst/>
                          <a:latin typeface="Times New Roman" panose="02020603050405020304" pitchFamily="18" charset="0"/>
                          <a:ea typeface="+mn-ea"/>
                          <a:cs typeface="Times New Roman" panose="02020603050405020304" pitchFamily="18" charset="0"/>
                        </a:rPr>
                        <a:t> </a:t>
                      </a:r>
                      <a:r>
                        <a:rPr lang="vi-VN" sz="2000" kern="1200" dirty="0" err="1">
                          <a:solidFill>
                            <a:schemeClr val="dk1"/>
                          </a:solidFill>
                          <a:effectLst/>
                          <a:latin typeface="Times New Roman" panose="02020603050405020304" pitchFamily="18" charset="0"/>
                          <a:ea typeface="+mn-ea"/>
                          <a:cs typeface="Times New Roman" panose="02020603050405020304" pitchFamily="18" charset="0"/>
                        </a:rPr>
                        <a:t>thề</a:t>
                      </a:r>
                      <a:r>
                        <a:rPr lang="vi-VN" sz="2000" kern="1200" dirty="0">
                          <a:solidFill>
                            <a:schemeClr val="dk1"/>
                          </a:solidFill>
                          <a:effectLst/>
                          <a:latin typeface="Times New Roman" panose="02020603050405020304" pitchFamily="18" charset="0"/>
                          <a:ea typeface="+mn-ea"/>
                          <a:cs typeface="Times New Roman" panose="02020603050405020304" pitchFamily="18" charset="0"/>
                        </a:rPr>
                        <a:t> </a:t>
                      </a:r>
                      <a:r>
                        <a:rPr lang="vi-VN" sz="2000" kern="1200" dirty="0" err="1">
                          <a:solidFill>
                            <a:schemeClr val="dk1"/>
                          </a:solidFill>
                          <a:effectLst/>
                          <a:latin typeface="Times New Roman" panose="02020603050405020304" pitchFamily="18" charset="0"/>
                          <a:ea typeface="+mn-ea"/>
                          <a:cs typeface="Times New Roman" panose="02020603050405020304" pitchFamily="18" charset="0"/>
                        </a:rPr>
                        <a:t>dục</a:t>
                      </a:r>
                      <a:r>
                        <a:rPr lang="vi-VN" sz="2000" kern="1200" dirty="0">
                          <a:solidFill>
                            <a:schemeClr val="dk1"/>
                          </a:solidFill>
                          <a:effectLst/>
                          <a:latin typeface="Times New Roman" panose="02020603050405020304" pitchFamily="18" charset="0"/>
                          <a:ea typeface="+mn-ea"/>
                          <a:cs typeface="Times New Roman" panose="02020603050405020304" pitchFamily="18" charset="0"/>
                        </a:rPr>
                        <a:t>, </a:t>
                      </a:r>
                      <a:r>
                        <a:rPr lang="vi-VN" sz="2000" kern="1200" dirty="0" err="1">
                          <a:solidFill>
                            <a:schemeClr val="dk1"/>
                          </a:solidFill>
                          <a:effectLst/>
                          <a:latin typeface="Times New Roman" panose="02020603050405020304" pitchFamily="18" charset="0"/>
                          <a:ea typeface="+mn-ea"/>
                          <a:cs typeface="Times New Roman" panose="02020603050405020304" pitchFamily="18" charset="0"/>
                        </a:rPr>
                        <a:t>thề</a:t>
                      </a:r>
                      <a:r>
                        <a:rPr lang="vi-VN" sz="2000" kern="1200" dirty="0">
                          <a:solidFill>
                            <a:schemeClr val="dk1"/>
                          </a:solidFill>
                          <a:effectLst/>
                          <a:latin typeface="Times New Roman" panose="02020603050405020304" pitchFamily="18" charset="0"/>
                          <a:ea typeface="+mn-ea"/>
                          <a:cs typeface="Times New Roman" panose="02020603050405020304" pitchFamily="18" charset="0"/>
                        </a:rPr>
                        <a:t> thao; </a:t>
                      </a:r>
                      <a:r>
                        <a:rPr lang="vi-VN" sz="2000" kern="1200" dirty="0" err="1">
                          <a:solidFill>
                            <a:schemeClr val="dk1"/>
                          </a:solidFill>
                          <a:effectLst/>
                          <a:latin typeface="Times New Roman" panose="02020603050405020304" pitchFamily="18" charset="0"/>
                          <a:ea typeface="+mn-ea"/>
                          <a:cs typeface="Times New Roman" panose="02020603050405020304" pitchFamily="18" charset="0"/>
                        </a:rPr>
                        <a:t>bồi</a:t>
                      </a:r>
                      <a:r>
                        <a:rPr lang="vi-VN" sz="2000" kern="1200" dirty="0">
                          <a:solidFill>
                            <a:schemeClr val="dk1"/>
                          </a:solidFill>
                          <a:effectLst/>
                          <a:latin typeface="Times New Roman" panose="02020603050405020304" pitchFamily="18" charset="0"/>
                          <a:ea typeface="+mn-ea"/>
                          <a:cs typeface="Times New Roman" panose="02020603050405020304" pitchFamily="18" charset="0"/>
                        </a:rPr>
                        <a:t> </a:t>
                      </a:r>
                      <a:r>
                        <a:rPr lang="vi-VN" sz="2000" kern="1200" dirty="0" err="1">
                          <a:solidFill>
                            <a:schemeClr val="dk1"/>
                          </a:solidFill>
                          <a:effectLst/>
                          <a:latin typeface="Times New Roman" panose="02020603050405020304" pitchFamily="18" charset="0"/>
                          <a:ea typeface="+mn-ea"/>
                          <a:cs typeface="Times New Roman" panose="02020603050405020304" pitchFamily="18" charset="0"/>
                        </a:rPr>
                        <a:t>dưỡng</a:t>
                      </a:r>
                      <a:r>
                        <a:rPr lang="vi-VN" sz="2000" kern="1200" dirty="0">
                          <a:solidFill>
                            <a:schemeClr val="dk1"/>
                          </a:solidFill>
                          <a:effectLst/>
                          <a:latin typeface="Times New Roman" panose="02020603050405020304" pitchFamily="18" charset="0"/>
                          <a:ea typeface="+mn-ea"/>
                          <a:cs typeface="Times New Roman" panose="02020603050405020304" pitchFamily="18" charset="0"/>
                        </a:rPr>
                        <a:t> năng </a:t>
                      </a:r>
                      <a:r>
                        <a:rPr lang="vi-VN" sz="2000" kern="1200" dirty="0" err="1">
                          <a:solidFill>
                            <a:schemeClr val="dk1"/>
                          </a:solidFill>
                          <a:effectLst/>
                          <a:latin typeface="Times New Roman" panose="02020603050405020304" pitchFamily="18" charset="0"/>
                          <a:ea typeface="+mn-ea"/>
                          <a:cs typeface="Times New Roman" panose="02020603050405020304" pitchFamily="18" charset="0"/>
                        </a:rPr>
                        <a:t>khiếu</a:t>
                      </a:r>
                      <a:r>
                        <a:rPr lang="vi-VN" sz="2000" kern="1200" dirty="0">
                          <a:solidFill>
                            <a:schemeClr val="dk1"/>
                          </a:solidFill>
                          <a:effectLst/>
                          <a:latin typeface="Times New Roman" panose="02020603050405020304" pitchFamily="18" charset="0"/>
                          <a:ea typeface="+mn-ea"/>
                          <a:cs typeface="Times New Roman" panose="02020603050405020304" pitchFamily="18" charset="0"/>
                        </a:rPr>
                        <a:t> </a:t>
                      </a:r>
                      <a:r>
                        <a:rPr lang="vi-VN" sz="2000" kern="1200" dirty="0" err="1">
                          <a:solidFill>
                            <a:schemeClr val="dk1"/>
                          </a:solidFill>
                          <a:effectLst/>
                          <a:latin typeface="Times New Roman" panose="02020603050405020304" pitchFamily="18" charset="0"/>
                          <a:ea typeface="+mn-ea"/>
                          <a:cs typeface="Times New Roman" panose="02020603050405020304" pitchFamily="18" charset="0"/>
                        </a:rPr>
                        <a:t>thề</a:t>
                      </a:r>
                      <a:r>
                        <a:rPr lang="vi-VN" sz="2000" kern="1200" dirty="0">
                          <a:solidFill>
                            <a:schemeClr val="dk1"/>
                          </a:solidFill>
                          <a:effectLst/>
                          <a:latin typeface="Times New Roman" panose="02020603050405020304" pitchFamily="18" charset="0"/>
                          <a:ea typeface="+mn-ea"/>
                          <a:cs typeface="Times New Roman" panose="02020603050405020304" pitchFamily="18" charset="0"/>
                        </a:rPr>
                        <a:t> thao.</a:t>
                      </a:r>
                      <a:endParaRPr lang="en-US" sz="2000" kern="1200" dirty="0">
                        <a:solidFill>
                          <a:schemeClr val="dk1"/>
                        </a:solidFill>
                        <a:effectLst/>
                        <a:latin typeface="Times New Roman" panose="02020603050405020304" pitchFamily="18" charset="0"/>
                        <a:ea typeface="+mn-ea"/>
                        <a:cs typeface="Times New Roman" panose="02020603050405020304" pitchFamily="18" charset="0"/>
                      </a:endParaRPr>
                    </a:p>
                    <a:p>
                      <a:pPr marL="0" marR="0" algn="l">
                        <a:lnSpc>
                          <a:spcPct val="107000"/>
                        </a:lnSpc>
                        <a:spcBef>
                          <a:spcPts val="0"/>
                        </a:spcBef>
                        <a:spcAft>
                          <a:spcPts val="0"/>
                        </a:spcAft>
                      </a:pPr>
                      <a:endParaRPr lang="en-US" sz="32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14300" marR="114300" marT="0" marB="0"/>
                </a:tc>
                <a:extLst>
                  <a:ext uri="{0D108BD9-81ED-4DB2-BD59-A6C34878D82A}">
                    <a16:rowId xmlns="" xmlns:a16="http://schemas.microsoft.com/office/drawing/2014/main" val="887164109"/>
                  </a:ext>
                </a:extLst>
              </a:tr>
            </a:tbl>
          </a:graphicData>
        </a:graphic>
      </p:graphicFrame>
    </p:spTree>
    <p:extLst>
      <p:ext uri="{BB962C8B-B14F-4D97-AF65-F5344CB8AC3E}">
        <p14:creationId xmlns:p14="http://schemas.microsoft.com/office/powerpoint/2010/main" val="33981982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1" presetClass="entr" presetSubtype="1"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wheel(1)">
                                      <p:cBhvr>
                                        <p:cTn id="14"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F0A9226-F638-46AC-8140-DFB8EFEFF38A}"/>
              </a:ext>
            </a:extLst>
          </p:cNvPr>
          <p:cNvSpPr>
            <a:spLocks noGrp="1"/>
          </p:cNvSpPr>
          <p:nvPr>
            <p:ph type="title"/>
          </p:nvPr>
        </p:nvSpPr>
        <p:spPr>
          <a:xfrm>
            <a:off x="677333" y="609599"/>
            <a:ext cx="9194635" cy="5638802"/>
          </a:xfrm>
        </p:spPr>
        <p:txBody>
          <a:bodyPr/>
          <a:lstStyle/>
          <a:p>
            <a:endParaRPr lang="en-US" dirty="0"/>
          </a:p>
        </p:txBody>
      </p:sp>
      <p:pic>
        <p:nvPicPr>
          <p:cNvPr id="4" name="Picture 3" descr="Screenshot_2021-07-15-11-25-46-35">
            <a:extLst>
              <a:ext uri="{FF2B5EF4-FFF2-40B4-BE49-F238E27FC236}">
                <a16:creationId xmlns="" xmlns:a16="http://schemas.microsoft.com/office/drawing/2014/main" id="{D912041A-9D72-4425-91E8-B8653698A43C}"/>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196752" y="609599"/>
            <a:ext cx="7831838" cy="5098743"/>
          </a:xfrm>
          <a:prstGeom prst="rect">
            <a:avLst/>
          </a:prstGeom>
          <a:noFill/>
          <a:ln>
            <a:noFill/>
          </a:ln>
        </p:spPr>
      </p:pic>
      <p:pic>
        <p:nvPicPr>
          <p:cNvPr id="5" name="Picture 2" descr="POINSET2">
            <a:extLst>
              <a:ext uri="{FF2B5EF4-FFF2-40B4-BE49-F238E27FC236}">
                <a16:creationId xmlns="" xmlns:a16="http://schemas.microsoft.com/office/drawing/2014/main" id="{05E086CB-D10A-406E-A7D7-5807C05D1D3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5240" y="923925"/>
            <a:ext cx="2514600" cy="2505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770605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BE1BB89-6EB2-4621-9491-9BFE17BCF17F}"/>
              </a:ext>
            </a:extLst>
          </p:cNvPr>
          <p:cNvSpPr>
            <a:spLocks noGrp="1"/>
          </p:cNvSpPr>
          <p:nvPr>
            <p:ph type="title"/>
          </p:nvPr>
        </p:nvSpPr>
        <p:spPr>
          <a:xfrm>
            <a:off x="1274061" y="1066800"/>
            <a:ext cx="8596668" cy="2057400"/>
          </a:xfrm>
        </p:spPr>
        <p:txBody>
          <a:bodyPr>
            <a:normAutofit fontScale="90000"/>
          </a:bodyPr>
          <a:lstStyle/>
          <a:p>
            <a:pPr>
              <a:lnSpc>
                <a:spcPct val="115000"/>
              </a:lnSpc>
              <a:spcBef>
                <a:spcPts val="0"/>
              </a:spcBef>
            </a:pPr>
            <a:r>
              <a:rPr lang="en-US" sz="1800" b="1" dirty="0">
                <a:latin typeface="Times New Roman" panose="02020603050405020304" pitchFamily="18" charset="0"/>
                <a:ea typeface="Times New Roman" panose="02020603050405020304" pitchFamily="18" charset="0"/>
                <a:cs typeface="Times New Roman" panose="02020603050405020304" pitchFamily="18" charset="0"/>
              </a:rPr>
              <a:t/>
            </a:r>
            <a:br>
              <a:rPr lang="en-US" sz="1800" b="1" dirty="0">
                <a:latin typeface="Times New Roman" panose="02020603050405020304" pitchFamily="18" charset="0"/>
                <a:ea typeface="Times New Roman" panose="02020603050405020304" pitchFamily="18" charset="0"/>
                <a:cs typeface="Times New Roman" panose="02020603050405020304" pitchFamily="18" charset="0"/>
              </a:rPr>
            </a:br>
            <a:r>
              <a:rPr lang="en-US" sz="2200" b="1" dirty="0">
                <a:latin typeface="Times New Roman" panose="02020603050405020304" pitchFamily="18" charset="0"/>
                <a:ea typeface="Times New Roman" panose="02020603050405020304" pitchFamily="18" charset="0"/>
                <a:cs typeface="Times New Roman" panose="02020603050405020304" pitchFamily="18" charset="0"/>
              </a:rPr>
              <a:t>IV</a:t>
            </a:r>
            <a:r>
              <a:rPr lang="en-US" sz="22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b="1" dirty="0" err="1">
                <a:effectLst/>
                <a:latin typeface="Times New Roman" panose="02020603050405020304" pitchFamily="18" charset="0"/>
                <a:ea typeface="Times New Roman" panose="02020603050405020304" pitchFamily="18" charset="0"/>
                <a:cs typeface="Times New Roman" panose="02020603050405020304" pitchFamily="18" charset="0"/>
              </a:rPr>
              <a:t>Hoạt</a:t>
            </a:r>
            <a:r>
              <a:rPr lang="en-US" sz="22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b="1" dirty="0" err="1">
                <a:effectLst/>
                <a:latin typeface="Times New Roman" panose="02020603050405020304" pitchFamily="18" charset="0"/>
                <a:ea typeface="Times New Roman" panose="02020603050405020304" pitchFamily="18" charset="0"/>
                <a:cs typeface="Times New Roman" panose="02020603050405020304" pitchFamily="18" charset="0"/>
              </a:rPr>
              <a:t>động</a:t>
            </a:r>
            <a:r>
              <a:rPr lang="en-US" sz="22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b="1" dirty="0" err="1">
                <a:effectLst/>
                <a:latin typeface="Times New Roman" panose="02020603050405020304" pitchFamily="18" charset="0"/>
                <a:ea typeface="Times New Roman" panose="02020603050405020304" pitchFamily="18" charset="0"/>
                <a:cs typeface="Times New Roman" panose="02020603050405020304" pitchFamily="18" charset="0"/>
              </a:rPr>
              <a:t>vận</a:t>
            </a:r>
            <a:r>
              <a:rPr lang="en-US" sz="22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b="1" dirty="0" err="1">
                <a:effectLst/>
                <a:latin typeface="Times New Roman" panose="02020603050405020304" pitchFamily="18" charset="0"/>
                <a:ea typeface="Times New Roman" panose="02020603050405020304" pitchFamily="18" charset="0"/>
                <a:cs typeface="Times New Roman" panose="02020603050405020304" pitchFamily="18" charset="0"/>
              </a:rPr>
              <a:t>dụng</a:t>
            </a:r>
            <a:r>
              <a:rPr lang="en-US" sz="2200" b="1" dirty="0">
                <a:effectLst/>
                <a:latin typeface="Times New Roman" panose="02020603050405020304" pitchFamily="18" charset="0"/>
                <a:ea typeface="Times New Roman" panose="02020603050405020304" pitchFamily="18" charset="0"/>
                <a:cs typeface="Times New Roman" panose="02020603050405020304" pitchFamily="18" charset="0"/>
              </a:rPr>
              <a:t/>
            </a:r>
            <a:br>
              <a:rPr lang="en-US" sz="2200" b="1" dirty="0">
                <a:effectLst/>
                <a:latin typeface="Times New Roman" panose="02020603050405020304" pitchFamily="18" charset="0"/>
                <a:ea typeface="Times New Roman" panose="02020603050405020304" pitchFamily="18" charset="0"/>
                <a:cs typeface="Times New Roman" panose="02020603050405020304" pitchFamily="18" charset="0"/>
              </a:rPr>
            </a:b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em</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ea typeface="Times New Roman" panose="02020603050405020304" pitchFamily="18" charset="0"/>
                <a:cs typeface="Times New Roman" panose="02020603050405020304" pitchFamily="18" charset="0"/>
              </a:rPr>
              <a:t>t</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ăng</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tốc</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độ</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thực</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hiện</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bài</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tập</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tăng</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độ</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chính</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xác</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tư</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thế</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a:t>
            </a:r>
            <a:b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br>
            <a:r>
              <a:rPr lang="en-US" sz="2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latin typeface="Times New Roman" panose="02020603050405020304" pitchFamily="18" charset="0"/>
                <a:ea typeface="Calibri" panose="020F0502020204030204" pitchFamily="34" charset="0"/>
                <a:cs typeface="Times New Roman" panose="02020603050405020304" pitchFamily="18" charset="0"/>
              </a:rPr>
              <a:t>Các</a:t>
            </a:r>
            <a:r>
              <a:rPr lang="en-US" sz="2200" dirty="0">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latin typeface="Times New Roman" panose="02020603050405020304" pitchFamily="18" charset="0"/>
                <a:ea typeface="Calibri" panose="020F0502020204030204" pitchFamily="34" charset="0"/>
                <a:cs typeface="Times New Roman" panose="02020603050405020304" pitchFamily="18" charset="0"/>
              </a:rPr>
              <a:t>em</a:t>
            </a:r>
            <a:r>
              <a:rPr lang="en-US" sz="2200" dirty="0">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effectLst/>
                <a:latin typeface="Times New Roman" panose="02020603050405020304" pitchFamily="18" charset="0"/>
                <a:ea typeface="Calibri" panose="020F0502020204030204" pitchFamily="34" charset="0"/>
                <a:cs typeface="Times New Roman" panose="02020603050405020304" pitchFamily="18" charset="0"/>
              </a:rPr>
              <a:t>vận</a:t>
            </a:r>
            <a:r>
              <a:rPr lang="en-US" sz="2200" dirty="0">
                <a:effectLst/>
                <a:latin typeface="Times New Roman" panose="02020603050405020304" pitchFamily="18" charset="0"/>
                <a:ea typeface="Calibri" panose="020F0502020204030204" pitchFamily="34" charset="0"/>
                <a:cs typeface="Times New Roman" panose="02020603050405020304" pitchFamily="18" charset="0"/>
              </a:rPr>
              <a:t> dung </a:t>
            </a:r>
            <a:r>
              <a:rPr lang="en-US" sz="2200" dirty="0" err="1">
                <a:effectLst/>
                <a:latin typeface="Times New Roman" panose="02020603050405020304" pitchFamily="18" charset="0"/>
                <a:ea typeface="Calibri" panose="020F0502020204030204" pitchFamily="34" charset="0"/>
                <a:cs typeface="Times New Roman" panose="02020603050405020304" pitchFamily="18" charset="0"/>
              </a:rPr>
              <a:t>các</a:t>
            </a:r>
            <a:r>
              <a:rPr lang="en-US" sz="2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effectLst/>
                <a:latin typeface="Times New Roman" panose="02020603050405020304" pitchFamily="18" charset="0"/>
                <a:ea typeface="Calibri" panose="020F0502020204030204" pitchFamily="34" charset="0"/>
                <a:cs typeface="Times New Roman" panose="02020603050405020304" pitchFamily="18" charset="0"/>
              </a:rPr>
              <a:t>động</a:t>
            </a:r>
            <a:r>
              <a:rPr lang="en-US" sz="2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effectLst/>
                <a:latin typeface="Times New Roman" panose="02020603050405020304" pitchFamily="18" charset="0"/>
                <a:ea typeface="Calibri" panose="020F0502020204030204" pitchFamily="34" charset="0"/>
                <a:cs typeface="Times New Roman" panose="02020603050405020304" pitchFamily="18" charset="0"/>
              </a:rPr>
              <a:t>tác</a:t>
            </a:r>
            <a:r>
              <a:rPr lang="en-US" sz="2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effectLst/>
                <a:latin typeface="Times New Roman" panose="02020603050405020304" pitchFamily="18" charset="0"/>
                <a:ea typeface="Calibri" panose="020F0502020204030204" pitchFamily="34" charset="0"/>
                <a:cs typeface="Times New Roman" panose="02020603050405020304" pitchFamily="18" charset="0"/>
              </a:rPr>
              <a:t>và</a:t>
            </a:r>
            <a:r>
              <a:rPr lang="en-US" sz="2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effectLst/>
                <a:latin typeface="Times New Roman" panose="02020603050405020304" pitchFamily="18" charset="0"/>
                <a:ea typeface="Calibri" panose="020F0502020204030204" pitchFamily="34" charset="0"/>
                <a:cs typeface="Times New Roman" panose="02020603050405020304" pitchFamily="18" charset="0"/>
              </a:rPr>
              <a:t>trò</a:t>
            </a:r>
            <a:r>
              <a:rPr lang="en-US" sz="2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effectLst/>
                <a:latin typeface="Times New Roman" panose="02020603050405020304" pitchFamily="18" charset="0"/>
                <a:ea typeface="Calibri" panose="020F0502020204030204" pitchFamily="34" charset="0"/>
                <a:cs typeface="Times New Roman" panose="02020603050405020304" pitchFamily="18" charset="0"/>
              </a:rPr>
              <a:t>chơi</a:t>
            </a:r>
            <a:r>
              <a:rPr lang="en-US" sz="2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effectLst/>
                <a:latin typeface="Times New Roman" panose="02020603050405020304" pitchFamily="18" charset="0"/>
                <a:ea typeface="Calibri" panose="020F0502020204030204" pitchFamily="34" charset="0"/>
                <a:cs typeface="Times New Roman" panose="02020603050405020304" pitchFamily="18" charset="0"/>
              </a:rPr>
              <a:t>đã</a:t>
            </a:r>
            <a:r>
              <a:rPr lang="en-US" sz="2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effectLst/>
                <a:latin typeface="Times New Roman" panose="02020603050405020304" pitchFamily="18" charset="0"/>
                <a:ea typeface="Calibri" panose="020F0502020204030204" pitchFamily="34" charset="0"/>
                <a:cs typeface="Times New Roman" panose="02020603050405020304" pitchFamily="18" charset="0"/>
              </a:rPr>
              <a:t>học</a:t>
            </a:r>
            <a:r>
              <a:rPr lang="en-US" sz="2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effectLst/>
                <a:latin typeface="Times New Roman" panose="02020603050405020304" pitchFamily="18" charset="0"/>
                <a:ea typeface="Calibri" panose="020F0502020204030204" pitchFamily="34" charset="0"/>
                <a:cs typeface="Times New Roman" panose="02020603050405020304" pitchFamily="18" charset="0"/>
              </a:rPr>
              <a:t>để</a:t>
            </a:r>
            <a:r>
              <a:rPr lang="en-US" sz="2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effectLst/>
                <a:latin typeface="Times New Roman" panose="02020603050405020304" pitchFamily="18" charset="0"/>
                <a:ea typeface="Calibri" panose="020F0502020204030204" pitchFamily="34" charset="0"/>
                <a:cs typeface="Times New Roman" panose="02020603050405020304" pitchFamily="18" charset="0"/>
              </a:rPr>
              <a:t>tập</a:t>
            </a:r>
            <a:r>
              <a:rPr lang="en-US" sz="2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effectLst/>
                <a:latin typeface="Times New Roman" panose="02020603050405020304" pitchFamily="18" charset="0"/>
                <a:ea typeface="Calibri" panose="020F0502020204030204" pitchFamily="34" charset="0"/>
                <a:cs typeface="Times New Roman" panose="02020603050405020304" pitchFamily="18" charset="0"/>
              </a:rPr>
              <a:t>luyện</a:t>
            </a:r>
            <a:r>
              <a:rPr lang="en-US" sz="2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effectLst/>
                <a:latin typeface="Times New Roman" panose="02020603050405020304" pitchFamily="18" charset="0"/>
                <a:ea typeface="Calibri" panose="020F0502020204030204" pitchFamily="34" charset="0"/>
                <a:cs typeface="Times New Roman" panose="02020603050405020304" pitchFamily="18" charset="0"/>
              </a:rPr>
              <a:t>buổi</a:t>
            </a:r>
            <a:r>
              <a:rPr lang="en-US" sz="2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effectLst/>
                <a:latin typeface="Times New Roman" panose="02020603050405020304" pitchFamily="18" charset="0"/>
                <a:ea typeface="Calibri" panose="020F0502020204030204" pitchFamily="34" charset="0"/>
                <a:cs typeface="Times New Roman" panose="02020603050405020304" pitchFamily="18" charset="0"/>
              </a:rPr>
              <a:t>sáng</a:t>
            </a:r>
            <a:r>
              <a:rPr lang="en-US" sz="2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effectLst/>
                <a:latin typeface="Times New Roman" panose="02020603050405020304" pitchFamily="18" charset="0"/>
                <a:ea typeface="Calibri" panose="020F0502020204030204" pitchFamily="34" charset="0"/>
                <a:cs typeface="Times New Roman" panose="02020603050405020304" pitchFamily="18" charset="0"/>
              </a:rPr>
              <a:t>và</a:t>
            </a:r>
            <a:r>
              <a:rPr lang="en-US" sz="2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effectLst/>
                <a:latin typeface="Times New Roman" panose="02020603050405020304" pitchFamily="18" charset="0"/>
                <a:ea typeface="Calibri" panose="020F0502020204030204" pitchFamily="34" charset="0"/>
                <a:cs typeface="Times New Roman" panose="02020603050405020304" pitchFamily="18" charset="0"/>
              </a:rPr>
              <a:t>vui</a:t>
            </a:r>
            <a:r>
              <a:rPr lang="en-US" sz="2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effectLst/>
                <a:latin typeface="Times New Roman" panose="02020603050405020304" pitchFamily="18" charset="0"/>
                <a:ea typeface="Calibri" panose="020F0502020204030204" pitchFamily="34" charset="0"/>
                <a:cs typeface="Times New Roman" panose="02020603050405020304" pitchFamily="18" charset="0"/>
              </a:rPr>
              <a:t>chơi</a:t>
            </a:r>
            <a:r>
              <a:rPr lang="en-US" sz="2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effectLst/>
                <a:latin typeface="Times New Roman" panose="02020603050405020304" pitchFamily="18" charset="0"/>
                <a:ea typeface="Calibri" panose="020F0502020204030204" pitchFamily="34" charset="0"/>
                <a:cs typeface="Times New Roman" panose="02020603050405020304" pitchFamily="18" charset="0"/>
              </a:rPr>
              <a:t>cung</a:t>
            </a:r>
            <a:r>
              <a:rPr lang="en-US" sz="2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effectLst/>
                <a:latin typeface="Times New Roman" panose="02020603050405020304" pitchFamily="18" charset="0"/>
                <a:ea typeface="Calibri" panose="020F0502020204030204" pitchFamily="34" charset="0"/>
                <a:cs typeface="Times New Roman" panose="02020603050405020304" pitchFamily="18" charset="0"/>
              </a:rPr>
              <a:t>gia</a:t>
            </a:r>
            <a:r>
              <a:rPr lang="en-US" sz="2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effectLst/>
                <a:latin typeface="Times New Roman" panose="02020603050405020304" pitchFamily="18" charset="0"/>
                <a:ea typeface="Calibri" panose="020F0502020204030204" pitchFamily="34" charset="0"/>
                <a:cs typeface="Times New Roman" panose="02020603050405020304" pitchFamily="18" charset="0"/>
              </a:rPr>
              <a:t>đình</a:t>
            </a:r>
            <a:r>
              <a:rPr lang="en-US" sz="2200" dirty="0">
                <a:effectLst/>
                <a:latin typeface="Times New Roman" panose="02020603050405020304" pitchFamily="18" charset="0"/>
                <a:ea typeface="Calibri" panose="020F0502020204030204" pitchFamily="34" charset="0"/>
                <a:cs typeface="Times New Roman" panose="02020603050405020304" pitchFamily="18" charset="0"/>
              </a:rPr>
              <a:t>.</a:t>
            </a:r>
            <a:br>
              <a:rPr lang="en-US" sz="2200" dirty="0">
                <a:effectLst/>
                <a:latin typeface="Times New Roman" panose="02020603050405020304" pitchFamily="18" charset="0"/>
                <a:ea typeface="Calibri" panose="020F0502020204030204" pitchFamily="34" charset="0"/>
                <a:cs typeface="Times New Roman" panose="02020603050405020304" pitchFamily="18" charset="0"/>
              </a:rPr>
            </a:b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br>
              <a:rPr lang="en-US" sz="1800" dirty="0">
                <a:effectLst/>
                <a:latin typeface="Times New Roman" panose="02020603050405020304" pitchFamily="18" charset="0"/>
                <a:ea typeface="Calibri" panose="020F0502020204030204" pitchFamily="34" charset="0"/>
                <a:cs typeface="Times New Roman" panose="02020603050405020304" pitchFamily="18" charset="0"/>
              </a:rPr>
            </a:b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r>
            <a:br>
              <a:rPr lang="en-US" sz="1800" dirty="0">
                <a:effectLst/>
                <a:latin typeface="Times New Roman" panose="02020603050405020304" pitchFamily="18" charset="0"/>
                <a:ea typeface="Calibri" panose="020F0502020204030204" pitchFamily="34" charset="0"/>
                <a:cs typeface="Times New Roman" panose="02020603050405020304" pitchFamily="18" charset="0"/>
              </a:rPr>
            </a:b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r>
            <a:br>
              <a:rPr lang="en-US" sz="1800" dirty="0">
                <a:effectLst/>
                <a:latin typeface="Times New Roman" panose="02020603050405020304" pitchFamily="18" charset="0"/>
                <a:ea typeface="Calibri" panose="020F0502020204030204" pitchFamily="34" charset="0"/>
                <a:cs typeface="Times New Roman" panose="02020603050405020304" pitchFamily="18" charset="0"/>
              </a:rPr>
            </a:b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r>
            <a:br>
              <a:rPr lang="en-US" sz="1800" dirty="0">
                <a:effectLst/>
                <a:latin typeface="Times New Roman" panose="02020603050405020304" pitchFamily="18" charset="0"/>
                <a:ea typeface="Calibri" panose="020F0502020204030204" pitchFamily="34" charset="0"/>
                <a:cs typeface="Times New Roman" panose="02020603050405020304" pitchFamily="18" charset="0"/>
              </a:rPr>
            </a:b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Đội</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hình</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tập</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luyện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theo</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nhóm</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gia</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đình</a:t>
            </a:r>
            <a:r>
              <a:rPr lang="en-US" sz="1800" dirty="0">
                <a:effectLst/>
                <a:latin typeface="Times New Roman" panose="02020603050405020304" pitchFamily="18" charset="0"/>
                <a:ea typeface="Times New Roman" panose="02020603050405020304" pitchFamily="18" charset="0"/>
              </a:rPr>
              <a:t/>
            </a:r>
            <a:br>
              <a:rPr lang="en-US" sz="1800" dirty="0">
                <a:effectLst/>
                <a:latin typeface="Times New Roman" panose="02020603050405020304" pitchFamily="18" charset="0"/>
                <a:ea typeface="Times New Roman" panose="02020603050405020304" pitchFamily="18" charset="0"/>
              </a:rPr>
            </a:b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r>
            <a:b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b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r>
            <a:b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br>
            <a:endParaRPr lang="en-US" sz="1800" dirty="0">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 xmlns:a16="http://schemas.microsoft.com/office/drawing/2014/main" id="{B22C369B-53F8-4DC6-98B3-82BF070DE356}"/>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2818099" y="4224337"/>
            <a:ext cx="5029200" cy="2476500"/>
          </a:xfrm>
          <a:prstGeom prst="rect">
            <a:avLst/>
          </a:prstGeom>
          <a:noFill/>
          <a:ln>
            <a:noFill/>
          </a:ln>
        </p:spPr>
      </p:pic>
      <p:pic>
        <p:nvPicPr>
          <p:cNvPr id="5" name="Picture 16" descr="c75[1]">
            <a:extLst>
              <a:ext uri="{FF2B5EF4-FFF2-40B4-BE49-F238E27FC236}">
                <a16:creationId xmlns="" xmlns:a16="http://schemas.microsoft.com/office/drawing/2014/main" id="{7908111E-8F9E-46AD-87CF-98C54604EA9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25099" y="86519"/>
            <a:ext cx="1743076" cy="1247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2" descr="POINSET2">
            <a:extLst>
              <a:ext uri="{FF2B5EF4-FFF2-40B4-BE49-F238E27FC236}">
                <a16:creationId xmlns="" xmlns:a16="http://schemas.microsoft.com/office/drawing/2014/main" id="{EF241B22-CC48-4A3C-9A86-FF716BC4A526}"/>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6761" y="17578"/>
            <a:ext cx="1545339" cy="15394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6" descr="c75[1]">
            <a:extLst>
              <a:ext uri="{FF2B5EF4-FFF2-40B4-BE49-F238E27FC236}">
                <a16:creationId xmlns="" xmlns:a16="http://schemas.microsoft.com/office/drawing/2014/main" id="{358A303F-B5CE-4BEE-994E-0B2BA54CF15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25099" y="5462587"/>
            <a:ext cx="1743075" cy="1247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502724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heel(1)">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D16C5F2-D26C-4935-ACB0-01917A954556}"/>
              </a:ext>
            </a:extLst>
          </p:cNvPr>
          <p:cNvSpPr>
            <a:spLocks noGrp="1"/>
          </p:cNvSpPr>
          <p:nvPr>
            <p:ph type="title"/>
          </p:nvPr>
        </p:nvSpPr>
        <p:spPr>
          <a:xfrm>
            <a:off x="840276" y="1535836"/>
            <a:ext cx="8741874" cy="3195961"/>
          </a:xfrm>
        </p:spPr>
        <p:txBody>
          <a:bodyPr>
            <a:normAutofit fontScale="90000"/>
          </a:bodyPr>
          <a:lstStyle/>
          <a:p>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
            </a:r>
            <a:br>
              <a:rPr lang="en-US" sz="1800" b="1" dirty="0">
                <a:effectLst/>
                <a:latin typeface="Times New Roman" panose="02020603050405020304" pitchFamily="18" charset="0"/>
                <a:ea typeface="Calibri" panose="020F0502020204030204" pitchFamily="34" charset="0"/>
                <a:cs typeface="Times New Roman" panose="02020603050405020304" pitchFamily="18" charset="0"/>
              </a:rPr>
            </a:b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
            </a:r>
            <a:br>
              <a:rPr lang="en-US" sz="1800" b="1" dirty="0">
                <a:effectLst/>
                <a:latin typeface="Times New Roman" panose="02020603050405020304" pitchFamily="18" charset="0"/>
                <a:ea typeface="Calibri" panose="020F0502020204030204" pitchFamily="34" charset="0"/>
                <a:cs typeface="Times New Roman" panose="02020603050405020304" pitchFamily="18" charset="0"/>
              </a:rPr>
            </a:br>
            <a:r>
              <a:rPr lang="vi-VN" sz="2800" b="1" dirty="0">
                <a:effectLst/>
                <a:latin typeface="Times New Roman" panose="02020603050405020304" pitchFamily="18" charset="0"/>
                <a:ea typeface="Calibri" panose="020F0502020204030204" pitchFamily="34" charset="0"/>
                <a:cs typeface="Times New Roman" panose="02020603050405020304" pitchFamily="18" charset="0"/>
              </a:rPr>
              <a:t>5. </a:t>
            </a:r>
            <a:r>
              <a:rPr lang="vi-VN" sz="2800" b="1" dirty="0" err="1">
                <a:effectLst/>
                <a:latin typeface="Times New Roman" panose="02020603050405020304" pitchFamily="18" charset="0"/>
                <a:ea typeface="Calibri" panose="020F0502020204030204" pitchFamily="34" charset="0"/>
                <a:cs typeface="Times New Roman" panose="02020603050405020304" pitchFamily="18" charset="0"/>
              </a:rPr>
              <a:t>Hoạt</a:t>
            </a:r>
            <a:r>
              <a:rPr lang="vi-VN"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800" b="1" dirty="0" err="1">
                <a:effectLst/>
                <a:latin typeface="Times New Roman" panose="02020603050405020304" pitchFamily="18" charset="0"/>
                <a:ea typeface="Calibri" panose="020F0502020204030204" pitchFamily="34" charset="0"/>
                <a:cs typeface="Times New Roman" panose="02020603050405020304" pitchFamily="18" charset="0"/>
              </a:rPr>
              <a:t>động</a:t>
            </a:r>
            <a:r>
              <a:rPr lang="vi-VN"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800" b="1" dirty="0" err="1">
                <a:effectLst/>
                <a:latin typeface="Times New Roman" panose="02020603050405020304" pitchFamily="18" charset="0"/>
                <a:ea typeface="Calibri" panose="020F0502020204030204" pitchFamily="34" charset="0"/>
                <a:cs typeface="Times New Roman" panose="02020603050405020304" pitchFamily="18" charset="0"/>
              </a:rPr>
              <a:t>kết</a:t>
            </a:r>
            <a:r>
              <a:rPr lang="vi-VN"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800" b="1" dirty="0" err="1">
                <a:effectLst/>
                <a:latin typeface="Times New Roman" panose="02020603050405020304" pitchFamily="18" charset="0"/>
                <a:ea typeface="Calibri" panose="020F0502020204030204" pitchFamily="34" charset="0"/>
                <a:cs typeface="Times New Roman" panose="02020603050405020304" pitchFamily="18" charset="0"/>
              </a:rPr>
              <a:t>thúc</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r>
            <a:br>
              <a:rPr lang="en-US" sz="2800" b="1" dirty="0">
                <a:effectLst/>
                <a:latin typeface="Times New Roman" panose="02020603050405020304" pitchFamily="18" charset="0"/>
                <a:ea typeface="Calibri" panose="020F0502020204030204" pitchFamily="34" charset="0"/>
                <a:cs typeface="Times New Roman" panose="02020603050405020304" pitchFamily="18" charset="0"/>
              </a:rPr>
            </a:b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a</a:t>
            </a:r>
            <a:r>
              <a:rPr lang="en-US" sz="2800" b="1"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GV </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n</a:t>
            </a:r>
            <a:r>
              <a:rPr lang="vi-VN" sz="2800" dirty="0" err="1">
                <a:effectLst/>
                <a:latin typeface="Times New Roman" panose="02020603050405020304" pitchFamily="18" charset="0"/>
                <a:ea typeface="Times New Roman" panose="02020603050405020304" pitchFamily="18" charset="0"/>
                <a:cs typeface="Times New Roman" panose="02020603050405020304" pitchFamily="18" charset="0"/>
              </a:rPr>
              <a:t>hận</a:t>
            </a:r>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effectLst/>
                <a:latin typeface="Times New Roman" panose="02020603050405020304" pitchFamily="18" charset="0"/>
                <a:ea typeface="Times New Roman" panose="02020603050405020304" pitchFamily="18" charset="0"/>
                <a:cs typeface="Times New Roman" panose="02020603050405020304" pitchFamily="18" charset="0"/>
              </a:rPr>
              <a:t>xét</a:t>
            </a:r>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effectLst/>
                <a:latin typeface="Times New Roman" panose="02020603050405020304" pitchFamily="18" charset="0"/>
                <a:ea typeface="Times New Roman" panose="02020603050405020304" pitchFamily="18" charset="0"/>
                <a:cs typeface="Times New Roman" panose="02020603050405020304" pitchFamily="18" charset="0"/>
              </a:rPr>
              <a:t>về</a:t>
            </a:r>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effectLst/>
                <a:latin typeface="Times New Roman" panose="02020603050405020304" pitchFamily="18" charset="0"/>
                <a:ea typeface="Times New Roman" panose="02020603050405020304" pitchFamily="18" charset="0"/>
                <a:cs typeface="Times New Roman" panose="02020603050405020304" pitchFamily="18" charset="0"/>
              </a:rPr>
              <a:t>các</a:t>
            </a:r>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effectLst/>
                <a:latin typeface="Times New Roman" panose="02020603050405020304" pitchFamily="18" charset="0"/>
                <a:ea typeface="Times New Roman" panose="02020603050405020304" pitchFamily="18" charset="0"/>
                <a:cs typeface="Times New Roman" panose="02020603050405020304" pitchFamily="18" charset="0"/>
              </a:rPr>
              <a:t>hoạt</a:t>
            </a:r>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effectLst/>
                <a:latin typeface="Times New Roman" panose="02020603050405020304" pitchFamily="18" charset="0"/>
                <a:ea typeface="Times New Roman" panose="02020603050405020304" pitchFamily="18" charset="0"/>
                <a:cs typeface="Times New Roman" panose="02020603050405020304" pitchFamily="18" charset="0"/>
              </a:rPr>
              <a:t>động</a:t>
            </a:r>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effectLst/>
                <a:latin typeface="Times New Roman" panose="02020603050405020304" pitchFamily="18" charset="0"/>
                <a:ea typeface="Times New Roman" panose="02020603050405020304" pitchFamily="18" charset="0"/>
                <a:cs typeface="Times New Roman" panose="02020603050405020304" pitchFamily="18" charset="0"/>
              </a:rPr>
              <a:t>học</a:t>
            </a:r>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effectLst/>
                <a:latin typeface="Times New Roman" panose="02020603050405020304" pitchFamily="18" charset="0"/>
                <a:ea typeface="Times New Roman" panose="02020603050405020304" pitchFamily="18" charset="0"/>
                <a:cs typeface="Times New Roman" panose="02020603050405020304" pitchFamily="18" charset="0"/>
              </a:rPr>
              <a:t>tập</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Giao </a:t>
            </a:r>
            <a:r>
              <a:rPr lang="vi-VN" sz="2800" dirty="0" err="1">
                <a:effectLst/>
                <a:latin typeface="Times New Roman" panose="02020603050405020304" pitchFamily="18" charset="0"/>
                <a:ea typeface="Times New Roman" panose="02020603050405020304" pitchFamily="18" charset="0"/>
                <a:cs typeface="Times New Roman" panose="02020603050405020304" pitchFamily="18" charset="0"/>
              </a:rPr>
              <a:t>nhiệm</a:t>
            </a:r>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effectLst/>
                <a:latin typeface="Times New Roman" panose="02020603050405020304" pitchFamily="18" charset="0"/>
                <a:ea typeface="Times New Roman" panose="02020603050405020304" pitchFamily="18" charset="0"/>
                <a:cs typeface="Times New Roman" panose="02020603050405020304" pitchFamily="18" charset="0"/>
              </a:rPr>
              <a:t>vụ</a:t>
            </a:r>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effectLst/>
                <a:latin typeface="Times New Roman" panose="02020603050405020304" pitchFamily="18" charset="0"/>
                <a:ea typeface="Times New Roman" panose="02020603050405020304" pitchFamily="18" charset="0"/>
                <a:cs typeface="Times New Roman" panose="02020603050405020304" pitchFamily="18" charset="0"/>
              </a:rPr>
              <a:t>học</a:t>
            </a:r>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effectLst/>
                <a:latin typeface="Times New Roman" panose="02020603050405020304" pitchFamily="18" charset="0"/>
                <a:ea typeface="Times New Roman" panose="02020603050405020304" pitchFamily="18" charset="0"/>
                <a:cs typeface="Times New Roman" panose="02020603050405020304" pitchFamily="18" charset="0"/>
              </a:rPr>
              <a:t>tập</a:t>
            </a:r>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effectLst/>
                <a:latin typeface="Times New Roman" panose="02020603050405020304" pitchFamily="18" charset="0"/>
                <a:ea typeface="Times New Roman" panose="02020603050405020304" pitchFamily="18" charset="0"/>
                <a:cs typeface="Times New Roman" panose="02020603050405020304" pitchFamily="18" charset="0"/>
              </a:rPr>
              <a:t>về</a:t>
            </a:r>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effectLst/>
                <a:latin typeface="Times New Roman" panose="02020603050405020304" pitchFamily="18" charset="0"/>
                <a:ea typeface="Times New Roman" panose="02020603050405020304" pitchFamily="18" charset="0"/>
                <a:cs typeface="Times New Roman" panose="02020603050405020304" pitchFamily="18" charset="0"/>
              </a:rPr>
              <a:t>nhà</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r>
            <a:b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b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b.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Giáo</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viên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giao</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bài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tập</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nhà</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tự</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tập</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theo</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phân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công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hướng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dẫn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r>
            <a:b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br>
            <a:endParaRPr lang="en-US" dirty="0">
              <a:latin typeface="Times New Roman" panose="02020603050405020304" pitchFamily="18" charset="0"/>
              <a:cs typeface="Times New Roman" panose="02020603050405020304" pitchFamily="18" charset="0"/>
            </a:endParaRPr>
          </a:p>
        </p:txBody>
      </p:sp>
      <p:pic>
        <p:nvPicPr>
          <p:cNvPr id="5" name="Picture 2" descr="POINSET2">
            <a:extLst>
              <a:ext uri="{FF2B5EF4-FFF2-40B4-BE49-F238E27FC236}">
                <a16:creationId xmlns="" xmlns:a16="http://schemas.microsoft.com/office/drawing/2014/main" id="{BEF104E3-7322-4890-90C8-AEBBF1FD2D0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7463"/>
            <a:ext cx="2006353" cy="19987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6" descr="c75[1]">
            <a:extLst>
              <a:ext uri="{FF2B5EF4-FFF2-40B4-BE49-F238E27FC236}">
                <a16:creationId xmlns="" xmlns:a16="http://schemas.microsoft.com/office/drawing/2014/main" id="{5E7A983D-2CF9-401F-80DF-CFA6C4504CB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82150" y="76200"/>
            <a:ext cx="2514600" cy="184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6" descr="c75[1]">
            <a:extLst>
              <a:ext uri="{FF2B5EF4-FFF2-40B4-BE49-F238E27FC236}">
                <a16:creationId xmlns="" xmlns:a16="http://schemas.microsoft.com/office/drawing/2014/main" id="{7104EE4F-78EE-4C1D-8561-7E592234D13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82150" y="4933950"/>
            <a:ext cx="2514600" cy="184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818243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2394483-E225-4FB7-9A0A-2E881F424A6F}"/>
              </a:ext>
            </a:extLst>
          </p:cNvPr>
          <p:cNvSpPr>
            <a:spLocks noGrp="1"/>
          </p:cNvSpPr>
          <p:nvPr>
            <p:ph type="title"/>
          </p:nvPr>
        </p:nvSpPr>
        <p:spPr>
          <a:xfrm>
            <a:off x="1559541" y="2381251"/>
            <a:ext cx="8596668" cy="1883574"/>
          </a:xfrm>
        </p:spPr>
        <p:txBody>
          <a:bodyPr>
            <a:normAutofit/>
          </a:bodyPr>
          <a:lstStyle/>
          <a:p>
            <a:r>
              <a:rPr lang="en-US" sz="4800" kern="10" dirty="0" err="1">
                <a:ln w="9525">
                  <a:solidFill>
                    <a:srgbClr val="0000FF"/>
                  </a:solidFill>
                  <a:round/>
                  <a:headEnd/>
                  <a:tailEnd/>
                </a:ln>
                <a:solidFill>
                  <a:srgbClr val="FF0000"/>
                </a:solidFill>
                <a:effectLst>
                  <a:outerShdw dist="53882" dir="2700000" algn="ctr" rotWithShape="0">
                    <a:srgbClr val="9999FF">
                      <a:alpha val="79999"/>
                    </a:srgbClr>
                  </a:outerShdw>
                </a:effectLst>
                <a:latin typeface="Times New Roman" panose="02020603050405020304" pitchFamily="18" charset="0"/>
                <a:cs typeface="Times New Roman" panose="02020603050405020304" pitchFamily="18" charset="0"/>
              </a:rPr>
              <a:t>Chúc</a:t>
            </a:r>
            <a:r>
              <a:rPr lang="en-US" sz="4800" kern="10" dirty="0">
                <a:ln w="9525">
                  <a:solidFill>
                    <a:srgbClr val="0000FF"/>
                  </a:solidFill>
                  <a:round/>
                  <a:headEnd/>
                  <a:tailEnd/>
                </a:ln>
                <a:solidFill>
                  <a:srgbClr val="FF0000"/>
                </a:solidFill>
                <a:effectLst>
                  <a:outerShdw dist="53882" dir="2700000" algn="ctr" rotWithShape="0">
                    <a:srgbClr val="9999FF">
                      <a:alpha val="79999"/>
                    </a:srgbClr>
                  </a:outerShdw>
                </a:effectLst>
                <a:latin typeface="Times New Roman" panose="02020603050405020304" pitchFamily="18" charset="0"/>
                <a:cs typeface="Times New Roman" panose="02020603050405020304" pitchFamily="18" charset="0"/>
              </a:rPr>
              <a:t> </a:t>
            </a:r>
            <a:r>
              <a:rPr lang="en-US" sz="4800" kern="10" dirty="0" err="1">
                <a:ln w="9525">
                  <a:solidFill>
                    <a:srgbClr val="0000FF"/>
                  </a:solidFill>
                  <a:round/>
                  <a:headEnd/>
                  <a:tailEnd/>
                </a:ln>
                <a:solidFill>
                  <a:srgbClr val="FF0000"/>
                </a:solidFill>
                <a:effectLst>
                  <a:outerShdw dist="53882" dir="2700000" algn="ctr" rotWithShape="0">
                    <a:srgbClr val="9999FF">
                      <a:alpha val="79999"/>
                    </a:srgbClr>
                  </a:outerShdw>
                </a:effectLst>
                <a:latin typeface="Times New Roman" panose="02020603050405020304" pitchFamily="18" charset="0"/>
                <a:cs typeface="Times New Roman" panose="02020603050405020304" pitchFamily="18" charset="0"/>
              </a:rPr>
              <a:t>các</a:t>
            </a:r>
            <a:r>
              <a:rPr lang="en-US" sz="4800" kern="10" dirty="0">
                <a:ln w="9525">
                  <a:solidFill>
                    <a:srgbClr val="0000FF"/>
                  </a:solidFill>
                  <a:round/>
                  <a:headEnd/>
                  <a:tailEnd/>
                </a:ln>
                <a:solidFill>
                  <a:srgbClr val="FF0000"/>
                </a:solidFill>
                <a:effectLst>
                  <a:outerShdw dist="53882" dir="2700000" algn="ctr" rotWithShape="0">
                    <a:srgbClr val="9999FF">
                      <a:alpha val="79999"/>
                    </a:srgbClr>
                  </a:outerShdw>
                </a:effectLst>
                <a:latin typeface="Times New Roman" panose="02020603050405020304" pitchFamily="18" charset="0"/>
                <a:cs typeface="Times New Roman" panose="02020603050405020304" pitchFamily="18" charset="0"/>
              </a:rPr>
              <a:t> </a:t>
            </a:r>
            <a:r>
              <a:rPr lang="en-US" sz="4800" kern="10" dirty="0" err="1">
                <a:ln w="9525">
                  <a:solidFill>
                    <a:srgbClr val="0000FF"/>
                  </a:solidFill>
                  <a:round/>
                  <a:headEnd/>
                  <a:tailEnd/>
                </a:ln>
                <a:solidFill>
                  <a:srgbClr val="FF0000"/>
                </a:solidFill>
                <a:effectLst>
                  <a:outerShdw dist="53882" dir="2700000" algn="ctr" rotWithShape="0">
                    <a:srgbClr val="9999FF">
                      <a:alpha val="79999"/>
                    </a:srgbClr>
                  </a:outerShdw>
                </a:effectLst>
                <a:latin typeface="Times New Roman" panose="02020603050405020304" pitchFamily="18" charset="0"/>
                <a:cs typeface="Times New Roman" panose="02020603050405020304" pitchFamily="18" charset="0"/>
              </a:rPr>
              <a:t>em</a:t>
            </a:r>
            <a:r>
              <a:rPr lang="en-US" sz="4800" kern="10" dirty="0">
                <a:ln w="9525">
                  <a:solidFill>
                    <a:srgbClr val="0000FF"/>
                  </a:solidFill>
                  <a:round/>
                  <a:headEnd/>
                  <a:tailEnd/>
                </a:ln>
                <a:solidFill>
                  <a:srgbClr val="FF0000"/>
                </a:solidFill>
                <a:effectLst>
                  <a:outerShdw dist="53882" dir="2700000" algn="ctr" rotWithShape="0">
                    <a:srgbClr val="9999FF">
                      <a:alpha val="79999"/>
                    </a:srgbClr>
                  </a:outerShdw>
                </a:effectLst>
                <a:latin typeface="Times New Roman" panose="02020603050405020304" pitchFamily="18" charset="0"/>
                <a:cs typeface="Times New Roman" panose="02020603050405020304" pitchFamily="18" charset="0"/>
              </a:rPr>
              <a:t> </a:t>
            </a:r>
            <a:r>
              <a:rPr lang="en-US" sz="4800" kern="10" dirty="0" err="1">
                <a:ln w="9525">
                  <a:solidFill>
                    <a:srgbClr val="0000FF"/>
                  </a:solidFill>
                  <a:round/>
                  <a:headEnd/>
                  <a:tailEnd/>
                </a:ln>
                <a:solidFill>
                  <a:srgbClr val="FF0000"/>
                </a:solidFill>
                <a:effectLst>
                  <a:outerShdw dist="53882" dir="2700000" algn="ctr" rotWithShape="0">
                    <a:srgbClr val="9999FF">
                      <a:alpha val="79999"/>
                    </a:srgbClr>
                  </a:outerShdw>
                </a:effectLst>
                <a:latin typeface="Times New Roman" panose="02020603050405020304" pitchFamily="18" charset="0"/>
                <a:cs typeface="Times New Roman" panose="02020603050405020304" pitchFamily="18" charset="0"/>
              </a:rPr>
              <a:t>chăm</a:t>
            </a:r>
            <a:r>
              <a:rPr lang="en-US" sz="4800" kern="10" dirty="0">
                <a:ln w="9525">
                  <a:solidFill>
                    <a:srgbClr val="0000FF"/>
                  </a:solidFill>
                  <a:round/>
                  <a:headEnd/>
                  <a:tailEnd/>
                </a:ln>
                <a:solidFill>
                  <a:srgbClr val="FF0000"/>
                </a:solidFill>
                <a:effectLst>
                  <a:outerShdw dist="53882" dir="2700000" algn="ctr" rotWithShape="0">
                    <a:srgbClr val="9999FF">
                      <a:alpha val="79999"/>
                    </a:srgbClr>
                  </a:outerShdw>
                </a:effectLst>
                <a:latin typeface="Times New Roman" panose="02020603050405020304" pitchFamily="18" charset="0"/>
                <a:cs typeface="Times New Roman" panose="02020603050405020304" pitchFamily="18" charset="0"/>
              </a:rPr>
              <a:t> </a:t>
            </a:r>
            <a:r>
              <a:rPr lang="en-US" sz="4800" kern="10" dirty="0" err="1">
                <a:ln w="9525">
                  <a:solidFill>
                    <a:srgbClr val="0000FF"/>
                  </a:solidFill>
                  <a:round/>
                  <a:headEnd/>
                  <a:tailEnd/>
                </a:ln>
                <a:solidFill>
                  <a:srgbClr val="FF0000"/>
                </a:solidFill>
                <a:effectLst>
                  <a:outerShdw dist="53882" dir="2700000" algn="ctr" rotWithShape="0">
                    <a:srgbClr val="9999FF">
                      <a:alpha val="79999"/>
                    </a:srgbClr>
                  </a:outerShdw>
                </a:effectLst>
                <a:latin typeface="Times New Roman" panose="02020603050405020304" pitchFamily="18" charset="0"/>
                <a:cs typeface="Times New Roman" panose="02020603050405020304" pitchFamily="18" charset="0"/>
              </a:rPr>
              <a:t>ngoan</a:t>
            </a:r>
            <a:r>
              <a:rPr lang="en-US" sz="4800" kern="10" dirty="0">
                <a:ln w="9525">
                  <a:solidFill>
                    <a:srgbClr val="0000FF"/>
                  </a:solidFill>
                  <a:round/>
                  <a:headEnd/>
                  <a:tailEnd/>
                </a:ln>
                <a:solidFill>
                  <a:srgbClr val="FF0000"/>
                </a:solidFill>
                <a:effectLst>
                  <a:outerShdw dist="53882" dir="2700000" algn="ctr" rotWithShape="0">
                    <a:srgbClr val="9999FF">
                      <a:alpha val="79999"/>
                    </a:srgbClr>
                  </a:outerShdw>
                </a:effectLst>
                <a:latin typeface="Times New Roman" panose="02020603050405020304" pitchFamily="18" charset="0"/>
                <a:cs typeface="Times New Roman" panose="02020603050405020304" pitchFamily="18" charset="0"/>
              </a:rPr>
              <a:t> </a:t>
            </a:r>
            <a:r>
              <a:rPr lang="en-US" sz="4800" kern="10" dirty="0" err="1">
                <a:ln w="9525">
                  <a:solidFill>
                    <a:srgbClr val="0000FF"/>
                  </a:solidFill>
                  <a:round/>
                  <a:headEnd/>
                  <a:tailEnd/>
                </a:ln>
                <a:solidFill>
                  <a:srgbClr val="FF0000"/>
                </a:solidFill>
                <a:effectLst>
                  <a:outerShdw dist="53882" dir="2700000" algn="ctr" rotWithShape="0">
                    <a:srgbClr val="9999FF">
                      <a:alpha val="79999"/>
                    </a:srgbClr>
                  </a:outerShdw>
                </a:effectLst>
                <a:latin typeface="Times New Roman" panose="02020603050405020304" pitchFamily="18" charset="0"/>
                <a:cs typeface="Times New Roman" panose="02020603050405020304" pitchFamily="18" charset="0"/>
              </a:rPr>
              <a:t>học</a:t>
            </a:r>
            <a:r>
              <a:rPr lang="en-US" sz="4800" kern="10" dirty="0">
                <a:ln w="9525">
                  <a:solidFill>
                    <a:srgbClr val="0000FF"/>
                  </a:solidFill>
                  <a:round/>
                  <a:headEnd/>
                  <a:tailEnd/>
                </a:ln>
                <a:solidFill>
                  <a:srgbClr val="FF0000"/>
                </a:solidFill>
                <a:effectLst>
                  <a:outerShdw dist="53882" dir="2700000" algn="ctr" rotWithShape="0">
                    <a:srgbClr val="9999FF">
                      <a:alpha val="79999"/>
                    </a:srgbClr>
                  </a:outerShdw>
                </a:effectLst>
                <a:latin typeface="Times New Roman" panose="02020603050405020304" pitchFamily="18" charset="0"/>
                <a:cs typeface="Times New Roman" panose="02020603050405020304" pitchFamily="18" charset="0"/>
              </a:rPr>
              <a:t> </a:t>
            </a:r>
            <a:r>
              <a:rPr lang="en-US" sz="4800" kern="10" dirty="0" err="1">
                <a:ln w="9525">
                  <a:solidFill>
                    <a:srgbClr val="0000FF"/>
                  </a:solidFill>
                  <a:round/>
                  <a:headEnd/>
                  <a:tailEnd/>
                </a:ln>
                <a:solidFill>
                  <a:srgbClr val="FF0000"/>
                </a:solidFill>
                <a:effectLst>
                  <a:outerShdw dist="53882" dir="2700000" algn="ctr" rotWithShape="0">
                    <a:srgbClr val="9999FF">
                      <a:alpha val="79999"/>
                    </a:srgbClr>
                  </a:outerShdw>
                </a:effectLst>
                <a:latin typeface="Times New Roman" panose="02020603050405020304" pitchFamily="18" charset="0"/>
                <a:cs typeface="Times New Roman" panose="02020603050405020304" pitchFamily="18" charset="0"/>
              </a:rPr>
              <a:t>giỏi</a:t>
            </a:r>
            <a:r>
              <a:rPr lang="en-US" sz="3600" kern="10" dirty="0">
                <a:ln w="9525">
                  <a:solidFill>
                    <a:srgbClr val="0000FF"/>
                  </a:solidFill>
                  <a:round/>
                  <a:headEnd/>
                  <a:tailEnd/>
                </a:ln>
                <a:gradFill rotWithShape="1">
                  <a:gsLst>
                    <a:gs pos="0">
                      <a:srgbClr val="00FF00"/>
                    </a:gs>
                    <a:gs pos="100000">
                      <a:srgbClr val="FF0000"/>
                    </a:gs>
                  </a:gsLst>
                  <a:lin ang="5400000" scaled="1"/>
                </a:gradFill>
                <a:effectLst>
                  <a:outerShdw dist="53882" dir="2700000" algn="ctr" rotWithShape="0">
                    <a:srgbClr val="9999FF">
                      <a:alpha val="79999"/>
                    </a:srgbClr>
                  </a:outerShdw>
                </a:effectLst>
                <a:cs typeface="Arial" panose="020B0604020202020204" pitchFamily="34" charset="0"/>
              </a:rPr>
              <a:t/>
            </a:r>
            <a:br>
              <a:rPr lang="en-US" sz="3600" kern="10" dirty="0">
                <a:ln w="9525">
                  <a:solidFill>
                    <a:srgbClr val="0000FF"/>
                  </a:solidFill>
                  <a:round/>
                  <a:headEnd/>
                  <a:tailEnd/>
                </a:ln>
                <a:gradFill rotWithShape="1">
                  <a:gsLst>
                    <a:gs pos="0">
                      <a:srgbClr val="00FF00"/>
                    </a:gs>
                    <a:gs pos="100000">
                      <a:srgbClr val="FF0000"/>
                    </a:gs>
                  </a:gsLst>
                  <a:lin ang="5400000" scaled="1"/>
                </a:gradFill>
                <a:effectLst>
                  <a:outerShdw dist="53882" dir="2700000" algn="ctr" rotWithShape="0">
                    <a:srgbClr val="9999FF">
                      <a:alpha val="79999"/>
                    </a:srgbClr>
                  </a:outerShdw>
                </a:effectLst>
                <a:cs typeface="Arial" panose="020B0604020202020204" pitchFamily="34" charset="0"/>
              </a:rPr>
            </a:br>
            <a:endParaRPr lang="en-US" dirty="0"/>
          </a:p>
        </p:txBody>
      </p:sp>
      <p:pic>
        <p:nvPicPr>
          <p:cNvPr id="4" name="Picture 2" descr="POINSET2">
            <a:extLst>
              <a:ext uri="{FF2B5EF4-FFF2-40B4-BE49-F238E27FC236}">
                <a16:creationId xmlns="" xmlns:a16="http://schemas.microsoft.com/office/drawing/2014/main" id="{01C4A758-D456-4714-A6D6-BFFE1E404BF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7463"/>
            <a:ext cx="2514600" cy="2505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6" descr="c75[1]">
            <a:extLst>
              <a:ext uri="{FF2B5EF4-FFF2-40B4-BE49-F238E27FC236}">
                <a16:creationId xmlns="" xmlns:a16="http://schemas.microsoft.com/office/drawing/2014/main" id="{DC7D17C6-E26F-402F-863B-05549FB5E27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39325" y="-65881"/>
            <a:ext cx="2133600" cy="1247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5" descr="c75[1]">
            <a:extLst>
              <a:ext uri="{FF2B5EF4-FFF2-40B4-BE49-F238E27FC236}">
                <a16:creationId xmlns="" xmlns:a16="http://schemas.microsoft.com/office/drawing/2014/main" id="{84F3CB31-2568-4D98-8A5F-2724536AC628}"/>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0" y="5362575"/>
            <a:ext cx="2857500" cy="149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2" descr="POINSET2">
            <a:extLst>
              <a:ext uri="{FF2B5EF4-FFF2-40B4-BE49-F238E27FC236}">
                <a16:creationId xmlns="" xmlns:a16="http://schemas.microsoft.com/office/drawing/2014/main" id="{B0D95D44-D49F-459C-87DF-C5DC8CA7CED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7463"/>
            <a:ext cx="2857500" cy="287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16" descr="c75[1]">
            <a:extLst>
              <a:ext uri="{FF2B5EF4-FFF2-40B4-BE49-F238E27FC236}">
                <a16:creationId xmlns="" xmlns:a16="http://schemas.microsoft.com/office/drawing/2014/main" id="{83E1A915-97BB-4A54-A3EA-87CCAC8E31E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58375" y="5486399"/>
            <a:ext cx="2133600" cy="1247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520976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heel(1)">
                                      <p:cBhvr>
                                        <p:cTn id="12"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EA55AC33-73DA-4D45-9465-89C8DFDC0241}"/>
              </a:ext>
            </a:extLst>
          </p:cNvPr>
          <p:cNvSpPr>
            <a:spLocks noGrp="1"/>
          </p:cNvSpPr>
          <p:nvPr>
            <p:ph idx="1"/>
          </p:nvPr>
        </p:nvSpPr>
        <p:spPr/>
        <p:txBody>
          <a:bodyPr/>
          <a:lstStyle/>
          <a:p>
            <a:r>
              <a:rPr lang="en-US" sz="3200" dirty="0">
                <a:solidFill>
                  <a:srgbClr val="002060"/>
                </a:solidFill>
                <a:latin typeface="Cambria" panose="02040503050406030204" pitchFamily="18" charset="0"/>
                <a:ea typeface="Cambria" panose="02040503050406030204" pitchFamily="18" charset="0"/>
                <a:cs typeface="Arial" pitchFamily="34" charset="0"/>
              </a:rPr>
              <a:t>                  </a:t>
            </a:r>
            <a:r>
              <a:rPr lang="en-US" sz="3200" dirty="0" err="1">
                <a:solidFill>
                  <a:srgbClr val="002060"/>
                </a:solidFill>
                <a:latin typeface="Cambria" panose="02040503050406030204" pitchFamily="18" charset="0"/>
                <a:ea typeface="Cambria" panose="02040503050406030204" pitchFamily="18" charset="0"/>
                <a:cs typeface="Arial" pitchFamily="34" charset="0"/>
              </a:rPr>
              <a:t>Nên</a:t>
            </a:r>
            <a:r>
              <a:rPr lang="en-US" sz="3200" dirty="0">
                <a:solidFill>
                  <a:srgbClr val="002060"/>
                </a:solidFill>
                <a:latin typeface="Cambria" panose="02040503050406030204" pitchFamily="18" charset="0"/>
                <a:ea typeface="Cambria" panose="02040503050406030204" pitchFamily="18" charset="0"/>
                <a:cs typeface="Arial" pitchFamily="34" charset="0"/>
              </a:rPr>
              <a:t> </a:t>
            </a:r>
            <a:r>
              <a:rPr lang="en-US" sz="3200" dirty="0" err="1">
                <a:solidFill>
                  <a:srgbClr val="002060"/>
                </a:solidFill>
                <a:latin typeface="Cambria" panose="02040503050406030204" pitchFamily="18" charset="0"/>
                <a:ea typeface="Cambria" panose="02040503050406030204" pitchFamily="18" charset="0"/>
                <a:cs typeface="Arial" pitchFamily="34" charset="0"/>
              </a:rPr>
              <a:t>mang</a:t>
            </a:r>
            <a:r>
              <a:rPr lang="en-US" sz="3200" dirty="0">
                <a:solidFill>
                  <a:srgbClr val="002060"/>
                </a:solidFill>
                <a:latin typeface="Cambria" panose="02040503050406030204" pitchFamily="18" charset="0"/>
                <a:ea typeface="Cambria" panose="02040503050406030204" pitchFamily="18" charset="0"/>
                <a:cs typeface="Arial" pitchFamily="34" charset="0"/>
              </a:rPr>
              <a:t> </a:t>
            </a:r>
            <a:r>
              <a:rPr lang="en-US" sz="3200" dirty="0" err="1">
                <a:solidFill>
                  <a:srgbClr val="002060"/>
                </a:solidFill>
                <a:latin typeface="Cambria" panose="02040503050406030204" pitchFamily="18" charset="0"/>
                <a:ea typeface="Cambria" panose="02040503050406030204" pitchFamily="18" charset="0"/>
                <a:cs typeface="Arial" pitchFamily="34" charset="0"/>
              </a:rPr>
              <a:t>trang</a:t>
            </a:r>
            <a:r>
              <a:rPr lang="en-US" sz="3200" dirty="0">
                <a:solidFill>
                  <a:srgbClr val="002060"/>
                </a:solidFill>
                <a:latin typeface="Cambria" panose="02040503050406030204" pitchFamily="18" charset="0"/>
                <a:ea typeface="Cambria" panose="02040503050406030204" pitchFamily="18" charset="0"/>
                <a:cs typeface="Arial" pitchFamily="34" charset="0"/>
              </a:rPr>
              <a:t> </a:t>
            </a:r>
            <a:r>
              <a:rPr lang="en-US" sz="3200" dirty="0" err="1">
                <a:solidFill>
                  <a:srgbClr val="002060"/>
                </a:solidFill>
                <a:latin typeface="Cambria" panose="02040503050406030204" pitchFamily="18" charset="0"/>
                <a:ea typeface="Cambria" panose="02040503050406030204" pitchFamily="18" charset="0"/>
                <a:cs typeface="Arial" pitchFamily="34" charset="0"/>
              </a:rPr>
              <a:t>phục</a:t>
            </a:r>
            <a:r>
              <a:rPr lang="en-US" sz="3200" dirty="0">
                <a:solidFill>
                  <a:srgbClr val="002060"/>
                </a:solidFill>
                <a:latin typeface="Cambria" panose="02040503050406030204" pitchFamily="18" charset="0"/>
                <a:ea typeface="Cambria" panose="02040503050406030204" pitchFamily="18" charset="0"/>
                <a:cs typeface="Arial" pitchFamily="34" charset="0"/>
              </a:rPr>
              <a:t> </a:t>
            </a:r>
            <a:r>
              <a:rPr lang="en-US" sz="3200" dirty="0" err="1">
                <a:solidFill>
                  <a:srgbClr val="002060"/>
                </a:solidFill>
                <a:latin typeface="Cambria" panose="02040503050406030204" pitchFamily="18" charset="0"/>
                <a:ea typeface="Cambria" panose="02040503050406030204" pitchFamily="18" charset="0"/>
                <a:cs typeface="Arial" pitchFamily="34" charset="0"/>
              </a:rPr>
              <a:t>thể</a:t>
            </a:r>
            <a:r>
              <a:rPr lang="en-US" sz="3200" dirty="0">
                <a:solidFill>
                  <a:srgbClr val="002060"/>
                </a:solidFill>
                <a:latin typeface="Cambria" panose="02040503050406030204" pitchFamily="18" charset="0"/>
                <a:ea typeface="Cambria" panose="02040503050406030204" pitchFamily="18" charset="0"/>
                <a:cs typeface="Arial" pitchFamily="34" charset="0"/>
              </a:rPr>
              <a:t> </a:t>
            </a:r>
            <a:r>
              <a:rPr lang="en-US" sz="3200" dirty="0" err="1">
                <a:solidFill>
                  <a:srgbClr val="002060"/>
                </a:solidFill>
                <a:latin typeface="Cambria" panose="02040503050406030204" pitchFamily="18" charset="0"/>
                <a:ea typeface="Cambria" panose="02040503050406030204" pitchFamily="18" charset="0"/>
                <a:cs typeface="Arial" pitchFamily="34" charset="0"/>
              </a:rPr>
              <a:t>thao</a:t>
            </a:r>
            <a:r>
              <a:rPr lang="en-US" sz="3200" dirty="0">
                <a:solidFill>
                  <a:srgbClr val="002060"/>
                </a:solidFill>
                <a:latin typeface="Cambria" panose="02040503050406030204" pitchFamily="18" charset="0"/>
                <a:ea typeface="Cambria" panose="02040503050406030204" pitchFamily="18" charset="0"/>
                <a:cs typeface="Arial" pitchFamily="34" charset="0"/>
              </a:rPr>
              <a:t> </a:t>
            </a:r>
            <a:r>
              <a:rPr lang="en-US" sz="3200" dirty="0" err="1">
                <a:solidFill>
                  <a:srgbClr val="002060"/>
                </a:solidFill>
                <a:latin typeface="Cambria" panose="02040503050406030204" pitchFamily="18" charset="0"/>
                <a:ea typeface="Cambria" panose="02040503050406030204" pitchFamily="18" charset="0"/>
                <a:cs typeface="Arial" pitchFamily="34" charset="0"/>
              </a:rPr>
              <a:t>để</a:t>
            </a:r>
            <a:r>
              <a:rPr lang="en-US" sz="3200" dirty="0">
                <a:solidFill>
                  <a:srgbClr val="002060"/>
                </a:solidFill>
                <a:latin typeface="Cambria" panose="02040503050406030204" pitchFamily="18" charset="0"/>
                <a:ea typeface="Cambria" panose="02040503050406030204" pitchFamily="18" charset="0"/>
                <a:cs typeface="Arial" pitchFamily="34" charset="0"/>
              </a:rPr>
              <a:t>           </a:t>
            </a:r>
            <a:r>
              <a:rPr lang="en-US" sz="3200" dirty="0" err="1">
                <a:solidFill>
                  <a:srgbClr val="002060"/>
                </a:solidFill>
                <a:latin typeface="Cambria" panose="02040503050406030204" pitchFamily="18" charset="0"/>
                <a:ea typeface="Cambria" panose="02040503050406030204" pitchFamily="18" charset="0"/>
                <a:cs typeface="Arial" pitchFamily="34" charset="0"/>
              </a:rPr>
              <a:t>tiện</a:t>
            </a:r>
            <a:r>
              <a:rPr lang="en-US" sz="3200" dirty="0">
                <a:solidFill>
                  <a:srgbClr val="002060"/>
                </a:solidFill>
                <a:latin typeface="Cambria" panose="02040503050406030204" pitchFamily="18" charset="0"/>
                <a:ea typeface="Cambria" panose="02040503050406030204" pitchFamily="18" charset="0"/>
                <a:cs typeface="Arial" pitchFamily="34" charset="0"/>
              </a:rPr>
              <a:t> </a:t>
            </a:r>
            <a:r>
              <a:rPr lang="en-US" sz="3200" dirty="0" err="1">
                <a:solidFill>
                  <a:srgbClr val="002060"/>
                </a:solidFill>
                <a:latin typeface="Cambria" panose="02040503050406030204" pitchFamily="18" charset="0"/>
                <a:ea typeface="Cambria" panose="02040503050406030204" pitchFamily="18" charset="0"/>
                <a:cs typeface="Arial" pitchFamily="34" charset="0"/>
              </a:rPr>
              <a:t>cho</a:t>
            </a:r>
            <a:r>
              <a:rPr lang="en-US" sz="3200" dirty="0">
                <a:solidFill>
                  <a:srgbClr val="002060"/>
                </a:solidFill>
                <a:latin typeface="Cambria" panose="02040503050406030204" pitchFamily="18" charset="0"/>
                <a:ea typeface="Cambria" panose="02040503050406030204" pitchFamily="18" charset="0"/>
                <a:cs typeface="Arial" pitchFamily="34" charset="0"/>
              </a:rPr>
              <a:t> </a:t>
            </a:r>
            <a:r>
              <a:rPr lang="en-US" sz="3200" dirty="0" err="1">
                <a:solidFill>
                  <a:srgbClr val="002060"/>
                </a:solidFill>
                <a:latin typeface="Cambria" panose="02040503050406030204" pitchFamily="18" charset="0"/>
                <a:ea typeface="Cambria" panose="02040503050406030204" pitchFamily="18" charset="0"/>
                <a:cs typeface="Arial" pitchFamily="34" charset="0"/>
              </a:rPr>
              <a:t>việc</a:t>
            </a:r>
            <a:r>
              <a:rPr lang="en-US" sz="3200" dirty="0">
                <a:solidFill>
                  <a:srgbClr val="002060"/>
                </a:solidFill>
                <a:latin typeface="Cambria" panose="02040503050406030204" pitchFamily="18" charset="0"/>
                <a:ea typeface="Cambria" panose="02040503050406030204" pitchFamily="18" charset="0"/>
                <a:cs typeface="Arial" pitchFamily="34" charset="0"/>
              </a:rPr>
              <a:t> </a:t>
            </a:r>
            <a:r>
              <a:rPr lang="en-US" sz="3200" dirty="0" err="1">
                <a:solidFill>
                  <a:srgbClr val="002060"/>
                </a:solidFill>
                <a:latin typeface="Cambria" panose="02040503050406030204" pitchFamily="18" charset="0"/>
                <a:ea typeface="Cambria" panose="02040503050406030204" pitchFamily="18" charset="0"/>
                <a:cs typeface="Arial" pitchFamily="34" charset="0"/>
              </a:rPr>
              <a:t>thực</a:t>
            </a:r>
            <a:r>
              <a:rPr lang="en-US" sz="3200" dirty="0">
                <a:solidFill>
                  <a:srgbClr val="002060"/>
                </a:solidFill>
                <a:latin typeface="Cambria" panose="02040503050406030204" pitchFamily="18" charset="0"/>
                <a:ea typeface="Cambria" panose="02040503050406030204" pitchFamily="18" charset="0"/>
                <a:cs typeface="Arial" pitchFamily="34" charset="0"/>
              </a:rPr>
              <a:t> </a:t>
            </a:r>
            <a:r>
              <a:rPr lang="en-US" sz="3200" dirty="0" err="1">
                <a:solidFill>
                  <a:srgbClr val="002060"/>
                </a:solidFill>
                <a:latin typeface="Cambria" panose="02040503050406030204" pitchFamily="18" charset="0"/>
                <a:ea typeface="Cambria" panose="02040503050406030204" pitchFamily="18" charset="0"/>
                <a:cs typeface="Arial" pitchFamily="34" charset="0"/>
              </a:rPr>
              <a:t>hiện</a:t>
            </a:r>
            <a:r>
              <a:rPr lang="en-US" sz="3200" dirty="0">
                <a:solidFill>
                  <a:srgbClr val="002060"/>
                </a:solidFill>
                <a:latin typeface="Cambria" panose="02040503050406030204" pitchFamily="18" charset="0"/>
                <a:ea typeface="Cambria" panose="02040503050406030204" pitchFamily="18" charset="0"/>
                <a:cs typeface="Arial" pitchFamily="34" charset="0"/>
              </a:rPr>
              <a:t> </a:t>
            </a:r>
            <a:r>
              <a:rPr lang="en-US" sz="3200" dirty="0" err="1">
                <a:solidFill>
                  <a:srgbClr val="002060"/>
                </a:solidFill>
                <a:latin typeface="Cambria" panose="02040503050406030204" pitchFamily="18" charset="0"/>
                <a:ea typeface="Cambria" panose="02040503050406030204" pitchFamily="18" charset="0"/>
                <a:cs typeface="Arial" pitchFamily="34" charset="0"/>
              </a:rPr>
              <a:t>động</a:t>
            </a:r>
            <a:r>
              <a:rPr lang="en-US" sz="3200" dirty="0">
                <a:solidFill>
                  <a:srgbClr val="002060"/>
                </a:solidFill>
                <a:latin typeface="Cambria" panose="02040503050406030204" pitchFamily="18" charset="0"/>
                <a:ea typeface="Cambria" panose="02040503050406030204" pitchFamily="18" charset="0"/>
                <a:cs typeface="Arial" pitchFamily="34" charset="0"/>
              </a:rPr>
              <a:t> </a:t>
            </a:r>
            <a:r>
              <a:rPr lang="en-US" sz="3200" dirty="0" err="1">
                <a:solidFill>
                  <a:srgbClr val="002060"/>
                </a:solidFill>
                <a:latin typeface="Cambria" panose="02040503050406030204" pitchFamily="18" charset="0"/>
                <a:ea typeface="Cambria" panose="02040503050406030204" pitchFamily="18" charset="0"/>
                <a:cs typeface="Arial" pitchFamily="34" charset="0"/>
              </a:rPr>
              <a:t>tác</a:t>
            </a:r>
            <a:r>
              <a:rPr lang="en-US" sz="3200" dirty="0">
                <a:solidFill>
                  <a:srgbClr val="002060"/>
                </a:solidFill>
                <a:latin typeface="Cambria" panose="02040503050406030204" pitchFamily="18" charset="0"/>
                <a:ea typeface="Cambria" panose="02040503050406030204" pitchFamily="18" charset="0"/>
                <a:cs typeface="Arial" pitchFamily="34" charset="0"/>
              </a:rPr>
              <a:t>.</a:t>
            </a:r>
          </a:p>
          <a:p>
            <a:r>
              <a:rPr lang="en-US" sz="3200" dirty="0">
                <a:solidFill>
                  <a:srgbClr val="002060"/>
                </a:solidFill>
                <a:latin typeface="Cambria" panose="02040503050406030204" pitchFamily="18" charset="0"/>
                <a:ea typeface="Cambria" panose="02040503050406030204" pitchFamily="18" charset="0"/>
                <a:cs typeface="Arial" pitchFamily="34" charset="0"/>
              </a:rPr>
              <a:t>                  </a:t>
            </a:r>
            <a:r>
              <a:rPr lang="en-US" sz="3200" dirty="0" err="1">
                <a:solidFill>
                  <a:srgbClr val="002060"/>
                </a:solidFill>
                <a:latin typeface="Cambria" panose="02040503050406030204" pitchFamily="18" charset="0"/>
                <a:ea typeface="Cambria" panose="02040503050406030204" pitchFamily="18" charset="0"/>
                <a:cs typeface="Arial" pitchFamily="34" charset="0"/>
              </a:rPr>
              <a:t>Không</a:t>
            </a:r>
            <a:r>
              <a:rPr lang="en-US" sz="3200" dirty="0">
                <a:solidFill>
                  <a:srgbClr val="002060"/>
                </a:solidFill>
                <a:latin typeface="Cambria" panose="02040503050406030204" pitchFamily="18" charset="0"/>
                <a:ea typeface="Cambria" panose="02040503050406030204" pitchFamily="18" charset="0"/>
                <a:cs typeface="Arial" pitchFamily="34" charset="0"/>
              </a:rPr>
              <a:t> </a:t>
            </a:r>
            <a:r>
              <a:rPr lang="en-US" sz="3200" dirty="0" err="1">
                <a:solidFill>
                  <a:srgbClr val="002060"/>
                </a:solidFill>
                <a:latin typeface="Cambria" panose="02040503050406030204" pitchFamily="18" charset="0"/>
                <a:ea typeface="Cambria" panose="02040503050406030204" pitchFamily="18" charset="0"/>
                <a:cs typeface="Arial" pitchFamily="34" charset="0"/>
              </a:rPr>
              <a:t>trao</a:t>
            </a:r>
            <a:r>
              <a:rPr lang="en-US" sz="3200" dirty="0">
                <a:solidFill>
                  <a:srgbClr val="002060"/>
                </a:solidFill>
                <a:latin typeface="Cambria" panose="02040503050406030204" pitchFamily="18" charset="0"/>
                <a:ea typeface="Cambria" panose="02040503050406030204" pitchFamily="18" charset="0"/>
                <a:cs typeface="Arial" pitchFamily="34" charset="0"/>
              </a:rPr>
              <a:t> </a:t>
            </a:r>
            <a:r>
              <a:rPr lang="en-US" sz="3200" dirty="0" err="1">
                <a:solidFill>
                  <a:srgbClr val="002060"/>
                </a:solidFill>
                <a:latin typeface="Cambria" panose="02040503050406030204" pitchFamily="18" charset="0"/>
                <a:ea typeface="Cambria" panose="02040503050406030204" pitchFamily="18" charset="0"/>
                <a:cs typeface="Arial" pitchFamily="34" charset="0"/>
              </a:rPr>
              <a:t>đổi</a:t>
            </a:r>
            <a:r>
              <a:rPr lang="en-US" sz="3200" dirty="0">
                <a:solidFill>
                  <a:srgbClr val="002060"/>
                </a:solidFill>
                <a:latin typeface="Cambria" panose="02040503050406030204" pitchFamily="18" charset="0"/>
                <a:ea typeface="Cambria" panose="02040503050406030204" pitchFamily="18" charset="0"/>
                <a:cs typeface="Arial" pitchFamily="34" charset="0"/>
              </a:rPr>
              <a:t>, </a:t>
            </a:r>
            <a:r>
              <a:rPr lang="en-US" sz="3200" dirty="0" err="1">
                <a:solidFill>
                  <a:srgbClr val="002060"/>
                </a:solidFill>
                <a:latin typeface="Cambria" panose="02040503050406030204" pitchFamily="18" charset="0"/>
                <a:ea typeface="Cambria" panose="02040503050406030204" pitchFamily="18" charset="0"/>
                <a:cs typeface="Arial" pitchFamily="34" charset="0"/>
              </a:rPr>
              <a:t>nói</a:t>
            </a:r>
            <a:r>
              <a:rPr lang="en-US" sz="3200" dirty="0">
                <a:solidFill>
                  <a:srgbClr val="002060"/>
                </a:solidFill>
                <a:latin typeface="Cambria" panose="02040503050406030204" pitchFamily="18" charset="0"/>
                <a:ea typeface="Cambria" panose="02040503050406030204" pitchFamily="18" charset="0"/>
                <a:cs typeface="Arial" pitchFamily="34" charset="0"/>
              </a:rPr>
              <a:t> </a:t>
            </a:r>
            <a:r>
              <a:rPr lang="en-US" sz="3200" dirty="0" err="1">
                <a:solidFill>
                  <a:srgbClr val="002060"/>
                </a:solidFill>
                <a:latin typeface="Cambria" panose="02040503050406030204" pitchFamily="18" charset="0"/>
                <a:ea typeface="Cambria" panose="02040503050406030204" pitchFamily="18" charset="0"/>
                <a:cs typeface="Arial" pitchFamily="34" charset="0"/>
              </a:rPr>
              <a:t>chuyên</a:t>
            </a:r>
            <a:r>
              <a:rPr lang="en-US" sz="3200" dirty="0">
                <a:solidFill>
                  <a:srgbClr val="002060"/>
                </a:solidFill>
                <a:latin typeface="Cambria" panose="02040503050406030204" pitchFamily="18" charset="0"/>
                <a:ea typeface="Cambria" panose="02040503050406030204" pitchFamily="18" charset="0"/>
                <a:cs typeface="Arial" pitchFamily="34" charset="0"/>
              </a:rPr>
              <a:t> </a:t>
            </a:r>
            <a:r>
              <a:rPr lang="en-US" sz="3200" dirty="0" err="1">
                <a:solidFill>
                  <a:srgbClr val="002060"/>
                </a:solidFill>
                <a:latin typeface="Cambria" panose="02040503050406030204" pitchFamily="18" charset="0"/>
                <a:ea typeface="Cambria" panose="02040503050406030204" pitchFamily="18" charset="0"/>
                <a:cs typeface="Arial" pitchFamily="34" charset="0"/>
              </a:rPr>
              <a:t>và</a:t>
            </a:r>
            <a:r>
              <a:rPr lang="en-US" sz="3200" dirty="0">
                <a:solidFill>
                  <a:srgbClr val="002060"/>
                </a:solidFill>
                <a:latin typeface="Cambria" panose="02040503050406030204" pitchFamily="18" charset="0"/>
                <a:ea typeface="Cambria" panose="02040503050406030204" pitchFamily="18" charset="0"/>
                <a:cs typeface="Arial" pitchFamily="34" charset="0"/>
              </a:rPr>
              <a:t> </a:t>
            </a:r>
            <a:r>
              <a:rPr lang="en-US" sz="3200" dirty="0" err="1">
                <a:solidFill>
                  <a:srgbClr val="002060"/>
                </a:solidFill>
                <a:latin typeface="Cambria" panose="02040503050406030204" pitchFamily="18" charset="0"/>
                <a:ea typeface="Cambria" panose="02040503050406030204" pitchFamily="18" charset="0"/>
                <a:cs typeface="Arial" pitchFamily="34" charset="0"/>
              </a:rPr>
              <a:t>làm</a:t>
            </a:r>
            <a:r>
              <a:rPr lang="en-US" sz="3200" dirty="0">
                <a:solidFill>
                  <a:srgbClr val="002060"/>
                </a:solidFill>
                <a:latin typeface="Cambria" panose="02040503050406030204" pitchFamily="18" charset="0"/>
                <a:ea typeface="Cambria" panose="02040503050406030204" pitchFamily="18" charset="0"/>
                <a:cs typeface="Arial" pitchFamily="34" charset="0"/>
              </a:rPr>
              <a:t> </a:t>
            </a:r>
            <a:r>
              <a:rPr lang="en-US" sz="3200" dirty="0" err="1">
                <a:solidFill>
                  <a:srgbClr val="002060"/>
                </a:solidFill>
                <a:latin typeface="Cambria" panose="02040503050406030204" pitchFamily="18" charset="0"/>
                <a:ea typeface="Cambria" panose="02040503050406030204" pitchFamily="18" charset="0"/>
                <a:cs typeface="Arial" pitchFamily="34" charset="0"/>
              </a:rPr>
              <a:t>vệc</a:t>
            </a:r>
            <a:r>
              <a:rPr lang="en-US" sz="3200" dirty="0">
                <a:solidFill>
                  <a:srgbClr val="002060"/>
                </a:solidFill>
                <a:latin typeface="Cambria" panose="02040503050406030204" pitchFamily="18" charset="0"/>
                <a:ea typeface="Cambria" panose="02040503050406030204" pitchFamily="18" charset="0"/>
                <a:cs typeface="Arial" pitchFamily="34" charset="0"/>
              </a:rPr>
              <a:t> </a:t>
            </a:r>
            <a:r>
              <a:rPr lang="en-US" sz="3200" dirty="0" err="1">
                <a:solidFill>
                  <a:srgbClr val="002060"/>
                </a:solidFill>
                <a:latin typeface="Cambria" panose="02040503050406030204" pitchFamily="18" charset="0"/>
                <a:ea typeface="Cambria" panose="02040503050406030204" pitchFamily="18" charset="0"/>
                <a:cs typeface="Arial" pitchFamily="34" charset="0"/>
              </a:rPr>
              <a:t>riêng</a:t>
            </a:r>
            <a:r>
              <a:rPr lang="en-US" sz="3200" dirty="0">
                <a:solidFill>
                  <a:srgbClr val="002060"/>
                </a:solidFill>
                <a:latin typeface="Cambria" panose="02040503050406030204" pitchFamily="18" charset="0"/>
                <a:ea typeface="Cambria" panose="02040503050406030204" pitchFamily="18" charset="0"/>
                <a:cs typeface="Arial" pitchFamily="34" charset="0"/>
              </a:rPr>
              <a:t> </a:t>
            </a:r>
            <a:r>
              <a:rPr lang="en-US" sz="3200" dirty="0" err="1">
                <a:solidFill>
                  <a:srgbClr val="002060"/>
                </a:solidFill>
                <a:latin typeface="Cambria" panose="02040503050406030204" pitchFamily="18" charset="0"/>
                <a:ea typeface="Cambria" panose="02040503050406030204" pitchFamily="18" charset="0"/>
                <a:cs typeface="Arial" pitchFamily="34" charset="0"/>
              </a:rPr>
              <a:t>trong</a:t>
            </a:r>
            <a:r>
              <a:rPr lang="en-US" sz="3200" dirty="0">
                <a:solidFill>
                  <a:srgbClr val="002060"/>
                </a:solidFill>
                <a:latin typeface="Cambria" panose="02040503050406030204" pitchFamily="18" charset="0"/>
                <a:ea typeface="Cambria" panose="02040503050406030204" pitchFamily="18" charset="0"/>
                <a:cs typeface="Arial" pitchFamily="34" charset="0"/>
              </a:rPr>
              <a:t> </a:t>
            </a:r>
            <a:r>
              <a:rPr lang="en-US" sz="3200" dirty="0" err="1">
                <a:solidFill>
                  <a:srgbClr val="002060"/>
                </a:solidFill>
                <a:latin typeface="Cambria" panose="02040503050406030204" pitchFamily="18" charset="0"/>
                <a:ea typeface="Cambria" panose="02040503050406030204" pitchFamily="18" charset="0"/>
                <a:cs typeface="Arial" pitchFamily="34" charset="0"/>
              </a:rPr>
              <a:t>giờ</a:t>
            </a:r>
            <a:r>
              <a:rPr lang="en-US" sz="3200" dirty="0">
                <a:solidFill>
                  <a:srgbClr val="002060"/>
                </a:solidFill>
                <a:latin typeface="Cambria" panose="02040503050406030204" pitchFamily="18" charset="0"/>
                <a:ea typeface="Cambria" panose="02040503050406030204" pitchFamily="18" charset="0"/>
                <a:cs typeface="Arial" pitchFamily="34" charset="0"/>
              </a:rPr>
              <a:t> </a:t>
            </a:r>
            <a:r>
              <a:rPr lang="en-US" sz="3200" dirty="0" err="1">
                <a:solidFill>
                  <a:srgbClr val="002060"/>
                </a:solidFill>
                <a:latin typeface="Cambria" panose="02040503050406030204" pitchFamily="18" charset="0"/>
                <a:ea typeface="Cambria" panose="02040503050406030204" pitchFamily="18" charset="0"/>
                <a:cs typeface="Arial" pitchFamily="34" charset="0"/>
              </a:rPr>
              <a:t>học</a:t>
            </a:r>
            <a:r>
              <a:rPr lang="en-US" sz="3200" dirty="0">
                <a:solidFill>
                  <a:srgbClr val="002060"/>
                </a:solidFill>
                <a:latin typeface="Cambria" panose="02040503050406030204" pitchFamily="18" charset="0"/>
                <a:ea typeface="Cambria" panose="02040503050406030204" pitchFamily="18" charset="0"/>
                <a:cs typeface="Arial" pitchFamily="34" charset="0"/>
              </a:rPr>
              <a:t>.</a:t>
            </a:r>
          </a:p>
          <a:p>
            <a:r>
              <a:rPr lang="en-US" sz="3200" dirty="0">
                <a:solidFill>
                  <a:srgbClr val="002060"/>
                </a:solidFill>
                <a:latin typeface="Cambria" panose="02040503050406030204" pitchFamily="18" charset="0"/>
                <a:ea typeface="Cambria" panose="02040503050406030204" pitchFamily="18" charset="0"/>
                <a:cs typeface="Arial" pitchFamily="34" charset="0"/>
              </a:rPr>
              <a:t>                 </a:t>
            </a:r>
            <a:r>
              <a:rPr lang="en-US" sz="3200" dirty="0" err="1">
                <a:solidFill>
                  <a:srgbClr val="002060"/>
                </a:solidFill>
                <a:latin typeface="Cambria" panose="02040503050406030204" pitchFamily="18" charset="0"/>
                <a:ea typeface="Cambria" panose="02040503050406030204" pitchFamily="18" charset="0"/>
                <a:cs typeface="Arial" pitchFamily="34" charset="0"/>
              </a:rPr>
              <a:t>Có</a:t>
            </a:r>
            <a:r>
              <a:rPr lang="en-US" sz="3200" dirty="0">
                <a:solidFill>
                  <a:srgbClr val="002060"/>
                </a:solidFill>
                <a:latin typeface="Cambria" panose="02040503050406030204" pitchFamily="18" charset="0"/>
                <a:ea typeface="Cambria" panose="02040503050406030204" pitchFamily="18" charset="0"/>
                <a:cs typeface="Arial" pitchFamily="34" charset="0"/>
              </a:rPr>
              <a:t> ý </a:t>
            </a:r>
            <a:r>
              <a:rPr lang="en-US" sz="3200" dirty="0" err="1">
                <a:solidFill>
                  <a:srgbClr val="002060"/>
                </a:solidFill>
                <a:latin typeface="Cambria" panose="02040503050406030204" pitchFamily="18" charset="0"/>
                <a:ea typeface="Cambria" panose="02040503050406030204" pitchFamily="18" charset="0"/>
                <a:cs typeface="Arial" pitchFamily="34" charset="0"/>
              </a:rPr>
              <a:t>kiến</a:t>
            </a:r>
            <a:r>
              <a:rPr lang="en-US" sz="3200" dirty="0">
                <a:solidFill>
                  <a:srgbClr val="002060"/>
                </a:solidFill>
                <a:latin typeface="Cambria" panose="02040503050406030204" pitchFamily="18" charset="0"/>
                <a:ea typeface="Cambria" panose="02040503050406030204" pitchFamily="18" charset="0"/>
                <a:cs typeface="Arial" pitchFamily="34" charset="0"/>
              </a:rPr>
              <a:t>, </a:t>
            </a:r>
            <a:r>
              <a:rPr lang="en-US" sz="3200" dirty="0" err="1">
                <a:solidFill>
                  <a:srgbClr val="002060"/>
                </a:solidFill>
                <a:latin typeface="Cambria" panose="02040503050406030204" pitchFamily="18" charset="0"/>
                <a:ea typeface="Cambria" panose="02040503050406030204" pitchFamily="18" charset="0"/>
                <a:cs typeface="Arial" pitchFamily="34" charset="0"/>
              </a:rPr>
              <a:t>xin</a:t>
            </a:r>
            <a:r>
              <a:rPr lang="en-US" sz="3200" dirty="0">
                <a:solidFill>
                  <a:srgbClr val="002060"/>
                </a:solidFill>
                <a:latin typeface="Cambria" panose="02040503050406030204" pitchFamily="18" charset="0"/>
                <a:ea typeface="Cambria" panose="02040503050406030204" pitchFamily="18" charset="0"/>
                <a:cs typeface="Arial" pitchFamily="34" charset="0"/>
              </a:rPr>
              <a:t> </a:t>
            </a:r>
            <a:r>
              <a:rPr lang="en-US" sz="3200" dirty="0" err="1">
                <a:solidFill>
                  <a:srgbClr val="002060"/>
                </a:solidFill>
                <a:latin typeface="Cambria" panose="02040503050406030204" pitchFamily="18" charset="0"/>
                <a:ea typeface="Cambria" panose="02040503050406030204" pitchFamily="18" charset="0"/>
                <a:cs typeface="Arial" pitchFamily="34" charset="0"/>
              </a:rPr>
              <a:t>phép</a:t>
            </a:r>
            <a:r>
              <a:rPr lang="en-US" sz="3200" dirty="0">
                <a:solidFill>
                  <a:srgbClr val="002060"/>
                </a:solidFill>
                <a:latin typeface="Cambria" panose="02040503050406030204" pitchFamily="18" charset="0"/>
                <a:ea typeface="Cambria" panose="02040503050406030204" pitchFamily="18" charset="0"/>
                <a:cs typeface="Arial" pitchFamily="34" charset="0"/>
              </a:rPr>
              <a:t> </a:t>
            </a:r>
            <a:r>
              <a:rPr lang="en-US" sz="3200" dirty="0" err="1">
                <a:solidFill>
                  <a:srgbClr val="002060"/>
                </a:solidFill>
                <a:latin typeface="Cambria" panose="02040503050406030204" pitchFamily="18" charset="0"/>
                <a:ea typeface="Cambria" panose="02040503050406030204" pitchFamily="18" charset="0"/>
                <a:cs typeface="Arial" pitchFamily="34" charset="0"/>
              </a:rPr>
              <a:t>phát</a:t>
            </a:r>
            <a:r>
              <a:rPr lang="en-US" sz="3200" dirty="0">
                <a:solidFill>
                  <a:srgbClr val="002060"/>
                </a:solidFill>
                <a:latin typeface="Cambria" panose="02040503050406030204" pitchFamily="18" charset="0"/>
                <a:ea typeface="Cambria" panose="02040503050406030204" pitchFamily="18" charset="0"/>
                <a:cs typeface="Arial" pitchFamily="34" charset="0"/>
              </a:rPr>
              <a:t> </a:t>
            </a:r>
            <a:r>
              <a:rPr lang="en-US" sz="3200" dirty="0" err="1">
                <a:solidFill>
                  <a:srgbClr val="002060"/>
                </a:solidFill>
                <a:latin typeface="Cambria" panose="02040503050406030204" pitchFamily="18" charset="0"/>
                <a:ea typeface="Cambria" panose="02040503050406030204" pitchFamily="18" charset="0"/>
                <a:cs typeface="Arial" pitchFamily="34" charset="0"/>
              </a:rPr>
              <a:t>biểu</a:t>
            </a:r>
            <a:r>
              <a:rPr lang="en-US" sz="3200" dirty="0">
                <a:solidFill>
                  <a:srgbClr val="002060"/>
                </a:solidFill>
                <a:latin typeface="Cambria" panose="02040503050406030204" pitchFamily="18" charset="0"/>
                <a:ea typeface="Cambria" panose="02040503050406030204" pitchFamily="18" charset="0"/>
                <a:cs typeface="Arial" pitchFamily="34" charset="0"/>
              </a:rPr>
              <a:t>.</a:t>
            </a:r>
          </a:p>
          <a:p>
            <a:r>
              <a:rPr lang="en-US" sz="3200" dirty="0">
                <a:solidFill>
                  <a:srgbClr val="002060"/>
                </a:solidFill>
                <a:latin typeface="Cambria" panose="02040503050406030204" pitchFamily="18" charset="0"/>
                <a:ea typeface="Cambria" panose="02040503050406030204" pitchFamily="18" charset="0"/>
                <a:cs typeface="Arial" pitchFamily="34" charset="0"/>
              </a:rPr>
              <a:t>                 </a:t>
            </a:r>
            <a:endParaRPr lang="en-US" dirty="0"/>
          </a:p>
        </p:txBody>
      </p:sp>
      <p:sp>
        <p:nvSpPr>
          <p:cNvPr id="6" name="Title 5">
            <a:extLst>
              <a:ext uri="{FF2B5EF4-FFF2-40B4-BE49-F238E27FC236}">
                <a16:creationId xmlns="" xmlns:a16="http://schemas.microsoft.com/office/drawing/2014/main" id="{C7996716-E8AA-4ED3-9447-1731B829D720}"/>
              </a:ext>
            </a:extLst>
          </p:cNvPr>
          <p:cNvSpPr>
            <a:spLocks noGrp="1"/>
          </p:cNvSpPr>
          <p:nvPr>
            <p:ph type="title"/>
          </p:nvPr>
        </p:nvSpPr>
        <p:spPr>
          <a:xfrm>
            <a:off x="677863" y="609600"/>
            <a:ext cx="8596312" cy="809420"/>
          </a:xfrm>
          <a:prstGeom prst="rect">
            <a:avLst/>
          </a:prstGeom>
          <a:solidFill>
            <a:srgbClr val="FFFF00">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90000"/>
          </a:bodyPr>
          <a:lstStyle/>
          <a:p>
            <a:r>
              <a:rPr lang="en-US" sz="3600" dirty="0">
                <a:solidFill>
                  <a:srgbClr val="002060"/>
                </a:solidFill>
                <a:latin typeface="Cambria" panose="02040503050406030204" pitchFamily="18" charset="0"/>
                <a:ea typeface="Cambria" panose="02040503050406030204" pitchFamily="18" charset="0"/>
                <a:cs typeface="Arial" pitchFamily="34" charset="0"/>
              </a:rPr>
              <a:t>              </a:t>
            </a:r>
            <a:r>
              <a:rPr lang="en-US" sz="3600" dirty="0" err="1">
                <a:solidFill>
                  <a:srgbClr val="002060"/>
                </a:solidFill>
                <a:latin typeface="Cambria" panose="02040503050406030204" pitchFamily="18" charset="0"/>
                <a:ea typeface="Cambria" panose="02040503050406030204" pitchFamily="18" charset="0"/>
                <a:cs typeface="Arial" pitchFamily="34" charset="0"/>
              </a:rPr>
              <a:t>Vào</a:t>
            </a:r>
            <a:r>
              <a:rPr lang="en-US" sz="3600" dirty="0">
                <a:solidFill>
                  <a:srgbClr val="002060"/>
                </a:solidFill>
                <a:latin typeface="Cambria" panose="02040503050406030204" pitchFamily="18" charset="0"/>
                <a:ea typeface="Cambria" panose="02040503050406030204" pitchFamily="18" charset="0"/>
                <a:cs typeface="Arial" pitchFamily="34" charset="0"/>
              </a:rPr>
              <a:t> </a:t>
            </a:r>
            <a:r>
              <a:rPr lang="en-US" sz="3600" dirty="0" err="1">
                <a:solidFill>
                  <a:srgbClr val="002060"/>
                </a:solidFill>
                <a:latin typeface="Cambria" panose="02040503050406030204" pitchFamily="18" charset="0"/>
                <a:ea typeface="Cambria" panose="02040503050406030204" pitchFamily="18" charset="0"/>
                <a:cs typeface="Arial" pitchFamily="34" charset="0"/>
              </a:rPr>
              <a:t>học</a:t>
            </a:r>
            <a:r>
              <a:rPr lang="en-US" sz="3600" dirty="0">
                <a:solidFill>
                  <a:srgbClr val="002060"/>
                </a:solidFill>
                <a:latin typeface="Cambria" panose="02040503050406030204" pitchFamily="18" charset="0"/>
                <a:ea typeface="Cambria" panose="02040503050406030204" pitchFamily="18" charset="0"/>
                <a:cs typeface="Arial" pitchFamily="34" charset="0"/>
              </a:rPr>
              <a:t> </a:t>
            </a:r>
            <a:r>
              <a:rPr lang="en-US" sz="3600" dirty="0" err="1">
                <a:solidFill>
                  <a:srgbClr val="002060"/>
                </a:solidFill>
                <a:latin typeface="Cambria" panose="02040503050406030204" pitchFamily="18" charset="0"/>
                <a:ea typeface="Cambria" panose="02040503050406030204" pitchFamily="18" charset="0"/>
                <a:cs typeface="Arial" pitchFamily="34" charset="0"/>
              </a:rPr>
              <a:t>đúng</a:t>
            </a:r>
            <a:r>
              <a:rPr lang="en-US" sz="3600" dirty="0">
                <a:solidFill>
                  <a:srgbClr val="002060"/>
                </a:solidFill>
                <a:latin typeface="Cambria" panose="02040503050406030204" pitchFamily="18" charset="0"/>
                <a:ea typeface="Cambria" panose="02040503050406030204" pitchFamily="18" charset="0"/>
                <a:cs typeface="Arial" pitchFamily="34" charset="0"/>
              </a:rPr>
              <a:t> </a:t>
            </a:r>
            <a:r>
              <a:rPr lang="en-US" sz="3600" dirty="0" err="1">
                <a:solidFill>
                  <a:srgbClr val="002060"/>
                </a:solidFill>
                <a:latin typeface="Cambria" panose="02040503050406030204" pitchFamily="18" charset="0"/>
                <a:ea typeface="Cambria" panose="02040503050406030204" pitchFamily="18" charset="0"/>
                <a:cs typeface="Arial" pitchFamily="34" charset="0"/>
              </a:rPr>
              <a:t>giờ</a:t>
            </a:r>
            <a:r>
              <a:rPr lang="en-US" sz="3600" dirty="0">
                <a:solidFill>
                  <a:srgbClr val="002060"/>
                </a:solidFill>
                <a:latin typeface="Cambria" panose="02040503050406030204" pitchFamily="18" charset="0"/>
                <a:ea typeface="Cambria" panose="02040503050406030204" pitchFamily="18" charset="0"/>
                <a:cs typeface="Arial" pitchFamily="34" charset="0"/>
              </a:rPr>
              <a:t> </a:t>
            </a:r>
            <a:r>
              <a:rPr lang="en-US" sz="3600" dirty="0" err="1">
                <a:solidFill>
                  <a:srgbClr val="002060"/>
                </a:solidFill>
                <a:latin typeface="Cambria" panose="02040503050406030204" pitchFamily="18" charset="0"/>
                <a:ea typeface="Cambria" panose="02040503050406030204" pitchFamily="18" charset="0"/>
                <a:cs typeface="Arial" pitchFamily="34" charset="0"/>
              </a:rPr>
              <a:t>quy</a:t>
            </a:r>
            <a:r>
              <a:rPr lang="en-US" sz="3600" dirty="0">
                <a:solidFill>
                  <a:srgbClr val="002060"/>
                </a:solidFill>
                <a:latin typeface="Cambria" panose="02040503050406030204" pitchFamily="18" charset="0"/>
                <a:ea typeface="Cambria" panose="02040503050406030204" pitchFamily="18" charset="0"/>
                <a:cs typeface="Arial" pitchFamily="34" charset="0"/>
              </a:rPr>
              <a:t> </a:t>
            </a:r>
            <a:r>
              <a:rPr lang="en-US" sz="3600" dirty="0" err="1">
                <a:solidFill>
                  <a:srgbClr val="002060"/>
                </a:solidFill>
                <a:latin typeface="Cambria" panose="02040503050406030204" pitchFamily="18" charset="0"/>
                <a:ea typeface="Cambria" panose="02040503050406030204" pitchFamily="18" charset="0"/>
                <a:cs typeface="Arial" pitchFamily="34" charset="0"/>
              </a:rPr>
              <a:t>định</a:t>
            </a:r>
            <a:r>
              <a:rPr lang="en-US" sz="3600" dirty="0">
                <a:solidFill>
                  <a:srgbClr val="002060"/>
                </a:solidFill>
                <a:latin typeface="Cambria" panose="02040503050406030204" pitchFamily="18" charset="0"/>
                <a:ea typeface="Cambria" panose="02040503050406030204" pitchFamily="18" charset="0"/>
                <a:cs typeface="Arial" pitchFamily="34" charset="0"/>
              </a:rPr>
              <a:t>.</a:t>
            </a:r>
            <a:br>
              <a:rPr lang="en-US" sz="3600" dirty="0">
                <a:solidFill>
                  <a:srgbClr val="002060"/>
                </a:solidFill>
                <a:latin typeface="Cambria" panose="02040503050406030204" pitchFamily="18" charset="0"/>
                <a:ea typeface="Cambria" panose="02040503050406030204" pitchFamily="18" charset="0"/>
                <a:cs typeface="Arial" pitchFamily="34" charset="0"/>
              </a:rPr>
            </a:br>
            <a:endParaRPr lang="en-US" dirty="0"/>
          </a:p>
        </p:txBody>
      </p:sp>
      <p:pic>
        <p:nvPicPr>
          <p:cNvPr id="7" name="Graphic 6" descr="Whistle outline">
            <a:extLst>
              <a:ext uri="{FF2B5EF4-FFF2-40B4-BE49-F238E27FC236}">
                <a16:creationId xmlns="" xmlns:a16="http://schemas.microsoft.com/office/drawing/2014/main" id="{F2B90555-C8BC-44CA-88C5-4AB0D286CC3C}"/>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1018859" y="454863"/>
            <a:ext cx="692790" cy="692790"/>
          </a:xfrm>
          <a:prstGeom prst="rect">
            <a:avLst/>
          </a:prstGeom>
        </p:spPr>
      </p:pic>
      <p:pic>
        <p:nvPicPr>
          <p:cNvPr id="8" name="Graphic 7" descr="Tennis with solid fill">
            <a:extLst>
              <a:ext uri="{FF2B5EF4-FFF2-40B4-BE49-F238E27FC236}">
                <a16:creationId xmlns="" xmlns:a16="http://schemas.microsoft.com/office/drawing/2014/main" id="{915B6C8D-ACB5-492E-B3B0-FEBBDB1553CD}"/>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tretch>
            <a:fillRect/>
          </a:stretch>
        </p:blipFill>
        <p:spPr>
          <a:xfrm>
            <a:off x="1314226" y="2131811"/>
            <a:ext cx="1086074" cy="692790"/>
          </a:xfrm>
          <a:prstGeom prst="rect">
            <a:avLst/>
          </a:prstGeom>
        </p:spPr>
      </p:pic>
      <p:pic>
        <p:nvPicPr>
          <p:cNvPr id="11" name="Graphic 10" descr="Badminton with solid fill">
            <a:extLst>
              <a:ext uri="{FF2B5EF4-FFF2-40B4-BE49-F238E27FC236}">
                <a16:creationId xmlns="" xmlns:a16="http://schemas.microsoft.com/office/drawing/2014/main" id="{813E8CE7-8C29-4AA0-AE0B-F737E39E47FA}"/>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tretch>
            <a:fillRect/>
          </a:stretch>
        </p:blipFill>
        <p:spPr>
          <a:xfrm>
            <a:off x="1235623" y="3023281"/>
            <a:ext cx="914400" cy="914400"/>
          </a:xfrm>
          <a:prstGeom prst="rect">
            <a:avLst/>
          </a:prstGeom>
        </p:spPr>
      </p:pic>
      <p:pic>
        <p:nvPicPr>
          <p:cNvPr id="12" name="Graphic 11" descr="Soccer outline">
            <a:extLst>
              <a:ext uri="{FF2B5EF4-FFF2-40B4-BE49-F238E27FC236}">
                <a16:creationId xmlns="" xmlns:a16="http://schemas.microsoft.com/office/drawing/2014/main" id="{47FB3B6B-96E4-43A5-BB30-40AA8161E4A7}"/>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tretch>
            <a:fillRect/>
          </a:stretch>
        </p:blipFill>
        <p:spPr>
          <a:xfrm>
            <a:off x="1000033" y="4186461"/>
            <a:ext cx="914400" cy="914400"/>
          </a:xfrm>
          <a:prstGeom prst="rect">
            <a:avLst/>
          </a:prstGeom>
        </p:spPr>
      </p:pic>
    </p:spTree>
    <p:extLst>
      <p:ext uri="{BB962C8B-B14F-4D97-AF65-F5344CB8AC3E}">
        <p14:creationId xmlns:p14="http://schemas.microsoft.com/office/powerpoint/2010/main" val="1697069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fade">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fade">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fade">
                                      <p:cBhvr>
                                        <p:cTn id="29"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B92168C-5AF9-4860-82C6-A5863107E16F}"/>
              </a:ext>
            </a:extLst>
          </p:cNvPr>
          <p:cNvSpPr>
            <a:spLocks noGrp="1"/>
          </p:cNvSpPr>
          <p:nvPr>
            <p:ph type="title"/>
          </p:nvPr>
        </p:nvSpPr>
        <p:spPr/>
        <p:txBody>
          <a:bodyPr>
            <a:normAutofit fontScale="90000"/>
          </a:bodyPr>
          <a:lstStyle/>
          <a:p>
            <a:r>
              <a:rPr lang="en-US" sz="3600" b="1" dirty="0">
                <a:solidFill>
                  <a:srgbClr val="FF0000"/>
                </a:solidFill>
                <a:latin typeface="Times New Roman" panose="02020603050405020304" pitchFamily="18" charset="0"/>
                <a:cs typeface="Times New Roman" panose="02020603050405020304" pitchFamily="18" charset="0"/>
              </a:rPr>
              <a:t>     CHỦ ĐỀ 1: CHẠY CỰ LI NGẮN ( 10 </a:t>
            </a:r>
            <a:r>
              <a:rPr lang="en-US" sz="3600" b="1" dirty="0" err="1">
                <a:solidFill>
                  <a:srgbClr val="FF0000"/>
                </a:solidFill>
                <a:latin typeface="Times New Roman" panose="02020603050405020304" pitchFamily="18" charset="0"/>
                <a:cs typeface="Times New Roman" panose="02020603050405020304" pitchFamily="18" charset="0"/>
              </a:rPr>
              <a:t>tiết</a:t>
            </a:r>
            <a:r>
              <a:rPr lang="en-US" sz="3600" b="1" dirty="0">
                <a:solidFill>
                  <a:srgbClr val="FF0000"/>
                </a:solidFill>
                <a:latin typeface="Times New Roman" panose="02020603050405020304" pitchFamily="18" charset="0"/>
                <a:cs typeface="Times New Roman" panose="02020603050405020304" pitchFamily="18" charset="0"/>
              </a:rPr>
              <a:t> )</a:t>
            </a:r>
            <a:br>
              <a:rPr lang="en-US" sz="3600" b="1" dirty="0">
                <a:solidFill>
                  <a:srgbClr val="FF0000"/>
                </a:solidFill>
                <a:latin typeface="Times New Roman" panose="02020603050405020304" pitchFamily="18" charset="0"/>
                <a:cs typeface="Times New Roman" panose="02020603050405020304" pitchFamily="18" charset="0"/>
              </a:rPr>
            </a:br>
            <a:endParaRPr lang="en-US" dirty="0"/>
          </a:p>
        </p:txBody>
      </p:sp>
      <p:sp>
        <p:nvSpPr>
          <p:cNvPr id="3" name="Content Placeholder 2">
            <a:extLst>
              <a:ext uri="{FF2B5EF4-FFF2-40B4-BE49-F238E27FC236}">
                <a16:creationId xmlns="" xmlns:a16="http://schemas.microsoft.com/office/drawing/2014/main" id="{37D08AE7-E109-4AA9-A96E-98F9BC157BE0}"/>
              </a:ext>
            </a:extLst>
          </p:cNvPr>
          <p:cNvSpPr>
            <a:spLocks noGrp="1"/>
          </p:cNvSpPr>
          <p:nvPr>
            <p:ph idx="1"/>
          </p:nvPr>
        </p:nvSpPr>
        <p:spPr/>
        <p:txBody>
          <a:bodyPr>
            <a:normAutofit lnSpcReduction="10000"/>
          </a:bodyPr>
          <a:lstStyle/>
          <a:p>
            <a:pPr algn="ctr"/>
            <a:endParaRPr lang="en-US" b="1" dirty="0">
              <a:solidFill>
                <a:srgbClr val="FF0000"/>
              </a:solidFill>
              <a:latin typeface="Times New Roman" panose="02020603050405020304" pitchFamily="18" charset="0"/>
              <a:cs typeface="Times New Roman" panose="02020603050405020304" pitchFamily="18" charset="0"/>
            </a:endParaRPr>
          </a:p>
          <a:p>
            <a:pPr marL="0" marR="0" algn="l" rtl="0" eaLnBrk="1" fontAlgn="t" latinLnBrk="0" hangingPunct="1">
              <a:lnSpc>
                <a:spcPct val="107000"/>
              </a:lnSpc>
              <a:spcBef>
                <a:spcPts val="0"/>
              </a:spcBef>
              <a:spcAft>
                <a:spcPts val="0"/>
              </a:spcAft>
            </a:pPr>
            <a:r>
              <a:rPr lang="en-US" sz="2800" b="1" i="0" u="none" strike="noStrike" kern="1200" dirty="0" err="1">
                <a:solidFill>
                  <a:srgbClr val="000000"/>
                </a:solidFill>
                <a:effectLst/>
                <a:latin typeface="Times New Roman" panose="02020603050405020304" pitchFamily="18" charset="0"/>
                <a:cs typeface="Times New Roman" panose="02020603050405020304" pitchFamily="18" charset="0"/>
              </a:rPr>
              <a:t>Bài</a:t>
            </a:r>
            <a:r>
              <a:rPr lang="en-US" sz="2800" b="1" i="0" u="none" strike="noStrike" kern="1200" dirty="0">
                <a:solidFill>
                  <a:srgbClr val="000000"/>
                </a:solidFill>
                <a:effectLst/>
                <a:latin typeface="Times New Roman" panose="02020603050405020304" pitchFamily="18" charset="0"/>
                <a:cs typeface="Times New Roman" panose="02020603050405020304" pitchFamily="18" charset="0"/>
              </a:rPr>
              <a:t> 1. </a:t>
            </a:r>
            <a:r>
              <a:rPr lang="en-US" sz="2800" b="1" i="0" u="none" strike="noStrike" kern="1200" dirty="0" err="1">
                <a:solidFill>
                  <a:srgbClr val="000000"/>
                </a:solidFill>
                <a:effectLst/>
                <a:latin typeface="Times New Roman" panose="02020603050405020304" pitchFamily="18" charset="0"/>
                <a:cs typeface="Times New Roman" panose="02020603050405020304" pitchFamily="18" charset="0"/>
              </a:rPr>
              <a:t>Các</a:t>
            </a:r>
            <a:r>
              <a:rPr lang="en-US" sz="2800" b="1" i="0" u="none" strike="noStrike" kern="1200" dirty="0">
                <a:solidFill>
                  <a:srgbClr val="000000"/>
                </a:solidFill>
                <a:effectLst/>
                <a:latin typeface="Times New Roman" panose="02020603050405020304" pitchFamily="18" charset="0"/>
                <a:cs typeface="Times New Roman" panose="02020603050405020304" pitchFamily="18" charset="0"/>
              </a:rPr>
              <a:t> </a:t>
            </a:r>
            <a:r>
              <a:rPr lang="en-US" sz="2800" b="1" i="0" u="none" strike="noStrike" kern="1200" dirty="0" err="1">
                <a:solidFill>
                  <a:srgbClr val="000000"/>
                </a:solidFill>
                <a:effectLst/>
                <a:latin typeface="Times New Roman" panose="02020603050405020304" pitchFamily="18" charset="0"/>
                <a:cs typeface="Times New Roman" panose="02020603050405020304" pitchFamily="18" charset="0"/>
              </a:rPr>
              <a:t>động</a:t>
            </a:r>
            <a:r>
              <a:rPr lang="en-US" sz="2800" b="1" i="0" u="none" strike="noStrike" kern="1200" dirty="0">
                <a:solidFill>
                  <a:srgbClr val="000000"/>
                </a:solidFill>
                <a:effectLst/>
                <a:latin typeface="Times New Roman" panose="02020603050405020304" pitchFamily="18" charset="0"/>
                <a:cs typeface="Times New Roman" panose="02020603050405020304" pitchFamily="18" charset="0"/>
              </a:rPr>
              <a:t> </a:t>
            </a:r>
            <a:r>
              <a:rPr lang="en-US" sz="2800" b="1" i="0" u="none" strike="noStrike" kern="1200" dirty="0" err="1">
                <a:solidFill>
                  <a:srgbClr val="000000"/>
                </a:solidFill>
                <a:effectLst/>
                <a:latin typeface="Times New Roman" panose="02020603050405020304" pitchFamily="18" charset="0"/>
                <a:cs typeface="Times New Roman" panose="02020603050405020304" pitchFamily="18" charset="0"/>
              </a:rPr>
              <a:t>tác</a:t>
            </a:r>
            <a:r>
              <a:rPr lang="en-US" sz="2800" b="1" i="0" u="none" strike="noStrike" kern="1200" dirty="0">
                <a:solidFill>
                  <a:srgbClr val="000000"/>
                </a:solidFill>
                <a:effectLst/>
                <a:latin typeface="Times New Roman" panose="02020603050405020304" pitchFamily="18" charset="0"/>
                <a:cs typeface="Times New Roman" panose="02020603050405020304" pitchFamily="18" charset="0"/>
              </a:rPr>
              <a:t> </a:t>
            </a:r>
            <a:r>
              <a:rPr lang="en-US" sz="2800" b="1" i="0" u="none" strike="noStrike" kern="1200" dirty="0" err="1">
                <a:solidFill>
                  <a:srgbClr val="000000"/>
                </a:solidFill>
                <a:effectLst/>
                <a:latin typeface="Times New Roman" panose="02020603050405020304" pitchFamily="18" charset="0"/>
                <a:cs typeface="Times New Roman" panose="02020603050405020304" pitchFamily="18" charset="0"/>
              </a:rPr>
              <a:t>bổ</a:t>
            </a:r>
            <a:r>
              <a:rPr lang="en-US" sz="2800" b="1" i="0" u="none" strike="noStrike" kern="1200" dirty="0">
                <a:solidFill>
                  <a:srgbClr val="000000"/>
                </a:solidFill>
                <a:effectLst/>
                <a:latin typeface="Times New Roman" panose="02020603050405020304" pitchFamily="18" charset="0"/>
                <a:cs typeface="Times New Roman" panose="02020603050405020304" pitchFamily="18" charset="0"/>
              </a:rPr>
              <a:t> </a:t>
            </a:r>
            <a:r>
              <a:rPr lang="en-US" sz="2800" b="1" i="0" u="none" strike="noStrike" kern="1200" dirty="0" err="1">
                <a:solidFill>
                  <a:srgbClr val="000000"/>
                </a:solidFill>
                <a:effectLst/>
                <a:latin typeface="Times New Roman" panose="02020603050405020304" pitchFamily="18" charset="0"/>
                <a:cs typeface="Times New Roman" panose="02020603050405020304" pitchFamily="18" charset="0"/>
              </a:rPr>
              <a:t>trợ</a:t>
            </a:r>
            <a:r>
              <a:rPr lang="en-US" sz="2800" b="1" i="0" u="none" strike="noStrike" kern="1200" dirty="0">
                <a:solidFill>
                  <a:srgbClr val="000000"/>
                </a:solidFill>
                <a:effectLst/>
                <a:latin typeface="Times New Roman" panose="02020603050405020304" pitchFamily="18" charset="0"/>
                <a:cs typeface="Times New Roman" panose="02020603050405020304" pitchFamily="18" charset="0"/>
              </a:rPr>
              <a:t> </a:t>
            </a:r>
            <a:r>
              <a:rPr lang="en-US" sz="2800" b="1" i="0" u="none" strike="noStrike" kern="1200" dirty="0" err="1">
                <a:solidFill>
                  <a:srgbClr val="000000"/>
                </a:solidFill>
                <a:effectLst/>
                <a:latin typeface="Times New Roman" panose="02020603050405020304" pitchFamily="18" charset="0"/>
                <a:cs typeface="Times New Roman" panose="02020603050405020304" pitchFamily="18" charset="0"/>
              </a:rPr>
              <a:t>động</a:t>
            </a:r>
            <a:r>
              <a:rPr lang="en-US" sz="2800" b="1" i="0" u="none" strike="noStrike" kern="1200" dirty="0">
                <a:solidFill>
                  <a:srgbClr val="000000"/>
                </a:solidFill>
                <a:effectLst/>
                <a:latin typeface="Times New Roman" panose="02020603050405020304" pitchFamily="18" charset="0"/>
                <a:cs typeface="Times New Roman" panose="02020603050405020304" pitchFamily="18" charset="0"/>
              </a:rPr>
              <a:t> </a:t>
            </a:r>
            <a:r>
              <a:rPr lang="en-US" sz="2800" b="1" i="0" u="none" strike="noStrike" kern="1200" dirty="0" err="1">
                <a:solidFill>
                  <a:srgbClr val="000000"/>
                </a:solidFill>
                <a:effectLst/>
                <a:latin typeface="Times New Roman" panose="02020603050405020304" pitchFamily="18" charset="0"/>
                <a:cs typeface="Times New Roman" panose="02020603050405020304" pitchFamily="18" charset="0"/>
              </a:rPr>
              <a:t>kĩ</a:t>
            </a:r>
            <a:r>
              <a:rPr lang="en-US" sz="2800" b="1" i="0" u="none" strike="noStrike" kern="1200" dirty="0">
                <a:solidFill>
                  <a:srgbClr val="000000"/>
                </a:solidFill>
                <a:effectLst/>
                <a:latin typeface="Times New Roman" panose="02020603050405020304" pitchFamily="18" charset="0"/>
                <a:cs typeface="Times New Roman" panose="02020603050405020304" pitchFamily="18" charset="0"/>
              </a:rPr>
              <a:t> </a:t>
            </a:r>
            <a:r>
              <a:rPr lang="en-US" sz="2800" b="1" i="0" u="none" strike="noStrike" kern="1200" dirty="0" err="1">
                <a:solidFill>
                  <a:srgbClr val="000000"/>
                </a:solidFill>
                <a:effectLst/>
                <a:latin typeface="Times New Roman" panose="02020603050405020304" pitchFamily="18" charset="0"/>
                <a:cs typeface="Times New Roman" panose="02020603050405020304" pitchFamily="18" charset="0"/>
              </a:rPr>
              <a:t>thuật</a:t>
            </a:r>
            <a:r>
              <a:rPr lang="en-US" sz="2800" b="1" i="0" u="none" strike="noStrike" kern="1200" dirty="0">
                <a:solidFill>
                  <a:srgbClr val="000000"/>
                </a:solidFill>
                <a:effectLst/>
                <a:latin typeface="Times New Roman" panose="02020603050405020304" pitchFamily="18" charset="0"/>
                <a:cs typeface="Times New Roman" panose="02020603050405020304" pitchFamily="18" charset="0"/>
              </a:rPr>
              <a:t> </a:t>
            </a:r>
            <a:r>
              <a:rPr lang="en-US" sz="2800" b="1" i="0" u="none" strike="noStrike" kern="1200" dirty="0" err="1">
                <a:solidFill>
                  <a:srgbClr val="000000"/>
                </a:solidFill>
                <a:effectLst/>
                <a:latin typeface="Times New Roman" panose="02020603050405020304" pitchFamily="18" charset="0"/>
                <a:cs typeface="Times New Roman" panose="02020603050405020304" pitchFamily="18" charset="0"/>
              </a:rPr>
              <a:t>chạy</a:t>
            </a:r>
            <a:r>
              <a:rPr lang="en-US" sz="2800" b="1" i="0" u="none" strike="noStrike" kern="1200" dirty="0">
                <a:solidFill>
                  <a:srgbClr val="000000"/>
                </a:solidFill>
                <a:effectLst/>
                <a:latin typeface="Times New Roman" panose="02020603050405020304" pitchFamily="18" charset="0"/>
                <a:cs typeface="Times New Roman" panose="02020603050405020304" pitchFamily="18" charset="0"/>
              </a:rPr>
              <a:t> </a:t>
            </a:r>
            <a:r>
              <a:rPr lang="en-US" sz="2800" b="1" i="0" u="none" strike="noStrike" kern="1200" dirty="0" err="1">
                <a:solidFill>
                  <a:srgbClr val="000000"/>
                </a:solidFill>
                <a:effectLst/>
                <a:latin typeface="Times New Roman" panose="02020603050405020304" pitchFamily="18" charset="0"/>
                <a:cs typeface="Times New Roman" panose="02020603050405020304" pitchFamily="18" charset="0"/>
              </a:rPr>
              <a:t>cự</a:t>
            </a:r>
            <a:r>
              <a:rPr lang="en-US" sz="2800" b="1" i="0" u="none" strike="noStrike" kern="1200" dirty="0">
                <a:solidFill>
                  <a:srgbClr val="000000"/>
                </a:solidFill>
                <a:effectLst/>
                <a:latin typeface="Times New Roman" panose="02020603050405020304" pitchFamily="18" charset="0"/>
                <a:cs typeface="Times New Roman" panose="02020603050405020304" pitchFamily="18" charset="0"/>
              </a:rPr>
              <a:t> li </a:t>
            </a:r>
            <a:r>
              <a:rPr lang="en-US" sz="2800" b="1" i="0" u="none" strike="noStrike" kern="1200" dirty="0" err="1">
                <a:solidFill>
                  <a:srgbClr val="000000"/>
                </a:solidFill>
                <a:effectLst/>
                <a:latin typeface="Times New Roman" panose="02020603050405020304" pitchFamily="18" charset="0"/>
                <a:cs typeface="Times New Roman" panose="02020603050405020304" pitchFamily="18" charset="0"/>
              </a:rPr>
              <a:t>ngắn</a:t>
            </a:r>
            <a:r>
              <a:rPr lang="en-US" sz="2800" b="1" i="0" u="none" strike="noStrike" kern="1200" dirty="0">
                <a:solidFill>
                  <a:srgbClr val="000000"/>
                </a:solidFill>
                <a:effectLst/>
                <a:latin typeface="Times New Roman" panose="02020603050405020304" pitchFamily="18" charset="0"/>
                <a:cs typeface="Times New Roman" panose="02020603050405020304" pitchFamily="18" charset="0"/>
              </a:rPr>
              <a:t> </a:t>
            </a:r>
            <a:endParaRPr lang="en-US" sz="2800" b="0" i="0" u="none" strike="noStrike" dirty="0">
              <a:effectLst/>
              <a:latin typeface="Arial" panose="020B0604020202020204" pitchFamily="34" charset="0"/>
            </a:endParaRPr>
          </a:p>
          <a:p>
            <a:pPr marL="0" marR="0" algn="l" rtl="0" eaLnBrk="1" fontAlgn="t" latinLnBrk="0" hangingPunct="1">
              <a:lnSpc>
                <a:spcPct val="107000"/>
              </a:lnSpc>
              <a:spcBef>
                <a:spcPts val="0"/>
              </a:spcBef>
              <a:spcAft>
                <a:spcPts val="0"/>
              </a:spcAft>
            </a:pPr>
            <a:r>
              <a:rPr lang="en-US" sz="2800" b="1" i="0" u="none" strike="noStrike" kern="1200" dirty="0">
                <a:solidFill>
                  <a:srgbClr val="000000"/>
                </a:solidFill>
                <a:effectLst/>
                <a:latin typeface="Times New Roman" panose="02020603050405020304" pitchFamily="18" charset="0"/>
                <a:cs typeface="Times New Roman" panose="02020603050405020304" pitchFamily="18" charset="0"/>
              </a:rPr>
              <a:t>- </a:t>
            </a:r>
            <a:r>
              <a:rPr lang="en-US" sz="2800" b="1" i="0" u="none" strike="noStrike" kern="1200" dirty="0" err="1">
                <a:solidFill>
                  <a:srgbClr val="000000"/>
                </a:solidFill>
                <a:effectLst/>
                <a:latin typeface="Times New Roman" panose="02020603050405020304" pitchFamily="18" charset="0"/>
                <a:cs typeface="Times New Roman" panose="02020603050405020304" pitchFamily="18" charset="0"/>
              </a:rPr>
              <a:t>Chay</a:t>
            </a:r>
            <a:r>
              <a:rPr lang="en-US" sz="2800" b="1" i="0" u="none" strike="noStrike" kern="1200" dirty="0">
                <a:solidFill>
                  <a:srgbClr val="000000"/>
                </a:solidFill>
                <a:effectLst/>
                <a:latin typeface="Times New Roman" panose="02020603050405020304" pitchFamily="18" charset="0"/>
                <a:cs typeface="Times New Roman" panose="02020603050405020304" pitchFamily="18" charset="0"/>
              </a:rPr>
              <a:t> </a:t>
            </a:r>
            <a:r>
              <a:rPr lang="en-US" sz="2800" b="1" i="0" u="none" strike="noStrike" kern="1200" dirty="0" err="1">
                <a:solidFill>
                  <a:srgbClr val="000000"/>
                </a:solidFill>
                <a:effectLst/>
                <a:latin typeface="Times New Roman" panose="02020603050405020304" pitchFamily="18" charset="0"/>
                <a:cs typeface="Times New Roman" panose="02020603050405020304" pitchFamily="18" charset="0"/>
              </a:rPr>
              <a:t>bước</a:t>
            </a:r>
            <a:r>
              <a:rPr lang="en-US" sz="2800" b="1" i="0" u="none" strike="noStrike" kern="1200" dirty="0">
                <a:solidFill>
                  <a:srgbClr val="000000"/>
                </a:solidFill>
                <a:effectLst/>
                <a:latin typeface="Times New Roman" panose="02020603050405020304" pitchFamily="18" charset="0"/>
                <a:cs typeface="Times New Roman" panose="02020603050405020304" pitchFamily="18" charset="0"/>
              </a:rPr>
              <a:t> </a:t>
            </a:r>
            <a:r>
              <a:rPr lang="en-US" sz="2800" b="1" i="0" u="none" strike="noStrike" kern="1200" dirty="0" err="1">
                <a:solidFill>
                  <a:srgbClr val="000000"/>
                </a:solidFill>
                <a:effectLst/>
                <a:latin typeface="Times New Roman" panose="02020603050405020304" pitchFamily="18" charset="0"/>
                <a:cs typeface="Times New Roman" panose="02020603050405020304" pitchFamily="18" charset="0"/>
              </a:rPr>
              <a:t>nhỏ</a:t>
            </a:r>
            <a:r>
              <a:rPr lang="en-US" sz="2800" b="1" i="0" u="none" strike="noStrike" kern="1200" dirty="0">
                <a:solidFill>
                  <a:srgbClr val="000000"/>
                </a:solidFill>
                <a:effectLst/>
                <a:latin typeface="Times New Roman" panose="02020603050405020304" pitchFamily="18" charset="0"/>
                <a:cs typeface="Times New Roman" panose="02020603050405020304" pitchFamily="18" charset="0"/>
              </a:rPr>
              <a:t> </a:t>
            </a:r>
            <a:endParaRPr lang="en-US" sz="2800" b="0" i="0" u="none" strike="noStrike" dirty="0">
              <a:effectLst/>
              <a:latin typeface="Arial" panose="020B0604020202020204" pitchFamily="34" charset="0"/>
            </a:endParaRPr>
          </a:p>
          <a:p>
            <a:pPr marL="0" marR="0" algn="l" rtl="0" eaLnBrk="1" fontAlgn="t" latinLnBrk="0" hangingPunct="1">
              <a:lnSpc>
                <a:spcPct val="107000"/>
              </a:lnSpc>
              <a:spcBef>
                <a:spcPts val="0"/>
              </a:spcBef>
              <a:spcAft>
                <a:spcPts val="0"/>
              </a:spcAft>
            </a:pPr>
            <a:r>
              <a:rPr lang="en-US" sz="2800" b="1" i="0" u="none" strike="noStrike" kern="1200" dirty="0">
                <a:solidFill>
                  <a:srgbClr val="000000"/>
                </a:solidFill>
                <a:effectLst/>
                <a:latin typeface="Times New Roman" panose="02020603050405020304" pitchFamily="18" charset="0"/>
                <a:cs typeface="Times New Roman" panose="02020603050405020304" pitchFamily="18" charset="0"/>
              </a:rPr>
              <a:t>- </a:t>
            </a:r>
            <a:r>
              <a:rPr lang="en-US" sz="2800" b="1" i="0" u="none" strike="noStrike" kern="1200" dirty="0" err="1">
                <a:solidFill>
                  <a:srgbClr val="000000"/>
                </a:solidFill>
                <a:effectLst/>
                <a:latin typeface="Times New Roman" panose="02020603050405020304" pitchFamily="18" charset="0"/>
                <a:cs typeface="Times New Roman" panose="02020603050405020304" pitchFamily="18" charset="0"/>
              </a:rPr>
              <a:t>Chạy</a:t>
            </a:r>
            <a:r>
              <a:rPr lang="en-US" sz="2800" b="1" i="0" u="none" strike="noStrike" kern="1200" dirty="0">
                <a:solidFill>
                  <a:srgbClr val="000000"/>
                </a:solidFill>
                <a:effectLst/>
                <a:latin typeface="Times New Roman" panose="02020603050405020304" pitchFamily="18" charset="0"/>
                <a:cs typeface="Times New Roman" panose="02020603050405020304" pitchFamily="18" charset="0"/>
              </a:rPr>
              <a:t> </a:t>
            </a:r>
            <a:r>
              <a:rPr lang="en-US" sz="2800" b="1" i="0" u="none" strike="noStrike" kern="1200" dirty="0" err="1">
                <a:solidFill>
                  <a:srgbClr val="000000"/>
                </a:solidFill>
                <a:effectLst/>
                <a:latin typeface="Times New Roman" panose="02020603050405020304" pitchFamily="18" charset="0"/>
                <a:cs typeface="Times New Roman" panose="02020603050405020304" pitchFamily="18" charset="0"/>
              </a:rPr>
              <a:t>nâng</a:t>
            </a:r>
            <a:r>
              <a:rPr lang="en-US" sz="2800" b="1" i="0" u="none" strike="noStrike" kern="1200" dirty="0">
                <a:solidFill>
                  <a:srgbClr val="000000"/>
                </a:solidFill>
                <a:effectLst/>
                <a:latin typeface="Times New Roman" panose="02020603050405020304" pitchFamily="18" charset="0"/>
                <a:cs typeface="Times New Roman" panose="02020603050405020304" pitchFamily="18" charset="0"/>
              </a:rPr>
              <a:t> </a:t>
            </a:r>
            <a:r>
              <a:rPr lang="en-US" sz="2800" b="1" i="0" u="none" strike="noStrike" kern="1200" dirty="0" err="1">
                <a:solidFill>
                  <a:srgbClr val="000000"/>
                </a:solidFill>
                <a:effectLst/>
                <a:latin typeface="Times New Roman" panose="02020603050405020304" pitchFamily="18" charset="0"/>
                <a:cs typeface="Times New Roman" panose="02020603050405020304" pitchFamily="18" charset="0"/>
              </a:rPr>
              <a:t>cao</a:t>
            </a:r>
            <a:r>
              <a:rPr lang="en-US" sz="2800" b="1" i="0" u="none" strike="noStrike" kern="1200" dirty="0">
                <a:solidFill>
                  <a:srgbClr val="000000"/>
                </a:solidFill>
                <a:effectLst/>
                <a:latin typeface="Times New Roman" panose="02020603050405020304" pitchFamily="18" charset="0"/>
                <a:cs typeface="Times New Roman" panose="02020603050405020304" pitchFamily="18" charset="0"/>
              </a:rPr>
              <a:t> </a:t>
            </a:r>
            <a:r>
              <a:rPr lang="en-US" sz="2800" b="1" i="0" u="none" strike="noStrike" kern="1200" dirty="0" err="1">
                <a:solidFill>
                  <a:srgbClr val="000000"/>
                </a:solidFill>
                <a:effectLst/>
                <a:latin typeface="Times New Roman" panose="02020603050405020304" pitchFamily="18" charset="0"/>
                <a:cs typeface="Times New Roman" panose="02020603050405020304" pitchFamily="18" charset="0"/>
              </a:rPr>
              <a:t>đùi</a:t>
            </a:r>
            <a:endParaRPr lang="en-US" sz="2800" b="0" i="0" u="none" strike="noStrike" dirty="0">
              <a:effectLst/>
              <a:latin typeface="Arial" panose="020B0604020202020204" pitchFamily="34" charset="0"/>
            </a:endParaRPr>
          </a:p>
          <a:p>
            <a:pPr marL="0" marR="0" indent="0" algn="l" rtl="0" eaLnBrk="1" fontAlgn="t" latinLnBrk="0" hangingPunct="1">
              <a:lnSpc>
                <a:spcPct val="107000"/>
              </a:lnSpc>
              <a:spcBef>
                <a:spcPts val="0"/>
              </a:spcBef>
              <a:spcAft>
                <a:spcPts val="0"/>
              </a:spcAft>
              <a:tabLst>
                <a:tab pos="5943600" algn="l"/>
              </a:tabLst>
            </a:pPr>
            <a:r>
              <a:rPr lang="en-US" sz="2800" b="1" i="0" u="none" strike="noStrike" kern="1200" dirty="0">
                <a:solidFill>
                  <a:srgbClr val="000000"/>
                </a:solidFill>
                <a:effectLst/>
                <a:latin typeface="Times New Roman" panose="02020603050405020304" pitchFamily="18" charset="0"/>
                <a:cs typeface="Times New Roman" panose="02020603050405020304" pitchFamily="18" charset="0"/>
              </a:rPr>
              <a:t>- </a:t>
            </a:r>
            <a:r>
              <a:rPr lang="en-US" sz="2800" b="1" i="0" u="none" strike="noStrike" kern="1200" dirty="0" err="1">
                <a:solidFill>
                  <a:srgbClr val="000000"/>
                </a:solidFill>
                <a:effectLst/>
                <a:latin typeface="Times New Roman" panose="02020603050405020304" pitchFamily="18" charset="0"/>
                <a:cs typeface="Times New Roman" panose="02020603050405020304" pitchFamily="18" charset="0"/>
              </a:rPr>
              <a:t>Trò</a:t>
            </a:r>
            <a:r>
              <a:rPr lang="en-US" sz="2800" b="1" i="0" u="none" strike="noStrike" kern="1200" dirty="0">
                <a:solidFill>
                  <a:srgbClr val="000000"/>
                </a:solidFill>
                <a:effectLst/>
                <a:latin typeface="Times New Roman" panose="02020603050405020304" pitchFamily="18" charset="0"/>
                <a:cs typeface="Times New Roman" panose="02020603050405020304" pitchFamily="18" charset="0"/>
              </a:rPr>
              <a:t> </a:t>
            </a:r>
            <a:r>
              <a:rPr lang="en-US" sz="2800" b="1" i="0" u="none" strike="noStrike" kern="1200" dirty="0" err="1">
                <a:solidFill>
                  <a:srgbClr val="000000"/>
                </a:solidFill>
                <a:effectLst/>
                <a:latin typeface="Times New Roman" panose="02020603050405020304" pitchFamily="18" charset="0"/>
                <a:cs typeface="Times New Roman" panose="02020603050405020304" pitchFamily="18" charset="0"/>
              </a:rPr>
              <a:t>chơi</a:t>
            </a:r>
            <a:r>
              <a:rPr lang="en-US" sz="2800" b="1" i="0" u="none" strike="noStrike" kern="1200" dirty="0">
                <a:solidFill>
                  <a:srgbClr val="000000"/>
                </a:solidFill>
                <a:effectLst/>
                <a:latin typeface="Times New Roman" panose="02020603050405020304" pitchFamily="18" charset="0"/>
                <a:cs typeface="Times New Roman" panose="02020603050405020304" pitchFamily="18" charset="0"/>
              </a:rPr>
              <a:t> </a:t>
            </a:r>
            <a:r>
              <a:rPr lang="en-US" sz="2800" b="1" i="0" u="none" strike="noStrike" kern="1200" dirty="0" err="1">
                <a:solidFill>
                  <a:srgbClr val="000000"/>
                </a:solidFill>
                <a:effectLst/>
                <a:latin typeface="Times New Roman" panose="02020603050405020304" pitchFamily="18" charset="0"/>
                <a:cs typeface="Times New Roman" panose="02020603050405020304" pitchFamily="18" charset="0"/>
              </a:rPr>
              <a:t>phát</a:t>
            </a:r>
            <a:r>
              <a:rPr lang="en-US" sz="2800" b="1" i="0" u="none" strike="noStrike" kern="1200" dirty="0">
                <a:solidFill>
                  <a:srgbClr val="000000"/>
                </a:solidFill>
                <a:effectLst/>
                <a:latin typeface="Times New Roman" panose="02020603050405020304" pitchFamily="18" charset="0"/>
                <a:cs typeface="Times New Roman" panose="02020603050405020304" pitchFamily="18" charset="0"/>
              </a:rPr>
              <a:t> </a:t>
            </a:r>
            <a:r>
              <a:rPr lang="en-US" sz="2800" b="1" i="0" u="none" strike="noStrike" kern="1200" dirty="0" err="1">
                <a:solidFill>
                  <a:srgbClr val="000000"/>
                </a:solidFill>
                <a:effectLst/>
                <a:latin typeface="Times New Roman" panose="02020603050405020304" pitchFamily="18" charset="0"/>
                <a:cs typeface="Times New Roman" panose="02020603050405020304" pitchFamily="18" charset="0"/>
              </a:rPr>
              <a:t>triển</a:t>
            </a:r>
            <a:r>
              <a:rPr lang="en-US" sz="2800" b="1" i="0" u="none" strike="noStrike" kern="1200" dirty="0">
                <a:solidFill>
                  <a:srgbClr val="000000"/>
                </a:solidFill>
                <a:effectLst/>
                <a:latin typeface="Times New Roman" panose="02020603050405020304" pitchFamily="18" charset="0"/>
                <a:cs typeface="Times New Roman" panose="02020603050405020304" pitchFamily="18" charset="0"/>
              </a:rPr>
              <a:t> </a:t>
            </a:r>
            <a:r>
              <a:rPr lang="en-US" sz="2800" b="1" i="0" u="none" strike="noStrike" kern="1200" dirty="0" err="1">
                <a:solidFill>
                  <a:srgbClr val="000000"/>
                </a:solidFill>
                <a:effectLst/>
                <a:latin typeface="Times New Roman" panose="02020603050405020304" pitchFamily="18" charset="0"/>
                <a:cs typeface="Times New Roman" panose="02020603050405020304" pitchFamily="18" charset="0"/>
              </a:rPr>
              <a:t>sức</a:t>
            </a:r>
            <a:r>
              <a:rPr lang="en-US" sz="2800" b="1" i="0" u="none" strike="noStrike" kern="1200" dirty="0">
                <a:solidFill>
                  <a:srgbClr val="000000"/>
                </a:solidFill>
                <a:effectLst/>
                <a:latin typeface="Times New Roman" panose="02020603050405020304" pitchFamily="18" charset="0"/>
                <a:cs typeface="Times New Roman" panose="02020603050405020304" pitchFamily="18" charset="0"/>
              </a:rPr>
              <a:t> </a:t>
            </a:r>
            <a:r>
              <a:rPr lang="en-US" sz="2800" b="1" i="0" u="none" strike="noStrike" kern="1200" dirty="0" err="1">
                <a:solidFill>
                  <a:srgbClr val="000000"/>
                </a:solidFill>
                <a:effectLst/>
                <a:latin typeface="Times New Roman" panose="02020603050405020304" pitchFamily="18" charset="0"/>
                <a:cs typeface="Times New Roman" panose="02020603050405020304" pitchFamily="18" charset="0"/>
              </a:rPr>
              <a:t>nhanh</a:t>
            </a:r>
            <a:r>
              <a:rPr lang="en-US" sz="2800" b="1" i="0" u="none" strike="noStrike" kern="1200" dirty="0">
                <a:solidFill>
                  <a:srgbClr val="000000"/>
                </a:solidFill>
                <a:effectLst/>
                <a:latin typeface="Times New Roman" panose="02020603050405020304" pitchFamily="18" charset="0"/>
                <a:cs typeface="Times New Roman" panose="02020603050405020304" pitchFamily="18" charset="0"/>
              </a:rPr>
              <a:t> (</a:t>
            </a:r>
            <a:r>
              <a:rPr lang="en-US" sz="2800" b="1" i="0" u="none" strike="noStrike" kern="1200" dirty="0" err="1">
                <a:solidFill>
                  <a:srgbClr val="000000"/>
                </a:solidFill>
                <a:effectLst/>
                <a:latin typeface="Times New Roman" panose="02020603050405020304" pitchFamily="18" charset="0"/>
                <a:cs typeface="Times New Roman" panose="02020603050405020304" pitchFamily="18" charset="0"/>
              </a:rPr>
              <a:t>Chạy</a:t>
            </a:r>
            <a:r>
              <a:rPr lang="en-US" sz="2800" b="1" i="0" u="none" strike="noStrike" kern="1200" dirty="0">
                <a:solidFill>
                  <a:srgbClr val="000000"/>
                </a:solidFill>
                <a:effectLst/>
                <a:latin typeface="Times New Roman" panose="02020603050405020304" pitchFamily="18" charset="0"/>
                <a:cs typeface="Times New Roman" panose="02020603050405020304" pitchFamily="18" charset="0"/>
              </a:rPr>
              <a:t> </a:t>
            </a:r>
            <a:r>
              <a:rPr lang="en-US" sz="2800" b="1" i="0" u="none" strike="noStrike" kern="1200" dirty="0" err="1">
                <a:solidFill>
                  <a:srgbClr val="000000"/>
                </a:solidFill>
                <a:effectLst/>
                <a:latin typeface="Times New Roman" panose="02020603050405020304" pitchFamily="18" charset="0"/>
                <a:cs typeface="Times New Roman" panose="02020603050405020304" pitchFamily="18" charset="0"/>
              </a:rPr>
              <a:t>tiếp</a:t>
            </a:r>
            <a:r>
              <a:rPr lang="en-US" sz="2800" b="1" i="0" u="none" strike="noStrike" kern="1200" dirty="0">
                <a:solidFill>
                  <a:srgbClr val="000000"/>
                </a:solidFill>
                <a:effectLst/>
                <a:latin typeface="Times New Roman" panose="02020603050405020304" pitchFamily="18" charset="0"/>
                <a:cs typeface="Times New Roman" panose="02020603050405020304" pitchFamily="18" charset="0"/>
              </a:rPr>
              <a:t> </a:t>
            </a:r>
            <a:r>
              <a:rPr lang="en-US" sz="2800" b="1" i="0" u="none" strike="noStrike" kern="1200" dirty="0" err="1">
                <a:solidFill>
                  <a:srgbClr val="000000"/>
                </a:solidFill>
                <a:effectLst/>
                <a:latin typeface="Times New Roman" panose="02020603050405020304" pitchFamily="18" charset="0"/>
                <a:cs typeface="Times New Roman" panose="02020603050405020304" pitchFamily="18" charset="0"/>
              </a:rPr>
              <a:t>sức</a:t>
            </a:r>
            <a:r>
              <a:rPr lang="en-US" sz="2800" b="1" i="0" u="none" strike="noStrike" kern="1200" dirty="0">
                <a:solidFill>
                  <a:srgbClr val="000000"/>
                </a:solidFill>
                <a:effectLst/>
                <a:latin typeface="Times New Roman" panose="02020603050405020304" pitchFamily="18" charset="0"/>
                <a:cs typeface="Times New Roman" panose="02020603050405020304" pitchFamily="18" charset="0"/>
              </a:rPr>
              <a:t>) </a:t>
            </a:r>
            <a:r>
              <a:rPr lang="en-US" sz="2800" b="1" i="0" u="none" strike="noStrike" kern="1200" dirty="0" err="1">
                <a:solidFill>
                  <a:srgbClr val="000000"/>
                </a:solidFill>
                <a:effectLst/>
                <a:latin typeface="Times New Roman" panose="02020603050405020304" pitchFamily="18" charset="0"/>
                <a:cs typeface="Times New Roman" panose="02020603050405020304" pitchFamily="18" charset="0"/>
              </a:rPr>
              <a:t>hoặc</a:t>
            </a:r>
            <a:r>
              <a:rPr lang="en-US" sz="2800" b="1" i="0" u="none" strike="noStrike" kern="1200" dirty="0">
                <a:solidFill>
                  <a:srgbClr val="000000"/>
                </a:solidFill>
                <a:effectLst/>
                <a:latin typeface="Times New Roman" panose="02020603050405020304" pitchFamily="18" charset="0"/>
                <a:cs typeface="Times New Roman" panose="02020603050405020304" pitchFamily="18" charset="0"/>
              </a:rPr>
              <a:t> do GV.</a:t>
            </a:r>
            <a:endParaRPr lang="en-US" sz="2800" b="0" i="0" u="none" strike="noStrike" dirty="0">
              <a:effectLst/>
              <a:latin typeface="Arial" panose="020B0604020202020204" pitchFamily="34" charset="0"/>
            </a:endParaRPr>
          </a:p>
          <a:p>
            <a:pPr marL="0" marR="0" indent="0" algn="l" rtl="0" eaLnBrk="1" fontAlgn="t" latinLnBrk="0" hangingPunct="1">
              <a:lnSpc>
                <a:spcPct val="107000"/>
              </a:lnSpc>
              <a:spcBef>
                <a:spcPts val="0"/>
              </a:spcBef>
              <a:spcAft>
                <a:spcPts val="0"/>
              </a:spcAft>
              <a:tabLst>
                <a:tab pos="5943600" algn="l"/>
              </a:tabLst>
            </a:pPr>
            <a:r>
              <a:rPr lang="en-US" sz="2800" b="1" i="0" u="none" strike="noStrike" kern="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Các yếu tố ảnh hưởng đến sức khoẻ và sự phát </a:t>
            </a:r>
            <a:r>
              <a:rPr lang="en-US" sz="2800" b="1" i="0" u="none" strike="noStrike" kern="12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triển thể chất</a:t>
            </a:r>
            <a:endParaRPr lang="en-US" sz="2800" b="0" i="0" u="none" strike="noStrike" dirty="0">
              <a:effectLst/>
              <a:latin typeface="Arial" panose="020B0604020202020204" pitchFamily="34" charset="0"/>
            </a:endParaRPr>
          </a:p>
          <a:p>
            <a:pPr algn="ctr"/>
            <a:endParaRPr lang="en-US" sz="1800" b="1" dirty="0">
              <a:solidFill>
                <a:srgbClr val="FF0000"/>
              </a:solidFill>
              <a:latin typeface="Times New Roman" panose="02020603050405020304" pitchFamily="18" charset="0"/>
              <a:cs typeface="Times New Roman" panose="02020603050405020304" pitchFamily="18" charset="0"/>
            </a:endParaRPr>
          </a:p>
          <a:p>
            <a:pPr algn="ctr"/>
            <a:endParaRPr lang="en-US" sz="1400" b="1" dirty="0">
              <a:solidFill>
                <a:srgbClr val="FF0000"/>
              </a:solidFill>
              <a:latin typeface="Times New Roman" panose="02020603050405020304" pitchFamily="18" charset="0"/>
              <a:cs typeface="Times New Roman" panose="02020603050405020304" pitchFamily="18" charset="0"/>
            </a:endParaRPr>
          </a:p>
          <a:p>
            <a:pPr algn="ctr"/>
            <a:endParaRPr lang="en-US" sz="1400" b="1" dirty="0">
              <a:solidFill>
                <a:srgbClr val="FF0000"/>
              </a:solidFill>
              <a:latin typeface="Times New Roman" panose="02020603050405020304" pitchFamily="18" charset="0"/>
              <a:cs typeface="Times New Roman" panose="02020603050405020304" pitchFamily="18" charset="0"/>
            </a:endParaRPr>
          </a:p>
          <a:p>
            <a:pPr algn="ctr"/>
            <a:endParaRPr lang="en-US" sz="1400" b="1" dirty="0">
              <a:solidFill>
                <a:srgbClr val="FF0000"/>
              </a:solidFill>
              <a:latin typeface="Times New Roman" panose="02020603050405020304" pitchFamily="18" charset="0"/>
              <a:cs typeface="Times New Roman" panose="02020603050405020304" pitchFamily="18" charset="0"/>
            </a:endParaRPr>
          </a:p>
          <a:p>
            <a:endParaRPr lang="en-US" sz="1400" b="1" dirty="0">
              <a:solidFill>
                <a:srgbClr val="FF0000"/>
              </a:solidFill>
              <a:latin typeface="Times New Roman" panose="02020603050405020304" pitchFamily="18" charset="0"/>
              <a:cs typeface="Times New Roman" panose="02020603050405020304" pitchFamily="18" charset="0"/>
            </a:endParaRPr>
          </a:p>
          <a:p>
            <a:pPr algn="ctr"/>
            <a:endParaRPr lang="en-US" sz="1400" b="1" dirty="0">
              <a:solidFill>
                <a:srgbClr val="FF0000"/>
              </a:solidFill>
              <a:latin typeface="Times New Roman" panose="02020603050405020304" pitchFamily="18" charset="0"/>
              <a:cs typeface="Times New Roman" panose="02020603050405020304" pitchFamily="18" charset="0"/>
            </a:endParaRPr>
          </a:p>
          <a:p>
            <a:pPr algn="ctr"/>
            <a:endParaRPr lang="en-US" sz="1400" b="1" dirty="0">
              <a:solidFill>
                <a:srgbClr val="FF0000"/>
              </a:solidFill>
              <a:latin typeface="Times New Roman" panose="02020603050405020304" pitchFamily="18" charset="0"/>
              <a:cs typeface="Times New Roman" panose="02020603050405020304" pitchFamily="18" charset="0"/>
            </a:endParaRPr>
          </a:p>
          <a:p>
            <a:pPr algn="ctr"/>
            <a:endParaRPr lang="en-US" sz="1400" b="1" dirty="0">
              <a:solidFill>
                <a:srgbClr val="FF0000"/>
              </a:solidFill>
              <a:latin typeface="Times New Roman" panose="02020603050405020304" pitchFamily="18" charset="0"/>
              <a:cs typeface="Times New Roman" panose="02020603050405020304" pitchFamily="18" charset="0"/>
            </a:endParaRPr>
          </a:p>
          <a:p>
            <a:pPr algn="ctr"/>
            <a:endParaRPr lang="en-US" sz="1400" b="1" dirty="0">
              <a:solidFill>
                <a:srgbClr val="FF0000"/>
              </a:solidFill>
              <a:latin typeface="Times New Roman" panose="02020603050405020304" pitchFamily="18" charset="0"/>
              <a:cs typeface="Times New Roman" panose="02020603050405020304" pitchFamily="18" charset="0"/>
            </a:endParaRPr>
          </a:p>
          <a:p>
            <a:endParaRPr lang="en-US" sz="1400" b="1" dirty="0">
              <a:solidFill>
                <a:srgbClr val="FF0000"/>
              </a:solidFill>
              <a:latin typeface="Times New Roman" panose="02020603050405020304" pitchFamily="18" charset="0"/>
              <a:cs typeface="Times New Roman" panose="02020603050405020304" pitchFamily="18" charset="0"/>
            </a:endParaRPr>
          </a:p>
          <a:p>
            <a:pPr algn="ctr"/>
            <a:endParaRPr lang="en-US" sz="1400" b="1" dirty="0">
              <a:solidFill>
                <a:srgbClr val="FF0000"/>
              </a:solidFill>
              <a:latin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6524997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ircle(in)">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circle(in)">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circle(in)">
                                      <p:cBhvr>
                                        <p:cTn id="32" dur="2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5265" y="0"/>
            <a:ext cx="8596668" cy="6100353"/>
          </a:xfrm>
        </p:spPr>
        <p:txBody>
          <a:bodyPr/>
          <a:lstStyle/>
          <a:p>
            <a:endParaRPr lang="en-US" sz="2400" b="1" dirty="0">
              <a:latin typeface="Times New Roman" panose="02020603050405020304" pitchFamily="18" charset="0"/>
              <a:cs typeface="Times New Roman" panose="02020603050405020304" pitchFamily="18" charset="0"/>
            </a:endParaRPr>
          </a:p>
          <a:p>
            <a:r>
              <a:rPr lang="vi-VN" sz="2000" b="1" dirty="0">
                <a:latin typeface="Times New Roman" panose="02020603050405020304" pitchFamily="18" charset="0"/>
                <a:cs typeface="Times New Roman" panose="02020603050405020304" pitchFamily="18" charset="0"/>
              </a:rPr>
              <a:t>I</a:t>
            </a:r>
            <a:r>
              <a:rPr lang="en-US" sz="2000" b="1" dirty="0">
                <a:latin typeface="Times New Roman" panose="02020603050405020304" pitchFamily="18" charset="0"/>
                <a:cs typeface="Times New Roman" panose="02020603050405020304" pitchFamily="18" charset="0"/>
              </a:rPr>
              <a:t>. HOẠT ĐỘNG MỞ ĐẦU</a:t>
            </a:r>
          </a:p>
          <a:p>
            <a:r>
              <a:rPr lang="en-US" sz="2000" b="1" dirty="0">
                <a:latin typeface="Times New Roman" panose="02020603050405020304" pitchFamily="18" charset="0"/>
                <a:cs typeface="Times New Roman" panose="02020603050405020304" pitchFamily="18" charset="0"/>
              </a:rPr>
              <a:t>1. </a:t>
            </a:r>
            <a:r>
              <a:rPr lang="en-US" sz="2000" b="1" dirty="0" err="1">
                <a:latin typeface="Times New Roman" panose="02020603050405020304" pitchFamily="18" charset="0"/>
                <a:cs typeface="Times New Roman" panose="02020603050405020304" pitchFamily="18" charset="0"/>
              </a:rPr>
              <a:t>Nhận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lớp</a:t>
            </a:r>
            <a:endParaRPr lang="en-US" sz="2000" b="1" dirty="0">
              <a:latin typeface="Times New Roman" panose="02020603050405020304" pitchFamily="18" charset="0"/>
              <a:cs typeface="Times New Roman" panose="02020603050405020304" pitchFamily="18" charset="0"/>
            </a:endParaRPr>
          </a:p>
          <a:p>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Lớp</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trưởng</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điểm</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danh</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báo</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cáo</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sĩ</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sô</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số</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lớp</a:t>
            </a:r>
            <a:endParaRPr lang="en-US" sz="2000" b="1" dirty="0">
              <a:latin typeface="Times New Roman" panose="02020603050405020304" pitchFamily="18" charset="0"/>
              <a:cs typeface="Times New Roman" panose="02020603050405020304" pitchFamily="18" charset="0"/>
            </a:endParaRPr>
          </a:p>
          <a:p>
            <a:r>
              <a:rPr lang="en-US" sz="2000" b="1" dirty="0">
                <a:latin typeface="Times New Roman" panose="02020603050405020304" pitchFamily="18" charset="0"/>
                <a:cs typeface="Times New Roman" panose="02020603050405020304" pitchFamily="18" charset="0"/>
              </a:rPr>
              <a:t>2. </a:t>
            </a:r>
            <a:r>
              <a:rPr lang="en-US" sz="2000" b="1" dirty="0" err="1">
                <a:latin typeface="Times New Roman" panose="02020603050405020304" pitchFamily="18" charset="0"/>
                <a:cs typeface="Times New Roman" panose="02020603050405020304" pitchFamily="18" charset="0"/>
              </a:rPr>
              <a:t>Khởi</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động</a:t>
            </a:r>
            <a:endParaRPr lang="en-US" sz="2000" b="1" dirty="0">
              <a:latin typeface="Times New Roman" panose="02020603050405020304" pitchFamily="18" charset="0"/>
              <a:cs typeface="Times New Roman" panose="02020603050405020304" pitchFamily="18" charset="0"/>
            </a:endParaRPr>
          </a:p>
          <a:p>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Tại</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chỗ</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xoay</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các</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khớp</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cổ</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tay</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cổ</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chân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khớp</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vai</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khớp</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hông</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xoay</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khớp</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gối</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ép</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dọc</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ép</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ngang</a:t>
            </a:r>
            <a:endParaRPr lang="en-US" sz="2000" b="1" dirty="0">
              <a:latin typeface="Times New Roman" panose="02020603050405020304" pitchFamily="18" charset="0"/>
              <a:cs typeface="Times New Roman" panose="02020603050405020304" pitchFamily="18" charset="0"/>
            </a:endParaRPr>
          </a:p>
          <a:p>
            <a:endParaRPr lang="en-US" sz="2400" dirty="0">
              <a:latin typeface="Times New Roman" panose="02020603050405020304" pitchFamily="18" charset="0"/>
              <a:cs typeface="Times New Roman" panose="02020603050405020304" pitchFamily="18" charset="0"/>
            </a:endParaRPr>
          </a:p>
          <a:p>
            <a:endParaRPr lang="en-US" dirty="0"/>
          </a:p>
        </p:txBody>
      </p:sp>
      <p:pic>
        <p:nvPicPr>
          <p:cNvPr id="4" name="Picture 3">
            <a:extLst>
              <a:ext uri="{FF2B5EF4-FFF2-40B4-BE49-F238E27FC236}">
                <a16:creationId xmlns="" xmlns:a16="http://schemas.microsoft.com/office/drawing/2014/main" id="{BEA5EE03-5D58-4DE9-8F87-74E9C0D16599}"/>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2095130" y="2805345"/>
            <a:ext cx="5903651" cy="3888418"/>
          </a:xfrm>
          <a:prstGeom prst="rect">
            <a:avLst/>
          </a:prstGeom>
          <a:noFill/>
        </p:spPr>
      </p:pic>
    </p:spTree>
    <p:extLst>
      <p:ext uri="{BB962C8B-B14F-4D97-AF65-F5344CB8AC3E}">
        <p14:creationId xmlns:p14="http://schemas.microsoft.com/office/powerpoint/2010/main" val="715236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1000"/>
                                        <p:tgtEl>
                                          <p:spTgt spid="3">
                                            <p:txEl>
                                              <p:pRg st="4" end="4"/>
                                            </p:txEl>
                                          </p:spTgt>
                                        </p:tgtEl>
                                      </p:cBhvr>
                                    </p:animEffect>
                                    <p:anim calcmode="lin" valueType="num">
                                      <p:cBhvr>
                                        <p:cTn id="2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Effect transition="in" filter="fade">
                                      <p:cBhvr>
                                        <p:cTn id="35" dur="1000"/>
                                        <p:tgtEl>
                                          <p:spTgt spid="3">
                                            <p:txEl>
                                              <p:pRg st="5" end="5"/>
                                            </p:txEl>
                                          </p:spTgt>
                                        </p:tgtEl>
                                      </p:cBhvr>
                                    </p:animEffect>
                                    <p:anim calcmode="lin" valueType="num">
                                      <p:cBhvr>
                                        <p:cTn id="36"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1D0825A-3355-41F1-8615-53D4F9A54743}"/>
              </a:ext>
            </a:extLst>
          </p:cNvPr>
          <p:cNvSpPr>
            <a:spLocks noGrp="1"/>
          </p:cNvSpPr>
          <p:nvPr>
            <p:ph type="title"/>
          </p:nvPr>
        </p:nvSpPr>
        <p:spPr>
          <a:xfrm>
            <a:off x="1182159" y="104775"/>
            <a:ext cx="8596668" cy="3039122"/>
          </a:xfrm>
        </p:spPr>
        <p:txBody>
          <a:bodyPr>
            <a:noAutofit/>
          </a:bodyPr>
          <a:lstStyle/>
          <a:p>
            <a:pPr marL="0" marR="0">
              <a:lnSpc>
                <a:spcPct val="130000"/>
              </a:lnSpc>
              <a:spcBef>
                <a:spcPts val="0"/>
              </a:spcBef>
              <a:spcAft>
                <a:spcPts val="400"/>
              </a:spcAft>
            </a:pPr>
            <a:r>
              <a:rPr lang="en-US" sz="1800" dirty="0">
                <a:solidFill>
                  <a:srgbClr val="C00000"/>
                </a:solidFill>
                <a:latin typeface="Times New Roman" panose="02020603050405020304" pitchFamily="18" charset="0"/>
                <a:cs typeface="Times New Roman" panose="02020603050405020304" pitchFamily="18" charset="0"/>
              </a:rPr>
              <a:t>II. HOẠT ĐỘNG HÌNH THÀNH KIẾN THỨC</a:t>
            </a:r>
            <a:br>
              <a:rPr lang="en-US" sz="1800" dirty="0">
                <a:solidFill>
                  <a:srgbClr val="C00000"/>
                </a:solidFill>
                <a:latin typeface="Times New Roman" panose="02020603050405020304" pitchFamily="18" charset="0"/>
                <a:cs typeface="Times New Roman" panose="02020603050405020304" pitchFamily="18" charset="0"/>
              </a:rPr>
            </a:br>
            <a:r>
              <a:rPr lang="en-US" sz="1800" dirty="0">
                <a:solidFill>
                  <a:srgbClr val="C00000"/>
                </a:solidFill>
                <a:latin typeface="Times New Roman" panose="02020603050405020304" pitchFamily="18" charset="0"/>
                <a:cs typeface="Times New Roman" panose="02020603050405020304" pitchFamily="18" charset="0"/>
              </a:rPr>
              <a:t>a. </a:t>
            </a:r>
            <a:r>
              <a:rPr lang="vi-VN" sz="1800" b="1" i="1" dirty="0" err="1">
                <a:solidFill>
                  <a:srgbClr val="C00000"/>
                </a:solidFill>
                <a:effectLst/>
                <a:latin typeface="Times New Roman" panose="02020603050405020304" pitchFamily="18" charset="0"/>
                <a:ea typeface="Arial" panose="020B0604020202020204" pitchFamily="34" charset="0"/>
              </a:rPr>
              <a:t>Động</a:t>
            </a:r>
            <a:r>
              <a:rPr lang="vi-VN" sz="1800" b="1" i="1" dirty="0">
                <a:solidFill>
                  <a:srgbClr val="C00000"/>
                </a:solidFill>
                <a:effectLst/>
                <a:latin typeface="Times New Roman" panose="02020603050405020304" pitchFamily="18" charset="0"/>
                <a:ea typeface="Arial" panose="020B0604020202020204" pitchFamily="34" charset="0"/>
              </a:rPr>
              <a:t> </a:t>
            </a:r>
            <a:r>
              <a:rPr lang="vi-VN" sz="1800" b="1" i="1" dirty="0" err="1">
                <a:solidFill>
                  <a:srgbClr val="C00000"/>
                </a:solidFill>
                <a:effectLst/>
                <a:latin typeface="Times New Roman" panose="02020603050405020304" pitchFamily="18" charset="0"/>
                <a:ea typeface="Arial" panose="020B0604020202020204" pitchFamily="34" charset="0"/>
              </a:rPr>
              <a:t>tác</a:t>
            </a:r>
            <a:r>
              <a:rPr lang="vi-VN" sz="1800" b="1" i="1" dirty="0">
                <a:solidFill>
                  <a:srgbClr val="C00000"/>
                </a:solidFill>
                <a:effectLst/>
                <a:latin typeface="Times New Roman" panose="02020603050405020304" pitchFamily="18" charset="0"/>
                <a:ea typeface="Arial" panose="020B0604020202020204" pitchFamily="34" charset="0"/>
              </a:rPr>
              <a:t> </a:t>
            </a:r>
            <a:r>
              <a:rPr lang="vi-VN" sz="1800" b="1" i="1" dirty="0" err="1">
                <a:solidFill>
                  <a:srgbClr val="C00000"/>
                </a:solidFill>
                <a:effectLst/>
                <a:latin typeface="Times New Roman" panose="02020603050405020304" pitchFamily="18" charset="0"/>
                <a:ea typeface="Arial" panose="020B0604020202020204" pitchFamily="34" charset="0"/>
              </a:rPr>
              <a:t>bước</a:t>
            </a:r>
            <a:r>
              <a:rPr lang="vi-VN" sz="1800" b="1" i="1" dirty="0">
                <a:solidFill>
                  <a:srgbClr val="C00000"/>
                </a:solidFill>
                <a:effectLst/>
                <a:latin typeface="Times New Roman" panose="02020603050405020304" pitchFamily="18" charset="0"/>
                <a:ea typeface="Arial" panose="020B0604020202020204" pitchFamily="34" charset="0"/>
              </a:rPr>
              <a:t> </a:t>
            </a:r>
            <a:r>
              <a:rPr lang="vi-VN" sz="1800" b="1" i="1" dirty="0" err="1">
                <a:solidFill>
                  <a:srgbClr val="C00000"/>
                </a:solidFill>
                <a:effectLst/>
                <a:latin typeface="Times New Roman" panose="02020603050405020304" pitchFamily="18" charset="0"/>
                <a:ea typeface="Arial" panose="020B0604020202020204" pitchFamily="34" charset="0"/>
              </a:rPr>
              <a:t>nhỏ</a:t>
            </a:r>
            <a:r>
              <a:rPr lang="en-US" sz="1800" dirty="0">
                <a:solidFill>
                  <a:srgbClr val="C00000"/>
                </a:solidFill>
                <a:effectLst/>
                <a:latin typeface="Arial" panose="020B0604020202020204" pitchFamily="34" charset="0"/>
                <a:ea typeface="Arial" panose="020B0604020202020204" pitchFamily="34" charset="0"/>
              </a:rPr>
              <a:t/>
            </a:r>
            <a:br>
              <a:rPr lang="en-US" sz="1800" dirty="0">
                <a:solidFill>
                  <a:srgbClr val="C00000"/>
                </a:solidFill>
                <a:effectLst/>
                <a:latin typeface="Arial" panose="020B0604020202020204" pitchFamily="34" charset="0"/>
                <a:ea typeface="Arial" panose="020B0604020202020204" pitchFamily="34" charset="0"/>
              </a:rPr>
            </a:br>
            <a:r>
              <a:rPr lang="en-US" sz="1800" dirty="0">
                <a:solidFill>
                  <a:srgbClr val="C00000"/>
                </a:solidFill>
                <a:effectLst/>
                <a:latin typeface="Arial" panose="020B0604020202020204" pitchFamily="34" charset="0"/>
                <a:ea typeface="Arial" panose="020B0604020202020204" pitchFamily="34" charset="0"/>
              </a:rPr>
              <a:t>- </a:t>
            </a:r>
            <a:r>
              <a:rPr lang="vi-VN" sz="1800" u="none" strike="noStrike" spc="0" dirty="0">
                <a:solidFill>
                  <a:srgbClr val="C00000"/>
                </a:solidFill>
                <a:effectLst/>
                <a:latin typeface="Times New Roman" panose="02020603050405020304" pitchFamily="18" charset="0"/>
                <a:ea typeface="Arial" panose="020B0604020202020204" pitchFamily="34" charset="0"/>
                <a:cs typeface="Arial" panose="020B0604020202020204" pitchFamily="34" charset="0"/>
              </a:rPr>
              <a:t>TTCB: </a:t>
            </a:r>
            <a:r>
              <a:rPr lang="vi-VN" sz="1800" u="none" strike="noStrike" spc="0" dirty="0" err="1">
                <a:solidFill>
                  <a:srgbClr val="C00000"/>
                </a:solidFill>
                <a:effectLst/>
                <a:latin typeface="Times New Roman" panose="02020603050405020304" pitchFamily="18" charset="0"/>
                <a:ea typeface="Arial" panose="020B0604020202020204" pitchFamily="34" charset="0"/>
                <a:cs typeface="Arial" panose="020B0604020202020204" pitchFamily="34" charset="0"/>
              </a:rPr>
              <a:t>Đứng</a:t>
            </a:r>
            <a:r>
              <a:rPr lang="vi-VN" sz="1800" u="none" strike="noStrike" spc="0" dirty="0">
                <a:solidFill>
                  <a:srgbClr val="C00000"/>
                </a:solidFill>
                <a:effectLst/>
                <a:latin typeface="Times New Roman" panose="02020603050405020304" pitchFamily="18" charset="0"/>
                <a:ea typeface="Arial" panose="020B0604020202020204" pitchFamily="34" charset="0"/>
                <a:cs typeface="Arial" panose="020B0604020202020204" pitchFamily="34" charset="0"/>
              </a:rPr>
              <a:t> hai chân </a:t>
            </a:r>
            <a:r>
              <a:rPr lang="vi-VN" sz="1800" u="none" strike="noStrike" spc="0" dirty="0" err="1">
                <a:solidFill>
                  <a:srgbClr val="C00000"/>
                </a:solidFill>
                <a:effectLst/>
                <a:latin typeface="Times New Roman" panose="02020603050405020304" pitchFamily="18" charset="0"/>
                <a:ea typeface="Arial" panose="020B0604020202020204" pitchFamily="34" charset="0"/>
                <a:cs typeface="Arial" panose="020B0604020202020204" pitchFamily="34" charset="0"/>
              </a:rPr>
              <a:t>hẹp</a:t>
            </a:r>
            <a:r>
              <a:rPr lang="vi-VN" sz="1800" u="none" strike="noStrike" spc="0" dirty="0">
                <a:solidFill>
                  <a:srgbClr val="C00000"/>
                </a:solidFill>
                <a:effectLst/>
                <a:latin typeface="Times New Roman" panose="02020603050405020304" pitchFamily="18" charset="0"/>
                <a:ea typeface="Arial" panose="020B0604020202020204" pitchFamily="34" charset="0"/>
                <a:cs typeface="Arial" panose="020B0604020202020204" pitchFamily="34" charset="0"/>
              </a:rPr>
              <a:t> hơn vai, hai tay co </a:t>
            </a:r>
            <a:r>
              <a:rPr lang="vi-VN" sz="1800" u="none" strike="noStrike" spc="0" dirty="0" err="1">
                <a:solidFill>
                  <a:srgbClr val="C00000"/>
                </a:solidFill>
                <a:effectLst/>
                <a:latin typeface="Times New Roman" panose="02020603050405020304" pitchFamily="18" charset="0"/>
                <a:ea typeface="Arial" panose="020B0604020202020204" pitchFamily="34" charset="0"/>
                <a:cs typeface="Arial" panose="020B0604020202020204" pitchFamily="34" charset="0"/>
              </a:rPr>
              <a:t>tự</a:t>
            </a:r>
            <a:r>
              <a:rPr lang="vi-VN" sz="1800" u="none" strike="noStrike" spc="0" dirty="0">
                <a:solidFill>
                  <a:srgbClr val="C00000"/>
                </a:solidFill>
                <a:effectLst/>
                <a:latin typeface="Times New Roman" panose="02020603050405020304" pitchFamily="18" charset="0"/>
                <a:ea typeface="Arial" panose="020B0604020202020204" pitchFamily="34" charset="0"/>
                <a:cs typeface="Arial" panose="020B0604020202020204" pitchFamily="34" charset="0"/>
              </a:rPr>
              <a:t> nhiên.</a:t>
            </a:r>
            <a:r>
              <a:rPr lang="en-US" sz="1800" u="none" strike="noStrike" spc="0" dirty="0">
                <a:solidFill>
                  <a:srgbClr val="C00000"/>
                </a:solidFill>
                <a:effectLst/>
                <a:latin typeface="Arial" panose="020B0604020202020204" pitchFamily="34" charset="0"/>
                <a:ea typeface="Arial" panose="020B0604020202020204" pitchFamily="34" charset="0"/>
                <a:cs typeface="Arial" panose="020B0604020202020204" pitchFamily="34" charset="0"/>
              </a:rPr>
              <a:t/>
            </a:r>
            <a:br>
              <a:rPr lang="en-US" sz="1800" u="none" strike="noStrike" spc="0" dirty="0">
                <a:solidFill>
                  <a:srgbClr val="C00000"/>
                </a:solidFill>
                <a:effectLst/>
                <a:latin typeface="Arial" panose="020B0604020202020204" pitchFamily="34" charset="0"/>
                <a:ea typeface="Arial" panose="020B0604020202020204" pitchFamily="34" charset="0"/>
                <a:cs typeface="Arial" panose="020B0604020202020204" pitchFamily="34" charset="0"/>
              </a:rPr>
            </a:br>
            <a:r>
              <a:rPr lang="en-US" sz="1800" u="none" strike="noStrike" spc="0" dirty="0">
                <a:solidFill>
                  <a:srgbClr val="C00000"/>
                </a:solidFill>
                <a:effectLst/>
                <a:latin typeface="Arial" panose="020B0604020202020204" pitchFamily="34" charset="0"/>
                <a:ea typeface="Arial" panose="020B0604020202020204" pitchFamily="34" charset="0"/>
                <a:cs typeface="Arial" panose="020B0604020202020204" pitchFamily="34" charset="0"/>
              </a:rPr>
              <a:t>- </a:t>
            </a:r>
            <a:r>
              <a:rPr lang="vi-VN" sz="1800" u="none" strike="noStrike" spc="0" dirty="0" err="1">
                <a:solidFill>
                  <a:srgbClr val="C00000"/>
                </a:solidFill>
                <a:effectLst/>
                <a:latin typeface="Times New Roman" panose="02020603050405020304" pitchFamily="18" charset="0"/>
                <a:ea typeface="Arial" panose="020B0604020202020204" pitchFamily="34" charset="0"/>
                <a:cs typeface="Arial" panose="020B0604020202020204" pitchFamily="34" charset="0"/>
              </a:rPr>
              <a:t>Thực</a:t>
            </a:r>
            <a:r>
              <a:rPr lang="vi-VN" sz="1800" u="none" strike="noStrike" spc="0" dirty="0">
                <a:solidFill>
                  <a:srgbClr val="C00000"/>
                </a:solidFill>
                <a:effectLst/>
                <a:latin typeface="Times New Roman" panose="02020603050405020304" pitchFamily="18" charset="0"/>
                <a:ea typeface="Arial" panose="020B0604020202020204" pitchFamily="34" charset="0"/>
                <a:cs typeface="Arial" panose="020B0604020202020204" pitchFamily="34" charset="0"/>
              </a:rPr>
              <a:t> </a:t>
            </a:r>
            <a:r>
              <a:rPr lang="vi-VN" sz="1800" u="none" strike="noStrike" spc="0" dirty="0" err="1">
                <a:solidFill>
                  <a:srgbClr val="C00000"/>
                </a:solidFill>
                <a:effectLst/>
                <a:latin typeface="Times New Roman" panose="02020603050405020304" pitchFamily="18" charset="0"/>
                <a:ea typeface="Arial" panose="020B0604020202020204" pitchFamily="34" charset="0"/>
                <a:cs typeface="Arial" panose="020B0604020202020204" pitchFamily="34" charset="0"/>
              </a:rPr>
              <a:t>hiện</a:t>
            </a:r>
            <a:r>
              <a:rPr lang="vi-VN" sz="1800" u="none" strike="noStrike" spc="0" dirty="0">
                <a:solidFill>
                  <a:srgbClr val="C00000"/>
                </a:solidFill>
                <a:effectLst/>
                <a:latin typeface="Times New Roman" panose="02020603050405020304" pitchFamily="18" charset="0"/>
                <a:ea typeface="Arial" panose="020B0604020202020204" pitchFamily="34" charset="0"/>
                <a:cs typeface="Arial" panose="020B0604020202020204" pitchFamily="34" charset="0"/>
              </a:rPr>
              <a:t>: </a:t>
            </a:r>
            <a:r>
              <a:rPr lang="vi-VN" sz="1800" u="none" strike="noStrike" spc="0" dirty="0" err="1">
                <a:solidFill>
                  <a:srgbClr val="C00000"/>
                </a:solidFill>
                <a:effectLst/>
                <a:latin typeface="Times New Roman" panose="02020603050405020304" pitchFamily="18" charset="0"/>
                <a:ea typeface="Arial" panose="020B0604020202020204" pitchFamily="34" charset="0"/>
                <a:cs typeface="Arial" panose="020B0604020202020204" pitchFamily="34" charset="0"/>
              </a:rPr>
              <a:t>Đứng</a:t>
            </a:r>
            <a:r>
              <a:rPr lang="vi-VN" sz="1800" u="none" strike="noStrike" spc="0" dirty="0">
                <a:solidFill>
                  <a:srgbClr val="C00000"/>
                </a:solidFill>
                <a:effectLst/>
                <a:latin typeface="Times New Roman" panose="02020603050405020304" pitchFamily="18" charset="0"/>
                <a:ea typeface="Arial" panose="020B0604020202020204" pitchFamily="34" charset="0"/>
                <a:cs typeface="Arial" panose="020B0604020202020204" pitchFamily="34" charset="0"/>
              </a:rPr>
              <a:t> </a:t>
            </a:r>
            <a:r>
              <a:rPr lang="vi-VN" sz="1800" u="none" strike="noStrike" spc="0" dirty="0" err="1">
                <a:solidFill>
                  <a:srgbClr val="C00000"/>
                </a:solidFill>
                <a:effectLst/>
                <a:latin typeface="Times New Roman" panose="02020603050405020304" pitchFamily="18" charset="0"/>
                <a:ea typeface="Arial" panose="020B0604020202020204" pitchFamily="34" charset="0"/>
                <a:cs typeface="Arial" panose="020B0604020202020204" pitchFamily="34" charset="0"/>
              </a:rPr>
              <a:t>thẳng</a:t>
            </a:r>
            <a:r>
              <a:rPr lang="vi-VN" sz="1800" u="none" strike="noStrike" spc="0" dirty="0">
                <a:solidFill>
                  <a:srgbClr val="C00000"/>
                </a:solidFill>
                <a:effectLst/>
                <a:latin typeface="Times New Roman" panose="02020603050405020304" pitchFamily="18" charset="0"/>
                <a:ea typeface="Arial" panose="020B0604020202020204" pitchFamily="34" charset="0"/>
                <a:cs typeface="Arial" panose="020B0604020202020204" pitchFamily="34" charset="0"/>
              </a:rPr>
              <a:t> trên chân </a:t>
            </a:r>
            <a:r>
              <a:rPr lang="vi-VN" sz="1800" u="none" strike="noStrike" spc="0" dirty="0" err="1">
                <a:solidFill>
                  <a:srgbClr val="C00000"/>
                </a:solidFill>
                <a:effectLst/>
                <a:latin typeface="Times New Roman" panose="02020603050405020304" pitchFamily="18" charset="0"/>
                <a:ea typeface="Arial" panose="020B0604020202020204" pitchFamily="34" charset="0"/>
                <a:cs typeface="Arial" panose="020B0604020202020204" pitchFamily="34" charset="0"/>
              </a:rPr>
              <a:t>phải</a:t>
            </a:r>
            <a:r>
              <a:rPr lang="vi-VN" sz="1800" u="none" strike="noStrike" spc="0" dirty="0">
                <a:solidFill>
                  <a:srgbClr val="C00000"/>
                </a:solidFill>
                <a:effectLst/>
                <a:latin typeface="Times New Roman" panose="02020603050405020304" pitchFamily="18" charset="0"/>
                <a:ea typeface="Arial" panose="020B0604020202020204" pitchFamily="34" charset="0"/>
                <a:cs typeface="Arial" panose="020B0604020202020204" pitchFamily="34" charset="0"/>
              </a:rPr>
              <a:t>, </a:t>
            </a:r>
            <a:r>
              <a:rPr lang="vi-VN" sz="1800" u="none" strike="noStrike" spc="0" dirty="0" err="1">
                <a:solidFill>
                  <a:srgbClr val="C00000"/>
                </a:solidFill>
                <a:effectLst/>
                <a:latin typeface="Times New Roman" panose="02020603050405020304" pitchFamily="18" charset="0"/>
                <a:ea typeface="Arial" panose="020B0604020202020204" pitchFamily="34" charset="0"/>
                <a:cs typeface="Arial" panose="020B0604020202020204" pitchFamily="34" charset="0"/>
              </a:rPr>
              <a:t>chạm</a:t>
            </a:r>
            <a:r>
              <a:rPr lang="vi-VN" sz="1800" u="none" strike="noStrike" spc="0" dirty="0">
                <a:solidFill>
                  <a:srgbClr val="C00000"/>
                </a:solidFill>
                <a:effectLst/>
                <a:latin typeface="Times New Roman" panose="02020603050405020304" pitchFamily="18" charset="0"/>
                <a:ea typeface="Arial" panose="020B0604020202020204" pitchFamily="34" charset="0"/>
                <a:cs typeface="Arial" panose="020B0604020202020204" pitchFamily="34" charset="0"/>
              </a:rPr>
              <a:t> </a:t>
            </a:r>
            <a:r>
              <a:rPr lang="vi-VN" sz="1800" u="none" strike="noStrike" spc="0" dirty="0" err="1">
                <a:solidFill>
                  <a:srgbClr val="C00000"/>
                </a:solidFill>
                <a:effectLst/>
                <a:latin typeface="Times New Roman" panose="02020603050405020304" pitchFamily="18" charset="0"/>
                <a:ea typeface="Arial" panose="020B0604020202020204" pitchFamily="34" charset="0"/>
                <a:cs typeface="Arial" panose="020B0604020202020204" pitchFamily="34" charset="0"/>
              </a:rPr>
              <a:t>đất</a:t>
            </a:r>
            <a:r>
              <a:rPr lang="vi-VN" sz="1800" u="none" strike="noStrike" spc="0" dirty="0">
                <a:solidFill>
                  <a:srgbClr val="C00000"/>
                </a:solidFill>
                <a:effectLst/>
                <a:latin typeface="Times New Roman" panose="02020603050405020304" pitchFamily="18" charset="0"/>
                <a:ea typeface="Arial" panose="020B0604020202020204" pitchFamily="34" charset="0"/>
                <a:cs typeface="Arial" panose="020B0604020202020204" pitchFamily="34" charset="0"/>
              </a:rPr>
              <a:t> </a:t>
            </a:r>
            <a:r>
              <a:rPr lang="vi-VN" sz="1800" u="none" strike="noStrike" spc="0" dirty="0" err="1">
                <a:solidFill>
                  <a:srgbClr val="C00000"/>
                </a:solidFill>
                <a:effectLst/>
                <a:latin typeface="Times New Roman" panose="02020603050405020304" pitchFamily="18" charset="0"/>
                <a:ea typeface="Arial" panose="020B0604020202020204" pitchFamily="34" charset="0"/>
                <a:cs typeface="Arial" panose="020B0604020202020204" pitchFamily="34" charset="0"/>
              </a:rPr>
              <a:t>bằng</a:t>
            </a:r>
            <a:r>
              <a:rPr lang="vi-VN" sz="1800" u="none" strike="noStrike" spc="0" dirty="0">
                <a:solidFill>
                  <a:srgbClr val="C00000"/>
                </a:solidFill>
                <a:effectLst/>
                <a:latin typeface="Times New Roman" panose="02020603050405020304" pitchFamily="18" charset="0"/>
                <a:ea typeface="Arial" panose="020B0604020202020204" pitchFamily="34" charset="0"/>
                <a:cs typeface="Arial" panose="020B0604020202020204" pitchFamily="34" charset="0"/>
              </a:rPr>
              <a:t> </a:t>
            </a:r>
            <a:r>
              <a:rPr lang="vi-VN" sz="1800" u="none" strike="noStrike" spc="0" dirty="0" err="1">
                <a:solidFill>
                  <a:srgbClr val="C00000"/>
                </a:solidFill>
                <a:effectLst/>
                <a:latin typeface="Times New Roman" panose="02020603050405020304" pitchFamily="18" charset="0"/>
                <a:ea typeface="Arial" panose="020B0604020202020204" pitchFamily="34" charset="0"/>
                <a:cs typeface="Arial" panose="020B0604020202020204" pitchFamily="34" charset="0"/>
              </a:rPr>
              <a:t>cả</a:t>
            </a:r>
            <a:r>
              <a:rPr lang="vi-VN" sz="1800" u="none" strike="noStrike" spc="0" dirty="0">
                <a:solidFill>
                  <a:srgbClr val="C00000"/>
                </a:solidFill>
                <a:effectLst/>
                <a:latin typeface="Times New Roman" panose="02020603050405020304" pitchFamily="18" charset="0"/>
                <a:ea typeface="Arial" panose="020B0604020202020204" pitchFamily="34" charset="0"/>
                <a:cs typeface="Arial" panose="020B0604020202020204" pitchFamily="34" charset="0"/>
              </a:rPr>
              <a:t> </a:t>
            </a:r>
            <a:r>
              <a:rPr lang="vi-VN" sz="1800" u="none" strike="noStrike" spc="0" dirty="0" err="1">
                <a:solidFill>
                  <a:srgbClr val="C00000"/>
                </a:solidFill>
                <a:effectLst/>
                <a:latin typeface="Times New Roman" panose="02020603050405020304" pitchFamily="18" charset="0"/>
                <a:ea typeface="Arial" panose="020B0604020202020204" pitchFamily="34" charset="0"/>
                <a:cs typeface="Arial" panose="020B0604020202020204" pitchFamily="34" charset="0"/>
              </a:rPr>
              <a:t>bàn</a:t>
            </a:r>
            <a:r>
              <a:rPr lang="vi-VN" sz="1800" u="none" strike="noStrike" spc="0" dirty="0">
                <a:solidFill>
                  <a:srgbClr val="C00000"/>
                </a:solidFill>
                <a:effectLst/>
                <a:latin typeface="Times New Roman" panose="02020603050405020304" pitchFamily="18" charset="0"/>
                <a:ea typeface="Arial" panose="020B0604020202020204" pitchFamily="34" charset="0"/>
                <a:cs typeface="Arial" panose="020B0604020202020204" pitchFamily="34" charset="0"/>
              </a:rPr>
              <a:t> chân, chân </a:t>
            </a:r>
            <a:r>
              <a:rPr lang="vi-VN" sz="1800" u="none" strike="noStrike" spc="0" dirty="0" err="1">
                <a:solidFill>
                  <a:srgbClr val="C00000"/>
                </a:solidFill>
                <a:effectLst/>
                <a:latin typeface="Times New Roman" panose="02020603050405020304" pitchFamily="18" charset="0"/>
                <a:ea typeface="Arial" panose="020B0604020202020204" pitchFamily="34" charset="0"/>
                <a:cs typeface="Arial" panose="020B0604020202020204" pitchFamily="34" charset="0"/>
              </a:rPr>
              <a:t>trái</a:t>
            </a:r>
            <a:r>
              <a:rPr lang="vi-VN" sz="1800" u="none" strike="noStrike" spc="0" dirty="0">
                <a:solidFill>
                  <a:srgbClr val="C00000"/>
                </a:solidFill>
                <a:effectLst/>
                <a:latin typeface="Times New Roman" panose="02020603050405020304" pitchFamily="18" charset="0"/>
                <a:ea typeface="Arial" panose="020B0604020202020204" pitchFamily="34" charset="0"/>
                <a:cs typeface="Arial" panose="020B0604020202020204" pitchFamily="34" charset="0"/>
              </a:rPr>
              <a:t> nâng cao </a:t>
            </a:r>
            <a:r>
              <a:rPr lang="vi-VN" sz="1800" u="none" strike="noStrike" spc="0" dirty="0" err="1">
                <a:solidFill>
                  <a:srgbClr val="C00000"/>
                </a:solidFill>
                <a:effectLst/>
                <a:latin typeface="Times New Roman" panose="02020603050405020304" pitchFamily="18" charset="0"/>
                <a:ea typeface="Arial" panose="020B0604020202020204" pitchFamily="34" charset="0"/>
                <a:cs typeface="Arial" panose="020B0604020202020204" pitchFamily="34" charset="0"/>
              </a:rPr>
              <a:t>gót</a:t>
            </a:r>
            <a:r>
              <a:rPr lang="vi-VN" sz="1800" u="none" strike="noStrike" spc="0" dirty="0">
                <a:solidFill>
                  <a:srgbClr val="C00000"/>
                </a:solidFill>
                <a:effectLst/>
                <a:latin typeface="Times New Roman" panose="02020603050405020304" pitchFamily="18" charset="0"/>
                <a:ea typeface="Arial" panose="020B0604020202020204" pitchFamily="34" charset="0"/>
                <a:cs typeface="Arial" panose="020B0604020202020204" pitchFamily="34" charset="0"/>
              </a:rPr>
              <a:t>, </a:t>
            </a:r>
            <a:r>
              <a:rPr lang="vi-VN" sz="1800" u="none" strike="noStrike" spc="0" dirty="0" err="1">
                <a:solidFill>
                  <a:srgbClr val="C00000"/>
                </a:solidFill>
                <a:effectLst/>
                <a:latin typeface="Times New Roman" panose="02020603050405020304" pitchFamily="18" charset="0"/>
                <a:ea typeface="Arial" panose="020B0604020202020204" pitchFamily="34" charset="0"/>
                <a:cs typeface="Arial" panose="020B0604020202020204" pitchFamily="34" charset="0"/>
              </a:rPr>
              <a:t>nửa</a:t>
            </a:r>
            <a:r>
              <a:rPr lang="vi-VN" sz="1800" u="none" strike="noStrike" spc="0" dirty="0">
                <a:solidFill>
                  <a:srgbClr val="C00000"/>
                </a:solidFill>
                <a:effectLst/>
                <a:latin typeface="Times New Roman" panose="02020603050405020304" pitchFamily="18" charset="0"/>
                <a:ea typeface="Arial" panose="020B0604020202020204" pitchFamily="34" charset="0"/>
                <a:cs typeface="Arial" panose="020B0604020202020204" pitchFamily="34" charset="0"/>
              </a:rPr>
              <a:t> </a:t>
            </a:r>
            <a:r>
              <a:rPr lang="vi-VN" sz="1800" u="none" strike="noStrike" spc="0" dirty="0" err="1">
                <a:solidFill>
                  <a:srgbClr val="C00000"/>
                </a:solidFill>
                <a:effectLst/>
                <a:latin typeface="Times New Roman" panose="02020603050405020304" pitchFamily="18" charset="0"/>
                <a:ea typeface="Arial" panose="020B0604020202020204" pitchFamily="34" charset="0"/>
                <a:cs typeface="Arial" panose="020B0604020202020204" pitchFamily="34" charset="0"/>
              </a:rPr>
              <a:t>trước</a:t>
            </a:r>
            <a:r>
              <a:rPr lang="vi-VN" sz="1800" u="none" strike="noStrike" spc="0" dirty="0">
                <a:solidFill>
                  <a:srgbClr val="C00000"/>
                </a:solidFill>
                <a:effectLst/>
                <a:latin typeface="Times New Roman" panose="02020603050405020304" pitchFamily="18" charset="0"/>
                <a:ea typeface="Arial" panose="020B0604020202020204" pitchFamily="34" charset="0"/>
                <a:cs typeface="Arial" panose="020B0604020202020204" pitchFamily="34" charset="0"/>
              </a:rPr>
              <a:t> </a:t>
            </a:r>
            <a:r>
              <a:rPr lang="vi-VN" sz="1800" u="none" strike="noStrike" spc="0" dirty="0" err="1">
                <a:solidFill>
                  <a:srgbClr val="C00000"/>
                </a:solidFill>
                <a:effectLst/>
                <a:latin typeface="Times New Roman" panose="02020603050405020304" pitchFamily="18" charset="0"/>
                <a:ea typeface="Arial" panose="020B0604020202020204" pitchFamily="34" charset="0"/>
                <a:cs typeface="Arial" panose="020B0604020202020204" pitchFamily="34" charset="0"/>
              </a:rPr>
              <a:t>bàn</a:t>
            </a:r>
            <a:r>
              <a:rPr lang="vi-VN" sz="1800" u="none" strike="noStrike" spc="0" dirty="0">
                <a:solidFill>
                  <a:srgbClr val="C00000"/>
                </a:solidFill>
                <a:effectLst/>
                <a:latin typeface="Times New Roman" panose="02020603050405020304" pitchFamily="18" charset="0"/>
                <a:ea typeface="Arial" panose="020B0604020202020204" pitchFamily="34" charset="0"/>
                <a:cs typeface="Arial" panose="020B0604020202020204" pitchFamily="34" charset="0"/>
              </a:rPr>
              <a:t> chân </a:t>
            </a:r>
            <a:r>
              <a:rPr lang="vi-VN" sz="1800" u="none" strike="noStrike" spc="0" dirty="0" err="1">
                <a:solidFill>
                  <a:srgbClr val="C00000"/>
                </a:solidFill>
                <a:effectLst/>
                <a:latin typeface="Times New Roman" panose="02020603050405020304" pitchFamily="18" charset="0"/>
                <a:ea typeface="Arial" panose="020B0604020202020204" pitchFamily="34" charset="0"/>
                <a:cs typeface="Arial" panose="020B0604020202020204" pitchFamily="34" charset="0"/>
              </a:rPr>
              <a:t>chạm</a:t>
            </a:r>
            <a:r>
              <a:rPr lang="vi-VN" sz="1800" u="none" strike="noStrike" spc="0" dirty="0">
                <a:solidFill>
                  <a:srgbClr val="C00000"/>
                </a:solidFill>
                <a:effectLst/>
                <a:latin typeface="Times New Roman" panose="02020603050405020304" pitchFamily="18" charset="0"/>
                <a:ea typeface="Arial" panose="020B0604020202020204" pitchFamily="34" charset="0"/>
                <a:cs typeface="Arial" panose="020B0604020202020204" pitchFamily="34" charset="0"/>
              </a:rPr>
              <a:t> </a:t>
            </a:r>
            <a:r>
              <a:rPr lang="vi-VN" sz="1800" u="none" strike="noStrike" spc="0" dirty="0" err="1">
                <a:solidFill>
                  <a:srgbClr val="C00000"/>
                </a:solidFill>
                <a:effectLst/>
                <a:latin typeface="Times New Roman" panose="02020603050405020304" pitchFamily="18" charset="0"/>
                <a:ea typeface="Arial" panose="020B0604020202020204" pitchFamily="34" charset="0"/>
                <a:cs typeface="Arial" panose="020B0604020202020204" pitchFamily="34" charset="0"/>
              </a:rPr>
              <a:t>đất</a:t>
            </a:r>
            <a:r>
              <a:rPr lang="vi-VN" sz="1800" u="none" strike="noStrike" spc="0" dirty="0">
                <a:solidFill>
                  <a:srgbClr val="C00000"/>
                </a:solidFill>
                <a:effectLst/>
                <a:latin typeface="Times New Roman" panose="02020603050405020304" pitchFamily="18" charset="0"/>
                <a:ea typeface="Arial" panose="020B0604020202020204" pitchFamily="34" charset="0"/>
                <a:cs typeface="Arial" panose="020B0604020202020204" pitchFamily="34" charset="0"/>
              </a:rPr>
              <a:t>.</a:t>
            </a:r>
            <a:r>
              <a:rPr lang="en-US" sz="1800" u="none" strike="noStrike" spc="0" dirty="0">
                <a:solidFill>
                  <a:srgbClr val="C00000"/>
                </a:solidFill>
                <a:effectLst/>
                <a:latin typeface="Arial" panose="020B0604020202020204" pitchFamily="34" charset="0"/>
                <a:ea typeface="Arial" panose="020B0604020202020204" pitchFamily="34" charset="0"/>
                <a:cs typeface="Arial" panose="020B0604020202020204" pitchFamily="34" charset="0"/>
              </a:rPr>
              <a:t/>
            </a:r>
            <a:br>
              <a:rPr lang="en-US" sz="1800" u="none" strike="noStrike" spc="0" dirty="0">
                <a:solidFill>
                  <a:srgbClr val="C00000"/>
                </a:solidFill>
                <a:effectLst/>
                <a:latin typeface="Arial" panose="020B0604020202020204" pitchFamily="34" charset="0"/>
                <a:ea typeface="Arial" panose="020B0604020202020204" pitchFamily="34" charset="0"/>
                <a:cs typeface="Arial" panose="020B0604020202020204" pitchFamily="34" charset="0"/>
              </a:rPr>
            </a:br>
            <a:r>
              <a:rPr lang="en-US" sz="1800" u="none" strike="noStrike" spc="0" dirty="0">
                <a:solidFill>
                  <a:srgbClr val="C00000"/>
                </a:solidFill>
                <a:effectLst/>
                <a:latin typeface="Arial" panose="020B0604020202020204" pitchFamily="34" charset="0"/>
                <a:ea typeface="Arial" panose="020B0604020202020204" pitchFamily="34" charset="0"/>
                <a:cs typeface="Arial" panose="020B0604020202020204" pitchFamily="34" charset="0"/>
              </a:rPr>
              <a:t>- </a:t>
            </a:r>
            <a:r>
              <a:rPr lang="vi-VN" sz="1800" dirty="0">
                <a:solidFill>
                  <a:srgbClr val="C00000"/>
                </a:solidFill>
                <a:effectLst/>
                <a:latin typeface="Times New Roman" panose="02020603050405020304" pitchFamily="18" charset="0"/>
                <a:ea typeface="Courier New" panose="02070309020205020404" pitchFamily="49" charset="0"/>
              </a:rPr>
              <a:t>Luân phiên đ</a:t>
            </a:r>
            <a:r>
              <a:rPr lang="en-US" sz="1800" dirty="0">
                <a:solidFill>
                  <a:srgbClr val="C00000"/>
                </a:solidFill>
                <a:effectLst/>
                <a:latin typeface="Times New Roman" panose="02020603050405020304" pitchFamily="18" charset="0"/>
                <a:ea typeface="Courier New" panose="02070309020205020404" pitchFamily="49" charset="0"/>
              </a:rPr>
              <a:t>ổ</a:t>
            </a:r>
            <a:r>
              <a:rPr lang="vi-VN" sz="1800" dirty="0">
                <a:solidFill>
                  <a:srgbClr val="C00000"/>
                </a:solidFill>
                <a:effectLst/>
                <a:latin typeface="Times New Roman" panose="02020603050405020304" pitchFamily="18" charset="0"/>
                <a:ea typeface="Courier New" panose="02070309020205020404" pitchFamily="49" charset="0"/>
              </a:rPr>
              <a:t>i chân </a:t>
            </a:r>
            <a:r>
              <a:rPr lang="vi-VN" sz="1800" dirty="0" err="1">
                <a:solidFill>
                  <a:srgbClr val="C00000"/>
                </a:solidFill>
                <a:effectLst/>
                <a:latin typeface="Times New Roman" panose="02020603050405020304" pitchFamily="18" charset="0"/>
                <a:ea typeface="Courier New" panose="02070309020205020404" pitchFamily="49" charset="0"/>
              </a:rPr>
              <a:t>và</a:t>
            </a:r>
            <a:r>
              <a:rPr lang="vi-VN" sz="1800" dirty="0">
                <a:solidFill>
                  <a:srgbClr val="C00000"/>
                </a:solidFill>
                <a:effectLst/>
                <a:latin typeface="Times New Roman" panose="02020603050405020304" pitchFamily="18" charset="0"/>
                <a:ea typeface="Courier New" panose="02070309020205020404" pitchFamily="49" charset="0"/>
              </a:rPr>
              <a:t> </a:t>
            </a:r>
            <a:r>
              <a:rPr lang="vi-VN" sz="1800" dirty="0" err="1">
                <a:solidFill>
                  <a:srgbClr val="C00000"/>
                </a:solidFill>
                <a:effectLst/>
                <a:latin typeface="Times New Roman" panose="02020603050405020304" pitchFamily="18" charset="0"/>
                <a:ea typeface="Courier New" panose="02070309020205020404" pitchFamily="49" charset="0"/>
              </a:rPr>
              <a:t>lặp</a:t>
            </a:r>
            <a:r>
              <a:rPr lang="vi-VN" sz="1800" dirty="0">
                <a:solidFill>
                  <a:srgbClr val="C00000"/>
                </a:solidFill>
                <a:effectLst/>
                <a:latin typeface="Times New Roman" panose="02020603050405020304" pitchFamily="18" charset="0"/>
                <a:ea typeface="Courier New" panose="02070309020205020404" pitchFamily="49" charset="0"/>
              </a:rPr>
              <a:t> </a:t>
            </a:r>
            <a:r>
              <a:rPr lang="vi-VN" sz="1800" dirty="0" err="1">
                <a:solidFill>
                  <a:srgbClr val="C00000"/>
                </a:solidFill>
                <a:effectLst/>
                <a:latin typeface="Times New Roman" panose="02020603050405020304" pitchFamily="18" charset="0"/>
                <a:ea typeface="Courier New" panose="02070309020205020404" pitchFamily="49" charset="0"/>
              </a:rPr>
              <a:t>lại</a:t>
            </a:r>
            <a:r>
              <a:rPr lang="vi-VN" sz="1800" dirty="0">
                <a:solidFill>
                  <a:srgbClr val="C00000"/>
                </a:solidFill>
                <a:effectLst/>
                <a:latin typeface="Times New Roman" panose="02020603050405020304" pitchFamily="18" charset="0"/>
                <a:ea typeface="Courier New" panose="02070309020205020404" pitchFamily="49" charset="0"/>
              </a:rPr>
              <a:t> </a:t>
            </a:r>
            <a:r>
              <a:rPr lang="vi-VN" sz="1800" dirty="0" err="1">
                <a:solidFill>
                  <a:srgbClr val="C00000"/>
                </a:solidFill>
                <a:effectLst/>
                <a:latin typeface="Times New Roman" panose="02020603050405020304" pitchFamily="18" charset="0"/>
                <a:ea typeface="Courier New" panose="02070309020205020404" pitchFamily="49" charset="0"/>
              </a:rPr>
              <a:t>động</a:t>
            </a:r>
            <a:r>
              <a:rPr lang="vi-VN" sz="1800" dirty="0">
                <a:solidFill>
                  <a:srgbClr val="C00000"/>
                </a:solidFill>
                <a:effectLst/>
                <a:latin typeface="Times New Roman" panose="02020603050405020304" pitchFamily="18" charset="0"/>
                <a:ea typeface="Courier New" panose="02070309020205020404" pitchFamily="49" charset="0"/>
              </a:rPr>
              <a:t> </a:t>
            </a:r>
            <a:r>
              <a:rPr lang="vi-VN" sz="1800" dirty="0" err="1">
                <a:solidFill>
                  <a:srgbClr val="C00000"/>
                </a:solidFill>
                <a:effectLst/>
                <a:latin typeface="Times New Roman" panose="02020603050405020304" pitchFamily="18" charset="0"/>
                <a:ea typeface="Courier New" panose="02070309020205020404" pitchFamily="49" charset="0"/>
              </a:rPr>
              <a:t>tác</a:t>
            </a:r>
            <a:r>
              <a:rPr lang="vi-VN" sz="1800" dirty="0">
                <a:solidFill>
                  <a:srgbClr val="C00000"/>
                </a:solidFill>
                <a:effectLst/>
                <a:latin typeface="Times New Roman" panose="02020603050405020304" pitchFamily="18" charset="0"/>
                <a:ea typeface="Courier New" panose="02070309020205020404" pitchFamily="49" charset="0"/>
              </a:rPr>
              <a:t>, </a:t>
            </a:r>
            <a:r>
              <a:rPr lang="vi-VN" sz="1800" dirty="0" err="1">
                <a:solidFill>
                  <a:srgbClr val="C00000"/>
                </a:solidFill>
                <a:effectLst/>
                <a:latin typeface="Times New Roman" panose="02020603050405020304" pitchFamily="18" charset="0"/>
                <a:ea typeface="Courier New" panose="02070309020205020404" pitchFamily="49" charset="0"/>
              </a:rPr>
              <a:t>kết</a:t>
            </a:r>
            <a:r>
              <a:rPr lang="vi-VN" sz="1800" dirty="0">
                <a:solidFill>
                  <a:srgbClr val="C00000"/>
                </a:solidFill>
                <a:effectLst/>
                <a:latin typeface="Times New Roman" panose="02020603050405020304" pitchFamily="18" charset="0"/>
                <a:ea typeface="Courier New" panose="02070309020205020404" pitchFamily="49" charset="0"/>
              </a:rPr>
              <a:t> </a:t>
            </a:r>
            <a:r>
              <a:rPr lang="vi-VN" sz="1800" dirty="0" err="1">
                <a:solidFill>
                  <a:srgbClr val="C00000"/>
                </a:solidFill>
                <a:effectLst/>
                <a:latin typeface="Times New Roman" panose="02020603050405020304" pitchFamily="18" charset="0"/>
                <a:ea typeface="Courier New" panose="02070309020205020404" pitchFamily="49" charset="0"/>
              </a:rPr>
              <a:t>hợp</a:t>
            </a:r>
            <a:r>
              <a:rPr lang="vi-VN" sz="1800" dirty="0">
                <a:solidFill>
                  <a:srgbClr val="C00000"/>
                </a:solidFill>
                <a:effectLst/>
                <a:latin typeface="Times New Roman" panose="02020603050405020304" pitchFamily="18" charset="0"/>
                <a:ea typeface="Courier New" panose="02070309020205020404" pitchFamily="49" charset="0"/>
              </a:rPr>
              <a:t> di </a:t>
            </a:r>
            <a:r>
              <a:rPr lang="vi-VN" sz="1800" dirty="0" err="1">
                <a:solidFill>
                  <a:srgbClr val="C00000"/>
                </a:solidFill>
                <a:effectLst/>
                <a:latin typeface="Times New Roman" panose="02020603050405020304" pitchFamily="18" charset="0"/>
                <a:ea typeface="Courier New" panose="02070309020205020404" pitchFamily="49" charset="0"/>
              </a:rPr>
              <a:t>chuyền</a:t>
            </a:r>
            <a:r>
              <a:rPr lang="vi-VN" sz="1800" dirty="0">
                <a:solidFill>
                  <a:srgbClr val="C00000"/>
                </a:solidFill>
                <a:effectLst/>
                <a:latin typeface="Times New Roman" panose="02020603050405020304" pitchFamily="18" charset="0"/>
                <a:ea typeface="Courier New" panose="02070309020205020404" pitchFamily="49" charset="0"/>
              </a:rPr>
              <a:t> ra </a:t>
            </a:r>
            <a:r>
              <a:rPr lang="vi-VN" sz="1800" dirty="0" err="1">
                <a:solidFill>
                  <a:srgbClr val="C00000"/>
                </a:solidFill>
                <a:effectLst/>
                <a:latin typeface="Times New Roman" panose="02020603050405020304" pitchFamily="18" charset="0"/>
                <a:ea typeface="Courier New" panose="02070309020205020404" pitchFamily="49" charset="0"/>
              </a:rPr>
              <a:t>trước</a:t>
            </a:r>
            <a:r>
              <a:rPr lang="vi-VN" sz="1800" dirty="0">
                <a:solidFill>
                  <a:srgbClr val="C00000"/>
                </a:solidFill>
                <a:effectLst/>
                <a:latin typeface="Times New Roman" panose="02020603050405020304" pitchFamily="18" charset="0"/>
                <a:ea typeface="Courier New" panose="02070309020205020404" pitchFamily="49" charset="0"/>
              </a:rPr>
              <a:t> </a:t>
            </a:r>
            <a:r>
              <a:rPr lang="vi-VN" sz="1800" dirty="0" err="1">
                <a:solidFill>
                  <a:srgbClr val="C00000"/>
                </a:solidFill>
                <a:effectLst/>
                <a:latin typeface="Times New Roman" panose="02020603050405020304" pitchFamily="18" charset="0"/>
                <a:ea typeface="Courier New" panose="02070309020205020404" pitchFamily="49" charset="0"/>
              </a:rPr>
              <a:t>thành</a:t>
            </a:r>
            <a:r>
              <a:rPr lang="vi-VN" sz="1800" dirty="0">
                <a:solidFill>
                  <a:srgbClr val="C00000"/>
                </a:solidFill>
                <a:effectLst/>
                <a:latin typeface="Times New Roman" panose="02020603050405020304" pitchFamily="18" charset="0"/>
                <a:ea typeface="Courier New" panose="02070309020205020404" pitchFamily="49" charset="0"/>
              </a:rPr>
              <a:t> </a:t>
            </a:r>
            <a:r>
              <a:rPr lang="vi-VN" sz="1800" dirty="0" err="1">
                <a:solidFill>
                  <a:srgbClr val="C00000"/>
                </a:solidFill>
                <a:effectLst/>
                <a:latin typeface="Times New Roman" panose="02020603050405020304" pitchFamily="18" charset="0"/>
                <a:ea typeface="Courier New" panose="02070309020205020404" pitchFamily="49" charset="0"/>
              </a:rPr>
              <a:t>động</a:t>
            </a:r>
            <a:r>
              <a:rPr lang="vi-VN" sz="1800" dirty="0">
                <a:solidFill>
                  <a:srgbClr val="C00000"/>
                </a:solidFill>
                <a:effectLst/>
                <a:latin typeface="Times New Roman" panose="02020603050405020304" pitchFamily="18" charset="0"/>
                <a:ea typeface="Courier New" panose="02070309020205020404" pitchFamily="49" charset="0"/>
              </a:rPr>
              <a:t> </a:t>
            </a:r>
            <a:r>
              <a:rPr lang="vi-VN" sz="1800" dirty="0" err="1">
                <a:solidFill>
                  <a:srgbClr val="C00000"/>
                </a:solidFill>
                <a:effectLst/>
                <a:latin typeface="Times New Roman" panose="02020603050405020304" pitchFamily="18" charset="0"/>
                <a:ea typeface="Courier New" panose="02070309020205020404" pitchFamily="49" charset="0"/>
              </a:rPr>
              <a:t>tác</a:t>
            </a:r>
            <a:r>
              <a:rPr lang="vi-VN" sz="1800" dirty="0">
                <a:solidFill>
                  <a:srgbClr val="C00000"/>
                </a:solidFill>
                <a:effectLst/>
                <a:latin typeface="Times New Roman" panose="02020603050405020304" pitchFamily="18" charset="0"/>
                <a:ea typeface="Courier New" panose="02070309020205020404" pitchFamily="49" charset="0"/>
              </a:rPr>
              <a:t> </a:t>
            </a:r>
            <a:r>
              <a:rPr lang="vi-VN" sz="1800" dirty="0" err="1">
                <a:solidFill>
                  <a:srgbClr val="C00000"/>
                </a:solidFill>
                <a:effectLst/>
                <a:latin typeface="Times New Roman" panose="02020603050405020304" pitchFamily="18" charset="0"/>
                <a:ea typeface="Courier New" panose="02070309020205020404" pitchFamily="49" charset="0"/>
              </a:rPr>
              <a:t>chạy</a:t>
            </a:r>
            <a:r>
              <a:rPr lang="vi-VN" sz="1800" dirty="0">
                <a:solidFill>
                  <a:srgbClr val="C00000"/>
                </a:solidFill>
                <a:effectLst/>
                <a:latin typeface="Times New Roman" panose="02020603050405020304" pitchFamily="18" charset="0"/>
                <a:ea typeface="Courier New" panose="02070309020205020404" pitchFamily="49" charset="0"/>
              </a:rPr>
              <a:t> </a:t>
            </a:r>
            <a:r>
              <a:rPr lang="vi-VN" sz="1800" dirty="0" err="1">
                <a:solidFill>
                  <a:srgbClr val="C00000"/>
                </a:solidFill>
                <a:effectLst/>
                <a:latin typeface="Times New Roman" panose="02020603050405020304" pitchFamily="18" charset="0"/>
                <a:ea typeface="Courier New" panose="02070309020205020404" pitchFamily="49" charset="0"/>
              </a:rPr>
              <a:t>bước</a:t>
            </a:r>
            <a:r>
              <a:rPr lang="vi-VN" sz="1800" dirty="0">
                <a:solidFill>
                  <a:srgbClr val="C00000"/>
                </a:solidFill>
                <a:effectLst/>
                <a:latin typeface="Times New Roman" panose="02020603050405020304" pitchFamily="18" charset="0"/>
                <a:ea typeface="Courier New" panose="02070309020205020404" pitchFamily="49" charset="0"/>
              </a:rPr>
              <a:t> </a:t>
            </a:r>
            <a:r>
              <a:rPr lang="vi-VN" sz="1800" dirty="0" err="1">
                <a:solidFill>
                  <a:srgbClr val="C00000"/>
                </a:solidFill>
                <a:effectLst/>
                <a:latin typeface="Times New Roman" panose="02020603050405020304" pitchFamily="18" charset="0"/>
                <a:ea typeface="Courier New" panose="02070309020205020404" pitchFamily="49" charset="0"/>
              </a:rPr>
              <a:t>nhỏ</a:t>
            </a:r>
            <a:r>
              <a:rPr lang="vi-VN" sz="1800" dirty="0">
                <a:solidFill>
                  <a:srgbClr val="C00000"/>
                </a:solidFill>
                <a:effectLst/>
                <a:latin typeface="Times New Roman" panose="02020603050405020304" pitchFamily="18" charset="0"/>
                <a:ea typeface="Courier New" panose="02070309020205020404" pitchFamily="49" charset="0"/>
              </a:rPr>
              <a:t>. </a:t>
            </a:r>
            <a:r>
              <a:rPr lang="vi-VN" sz="1800" dirty="0" err="1">
                <a:solidFill>
                  <a:srgbClr val="C00000"/>
                </a:solidFill>
                <a:effectLst/>
                <a:latin typeface="Times New Roman" panose="02020603050405020304" pitchFamily="18" charset="0"/>
                <a:ea typeface="Courier New" panose="02070309020205020404" pitchFamily="49" charset="0"/>
              </a:rPr>
              <a:t>Bàn</a:t>
            </a:r>
            <a:r>
              <a:rPr lang="vi-VN" sz="1800" dirty="0">
                <a:solidFill>
                  <a:srgbClr val="C00000"/>
                </a:solidFill>
                <a:effectLst/>
                <a:latin typeface="Times New Roman" panose="02020603050405020304" pitchFamily="18" charset="0"/>
                <a:ea typeface="Courier New" panose="02070309020205020404" pitchFamily="49" charset="0"/>
              </a:rPr>
              <a:t> chân </a:t>
            </a:r>
            <a:r>
              <a:rPr lang="vi-VN" sz="1800" dirty="0" err="1">
                <a:solidFill>
                  <a:srgbClr val="C00000"/>
                </a:solidFill>
                <a:effectLst/>
                <a:latin typeface="Times New Roman" panose="02020603050405020304" pitchFamily="18" charset="0"/>
                <a:ea typeface="Courier New" panose="02070309020205020404" pitchFamily="49" charset="0"/>
              </a:rPr>
              <a:t>tiếp</a:t>
            </a:r>
            <a:r>
              <a:rPr lang="vi-VN" sz="1800" dirty="0">
                <a:solidFill>
                  <a:srgbClr val="C00000"/>
                </a:solidFill>
                <a:effectLst/>
                <a:latin typeface="Times New Roman" panose="02020603050405020304" pitchFamily="18" charset="0"/>
                <a:ea typeface="Courier New" panose="02070309020205020404" pitchFamily="49" charset="0"/>
              </a:rPr>
              <a:t> </a:t>
            </a:r>
            <a:r>
              <a:rPr lang="vi-VN" sz="1800" dirty="0" err="1">
                <a:solidFill>
                  <a:srgbClr val="C00000"/>
                </a:solidFill>
                <a:effectLst/>
                <a:latin typeface="Times New Roman" panose="02020603050405020304" pitchFamily="18" charset="0"/>
                <a:ea typeface="Courier New" panose="02070309020205020404" pitchFamily="49" charset="0"/>
              </a:rPr>
              <a:t>đất</a:t>
            </a:r>
            <a:r>
              <a:rPr lang="vi-VN" sz="1800" dirty="0">
                <a:solidFill>
                  <a:srgbClr val="C00000"/>
                </a:solidFill>
                <a:effectLst/>
                <a:latin typeface="Times New Roman" panose="02020603050405020304" pitchFamily="18" charset="0"/>
                <a:ea typeface="Courier New" panose="02070309020205020404" pitchFamily="49" charset="0"/>
              </a:rPr>
              <a:t> </a:t>
            </a:r>
            <a:r>
              <a:rPr lang="vi-VN" sz="1800" dirty="0" err="1">
                <a:solidFill>
                  <a:srgbClr val="C00000"/>
                </a:solidFill>
                <a:effectLst/>
                <a:latin typeface="Times New Roman" panose="02020603050405020304" pitchFamily="18" charset="0"/>
                <a:ea typeface="Courier New" panose="02070309020205020404" pitchFamily="49" charset="0"/>
              </a:rPr>
              <a:t>nhẹ</a:t>
            </a:r>
            <a:r>
              <a:rPr lang="vi-VN" sz="1800" dirty="0">
                <a:solidFill>
                  <a:srgbClr val="C00000"/>
                </a:solidFill>
                <a:effectLst/>
                <a:latin typeface="Times New Roman" panose="02020603050405020304" pitchFamily="18" charset="0"/>
                <a:ea typeface="Courier New" panose="02070309020205020404" pitchFamily="49" charset="0"/>
              </a:rPr>
              <a:t> </a:t>
            </a:r>
            <a:r>
              <a:rPr lang="vi-VN" sz="1800" dirty="0" err="1">
                <a:solidFill>
                  <a:srgbClr val="C00000"/>
                </a:solidFill>
                <a:effectLst/>
                <a:latin typeface="Times New Roman" panose="02020603050405020304" pitchFamily="18" charset="0"/>
                <a:ea typeface="Courier New" panose="02070309020205020404" pitchFamily="49" charset="0"/>
              </a:rPr>
              <a:t>nhàng</a:t>
            </a:r>
            <a:r>
              <a:rPr lang="vi-VN" sz="1800" dirty="0">
                <a:solidFill>
                  <a:srgbClr val="C00000"/>
                </a:solidFill>
                <a:effectLst/>
                <a:latin typeface="Times New Roman" panose="02020603050405020304" pitchFamily="18" charset="0"/>
                <a:ea typeface="Courier New" panose="02070309020205020404" pitchFamily="49" charset="0"/>
              </a:rPr>
              <a:t> theo </a:t>
            </a:r>
            <a:r>
              <a:rPr lang="vi-VN" sz="1800" dirty="0" err="1">
                <a:solidFill>
                  <a:srgbClr val="C00000"/>
                </a:solidFill>
                <a:effectLst/>
                <a:latin typeface="Times New Roman" panose="02020603050405020304" pitchFamily="18" charset="0"/>
                <a:ea typeface="Courier New" panose="02070309020205020404" pitchFamily="49" charset="0"/>
              </a:rPr>
              <a:t>thứ</a:t>
            </a:r>
            <a:r>
              <a:rPr lang="vi-VN" sz="1800" dirty="0">
                <a:solidFill>
                  <a:srgbClr val="C00000"/>
                </a:solidFill>
                <a:effectLst/>
                <a:latin typeface="Times New Roman" panose="02020603050405020304" pitchFamily="18" charset="0"/>
                <a:ea typeface="Courier New" panose="02070309020205020404" pitchFamily="49" charset="0"/>
              </a:rPr>
              <a:t> </a:t>
            </a:r>
            <a:r>
              <a:rPr lang="vi-VN" sz="1800" dirty="0" err="1">
                <a:solidFill>
                  <a:srgbClr val="C00000"/>
                </a:solidFill>
                <a:effectLst/>
                <a:latin typeface="Times New Roman" panose="02020603050405020304" pitchFamily="18" charset="0"/>
                <a:ea typeface="Courier New" panose="02070309020205020404" pitchFamily="49" charset="0"/>
              </a:rPr>
              <a:t>tự</a:t>
            </a:r>
            <a:r>
              <a:rPr lang="vi-VN" sz="1800" dirty="0">
                <a:solidFill>
                  <a:srgbClr val="C00000"/>
                </a:solidFill>
                <a:effectLst/>
                <a:latin typeface="Times New Roman" panose="02020603050405020304" pitchFamily="18" charset="0"/>
                <a:ea typeface="Courier New" panose="02070309020205020404" pitchFamily="49" charset="0"/>
              </a:rPr>
              <a:t> </a:t>
            </a:r>
            <a:r>
              <a:rPr lang="vi-VN" sz="1800" dirty="0" err="1">
                <a:solidFill>
                  <a:srgbClr val="C00000"/>
                </a:solidFill>
                <a:effectLst/>
                <a:latin typeface="Times New Roman" panose="02020603050405020304" pitchFamily="18" charset="0"/>
                <a:ea typeface="Courier New" panose="02070309020205020404" pitchFamily="49" charset="0"/>
              </a:rPr>
              <a:t>từ</a:t>
            </a:r>
            <a:r>
              <a:rPr lang="vi-VN" sz="1800" dirty="0">
                <a:solidFill>
                  <a:srgbClr val="C00000"/>
                </a:solidFill>
                <a:effectLst/>
                <a:latin typeface="Times New Roman" panose="02020603050405020304" pitchFamily="18" charset="0"/>
                <a:ea typeface="Courier New" panose="02070309020205020404" pitchFamily="49" charset="0"/>
              </a:rPr>
              <a:t> </a:t>
            </a:r>
            <a:r>
              <a:rPr lang="vi-VN" sz="1800" dirty="0" err="1">
                <a:solidFill>
                  <a:srgbClr val="C00000"/>
                </a:solidFill>
                <a:effectLst/>
                <a:latin typeface="Times New Roman" panose="02020603050405020304" pitchFamily="18" charset="0"/>
                <a:ea typeface="Courier New" panose="02070309020205020404" pitchFamily="49" charset="0"/>
              </a:rPr>
              <a:t>nửa</a:t>
            </a:r>
            <a:r>
              <a:rPr lang="vi-VN" sz="1800" dirty="0">
                <a:solidFill>
                  <a:srgbClr val="C00000"/>
                </a:solidFill>
                <a:effectLst/>
                <a:latin typeface="Times New Roman" panose="02020603050405020304" pitchFamily="18" charset="0"/>
                <a:ea typeface="Courier New" panose="02070309020205020404" pitchFamily="49" charset="0"/>
              </a:rPr>
              <a:t> </a:t>
            </a:r>
            <a:r>
              <a:rPr lang="vi-VN" sz="1800" dirty="0" err="1">
                <a:solidFill>
                  <a:srgbClr val="C00000"/>
                </a:solidFill>
                <a:effectLst/>
                <a:latin typeface="Times New Roman" panose="02020603050405020304" pitchFamily="18" charset="0"/>
                <a:ea typeface="Courier New" panose="02070309020205020404" pitchFamily="49" charset="0"/>
              </a:rPr>
              <a:t>trước</a:t>
            </a:r>
            <a:r>
              <a:rPr lang="vi-VN" sz="1800" dirty="0">
                <a:solidFill>
                  <a:srgbClr val="C00000"/>
                </a:solidFill>
                <a:effectLst/>
                <a:latin typeface="Times New Roman" panose="02020603050405020304" pitchFamily="18" charset="0"/>
                <a:ea typeface="Courier New" panose="02070309020205020404" pitchFamily="49" charset="0"/>
              </a:rPr>
              <a:t> </a:t>
            </a:r>
            <a:r>
              <a:rPr lang="vi-VN" sz="1800" dirty="0" err="1">
                <a:solidFill>
                  <a:srgbClr val="C00000"/>
                </a:solidFill>
                <a:effectLst/>
                <a:latin typeface="Times New Roman" panose="02020603050405020304" pitchFamily="18" charset="0"/>
                <a:ea typeface="Courier New" panose="02070309020205020404" pitchFamily="49" charset="0"/>
              </a:rPr>
              <a:t>bàn</a:t>
            </a:r>
            <a:r>
              <a:rPr lang="vi-VN" sz="1800" dirty="0">
                <a:solidFill>
                  <a:srgbClr val="C00000"/>
                </a:solidFill>
                <a:effectLst/>
                <a:latin typeface="Times New Roman" panose="02020603050405020304" pitchFamily="18" charset="0"/>
                <a:ea typeface="Courier New" panose="02070309020205020404" pitchFamily="49" charset="0"/>
              </a:rPr>
              <a:t> chân </a:t>
            </a:r>
            <a:r>
              <a:rPr lang="vi-VN" sz="1800" dirty="0" err="1">
                <a:solidFill>
                  <a:srgbClr val="C00000"/>
                </a:solidFill>
                <a:effectLst/>
                <a:latin typeface="Times New Roman" panose="02020603050405020304" pitchFamily="18" charset="0"/>
                <a:ea typeface="Courier New" panose="02070309020205020404" pitchFamily="49" charset="0"/>
              </a:rPr>
              <a:t>đến</a:t>
            </a:r>
            <a:r>
              <a:rPr lang="vi-VN" sz="1800" dirty="0">
                <a:solidFill>
                  <a:srgbClr val="C00000"/>
                </a:solidFill>
                <a:effectLst/>
                <a:latin typeface="Times New Roman" panose="02020603050405020304" pitchFamily="18" charset="0"/>
                <a:ea typeface="Courier New" panose="02070309020205020404" pitchFamily="49" charset="0"/>
              </a:rPr>
              <a:t> </a:t>
            </a:r>
            <a:r>
              <a:rPr lang="vi-VN" sz="1800" dirty="0" err="1">
                <a:solidFill>
                  <a:srgbClr val="C00000"/>
                </a:solidFill>
                <a:effectLst/>
                <a:latin typeface="Times New Roman" panose="02020603050405020304" pitchFamily="18" charset="0"/>
                <a:ea typeface="Courier New" panose="02070309020205020404" pitchFamily="49" charset="0"/>
              </a:rPr>
              <a:t>gót</a:t>
            </a:r>
            <a:r>
              <a:rPr lang="vi-VN" sz="1800" dirty="0">
                <a:solidFill>
                  <a:srgbClr val="C00000"/>
                </a:solidFill>
                <a:effectLst/>
                <a:latin typeface="Times New Roman" panose="02020603050405020304" pitchFamily="18" charset="0"/>
                <a:ea typeface="Courier New" panose="02070309020205020404" pitchFamily="49" charset="0"/>
              </a:rPr>
              <a:t>.</a:t>
            </a:r>
            <a:r>
              <a:rPr lang="en-US" sz="1800" dirty="0">
                <a:solidFill>
                  <a:srgbClr val="C00000"/>
                </a:solidFill>
                <a:effectLst/>
                <a:latin typeface="Times New Roman" panose="02020603050405020304" pitchFamily="18" charset="0"/>
                <a:ea typeface="Courier New" panose="02070309020205020404" pitchFamily="49" charset="0"/>
              </a:rPr>
              <a:t/>
            </a:r>
            <a:br>
              <a:rPr lang="en-US" sz="1800" dirty="0">
                <a:solidFill>
                  <a:srgbClr val="C00000"/>
                </a:solidFill>
                <a:effectLst/>
                <a:latin typeface="Times New Roman" panose="02020603050405020304" pitchFamily="18" charset="0"/>
                <a:ea typeface="Courier New" panose="02070309020205020404" pitchFamily="49" charset="0"/>
              </a:rPr>
            </a:br>
            <a:r>
              <a:rPr lang="en-US" sz="1800" dirty="0">
                <a:effectLst/>
                <a:latin typeface="Times New Roman" panose="02020603050405020304" pitchFamily="18" charset="0"/>
                <a:ea typeface="Times New Roman" panose="02020603050405020304" pitchFamily="18" charset="0"/>
              </a:rPr>
              <a:t/>
            </a:r>
            <a:br>
              <a:rPr lang="en-US" sz="1800" dirty="0">
                <a:effectLst/>
                <a:latin typeface="Times New Roman" panose="02020603050405020304" pitchFamily="18" charset="0"/>
                <a:ea typeface="Times New Roman" panose="02020603050405020304" pitchFamily="18" charset="0"/>
              </a:rPr>
            </a:br>
            <a:endParaRPr lang="en-US" sz="1800" dirty="0">
              <a:latin typeface="Times New Roman" panose="02020603050405020304" pitchFamily="18" charset="0"/>
              <a:cs typeface="Times New Roman" panose="02020603050405020304" pitchFamily="18" charset="0"/>
            </a:endParaRPr>
          </a:p>
        </p:txBody>
      </p:sp>
      <p:pic>
        <p:nvPicPr>
          <p:cNvPr id="4" name="Shape 39">
            <a:extLst>
              <a:ext uri="{FF2B5EF4-FFF2-40B4-BE49-F238E27FC236}">
                <a16:creationId xmlns="" xmlns:a16="http://schemas.microsoft.com/office/drawing/2014/main" id="{7FE017C3-3F03-4A73-B835-D187BD7CA3B8}"/>
              </a:ext>
            </a:extLst>
          </p:cNvPr>
          <p:cNvPicPr/>
          <p:nvPr/>
        </p:nvPicPr>
        <p:blipFill>
          <a:blip r:embed="rId2"/>
          <a:stretch/>
        </p:blipFill>
        <p:spPr>
          <a:xfrm>
            <a:off x="2574523" y="2654424"/>
            <a:ext cx="5530789" cy="3905250"/>
          </a:xfrm>
          <a:prstGeom prst="rect">
            <a:avLst/>
          </a:prstGeom>
        </p:spPr>
      </p:pic>
    </p:spTree>
    <p:extLst>
      <p:ext uri="{BB962C8B-B14F-4D97-AF65-F5344CB8AC3E}">
        <p14:creationId xmlns:p14="http://schemas.microsoft.com/office/powerpoint/2010/main" val="25228554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E05F2E1-1E1D-4F42-90EA-8FE6DAF941B7}"/>
              </a:ext>
            </a:extLst>
          </p:cNvPr>
          <p:cNvSpPr>
            <a:spLocks noGrp="1"/>
          </p:cNvSpPr>
          <p:nvPr>
            <p:ph type="title"/>
          </p:nvPr>
        </p:nvSpPr>
        <p:spPr>
          <a:xfrm>
            <a:off x="1218671" y="2086252"/>
            <a:ext cx="8596668" cy="4420947"/>
          </a:xfrm>
        </p:spPr>
        <p:txBody>
          <a:bodyPr/>
          <a:lstStyle/>
          <a:p>
            <a:endParaRPr lang="en-US" dirty="0"/>
          </a:p>
        </p:txBody>
      </p:sp>
      <p:sp>
        <p:nvSpPr>
          <p:cNvPr id="3" name="Content Placeholder 2">
            <a:extLst>
              <a:ext uri="{FF2B5EF4-FFF2-40B4-BE49-F238E27FC236}">
                <a16:creationId xmlns="" xmlns:a16="http://schemas.microsoft.com/office/drawing/2014/main" id="{18E9CACE-FB04-47E8-866B-DFCC1AAAECB7}"/>
              </a:ext>
            </a:extLst>
          </p:cNvPr>
          <p:cNvSpPr>
            <a:spLocks noGrp="1"/>
          </p:cNvSpPr>
          <p:nvPr>
            <p:ph idx="1"/>
          </p:nvPr>
        </p:nvSpPr>
        <p:spPr>
          <a:xfrm>
            <a:off x="670479" y="350801"/>
            <a:ext cx="8596668" cy="5508700"/>
          </a:xfrm>
        </p:spPr>
        <p:txBody>
          <a:bodyPr/>
          <a:lstStyle/>
          <a:p>
            <a:pPr marL="0" indent="0">
              <a:buNone/>
            </a:pPr>
            <a:r>
              <a:rPr lang="en-US" sz="1800" b="1" i="1" dirty="0">
                <a:effectLst/>
                <a:latin typeface="Times New Roman" panose="02020603050405020304" pitchFamily="18" charset="0"/>
                <a:ea typeface="Arial" panose="020B0604020202020204" pitchFamily="34" charset="0"/>
              </a:rPr>
              <a:t>b. </a:t>
            </a:r>
            <a:r>
              <a:rPr lang="vi-VN" sz="1800" b="1" i="1" dirty="0" err="1">
                <a:effectLst/>
                <a:latin typeface="Times New Roman" panose="02020603050405020304" pitchFamily="18" charset="0"/>
                <a:ea typeface="Arial" panose="020B0604020202020204" pitchFamily="34" charset="0"/>
              </a:rPr>
              <a:t>Động</a:t>
            </a:r>
            <a:r>
              <a:rPr lang="vi-VN" sz="1800" b="1" i="1" dirty="0">
                <a:effectLst/>
                <a:latin typeface="Times New Roman" panose="02020603050405020304" pitchFamily="18" charset="0"/>
                <a:ea typeface="Arial" panose="020B0604020202020204" pitchFamily="34" charset="0"/>
              </a:rPr>
              <a:t> </a:t>
            </a:r>
            <a:r>
              <a:rPr lang="vi-VN" sz="1800" b="1" i="1" dirty="0" err="1">
                <a:effectLst/>
                <a:latin typeface="Times New Roman" panose="02020603050405020304" pitchFamily="18" charset="0"/>
                <a:ea typeface="Arial" panose="020B0604020202020204" pitchFamily="34" charset="0"/>
              </a:rPr>
              <a:t>tác</a:t>
            </a:r>
            <a:r>
              <a:rPr lang="vi-VN" sz="1800" b="1" i="1" dirty="0">
                <a:effectLst/>
                <a:latin typeface="Times New Roman" panose="02020603050405020304" pitchFamily="18" charset="0"/>
                <a:ea typeface="Arial" panose="020B0604020202020204" pitchFamily="34" charset="0"/>
              </a:rPr>
              <a:t> nâng cao </a:t>
            </a:r>
            <a:r>
              <a:rPr lang="vi-VN" sz="1800" b="1" i="1" dirty="0" err="1">
                <a:effectLst/>
                <a:latin typeface="Times New Roman" panose="02020603050405020304" pitchFamily="18" charset="0"/>
                <a:ea typeface="Arial" panose="020B0604020202020204" pitchFamily="34" charset="0"/>
              </a:rPr>
              <a:t>đùi</a:t>
            </a:r>
            <a:endParaRPr lang="en-US" b="1" i="1" dirty="0">
              <a:latin typeface="Arial" panose="020B0604020202020204" pitchFamily="34" charset="0"/>
              <a:ea typeface="Arial" panose="020B0604020202020204" pitchFamily="34" charset="0"/>
            </a:endParaRPr>
          </a:p>
          <a:p>
            <a:pPr>
              <a:buFontTx/>
              <a:buChar char="-"/>
            </a:pPr>
            <a:r>
              <a:rPr lang="vi-VN" sz="1800" u="none" strike="noStrike" spc="0" dirty="0">
                <a:effectLst/>
                <a:latin typeface="Times New Roman" panose="02020603050405020304" pitchFamily="18" charset="0"/>
                <a:ea typeface="Arial" panose="020B0604020202020204" pitchFamily="34" charset="0"/>
                <a:cs typeface="Arial" panose="020B0604020202020204" pitchFamily="34" charset="0"/>
              </a:rPr>
              <a:t>TTCB: </a:t>
            </a:r>
            <a:r>
              <a:rPr lang="vi-VN" sz="1800" u="none" strike="noStrike" spc="0" dirty="0" err="1">
                <a:effectLst/>
                <a:latin typeface="Times New Roman" panose="02020603050405020304" pitchFamily="18" charset="0"/>
                <a:ea typeface="Arial" panose="020B0604020202020204" pitchFamily="34" charset="0"/>
                <a:cs typeface="Arial" panose="020B0604020202020204" pitchFamily="34" charset="0"/>
              </a:rPr>
              <a:t>Đứng</a:t>
            </a:r>
            <a:r>
              <a:rPr lang="vi-VN" sz="1800" u="none" strike="noStrike" spc="0" dirty="0">
                <a:effectLst/>
                <a:latin typeface="Times New Roman" panose="02020603050405020304" pitchFamily="18" charset="0"/>
                <a:ea typeface="Arial" panose="020B0604020202020204" pitchFamily="34" charset="0"/>
                <a:cs typeface="Arial" panose="020B0604020202020204" pitchFamily="34" charset="0"/>
              </a:rPr>
              <a:t> hai chân </a:t>
            </a:r>
            <a:r>
              <a:rPr lang="vi-VN" sz="1800" u="none" strike="noStrike" spc="0" dirty="0" err="1">
                <a:effectLst/>
                <a:latin typeface="Times New Roman" panose="02020603050405020304" pitchFamily="18" charset="0"/>
                <a:ea typeface="Arial" panose="020B0604020202020204" pitchFamily="34" charset="0"/>
                <a:cs typeface="Arial" panose="020B0604020202020204" pitchFamily="34" charset="0"/>
              </a:rPr>
              <a:t>hẹp</a:t>
            </a:r>
            <a:r>
              <a:rPr lang="vi-VN" sz="1800" u="none" strike="noStrike" spc="0" dirty="0">
                <a:effectLst/>
                <a:latin typeface="Times New Roman" panose="02020603050405020304" pitchFamily="18" charset="0"/>
                <a:ea typeface="Arial" panose="020B0604020202020204" pitchFamily="34" charset="0"/>
                <a:cs typeface="Arial" panose="020B0604020202020204" pitchFamily="34" charset="0"/>
              </a:rPr>
              <a:t> hơn vai, hai tay co </a:t>
            </a:r>
            <a:r>
              <a:rPr lang="vi-VN" sz="1800" u="none" strike="noStrike" spc="0" dirty="0" err="1">
                <a:effectLst/>
                <a:latin typeface="Times New Roman" panose="02020603050405020304" pitchFamily="18" charset="0"/>
                <a:ea typeface="Arial" panose="020B0604020202020204" pitchFamily="34" charset="0"/>
                <a:cs typeface="Arial" panose="020B0604020202020204" pitchFamily="34" charset="0"/>
              </a:rPr>
              <a:t>tự</a:t>
            </a:r>
            <a:r>
              <a:rPr lang="vi-VN" sz="1800" u="none" strike="noStrike" spc="0" dirty="0">
                <a:effectLst/>
                <a:latin typeface="Times New Roman" panose="02020603050405020304" pitchFamily="18" charset="0"/>
                <a:ea typeface="Arial" panose="020B0604020202020204" pitchFamily="34" charset="0"/>
                <a:cs typeface="Arial" panose="020B0604020202020204" pitchFamily="34" charset="0"/>
              </a:rPr>
              <a:t> nhiên.</a:t>
            </a:r>
            <a:endParaRPr lang="en-US" dirty="0">
              <a:latin typeface="Arial" panose="020B0604020202020204" pitchFamily="34" charset="0"/>
              <a:ea typeface="Arial" panose="020B0604020202020204" pitchFamily="34" charset="0"/>
              <a:cs typeface="Arial" panose="020B0604020202020204" pitchFamily="34" charset="0"/>
            </a:endParaRPr>
          </a:p>
          <a:p>
            <a:pPr>
              <a:buFontTx/>
              <a:buChar char="-"/>
            </a:pPr>
            <a:r>
              <a:rPr lang="en-US" sz="1800" dirty="0">
                <a:solidFill>
                  <a:srgbClr val="000000"/>
                </a:solidFill>
                <a:effectLst/>
                <a:latin typeface="Times New Roman" panose="02020603050405020304" pitchFamily="18" charset="0"/>
                <a:ea typeface="Courier New" panose="02070309020205020404" pitchFamily="49" charset="0"/>
              </a:rPr>
              <a:t>-</a:t>
            </a:r>
            <a:r>
              <a:rPr lang="vi-VN" sz="1800" dirty="0" err="1">
                <a:solidFill>
                  <a:srgbClr val="000000"/>
                </a:solidFill>
                <a:effectLst/>
                <a:latin typeface="Times New Roman" panose="02020603050405020304" pitchFamily="18" charset="0"/>
                <a:ea typeface="Courier New" panose="02070309020205020404" pitchFamily="49" charset="0"/>
              </a:rPr>
              <a:t>Thực</a:t>
            </a:r>
            <a:r>
              <a:rPr lang="vi-VN" sz="1800" dirty="0">
                <a:solidFill>
                  <a:srgbClr val="000000"/>
                </a:solidFill>
                <a:effectLst/>
                <a:latin typeface="Times New Roman" panose="02020603050405020304" pitchFamily="18" charset="0"/>
                <a:ea typeface="Courier New" panose="02070309020205020404" pitchFamily="49" charset="0"/>
              </a:rPr>
              <a:t> </a:t>
            </a:r>
            <a:r>
              <a:rPr lang="vi-VN" sz="1800" dirty="0" err="1">
                <a:solidFill>
                  <a:srgbClr val="000000"/>
                </a:solidFill>
                <a:effectLst/>
                <a:latin typeface="Times New Roman" panose="02020603050405020304" pitchFamily="18" charset="0"/>
                <a:ea typeface="Courier New" panose="02070309020205020404" pitchFamily="49" charset="0"/>
              </a:rPr>
              <a:t>hiện</a:t>
            </a:r>
            <a:r>
              <a:rPr lang="vi-VN" sz="1800" dirty="0">
                <a:solidFill>
                  <a:srgbClr val="000000"/>
                </a:solidFill>
                <a:effectLst/>
                <a:latin typeface="Times New Roman" panose="02020603050405020304" pitchFamily="18" charset="0"/>
                <a:ea typeface="Courier New" panose="02070309020205020404" pitchFamily="49" charset="0"/>
              </a:rPr>
              <a:t>: </a:t>
            </a:r>
            <a:r>
              <a:rPr lang="vi-VN" sz="1800" dirty="0" err="1">
                <a:solidFill>
                  <a:srgbClr val="000000"/>
                </a:solidFill>
                <a:effectLst/>
                <a:latin typeface="Times New Roman" panose="02020603050405020304" pitchFamily="18" charset="0"/>
                <a:ea typeface="Courier New" panose="02070309020205020404" pitchFamily="49" charset="0"/>
              </a:rPr>
              <a:t>Đứng</a:t>
            </a:r>
            <a:r>
              <a:rPr lang="vi-VN" sz="1800" dirty="0">
                <a:solidFill>
                  <a:srgbClr val="000000"/>
                </a:solidFill>
                <a:effectLst/>
                <a:latin typeface="Times New Roman" panose="02020603050405020304" pitchFamily="18" charset="0"/>
                <a:ea typeface="Courier New" panose="02070309020205020404" pitchFamily="49" charset="0"/>
              </a:rPr>
              <a:t> </a:t>
            </a:r>
            <a:r>
              <a:rPr lang="vi-VN" sz="1800" dirty="0" err="1">
                <a:solidFill>
                  <a:srgbClr val="000000"/>
                </a:solidFill>
                <a:effectLst/>
                <a:latin typeface="Times New Roman" panose="02020603050405020304" pitchFamily="18" charset="0"/>
                <a:ea typeface="Courier New" panose="02070309020205020404" pitchFamily="49" charset="0"/>
              </a:rPr>
              <a:t>thẳng</a:t>
            </a:r>
            <a:r>
              <a:rPr lang="vi-VN" sz="1800" dirty="0">
                <a:solidFill>
                  <a:srgbClr val="000000"/>
                </a:solidFill>
                <a:effectLst/>
                <a:latin typeface="Times New Roman" panose="02020603050405020304" pitchFamily="18" charset="0"/>
                <a:ea typeface="Courier New" panose="02070309020205020404" pitchFamily="49" charset="0"/>
              </a:rPr>
              <a:t> trên chân </a:t>
            </a:r>
            <a:r>
              <a:rPr lang="vi-VN" sz="1800" dirty="0" err="1">
                <a:solidFill>
                  <a:srgbClr val="000000"/>
                </a:solidFill>
                <a:effectLst/>
                <a:latin typeface="Times New Roman" panose="02020603050405020304" pitchFamily="18" charset="0"/>
                <a:ea typeface="Courier New" panose="02070309020205020404" pitchFamily="49" charset="0"/>
              </a:rPr>
              <a:t>phải</a:t>
            </a:r>
            <a:r>
              <a:rPr lang="vi-VN" sz="1800" dirty="0">
                <a:solidFill>
                  <a:srgbClr val="000000"/>
                </a:solidFill>
                <a:effectLst/>
                <a:latin typeface="Times New Roman" panose="02020603050405020304" pitchFamily="18" charset="0"/>
                <a:ea typeface="Courier New" panose="02070309020205020404" pitchFamily="49" charset="0"/>
              </a:rPr>
              <a:t>, </a:t>
            </a:r>
            <a:r>
              <a:rPr lang="vi-VN" sz="1800" dirty="0" err="1">
                <a:solidFill>
                  <a:srgbClr val="000000"/>
                </a:solidFill>
                <a:effectLst/>
                <a:latin typeface="Times New Roman" panose="02020603050405020304" pitchFamily="18" charset="0"/>
                <a:ea typeface="Courier New" panose="02070309020205020404" pitchFamily="49" charset="0"/>
              </a:rPr>
              <a:t>chạm</a:t>
            </a:r>
            <a:r>
              <a:rPr lang="vi-VN" sz="1800" dirty="0">
                <a:solidFill>
                  <a:srgbClr val="000000"/>
                </a:solidFill>
                <a:effectLst/>
                <a:latin typeface="Times New Roman" panose="02020603050405020304" pitchFamily="18" charset="0"/>
                <a:ea typeface="Courier New" panose="02070309020205020404" pitchFamily="49" charset="0"/>
              </a:rPr>
              <a:t> </a:t>
            </a:r>
            <a:r>
              <a:rPr lang="vi-VN" sz="1800" dirty="0" err="1">
                <a:solidFill>
                  <a:srgbClr val="000000"/>
                </a:solidFill>
                <a:effectLst/>
                <a:latin typeface="Times New Roman" panose="02020603050405020304" pitchFamily="18" charset="0"/>
                <a:ea typeface="Courier New" panose="02070309020205020404" pitchFamily="49" charset="0"/>
              </a:rPr>
              <a:t>đất</a:t>
            </a:r>
            <a:r>
              <a:rPr lang="vi-VN" sz="1800" dirty="0">
                <a:solidFill>
                  <a:srgbClr val="000000"/>
                </a:solidFill>
                <a:effectLst/>
                <a:latin typeface="Times New Roman" panose="02020603050405020304" pitchFamily="18" charset="0"/>
                <a:ea typeface="Courier New" panose="02070309020205020404" pitchFamily="49" charset="0"/>
              </a:rPr>
              <a:t> </a:t>
            </a:r>
            <a:r>
              <a:rPr lang="vi-VN" sz="1800" dirty="0" err="1">
                <a:solidFill>
                  <a:srgbClr val="000000"/>
                </a:solidFill>
                <a:effectLst/>
                <a:latin typeface="Times New Roman" panose="02020603050405020304" pitchFamily="18" charset="0"/>
                <a:ea typeface="Courier New" panose="02070309020205020404" pitchFamily="49" charset="0"/>
              </a:rPr>
              <a:t>bằng</a:t>
            </a:r>
            <a:r>
              <a:rPr lang="vi-VN" sz="1800" dirty="0">
                <a:solidFill>
                  <a:srgbClr val="000000"/>
                </a:solidFill>
                <a:effectLst/>
                <a:latin typeface="Times New Roman" panose="02020603050405020304" pitchFamily="18" charset="0"/>
                <a:ea typeface="Courier New" panose="02070309020205020404" pitchFamily="49" charset="0"/>
              </a:rPr>
              <a:t> </a:t>
            </a:r>
            <a:r>
              <a:rPr lang="vi-VN" sz="1800" dirty="0" err="1">
                <a:solidFill>
                  <a:srgbClr val="000000"/>
                </a:solidFill>
                <a:effectLst/>
                <a:latin typeface="Times New Roman" panose="02020603050405020304" pitchFamily="18" charset="0"/>
                <a:ea typeface="Courier New" panose="02070309020205020404" pitchFamily="49" charset="0"/>
              </a:rPr>
              <a:t>nửa</a:t>
            </a:r>
            <a:r>
              <a:rPr lang="vi-VN" sz="1800" dirty="0">
                <a:solidFill>
                  <a:srgbClr val="000000"/>
                </a:solidFill>
                <a:effectLst/>
                <a:latin typeface="Times New Roman" panose="02020603050405020304" pitchFamily="18" charset="0"/>
                <a:ea typeface="Courier New" panose="02070309020205020404" pitchFamily="49" charset="0"/>
              </a:rPr>
              <a:t> </a:t>
            </a:r>
            <a:r>
              <a:rPr lang="vi-VN" sz="1800" dirty="0" err="1">
                <a:solidFill>
                  <a:srgbClr val="000000"/>
                </a:solidFill>
                <a:effectLst/>
                <a:latin typeface="Times New Roman" panose="02020603050405020304" pitchFamily="18" charset="0"/>
                <a:ea typeface="Courier New" panose="02070309020205020404" pitchFamily="49" charset="0"/>
              </a:rPr>
              <a:t>trước</a:t>
            </a:r>
            <a:r>
              <a:rPr lang="vi-VN" sz="1800" dirty="0">
                <a:solidFill>
                  <a:srgbClr val="000000"/>
                </a:solidFill>
                <a:effectLst/>
                <a:latin typeface="Times New Roman" panose="02020603050405020304" pitchFamily="18" charset="0"/>
                <a:ea typeface="Courier New" panose="02070309020205020404" pitchFamily="49" charset="0"/>
              </a:rPr>
              <a:t> </a:t>
            </a:r>
            <a:r>
              <a:rPr lang="vi-VN" sz="1800" dirty="0" err="1">
                <a:solidFill>
                  <a:srgbClr val="000000"/>
                </a:solidFill>
                <a:effectLst/>
                <a:latin typeface="Times New Roman" panose="02020603050405020304" pitchFamily="18" charset="0"/>
                <a:ea typeface="Courier New" panose="02070309020205020404" pitchFamily="49" charset="0"/>
              </a:rPr>
              <a:t>bàn</a:t>
            </a:r>
            <a:r>
              <a:rPr lang="vi-VN" sz="1800" dirty="0">
                <a:solidFill>
                  <a:srgbClr val="000000"/>
                </a:solidFill>
                <a:effectLst/>
                <a:latin typeface="Times New Roman" panose="02020603050405020304" pitchFamily="18" charset="0"/>
                <a:ea typeface="Courier New" panose="02070309020205020404" pitchFamily="49" charset="0"/>
              </a:rPr>
              <a:t> chân, </a:t>
            </a:r>
            <a:r>
              <a:rPr lang="vi-VN" sz="1800" dirty="0" err="1">
                <a:solidFill>
                  <a:srgbClr val="000000"/>
                </a:solidFill>
                <a:effectLst/>
                <a:latin typeface="Times New Roman" panose="02020603050405020304" pitchFamily="18" charset="0"/>
                <a:ea typeface="Courier New" panose="02070309020205020404" pitchFamily="49" charset="0"/>
              </a:rPr>
              <a:t>đùi</a:t>
            </a:r>
            <a:r>
              <a:rPr lang="vi-VN" sz="1800" dirty="0">
                <a:solidFill>
                  <a:srgbClr val="000000"/>
                </a:solidFill>
                <a:effectLst/>
                <a:latin typeface="Times New Roman" panose="02020603050405020304" pitchFamily="18" charset="0"/>
                <a:ea typeface="Courier New" panose="02070309020205020404" pitchFamily="49" charset="0"/>
              </a:rPr>
              <a:t> chân </a:t>
            </a:r>
            <a:r>
              <a:rPr lang="vi-VN" sz="1800" dirty="0" err="1">
                <a:solidFill>
                  <a:srgbClr val="000000"/>
                </a:solidFill>
                <a:effectLst/>
                <a:latin typeface="Times New Roman" panose="02020603050405020304" pitchFamily="18" charset="0"/>
                <a:ea typeface="Courier New" panose="02070309020205020404" pitchFamily="49" charset="0"/>
              </a:rPr>
              <a:t>trái</a:t>
            </a:r>
            <a:r>
              <a:rPr lang="vi-VN" sz="1800" dirty="0">
                <a:solidFill>
                  <a:srgbClr val="000000"/>
                </a:solidFill>
                <a:effectLst/>
                <a:latin typeface="Times New Roman" panose="02020603050405020304" pitchFamily="18" charset="0"/>
                <a:ea typeface="Courier New" panose="02070309020205020404" pitchFamily="49" charset="0"/>
              </a:rPr>
              <a:t> nâng </a:t>
            </a:r>
            <a:r>
              <a:rPr lang="vi-VN" sz="1800" dirty="0" err="1">
                <a:solidFill>
                  <a:srgbClr val="000000"/>
                </a:solidFill>
                <a:effectLst/>
                <a:latin typeface="Times New Roman" panose="02020603050405020304" pitchFamily="18" charset="0"/>
                <a:ea typeface="Courier New" panose="02070309020205020404" pitchFamily="49" charset="0"/>
              </a:rPr>
              <a:t>gần</a:t>
            </a:r>
            <a:r>
              <a:rPr lang="vi-VN" sz="1800" dirty="0">
                <a:solidFill>
                  <a:srgbClr val="000000"/>
                </a:solidFill>
                <a:effectLst/>
                <a:latin typeface="Times New Roman" panose="02020603050405020304" pitchFamily="18" charset="0"/>
                <a:ea typeface="Courier New" panose="02070309020205020404" pitchFamily="49" charset="0"/>
              </a:rPr>
              <a:t> như vuông </a:t>
            </a:r>
            <a:r>
              <a:rPr lang="vi-VN" sz="1800" dirty="0" err="1">
                <a:solidFill>
                  <a:srgbClr val="000000"/>
                </a:solidFill>
                <a:effectLst/>
                <a:latin typeface="Times New Roman" panose="02020603050405020304" pitchFamily="18" charset="0"/>
                <a:ea typeface="Courier New" panose="02070309020205020404" pitchFamily="49" charset="0"/>
              </a:rPr>
              <a:t>góc</a:t>
            </a:r>
            <a:r>
              <a:rPr lang="vi-VN" sz="1800" dirty="0">
                <a:solidFill>
                  <a:srgbClr val="000000"/>
                </a:solidFill>
                <a:effectLst/>
                <a:latin typeface="Times New Roman" panose="02020603050405020304" pitchFamily="18" charset="0"/>
                <a:ea typeface="Courier New" panose="02070309020205020404" pitchFamily="49" charset="0"/>
              </a:rPr>
              <a:t> </a:t>
            </a:r>
            <a:r>
              <a:rPr lang="vi-VN" sz="1800" dirty="0" err="1">
                <a:solidFill>
                  <a:srgbClr val="000000"/>
                </a:solidFill>
                <a:effectLst/>
                <a:latin typeface="Times New Roman" panose="02020603050405020304" pitchFamily="18" charset="0"/>
                <a:ea typeface="Courier New" panose="02070309020205020404" pitchFamily="49" charset="0"/>
              </a:rPr>
              <a:t>với</a:t>
            </a:r>
            <a:r>
              <a:rPr lang="vi-VN" sz="1800" dirty="0">
                <a:solidFill>
                  <a:srgbClr val="000000"/>
                </a:solidFill>
                <a:effectLst/>
                <a:latin typeface="Times New Roman" panose="02020603050405020304" pitchFamily="18" charset="0"/>
                <a:ea typeface="Courier New" panose="02070309020205020404" pitchFamily="49" charset="0"/>
              </a:rPr>
              <a:t> thân </a:t>
            </a:r>
            <a:r>
              <a:rPr lang="vi-VN" sz="1800" dirty="0" err="1">
                <a:solidFill>
                  <a:srgbClr val="000000"/>
                </a:solidFill>
                <a:effectLst/>
                <a:latin typeface="Times New Roman" panose="02020603050405020304" pitchFamily="18" charset="0"/>
                <a:ea typeface="Courier New" panose="02070309020205020404" pitchFamily="49" charset="0"/>
              </a:rPr>
              <a:t>người</a:t>
            </a:r>
            <a:r>
              <a:rPr lang="vi-VN" sz="1800" dirty="0">
                <a:solidFill>
                  <a:srgbClr val="000000"/>
                </a:solidFill>
                <a:effectLst/>
                <a:latin typeface="Times New Roman" panose="02020603050405020304" pitchFamily="18" charset="0"/>
                <a:ea typeface="Courier New" panose="02070309020205020404" pitchFamily="49" charset="0"/>
              </a:rPr>
              <a:t> (</a:t>
            </a:r>
            <a:r>
              <a:rPr lang="vi-VN" sz="1800" dirty="0" err="1">
                <a:solidFill>
                  <a:srgbClr val="000000"/>
                </a:solidFill>
                <a:effectLst/>
                <a:latin typeface="Times New Roman" panose="02020603050405020304" pitchFamily="18" charset="0"/>
                <a:ea typeface="Courier New" panose="02070309020205020404" pitchFamily="49" charset="0"/>
              </a:rPr>
              <a:t>cẳng</a:t>
            </a:r>
            <a:r>
              <a:rPr lang="vi-VN" sz="1800" dirty="0">
                <a:solidFill>
                  <a:srgbClr val="000000"/>
                </a:solidFill>
                <a:effectLst/>
                <a:latin typeface="Times New Roman" panose="02020603050405020304" pitchFamily="18" charset="0"/>
                <a:ea typeface="Courier New" panose="02070309020205020404" pitchFamily="49" charset="0"/>
              </a:rPr>
              <a:t> chân </a:t>
            </a:r>
            <a:r>
              <a:rPr lang="vi-VN" sz="1800" dirty="0" err="1">
                <a:solidFill>
                  <a:srgbClr val="000000"/>
                </a:solidFill>
                <a:effectLst/>
                <a:latin typeface="Times New Roman" panose="02020603050405020304" pitchFamily="18" charset="0"/>
                <a:ea typeface="Courier New" panose="02070309020205020404" pitchFamily="49" charset="0"/>
              </a:rPr>
              <a:t>hướng</a:t>
            </a:r>
            <a:r>
              <a:rPr lang="vi-VN" sz="1800" dirty="0">
                <a:solidFill>
                  <a:srgbClr val="000000"/>
                </a:solidFill>
                <a:effectLst/>
                <a:latin typeface="Times New Roman" panose="02020603050405020304" pitchFamily="18" charset="0"/>
                <a:ea typeface="Courier New" panose="02070309020205020404" pitchFamily="49" charset="0"/>
              </a:rPr>
              <a:t> </a:t>
            </a:r>
            <a:r>
              <a:rPr lang="vi-VN" sz="1800" dirty="0" err="1">
                <a:solidFill>
                  <a:srgbClr val="000000"/>
                </a:solidFill>
                <a:effectLst/>
                <a:latin typeface="Times New Roman" panose="02020603050405020304" pitchFamily="18" charset="0"/>
                <a:ea typeface="Courier New" panose="02070309020205020404" pitchFamily="49" charset="0"/>
              </a:rPr>
              <a:t>đất</a:t>
            </a:r>
            <a:r>
              <a:rPr lang="vi-VN" sz="1800" dirty="0">
                <a:solidFill>
                  <a:srgbClr val="000000"/>
                </a:solidFill>
                <a:effectLst/>
                <a:latin typeface="Times New Roman" panose="02020603050405020304" pitchFamily="18" charset="0"/>
                <a:ea typeface="Courier New" panose="02070309020205020404" pitchFamily="49" charset="0"/>
              </a:rPr>
              <a:t>). Luân phiên </a:t>
            </a:r>
            <a:r>
              <a:rPr lang="vi-VN" sz="1800" dirty="0" err="1">
                <a:solidFill>
                  <a:srgbClr val="000000"/>
                </a:solidFill>
                <a:effectLst/>
                <a:latin typeface="Times New Roman" panose="02020603050405020304" pitchFamily="18" charset="0"/>
                <a:ea typeface="Courier New" panose="02070309020205020404" pitchFamily="49" charset="0"/>
              </a:rPr>
              <a:t>đồi</a:t>
            </a:r>
            <a:r>
              <a:rPr lang="vi-VN" sz="1800" dirty="0">
                <a:solidFill>
                  <a:srgbClr val="000000"/>
                </a:solidFill>
                <a:effectLst/>
                <a:latin typeface="Times New Roman" panose="02020603050405020304" pitchFamily="18" charset="0"/>
                <a:ea typeface="Courier New" panose="02070309020205020404" pitchFamily="49" charset="0"/>
              </a:rPr>
              <a:t> chân </a:t>
            </a:r>
            <a:r>
              <a:rPr lang="vi-VN" sz="1800" dirty="0" err="1">
                <a:solidFill>
                  <a:srgbClr val="000000"/>
                </a:solidFill>
                <a:effectLst/>
                <a:latin typeface="Times New Roman" panose="02020603050405020304" pitchFamily="18" charset="0"/>
                <a:ea typeface="Courier New" panose="02070309020205020404" pitchFamily="49" charset="0"/>
              </a:rPr>
              <a:t>và</a:t>
            </a:r>
            <a:r>
              <a:rPr lang="vi-VN" sz="1800" dirty="0">
                <a:solidFill>
                  <a:srgbClr val="000000"/>
                </a:solidFill>
                <a:effectLst/>
                <a:latin typeface="Times New Roman" panose="02020603050405020304" pitchFamily="18" charset="0"/>
                <a:ea typeface="Courier New" panose="02070309020205020404" pitchFamily="49" charset="0"/>
              </a:rPr>
              <a:t> </a:t>
            </a:r>
            <a:r>
              <a:rPr lang="vi-VN" sz="1800" dirty="0" err="1">
                <a:solidFill>
                  <a:srgbClr val="000000"/>
                </a:solidFill>
                <a:effectLst/>
                <a:latin typeface="Times New Roman" panose="02020603050405020304" pitchFamily="18" charset="0"/>
                <a:ea typeface="Courier New" panose="02070309020205020404" pitchFamily="49" charset="0"/>
              </a:rPr>
              <a:t>lặp</a:t>
            </a:r>
            <a:r>
              <a:rPr lang="vi-VN" sz="1800" dirty="0">
                <a:solidFill>
                  <a:srgbClr val="000000"/>
                </a:solidFill>
                <a:effectLst/>
                <a:latin typeface="Times New Roman" panose="02020603050405020304" pitchFamily="18" charset="0"/>
                <a:ea typeface="Courier New" panose="02070309020205020404" pitchFamily="49" charset="0"/>
              </a:rPr>
              <a:t> </a:t>
            </a:r>
            <a:r>
              <a:rPr lang="vi-VN" sz="1800" dirty="0" err="1">
                <a:solidFill>
                  <a:srgbClr val="000000"/>
                </a:solidFill>
                <a:effectLst/>
                <a:latin typeface="Times New Roman" panose="02020603050405020304" pitchFamily="18" charset="0"/>
                <a:ea typeface="Courier New" panose="02070309020205020404" pitchFamily="49" charset="0"/>
              </a:rPr>
              <a:t>lại</a:t>
            </a:r>
            <a:r>
              <a:rPr lang="vi-VN" sz="1800" dirty="0">
                <a:solidFill>
                  <a:srgbClr val="000000"/>
                </a:solidFill>
                <a:effectLst/>
                <a:latin typeface="Times New Roman" panose="02020603050405020304" pitchFamily="18" charset="0"/>
                <a:ea typeface="Courier New" panose="02070309020205020404" pitchFamily="49" charset="0"/>
              </a:rPr>
              <a:t> </a:t>
            </a:r>
            <a:r>
              <a:rPr lang="vi-VN" sz="1800" dirty="0" err="1">
                <a:solidFill>
                  <a:srgbClr val="000000"/>
                </a:solidFill>
                <a:effectLst/>
                <a:latin typeface="Times New Roman" panose="02020603050405020304" pitchFamily="18" charset="0"/>
                <a:ea typeface="Courier New" panose="02070309020205020404" pitchFamily="49" charset="0"/>
              </a:rPr>
              <a:t>động</a:t>
            </a:r>
            <a:r>
              <a:rPr lang="vi-VN" sz="1800" dirty="0">
                <a:solidFill>
                  <a:srgbClr val="000000"/>
                </a:solidFill>
                <a:effectLst/>
                <a:latin typeface="Times New Roman" panose="02020603050405020304" pitchFamily="18" charset="0"/>
                <a:ea typeface="Courier New" panose="02070309020205020404" pitchFamily="49" charset="0"/>
              </a:rPr>
              <a:t> </a:t>
            </a:r>
            <a:r>
              <a:rPr lang="vi-VN" sz="1800" dirty="0" err="1">
                <a:solidFill>
                  <a:srgbClr val="000000"/>
                </a:solidFill>
                <a:effectLst/>
                <a:latin typeface="Times New Roman" panose="02020603050405020304" pitchFamily="18" charset="0"/>
                <a:ea typeface="Courier New" panose="02070309020205020404" pitchFamily="49" charset="0"/>
              </a:rPr>
              <a:t>tác</a:t>
            </a:r>
            <a:r>
              <a:rPr lang="vi-VN" sz="1800" dirty="0">
                <a:solidFill>
                  <a:srgbClr val="000000"/>
                </a:solidFill>
                <a:effectLst/>
                <a:latin typeface="Times New Roman" panose="02020603050405020304" pitchFamily="18" charset="0"/>
                <a:ea typeface="Courier New" panose="02070309020205020404" pitchFamily="49" charset="0"/>
              </a:rPr>
              <a:t>, </a:t>
            </a:r>
            <a:r>
              <a:rPr lang="vi-VN" sz="1800" dirty="0" err="1">
                <a:solidFill>
                  <a:srgbClr val="000000"/>
                </a:solidFill>
                <a:effectLst/>
                <a:latin typeface="Times New Roman" panose="02020603050405020304" pitchFamily="18" charset="0"/>
                <a:ea typeface="Courier New" panose="02070309020205020404" pitchFamily="49" charset="0"/>
              </a:rPr>
              <a:t>kết</a:t>
            </a:r>
            <a:r>
              <a:rPr lang="vi-VN" sz="1800" dirty="0">
                <a:solidFill>
                  <a:srgbClr val="000000"/>
                </a:solidFill>
                <a:effectLst/>
                <a:latin typeface="Times New Roman" panose="02020603050405020304" pitchFamily="18" charset="0"/>
                <a:ea typeface="Courier New" panose="02070309020205020404" pitchFamily="49" charset="0"/>
              </a:rPr>
              <a:t> </a:t>
            </a:r>
            <a:r>
              <a:rPr lang="vi-VN" sz="1800" dirty="0" err="1">
                <a:solidFill>
                  <a:srgbClr val="000000"/>
                </a:solidFill>
                <a:effectLst/>
                <a:latin typeface="Times New Roman" panose="02020603050405020304" pitchFamily="18" charset="0"/>
                <a:ea typeface="Courier New" panose="02070309020205020404" pitchFamily="49" charset="0"/>
              </a:rPr>
              <a:t>hợp</a:t>
            </a:r>
            <a:r>
              <a:rPr lang="vi-VN" sz="1800" dirty="0">
                <a:solidFill>
                  <a:srgbClr val="000000"/>
                </a:solidFill>
                <a:effectLst/>
                <a:latin typeface="Times New Roman" panose="02020603050405020304" pitchFamily="18" charset="0"/>
                <a:ea typeface="Courier New" panose="02070309020205020404" pitchFamily="49" charset="0"/>
              </a:rPr>
              <a:t> di </a:t>
            </a:r>
            <a:r>
              <a:rPr lang="vi-VN" sz="1800" dirty="0" err="1">
                <a:solidFill>
                  <a:srgbClr val="000000"/>
                </a:solidFill>
                <a:effectLst/>
                <a:latin typeface="Times New Roman" panose="02020603050405020304" pitchFamily="18" charset="0"/>
                <a:ea typeface="Courier New" panose="02070309020205020404" pitchFamily="49" charset="0"/>
              </a:rPr>
              <a:t>chuyền</a:t>
            </a:r>
            <a:r>
              <a:rPr lang="vi-VN" sz="1800" dirty="0">
                <a:solidFill>
                  <a:srgbClr val="000000"/>
                </a:solidFill>
                <a:effectLst/>
                <a:latin typeface="Times New Roman" panose="02020603050405020304" pitchFamily="18" charset="0"/>
                <a:ea typeface="Courier New" panose="02070309020205020404" pitchFamily="49" charset="0"/>
              </a:rPr>
              <a:t> ra </a:t>
            </a:r>
            <a:r>
              <a:rPr lang="vi-VN" sz="1800" dirty="0" err="1">
                <a:solidFill>
                  <a:srgbClr val="000000"/>
                </a:solidFill>
                <a:effectLst/>
                <a:latin typeface="Times New Roman" panose="02020603050405020304" pitchFamily="18" charset="0"/>
                <a:ea typeface="Courier New" panose="02070309020205020404" pitchFamily="49" charset="0"/>
              </a:rPr>
              <a:t>trước</a:t>
            </a:r>
            <a:r>
              <a:rPr lang="vi-VN" sz="1800" dirty="0">
                <a:solidFill>
                  <a:srgbClr val="000000"/>
                </a:solidFill>
                <a:effectLst/>
                <a:latin typeface="Times New Roman" panose="02020603050405020304" pitchFamily="18" charset="0"/>
                <a:ea typeface="Courier New" panose="02070309020205020404" pitchFamily="49" charset="0"/>
              </a:rPr>
              <a:t> </a:t>
            </a:r>
            <a:r>
              <a:rPr lang="vi-VN" sz="1800" dirty="0" err="1">
                <a:solidFill>
                  <a:srgbClr val="000000"/>
                </a:solidFill>
                <a:effectLst/>
                <a:latin typeface="Times New Roman" panose="02020603050405020304" pitchFamily="18" charset="0"/>
                <a:ea typeface="Courier New" panose="02070309020205020404" pitchFamily="49" charset="0"/>
              </a:rPr>
              <a:t>thành</a:t>
            </a:r>
            <a:r>
              <a:rPr lang="vi-VN" sz="1800" dirty="0">
                <a:solidFill>
                  <a:srgbClr val="000000"/>
                </a:solidFill>
                <a:effectLst/>
                <a:latin typeface="Times New Roman" panose="02020603050405020304" pitchFamily="18" charset="0"/>
                <a:ea typeface="Courier New" panose="02070309020205020404" pitchFamily="49" charset="0"/>
              </a:rPr>
              <a:t> </a:t>
            </a:r>
            <a:r>
              <a:rPr lang="vi-VN" sz="1800" dirty="0" err="1">
                <a:solidFill>
                  <a:srgbClr val="000000"/>
                </a:solidFill>
                <a:effectLst/>
                <a:latin typeface="Times New Roman" panose="02020603050405020304" pitchFamily="18" charset="0"/>
                <a:ea typeface="Courier New" panose="02070309020205020404" pitchFamily="49" charset="0"/>
              </a:rPr>
              <a:t>chạy</a:t>
            </a:r>
            <a:r>
              <a:rPr lang="vi-VN" sz="1800" dirty="0">
                <a:solidFill>
                  <a:srgbClr val="000000"/>
                </a:solidFill>
                <a:effectLst/>
                <a:latin typeface="Times New Roman" panose="02020603050405020304" pitchFamily="18" charset="0"/>
                <a:ea typeface="Courier New" panose="02070309020205020404" pitchFamily="49" charset="0"/>
              </a:rPr>
              <a:t> nâng cao </a:t>
            </a:r>
            <a:r>
              <a:rPr lang="vi-VN" sz="1800" dirty="0" err="1">
                <a:solidFill>
                  <a:srgbClr val="000000"/>
                </a:solidFill>
                <a:effectLst/>
                <a:latin typeface="Times New Roman" panose="02020603050405020304" pitchFamily="18" charset="0"/>
                <a:ea typeface="Courier New" panose="02070309020205020404" pitchFamily="49" charset="0"/>
              </a:rPr>
              <a:t>đùi</a:t>
            </a:r>
            <a:r>
              <a:rPr lang="vi-VN" sz="1800" dirty="0">
                <a:solidFill>
                  <a:srgbClr val="000000"/>
                </a:solidFill>
                <a:effectLst/>
                <a:latin typeface="Times New Roman" panose="02020603050405020304" pitchFamily="18" charset="0"/>
                <a:ea typeface="Courier New" panose="02070309020205020404" pitchFamily="49" charset="0"/>
              </a:rPr>
              <a:t>.</a:t>
            </a:r>
            <a:endParaRPr lang="en-US" dirty="0"/>
          </a:p>
        </p:txBody>
      </p:sp>
      <p:pic>
        <p:nvPicPr>
          <p:cNvPr id="3074" name="Shape 49">
            <a:extLst>
              <a:ext uri="{FF2B5EF4-FFF2-40B4-BE49-F238E27FC236}">
                <a16:creationId xmlns="" xmlns:a16="http://schemas.microsoft.com/office/drawing/2014/main" id="{BCE65686-51B1-46FE-BC35-BB47032DE18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8599" y="2157272"/>
            <a:ext cx="6338655" cy="4049185"/>
          </a:xfrm>
          <a:prstGeom prst="rect">
            <a:avLst/>
          </a:prstGeom>
          <a:noFill/>
          <a:extLst>
            <a:ext uri="{909E8E84-426E-40DD-AFC4-6F175D3DCCD1}">
              <a14:hiddenFill xmlns:a14="http://schemas.microsoft.com/office/drawing/2010/main">
                <a:solidFill>
                  <a:srgbClr val="FFFFFF"/>
                </a:solidFill>
              </a14:hiddenFill>
            </a:ext>
          </a:extLst>
        </p:spPr>
      </p:pic>
      <p:sp>
        <p:nvSpPr>
          <p:cNvPr id="4" name="Shape 51">
            <a:extLst>
              <a:ext uri="{FF2B5EF4-FFF2-40B4-BE49-F238E27FC236}">
                <a16:creationId xmlns="" xmlns:a16="http://schemas.microsoft.com/office/drawing/2014/main" id="{D600688F-8746-406A-99FF-7032EDB1A4A4}"/>
              </a:ext>
            </a:extLst>
          </p:cNvPr>
          <p:cNvSpPr txBox="1">
            <a:spLocks noChangeArrowheads="1"/>
          </p:cNvSpPr>
          <p:nvPr/>
        </p:nvSpPr>
        <p:spPr bwMode="auto">
          <a:xfrm>
            <a:off x="4411007" y="6269840"/>
            <a:ext cx="1493837" cy="16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vi-VN" altLang="en-US" sz="1400" b="0" i="1" u="none" strike="noStrike" cap="none" normalizeH="0" baseline="0" dirty="0" err="1">
                <a:ln>
                  <a:noFill/>
                </a:ln>
                <a:solidFill>
                  <a:schemeClr val="tx1"/>
                </a:solidFill>
                <a:effectLst/>
                <a:latin typeface="Arial" panose="020B0604020202020204" pitchFamily="34" charset="0"/>
                <a:ea typeface="Arial" panose="020B0604020202020204" pitchFamily="34" charset="0"/>
              </a:rPr>
              <a:t>Hình</a:t>
            </a:r>
            <a:r>
              <a:rPr kumimoji="0" lang="vi-VN" altLang="en-US" sz="1400" b="0" i="0" u="none" strike="noStrike" cap="none" normalizeH="0" baseline="0" dirty="0">
                <a:ln>
                  <a:noFill/>
                </a:ln>
                <a:solidFill>
                  <a:schemeClr val="tx1"/>
                </a:solidFill>
                <a:effectLst/>
                <a:latin typeface="Arial" panose="020B0604020202020204" pitchFamily="34" charset="0"/>
                <a:ea typeface="Arial" panose="020B0604020202020204" pitchFamily="34" charset="0"/>
              </a:rPr>
              <a:t> 2. </a:t>
            </a:r>
            <a:r>
              <a:rPr kumimoji="0" lang="vi-VN" altLang="en-US" sz="1400" b="0" i="1" u="none" strike="noStrike" cap="none" normalizeH="0" baseline="0" dirty="0" err="1">
                <a:ln>
                  <a:noFill/>
                </a:ln>
                <a:solidFill>
                  <a:schemeClr val="tx1"/>
                </a:solidFill>
                <a:effectLst/>
                <a:latin typeface="Arial" panose="020B0604020202020204" pitchFamily="34" charset="0"/>
                <a:ea typeface="Arial" panose="020B0604020202020204" pitchFamily="34" charset="0"/>
              </a:rPr>
              <a:t>Chạy</a:t>
            </a:r>
            <a:r>
              <a:rPr kumimoji="0" lang="vi-VN" altLang="en-US" sz="1400" b="0" i="1" u="none" strike="noStrike" cap="none" normalizeH="0" baseline="0" dirty="0">
                <a:ln>
                  <a:noFill/>
                </a:ln>
                <a:solidFill>
                  <a:schemeClr val="tx1"/>
                </a:solidFill>
                <a:effectLst/>
                <a:latin typeface="Arial" panose="020B0604020202020204" pitchFamily="34" charset="0"/>
                <a:ea typeface="Arial" panose="020B0604020202020204" pitchFamily="34" charset="0"/>
              </a:rPr>
              <a:t> nâng cao </a:t>
            </a:r>
            <a:r>
              <a:rPr kumimoji="0" lang="vi-VN" altLang="en-US" sz="1400" b="0" i="1" u="none" strike="noStrike" cap="none" normalizeH="0" baseline="0" dirty="0" err="1">
                <a:ln>
                  <a:noFill/>
                </a:ln>
                <a:solidFill>
                  <a:schemeClr val="tx1"/>
                </a:solidFill>
                <a:effectLst/>
                <a:latin typeface="Arial" panose="020B0604020202020204" pitchFamily="34" charset="0"/>
                <a:ea typeface="Arial" panose="020B0604020202020204" pitchFamily="34" charset="0"/>
              </a:rPr>
              <a:t>đùi</a:t>
            </a:r>
            <a:endParaRPr kumimoji="0" lang="vi-VN" altLang="en-US" sz="1400" b="0" i="0" u="none" strike="noStrike" cap="none" normalizeH="0" baseline="0" dirty="0">
              <a:ln>
                <a:noFill/>
              </a:ln>
              <a:solidFill>
                <a:schemeClr val="tx1"/>
              </a:solidFill>
              <a:effectLst/>
              <a:latin typeface="Arial" panose="020B0604020202020204" pitchFamily="34" charset="0"/>
            </a:endParaRPr>
          </a:p>
        </p:txBody>
      </p:sp>
      <p:sp>
        <p:nvSpPr>
          <p:cNvPr id="7" name="Rectangle 7">
            <a:extLst>
              <a:ext uri="{FF2B5EF4-FFF2-40B4-BE49-F238E27FC236}">
                <a16:creationId xmlns="" xmlns:a16="http://schemas.microsoft.com/office/drawing/2014/main" id="{3637A71C-6CEC-47A7-B35D-D8199455F7E1}"/>
              </a:ext>
            </a:extLst>
          </p:cNvPr>
          <p:cNvSpPr>
            <a:spLocks noChangeArrowheads="1"/>
          </p:cNvSpPr>
          <p:nvPr/>
        </p:nvSpPr>
        <p:spPr bwMode="auto">
          <a:xfrm>
            <a:off x="1988599" y="-1887729"/>
            <a:ext cx="1820502" cy="37609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01416" tIns="1091856" rIns="901416" bIns="1017267" numCol="1" anchor="ctr" anchorCtr="0" compatLnSpc="1">
            <a:prstTxWarp prst="textNoShape">
              <a:avLst/>
            </a:prstTxWarp>
            <a:spAutoFit/>
          </a:bodyPr>
          <a:lstStyle>
            <a:lvl1pPr eaLnBrk="0" fontAlgn="base" hangingPunct="0">
              <a:spcBef>
                <a:spcPct val="0"/>
              </a:spcBef>
              <a:spcAft>
                <a:spcPct val="0"/>
              </a:spcAft>
              <a:tabLst>
                <a:tab pos="188913" algn="l"/>
              </a:tabLst>
              <a:defRPr>
                <a:solidFill>
                  <a:schemeClr val="tx1"/>
                </a:solidFill>
                <a:latin typeface="Arial" panose="020B0604020202020204" pitchFamily="34" charset="0"/>
              </a:defRPr>
            </a:lvl1pPr>
            <a:lvl2pPr eaLnBrk="0" fontAlgn="base" hangingPunct="0">
              <a:spcBef>
                <a:spcPct val="0"/>
              </a:spcBef>
              <a:spcAft>
                <a:spcPct val="0"/>
              </a:spcAft>
              <a:tabLst>
                <a:tab pos="188913" algn="l"/>
              </a:tabLst>
              <a:defRPr>
                <a:solidFill>
                  <a:schemeClr val="tx1"/>
                </a:solidFill>
                <a:latin typeface="Arial" panose="020B0604020202020204" pitchFamily="34" charset="0"/>
              </a:defRPr>
            </a:lvl2pPr>
            <a:lvl3pPr eaLnBrk="0" fontAlgn="base" hangingPunct="0">
              <a:spcBef>
                <a:spcPct val="0"/>
              </a:spcBef>
              <a:spcAft>
                <a:spcPct val="0"/>
              </a:spcAft>
              <a:tabLst>
                <a:tab pos="188913" algn="l"/>
              </a:tabLst>
              <a:defRPr>
                <a:solidFill>
                  <a:schemeClr val="tx1"/>
                </a:solidFill>
                <a:latin typeface="Arial" panose="020B0604020202020204" pitchFamily="34" charset="0"/>
              </a:defRPr>
            </a:lvl3pPr>
            <a:lvl4pPr eaLnBrk="0" fontAlgn="base" hangingPunct="0">
              <a:spcBef>
                <a:spcPct val="0"/>
              </a:spcBef>
              <a:spcAft>
                <a:spcPct val="0"/>
              </a:spcAft>
              <a:tabLst>
                <a:tab pos="188913" algn="l"/>
              </a:tabLst>
              <a:defRPr>
                <a:solidFill>
                  <a:schemeClr val="tx1"/>
                </a:solidFill>
                <a:latin typeface="Arial" panose="020B0604020202020204" pitchFamily="34" charset="0"/>
              </a:defRPr>
            </a:lvl4pPr>
            <a:lvl5pPr eaLnBrk="0" fontAlgn="base" hangingPunct="0">
              <a:spcBef>
                <a:spcPct val="0"/>
              </a:spcBef>
              <a:spcAft>
                <a:spcPct val="0"/>
              </a:spcAft>
              <a:tabLst>
                <a:tab pos="188913" algn="l"/>
              </a:tabLst>
              <a:defRPr>
                <a:solidFill>
                  <a:schemeClr val="tx1"/>
                </a:solidFill>
                <a:latin typeface="Arial" panose="020B0604020202020204" pitchFamily="34" charset="0"/>
              </a:defRPr>
            </a:lvl5pPr>
            <a:lvl6pPr eaLnBrk="0" fontAlgn="base" hangingPunct="0">
              <a:spcBef>
                <a:spcPct val="0"/>
              </a:spcBef>
              <a:spcAft>
                <a:spcPct val="0"/>
              </a:spcAft>
              <a:tabLst>
                <a:tab pos="188913" algn="l"/>
              </a:tabLst>
              <a:defRPr>
                <a:solidFill>
                  <a:schemeClr val="tx1"/>
                </a:solidFill>
                <a:latin typeface="Arial" panose="020B0604020202020204" pitchFamily="34" charset="0"/>
              </a:defRPr>
            </a:lvl6pPr>
            <a:lvl7pPr eaLnBrk="0" fontAlgn="base" hangingPunct="0">
              <a:spcBef>
                <a:spcPct val="0"/>
              </a:spcBef>
              <a:spcAft>
                <a:spcPct val="0"/>
              </a:spcAft>
              <a:tabLst>
                <a:tab pos="188913" algn="l"/>
              </a:tabLst>
              <a:defRPr>
                <a:solidFill>
                  <a:schemeClr val="tx1"/>
                </a:solidFill>
                <a:latin typeface="Arial" panose="020B0604020202020204" pitchFamily="34" charset="0"/>
              </a:defRPr>
            </a:lvl7pPr>
            <a:lvl8pPr eaLnBrk="0" fontAlgn="base" hangingPunct="0">
              <a:spcBef>
                <a:spcPct val="0"/>
              </a:spcBef>
              <a:spcAft>
                <a:spcPct val="0"/>
              </a:spcAft>
              <a:tabLst>
                <a:tab pos="188913" algn="l"/>
              </a:tabLst>
              <a:defRPr>
                <a:solidFill>
                  <a:schemeClr val="tx1"/>
                </a:solidFill>
                <a:latin typeface="Arial" panose="020B0604020202020204" pitchFamily="34" charset="0"/>
              </a:defRPr>
            </a:lvl8pPr>
            <a:lvl9pPr eaLnBrk="0" fontAlgn="base" hangingPunct="0">
              <a:spcBef>
                <a:spcPct val="0"/>
              </a:spcBef>
              <a:spcAft>
                <a:spcPct val="0"/>
              </a:spcAft>
              <a:tabLst>
                <a:tab pos="188913"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88913" algn="l"/>
              </a:tabLst>
            </a:pPr>
            <a:endParaRPr kumimoji="0" lang="en-US" altLang="en-US" sz="1000" b="1" i="1" u="none" strike="noStrike" cap="none" normalizeH="0" baseline="0" dirty="0">
              <a:ln>
                <a:noFill/>
              </a:ln>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188913" algn="l"/>
              </a:tabLst>
            </a:pPr>
            <a:endParaRPr lang="en-US" altLang="en-US" sz="1000" b="1" i="1" dirty="0">
              <a:latin typeface="Times New Roman" panose="02020603050405020304" pitchFamily="18" charset="0"/>
              <a:ea typeface="Arial" panose="020B060402020202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188913" algn="l"/>
              </a:tabLst>
            </a:pPr>
            <a:endParaRPr kumimoji="0" lang="en-US" altLang="en-US" sz="1000" b="1" i="1" u="none" strike="noStrike" cap="none" normalizeH="0" baseline="0" dirty="0">
              <a:ln>
                <a:noFill/>
              </a:ln>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188913" algn="l"/>
              </a:tabLst>
            </a:pPr>
            <a:endParaRPr lang="en-US" altLang="en-US" sz="1000" b="1" i="1" dirty="0">
              <a:latin typeface="Times New Roman" panose="02020603050405020304" pitchFamily="18" charset="0"/>
              <a:ea typeface="Arial" panose="020B060402020202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188913" algn="l"/>
              </a:tabLst>
            </a:pPr>
            <a:endParaRPr kumimoji="0" lang="en-US" altLang="en-US" sz="1000" b="1" i="1" u="none" strike="noStrike" cap="none" normalizeH="0" baseline="0" dirty="0">
              <a:ln>
                <a:noFill/>
              </a:ln>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188913" algn="l"/>
              </a:tabLst>
            </a:pPr>
            <a:endParaRPr lang="en-US" altLang="en-US" sz="1000" b="1" i="1" dirty="0">
              <a:latin typeface="Times New Roman" panose="02020603050405020304" pitchFamily="18" charset="0"/>
              <a:ea typeface="Arial" panose="020B060402020202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188913" algn="l"/>
              </a:tabLst>
            </a:pPr>
            <a:endParaRPr kumimoji="0" lang="en-US" altLang="en-US" sz="1000" b="1" i="1" u="none" strike="noStrike" cap="none" normalizeH="0" baseline="0" dirty="0">
              <a:ln>
                <a:noFill/>
              </a:ln>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188913" algn="l"/>
              </a:tabLst>
            </a:pPr>
            <a:endParaRPr lang="en-US" altLang="en-US" sz="1000" b="1" i="1" dirty="0">
              <a:latin typeface="Times New Roman" panose="02020603050405020304" pitchFamily="18" charset="0"/>
              <a:ea typeface="Arial" panose="020B060402020202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188913" algn="l"/>
              </a:tabLst>
            </a:pP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188913" algn="l"/>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3081373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3074"/>
                                        </p:tgtEl>
                                        <p:attrNameLst>
                                          <p:attrName>style.visibility</p:attrName>
                                        </p:attrNameLst>
                                      </p:cBhvr>
                                      <p:to>
                                        <p:strVal val="visible"/>
                                      </p:to>
                                    </p:set>
                                    <p:animEffect transition="in" filter="circle(in)">
                                      <p:cBhvr>
                                        <p:cTn id="22" dur="20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2C13001-D601-44D0-A631-4F58F44A15B1}"/>
              </a:ext>
            </a:extLst>
          </p:cNvPr>
          <p:cNvSpPr>
            <a:spLocks noGrp="1"/>
          </p:cNvSpPr>
          <p:nvPr>
            <p:ph type="title"/>
          </p:nvPr>
        </p:nvSpPr>
        <p:spPr>
          <a:xfrm>
            <a:off x="677334" y="609599"/>
            <a:ext cx="8596668" cy="5229225"/>
          </a:xfrm>
        </p:spPr>
        <p:txBody>
          <a:bodyPr/>
          <a:lstStyle/>
          <a:p>
            <a:r>
              <a:rPr lang="en-US" dirty="0" err="1"/>
              <a:t>c.Trò</a:t>
            </a:r>
            <a:r>
              <a:rPr lang="en-US" dirty="0"/>
              <a:t> </a:t>
            </a:r>
            <a:r>
              <a:rPr lang="en-US" dirty="0" err="1"/>
              <a:t>chơi</a:t>
            </a:r>
            <a:r>
              <a:rPr lang="en-US" dirty="0"/>
              <a:t> “ </a:t>
            </a:r>
            <a:r>
              <a:rPr lang="en-US" dirty="0" err="1"/>
              <a:t>Chạy</a:t>
            </a:r>
            <a:r>
              <a:rPr lang="en-US" dirty="0"/>
              <a:t> </a:t>
            </a:r>
            <a:r>
              <a:rPr lang="en-US" dirty="0" err="1"/>
              <a:t>tiếp</a:t>
            </a:r>
            <a:r>
              <a:rPr lang="en-US" dirty="0"/>
              <a:t> </a:t>
            </a:r>
            <a:r>
              <a:rPr lang="en-US" dirty="0" err="1"/>
              <a:t>sức</a:t>
            </a:r>
            <a:r>
              <a:rPr lang="en-US" dirty="0"/>
              <a:t>”</a:t>
            </a:r>
          </a:p>
        </p:txBody>
      </p:sp>
      <p:pic>
        <p:nvPicPr>
          <p:cNvPr id="4" name="Picutre 55">
            <a:extLst>
              <a:ext uri="{FF2B5EF4-FFF2-40B4-BE49-F238E27FC236}">
                <a16:creationId xmlns="" xmlns:a16="http://schemas.microsoft.com/office/drawing/2014/main" id="{C502F805-E558-4D95-9B45-18BF70DC1E5F}"/>
              </a:ext>
            </a:extLst>
          </p:cNvPr>
          <p:cNvPicPr>
            <a:picLocks noGrp="1"/>
          </p:cNvPicPr>
          <p:nvPr>
            <p:ph idx="1"/>
          </p:nvPr>
        </p:nvPicPr>
        <p:blipFill>
          <a:blip r:embed="rId2"/>
          <a:stretch/>
        </p:blipFill>
        <p:spPr>
          <a:xfrm>
            <a:off x="514904" y="1233996"/>
            <a:ext cx="9481350" cy="3249227"/>
          </a:xfrm>
          <a:prstGeom prst="rect">
            <a:avLst/>
          </a:prstGeom>
        </p:spPr>
      </p:pic>
      <p:sp>
        <p:nvSpPr>
          <p:cNvPr id="6" name="TextBox 5">
            <a:extLst>
              <a:ext uri="{FF2B5EF4-FFF2-40B4-BE49-F238E27FC236}">
                <a16:creationId xmlns="" xmlns:a16="http://schemas.microsoft.com/office/drawing/2014/main" id="{079F21EC-7F9F-4A02-9D20-90A4F187AD90}"/>
              </a:ext>
            </a:extLst>
          </p:cNvPr>
          <p:cNvSpPr txBox="1"/>
          <p:nvPr/>
        </p:nvSpPr>
        <p:spPr>
          <a:xfrm>
            <a:off x="1590258" y="4483223"/>
            <a:ext cx="6105524" cy="2023503"/>
          </a:xfrm>
          <a:prstGeom prst="rect">
            <a:avLst/>
          </a:prstGeom>
          <a:noFill/>
        </p:spPr>
        <p:txBody>
          <a:bodyPr wrap="square">
            <a:spAutoFit/>
          </a:bodyPr>
          <a:lstStyle/>
          <a:p>
            <a:pPr marL="342900" marR="0" lvl="0" indent="-342900" algn="just">
              <a:lnSpc>
                <a:spcPct val="115000"/>
              </a:lnSpc>
              <a:spcBef>
                <a:spcPts val="0"/>
              </a:spcBef>
              <a:spcAft>
                <a:spcPts val="600"/>
              </a:spcAft>
              <a:buClr>
                <a:srgbClr val="000000"/>
              </a:buClr>
              <a:buSzPts val="1000"/>
              <a:buFont typeface="Symbol" panose="05050102010706020507" pitchFamily="18" charset="2"/>
              <a:buChar char="-"/>
              <a:tabLst>
                <a:tab pos="209550" algn="l"/>
              </a:tabLst>
            </a:pPr>
            <a:r>
              <a:rPr lang="vi-VN" sz="1800" u="none" strike="noStrike" spc="0" dirty="0" err="1">
                <a:effectLst/>
                <a:latin typeface="Times New Roman" panose="02020603050405020304" pitchFamily="18" charset="0"/>
                <a:ea typeface="Arial" panose="020B0604020202020204" pitchFamily="34" charset="0"/>
                <a:cs typeface="Arial" panose="020B0604020202020204" pitchFamily="34" charset="0"/>
              </a:rPr>
              <a:t>Chuẩn</a:t>
            </a:r>
            <a:r>
              <a:rPr lang="vi-VN" sz="1800" u="none" strike="noStrike" spc="0" dirty="0">
                <a:effectLst/>
                <a:latin typeface="Times New Roman" panose="02020603050405020304" pitchFamily="18" charset="0"/>
                <a:ea typeface="Arial" panose="020B0604020202020204" pitchFamily="34" charset="0"/>
                <a:cs typeface="Arial" panose="020B0604020202020204" pitchFamily="34" charset="0"/>
              </a:rPr>
              <a:t> </a:t>
            </a:r>
            <a:r>
              <a:rPr lang="vi-VN" sz="1800" u="none" strike="noStrike" spc="0" dirty="0" err="1">
                <a:effectLst/>
                <a:latin typeface="Times New Roman" panose="02020603050405020304" pitchFamily="18" charset="0"/>
                <a:ea typeface="Arial" panose="020B0604020202020204" pitchFamily="34" charset="0"/>
                <a:cs typeface="Arial" panose="020B0604020202020204" pitchFamily="34" charset="0"/>
              </a:rPr>
              <a:t>bị</a:t>
            </a:r>
            <a:r>
              <a:rPr lang="vi-VN" sz="1800" u="none" strike="noStrike" spc="0" dirty="0">
                <a:effectLst/>
                <a:latin typeface="Times New Roman" panose="02020603050405020304" pitchFamily="18" charset="0"/>
                <a:ea typeface="Arial" panose="020B0604020202020204" pitchFamily="34" charset="0"/>
                <a:cs typeface="Arial" panose="020B0604020202020204" pitchFamily="34" charset="0"/>
              </a:rPr>
              <a:t>: HS tham gia </a:t>
            </a:r>
            <a:r>
              <a:rPr lang="vi-VN" sz="1800" u="none" strike="noStrike" spc="0" dirty="0" err="1">
                <a:effectLst/>
                <a:latin typeface="Times New Roman" panose="02020603050405020304" pitchFamily="18" charset="0"/>
                <a:ea typeface="Arial" panose="020B0604020202020204" pitchFamily="34" charset="0"/>
                <a:cs typeface="Arial" panose="020B0604020202020204" pitchFamily="34" charset="0"/>
              </a:rPr>
              <a:t>trò</a:t>
            </a:r>
            <a:r>
              <a:rPr lang="vi-VN" sz="1800" u="none" strike="noStrike" spc="0" dirty="0">
                <a:effectLst/>
                <a:latin typeface="Times New Roman" panose="02020603050405020304" pitchFamily="18" charset="0"/>
                <a:ea typeface="Arial" panose="020B0604020202020204" pitchFamily="34" charset="0"/>
                <a:cs typeface="Arial" panose="020B0604020202020204" pitchFamily="34" charset="0"/>
              </a:rPr>
              <a:t> chơi </a:t>
            </a:r>
            <a:r>
              <a:rPr lang="vi-VN" sz="1800" u="none" strike="noStrike" spc="0" dirty="0" err="1">
                <a:effectLst/>
                <a:latin typeface="Times New Roman" panose="02020603050405020304" pitchFamily="18" charset="0"/>
                <a:ea typeface="Arial" panose="020B0604020202020204" pitchFamily="34" charset="0"/>
                <a:cs typeface="Arial" panose="020B0604020202020204" pitchFamily="34" charset="0"/>
              </a:rPr>
              <a:t>được</a:t>
            </a:r>
            <a:r>
              <a:rPr lang="vi-VN" sz="1800" u="none" strike="noStrike" spc="0" dirty="0">
                <a:effectLst/>
                <a:latin typeface="Times New Roman" panose="02020603050405020304" pitchFamily="18" charset="0"/>
                <a:ea typeface="Arial" panose="020B0604020202020204" pitchFamily="34" charset="0"/>
                <a:cs typeface="Arial" panose="020B0604020202020204" pitchFamily="34" charset="0"/>
              </a:rPr>
              <a:t> chia </a:t>
            </a:r>
            <a:r>
              <a:rPr lang="vi-VN" sz="1800" u="none" strike="noStrike" spc="0" dirty="0" err="1">
                <a:effectLst/>
                <a:latin typeface="Times New Roman" panose="02020603050405020304" pitchFamily="18" charset="0"/>
                <a:ea typeface="Arial" panose="020B0604020202020204" pitchFamily="34" charset="0"/>
                <a:cs typeface="Arial" panose="020B0604020202020204" pitchFamily="34" charset="0"/>
              </a:rPr>
              <a:t>thành</a:t>
            </a:r>
            <a:r>
              <a:rPr lang="vi-VN" sz="1800" u="none" strike="noStrike" spc="0" dirty="0">
                <a:effectLst/>
                <a:latin typeface="Times New Roman" panose="02020603050405020304" pitchFamily="18" charset="0"/>
                <a:ea typeface="Arial" panose="020B0604020202020204" pitchFamily="34" charset="0"/>
                <a:cs typeface="Arial" panose="020B0604020202020204" pitchFamily="34" charset="0"/>
              </a:rPr>
              <a:t> </a:t>
            </a:r>
            <a:r>
              <a:rPr lang="vi-VN" sz="1800" u="none" strike="noStrike" spc="0" dirty="0" err="1">
                <a:effectLst/>
                <a:latin typeface="Times New Roman" panose="02020603050405020304" pitchFamily="18" charset="0"/>
                <a:ea typeface="Arial" panose="020B0604020202020204" pitchFamily="34" charset="0"/>
                <a:cs typeface="Arial" panose="020B0604020202020204" pitchFamily="34" charset="0"/>
              </a:rPr>
              <a:t>nhiều</a:t>
            </a:r>
            <a:r>
              <a:rPr lang="vi-VN" sz="1800" u="none" strike="noStrike" spc="0" dirty="0">
                <a:effectLst/>
                <a:latin typeface="Times New Roman" panose="02020603050405020304" pitchFamily="18" charset="0"/>
                <a:ea typeface="Arial" panose="020B0604020202020204" pitchFamily="34" charset="0"/>
                <a:cs typeface="Arial" panose="020B0604020202020204" pitchFamily="34" charset="0"/>
              </a:rPr>
              <a:t> </a:t>
            </a:r>
            <a:r>
              <a:rPr lang="vi-VN" sz="1800" u="none" strike="noStrike" spc="0" dirty="0" err="1">
                <a:effectLst/>
                <a:latin typeface="Times New Roman" panose="02020603050405020304" pitchFamily="18" charset="0"/>
                <a:ea typeface="Arial" panose="020B0604020202020204" pitchFamily="34" charset="0"/>
                <a:cs typeface="Arial" panose="020B0604020202020204" pitchFamily="34" charset="0"/>
              </a:rPr>
              <a:t>đội</a:t>
            </a:r>
            <a:r>
              <a:rPr lang="vi-VN" sz="1800" u="none" strike="noStrike" spc="0" dirty="0">
                <a:effectLst/>
                <a:latin typeface="Times New Roman" panose="02020603050405020304" pitchFamily="18" charset="0"/>
                <a:ea typeface="Arial" panose="020B0604020202020204" pitchFamily="34" charset="0"/>
                <a:cs typeface="Arial" panose="020B0604020202020204" pitchFamily="34" charset="0"/>
              </a:rPr>
              <a:t>, </a:t>
            </a:r>
            <a:r>
              <a:rPr lang="vi-VN" sz="1800" u="none" strike="noStrike" spc="0" dirty="0" err="1">
                <a:effectLst/>
                <a:latin typeface="Times New Roman" panose="02020603050405020304" pitchFamily="18" charset="0"/>
                <a:ea typeface="Arial" panose="020B0604020202020204" pitchFamily="34" charset="0"/>
                <a:cs typeface="Arial" panose="020B0604020202020204" pitchFamily="34" charset="0"/>
              </a:rPr>
              <a:t>mỗi</a:t>
            </a:r>
            <a:r>
              <a:rPr lang="vi-VN" sz="1800" u="none" strike="noStrike" spc="0" dirty="0">
                <a:effectLst/>
                <a:latin typeface="Times New Roman" panose="02020603050405020304" pitchFamily="18" charset="0"/>
                <a:ea typeface="Arial" panose="020B0604020202020204" pitchFamily="34" charset="0"/>
                <a:cs typeface="Arial" panose="020B0604020202020204" pitchFamily="34" charset="0"/>
              </a:rPr>
              <a:t> </a:t>
            </a:r>
            <a:r>
              <a:rPr lang="vi-VN" sz="1800" u="none" strike="noStrike" spc="0" dirty="0" err="1">
                <a:effectLst/>
                <a:latin typeface="Times New Roman" panose="02020603050405020304" pitchFamily="18" charset="0"/>
                <a:ea typeface="Arial" panose="020B0604020202020204" pitchFamily="34" charset="0"/>
                <a:cs typeface="Arial" panose="020B0604020202020204" pitchFamily="34" charset="0"/>
              </a:rPr>
              <a:t>đội</a:t>
            </a:r>
            <a:r>
              <a:rPr lang="vi-VN" sz="1800" u="none" strike="noStrike" spc="0" dirty="0">
                <a:effectLst/>
                <a:latin typeface="Times New Roman" panose="02020603050405020304" pitchFamily="18" charset="0"/>
                <a:ea typeface="Arial" panose="020B0604020202020204" pitchFamily="34" charset="0"/>
                <a:cs typeface="Arial" panose="020B0604020202020204" pitchFamily="34" charset="0"/>
              </a:rPr>
              <a:t> </a:t>
            </a:r>
            <a:r>
              <a:rPr lang="vi-VN" sz="1800" u="none" strike="noStrike" spc="0" dirty="0" err="1">
                <a:effectLst/>
                <a:latin typeface="Times New Roman" panose="02020603050405020304" pitchFamily="18" charset="0"/>
                <a:ea typeface="Arial" panose="020B0604020202020204" pitchFamily="34" charset="0"/>
                <a:cs typeface="Arial" panose="020B0604020202020204" pitchFamily="34" charset="0"/>
              </a:rPr>
              <a:t>đứng</a:t>
            </a:r>
            <a:r>
              <a:rPr lang="vi-VN" sz="1800" u="none" strike="noStrike" spc="0" dirty="0">
                <a:effectLst/>
                <a:latin typeface="Times New Roman" panose="02020603050405020304" pitchFamily="18" charset="0"/>
                <a:ea typeface="Arial" panose="020B0604020202020204" pitchFamily="34" charset="0"/>
                <a:cs typeface="Arial" panose="020B0604020202020204" pitchFamily="34" charset="0"/>
              </a:rPr>
              <a:t> </a:t>
            </a:r>
            <a:r>
              <a:rPr lang="vi-VN" sz="1800" u="none" strike="noStrike" spc="0" dirty="0" err="1">
                <a:effectLst/>
                <a:latin typeface="Times New Roman" panose="02020603050405020304" pitchFamily="18" charset="0"/>
                <a:ea typeface="Arial" panose="020B0604020202020204" pitchFamily="34" charset="0"/>
                <a:cs typeface="Arial" panose="020B0604020202020204" pitchFamily="34" charset="0"/>
              </a:rPr>
              <a:t>thành</a:t>
            </a:r>
            <a:r>
              <a:rPr lang="vi-VN" sz="1800" u="none" strike="noStrike" spc="0" dirty="0">
                <a:effectLst/>
                <a:latin typeface="Times New Roman" panose="02020603050405020304" pitchFamily="18" charset="0"/>
                <a:ea typeface="Arial" panose="020B0604020202020204" pitchFamily="34" charset="0"/>
                <a:cs typeface="Arial" panose="020B0604020202020204" pitchFamily="34" charset="0"/>
              </a:rPr>
              <a:t> </a:t>
            </a:r>
            <a:r>
              <a:rPr lang="vi-VN" sz="1800" u="none" strike="noStrike" spc="0" dirty="0" err="1">
                <a:effectLst/>
                <a:latin typeface="Times New Roman" panose="02020603050405020304" pitchFamily="18" charset="0"/>
                <a:ea typeface="Arial" panose="020B0604020202020204" pitchFamily="34" charset="0"/>
                <a:cs typeface="Arial" panose="020B0604020202020204" pitchFamily="34" charset="0"/>
              </a:rPr>
              <a:t>một</a:t>
            </a:r>
            <a:r>
              <a:rPr lang="vi-VN" sz="1800" u="none" strike="noStrike" spc="0" dirty="0">
                <a:effectLst/>
                <a:latin typeface="Times New Roman" panose="02020603050405020304" pitchFamily="18" charset="0"/>
                <a:ea typeface="Arial" panose="020B0604020202020204" pitchFamily="34" charset="0"/>
                <a:cs typeface="Arial" panose="020B0604020202020204" pitchFamily="34" charset="0"/>
              </a:rPr>
              <a:t> </a:t>
            </a:r>
            <a:r>
              <a:rPr lang="vi-VN" sz="1800" u="none" strike="noStrike" spc="0" dirty="0" err="1">
                <a:effectLst/>
                <a:latin typeface="Times New Roman" panose="02020603050405020304" pitchFamily="18" charset="0"/>
                <a:ea typeface="Arial" panose="020B0604020202020204" pitchFamily="34" charset="0"/>
                <a:cs typeface="Arial" panose="020B0604020202020204" pitchFamily="34" charset="0"/>
              </a:rPr>
              <a:t>hàng</a:t>
            </a:r>
            <a:r>
              <a:rPr lang="vi-VN" sz="1800" u="none" strike="noStrike" spc="0" dirty="0">
                <a:effectLst/>
                <a:latin typeface="Times New Roman" panose="02020603050405020304" pitchFamily="18" charset="0"/>
                <a:ea typeface="Arial" panose="020B0604020202020204" pitchFamily="34" charset="0"/>
                <a:cs typeface="Arial" panose="020B0604020202020204" pitchFamily="34" charset="0"/>
              </a:rPr>
              <a:t> </a:t>
            </a:r>
            <a:r>
              <a:rPr lang="vi-VN" sz="1800" u="none" strike="noStrike" spc="0" dirty="0" err="1">
                <a:effectLst/>
                <a:latin typeface="Times New Roman" panose="02020603050405020304" pitchFamily="18" charset="0"/>
                <a:ea typeface="Arial" panose="020B0604020202020204" pitchFamily="34" charset="0"/>
                <a:cs typeface="Arial" panose="020B0604020202020204" pitchFamily="34" charset="0"/>
              </a:rPr>
              <a:t>dọc</a:t>
            </a:r>
            <a:r>
              <a:rPr lang="vi-VN" sz="1800" u="none" strike="noStrike" spc="0" dirty="0">
                <a:effectLst/>
                <a:latin typeface="Times New Roman" panose="02020603050405020304" pitchFamily="18" charset="0"/>
                <a:ea typeface="Arial" panose="020B0604020202020204" pitchFamily="34" charset="0"/>
                <a:cs typeface="Arial" panose="020B0604020202020204" pitchFamily="34" charset="0"/>
              </a:rPr>
              <a:t> sau </a:t>
            </a:r>
            <a:r>
              <a:rPr lang="vi-VN" sz="1800" u="none" strike="noStrike" spc="0" dirty="0" err="1">
                <a:effectLst/>
                <a:latin typeface="Times New Roman" panose="02020603050405020304" pitchFamily="18" charset="0"/>
                <a:ea typeface="Arial" panose="020B0604020202020204" pitchFamily="34" charset="0"/>
                <a:cs typeface="Arial" panose="020B0604020202020204" pitchFamily="34" charset="0"/>
              </a:rPr>
              <a:t>vạch</a:t>
            </a:r>
            <a:r>
              <a:rPr lang="vi-VN" sz="1800" u="none" strike="noStrike" spc="0" dirty="0">
                <a:effectLst/>
                <a:latin typeface="Times New Roman" panose="02020603050405020304" pitchFamily="18" charset="0"/>
                <a:ea typeface="Arial" panose="020B0604020202020204" pitchFamily="34" charset="0"/>
                <a:cs typeface="Arial" panose="020B0604020202020204" pitchFamily="34" charset="0"/>
              </a:rPr>
              <a:t> </a:t>
            </a:r>
            <a:r>
              <a:rPr lang="vi-VN" sz="1800" u="none" strike="noStrike" spc="0" dirty="0" err="1">
                <a:effectLst/>
                <a:latin typeface="Times New Roman" panose="02020603050405020304" pitchFamily="18" charset="0"/>
                <a:ea typeface="Arial" panose="020B0604020202020204" pitchFamily="34" charset="0"/>
                <a:cs typeface="Arial" panose="020B0604020202020204" pitchFamily="34" charset="0"/>
              </a:rPr>
              <a:t>xuất</a:t>
            </a:r>
            <a:r>
              <a:rPr lang="vi-VN" sz="1800" u="none" strike="noStrike" spc="0" dirty="0">
                <a:effectLst/>
                <a:latin typeface="Times New Roman" panose="02020603050405020304" pitchFamily="18" charset="0"/>
                <a:ea typeface="Arial" panose="020B0604020202020204" pitchFamily="34" charset="0"/>
                <a:cs typeface="Arial" panose="020B0604020202020204" pitchFamily="34" charset="0"/>
              </a:rPr>
              <a:t> </a:t>
            </a:r>
            <a:r>
              <a:rPr lang="vi-VN" sz="1800" u="none" strike="noStrike" spc="0" dirty="0" err="1">
                <a:effectLst/>
                <a:latin typeface="Times New Roman" panose="02020603050405020304" pitchFamily="18" charset="0"/>
                <a:ea typeface="Arial" panose="020B0604020202020204" pitchFamily="34" charset="0"/>
                <a:cs typeface="Arial" panose="020B0604020202020204" pitchFamily="34" charset="0"/>
              </a:rPr>
              <a:t>phát</a:t>
            </a:r>
            <a:r>
              <a:rPr lang="vi-VN" sz="1800" u="none" strike="noStrike" spc="0" dirty="0">
                <a:effectLst/>
                <a:latin typeface="Times New Roman" panose="02020603050405020304" pitchFamily="18" charset="0"/>
                <a:ea typeface="Arial" panose="020B0604020202020204" pitchFamily="34" charset="0"/>
                <a:cs typeface="Arial" panose="020B0604020202020204" pitchFamily="34" charset="0"/>
              </a:rPr>
              <a:t>.</a:t>
            </a:r>
            <a:endParaRPr lang="en-US" sz="1800" u="none" strike="noStrike" spc="0" dirty="0">
              <a:effectLst/>
              <a:latin typeface="Arial" panose="020B0604020202020204" pitchFamily="34" charset="0"/>
              <a:ea typeface="Arial" panose="020B0604020202020204" pitchFamily="34" charset="0"/>
              <a:cs typeface="Arial" panose="020B0604020202020204" pitchFamily="34" charset="0"/>
            </a:endParaRPr>
          </a:p>
          <a:p>
            <a:pPr marL="342900" marR="0" lvl="0" indent="-342900" algn="just">
              <a:lnSpc>
                <a:spcPct val="112000"/>
              </a:lnSpc>
              <a:spcBef>
                <a:spcPts val="0"/>
              </a:spcBef>
              <a:spcAft>
                <a:spcPts val="600"/>
              </a:spcAft>
              <a:buClr>
                <a:srgbClr val="000000"/>
              </a:buClr>
              <a:buSzPts val="1000"/>
              <a:buFont typeface="Symbol" panose="05050102010706020507" pitchFamily="18" charset="2"/>
              <a:buChar char="-"/>
              <a:tabLst>
                <a:tab pos="209550" algn="l"/>
              </a:tabLst>
            </a:pPr>
            <a:r>
              <a:rPr lang="vi-VN" sz="1800" u="none" strike="noStrike" spc="0" dirty="0" err="1">
                <a:effectLst/>
                <a:latin typeface="Times New Roman" panose="02020603050405020304" pitchFamily="18" charset="0"/>
                <a:ea typeface="Arial" panose="020B0604020202020204" pitchFamily="34" charset="0"/>
                <a:cs typeface="Arial" panose="020B0604020202020204" pitchFamily="34" charset="0"/>
              </a:rPr>
              <a:t>Thực</a:t>
            </a:r>
            <a:r>
              <a:rPr lang="vi-VN" sz="1800" u="none" strike="noStrike" spc="0" dirty="0">
                <a:effectLst/>
                <a:latin typeface="Times New Roman" panose="02020603050405020304" pitchFamily="18" charset="0"/>
                <a:ea typeface="Arial" panose="020B0604020202020204" pitchFamily="34" charset="0"/>
                <a:cs typeface="Arial" panose="020B0604020202020204" pitchFamily="34" charset="0"/>
              </a:rPr>
              <a:t> </a:t>
            </a:r>
            <a:r>
              <a:rPr lang="vi-VN" sz="1800" u="none" strike="noStrike" spc="0" dirty="0" err="1">
                <a:effectLst/>
                <a:latin typeface="Times New Roman" panose="02020603050405020304" pitchFamily="18" charset="0"/>
                <a:ea typeface="Arial" panose="020B0604020202020204" pitchFamily="34" charset="0"/>
                <a:cs typeface="Arial" panose="020B0604020202020204" pitchFamily="34" charset="0"/>
              </a:rPr>
              <a:t>hiện</a:t>
            </a:r>
            <a:r>
              <a:rPr lang="vi-VN" sz="1800" u="none" strike="noStrike" spc="0" dirty="0">
                <a:effectLst/>
                <a:latin typeface="Times New Roman" panose="02020603050405020304" pitchFamily="18" charset="0"/>
                <a:ea typeface="Arial" panose="020B0604020202020204" pitchFamily="34" charset="0"/>
                <a:cs typeface="Arial" panose="020B0604020202020204" pitchFamily="34" charset="0"/>
              </a:rPr>
              <a:t>: </a:t>
            </a:r>
            <a:r>
              <a:rPr lang="vi-VN" sz="1800" u="none" strike="noStrike" spc="0" dirty="0" err="1">
                <a:effectLst/>
                <a:latin typeface="Times New Roman" panose="02020603050405020304" pitchFamily="18" charset="0"/>
                <a:ea typeface="Arial" panose="020B0604020202020204" pitchFamily="34" charset="0"/>
                <a:cs typeface="Arial" panose="020B0604020202020204" pitchFamily="34" charset="0"/>
              </a:rPr>
              <a:t>Lần</a:t>
            </a:r>
            <a:r>
              <a:rPr lang="vi-VN" sz="1800" u="none" strike="noStrike" spc="0" dirty="0">
                <a:effectLst/>
                <a:latin typeface="Times New Roman" panose="02020603050405020304" pitchFamily="18" charset="0"/>
                <a:ea typeface="Arial" panose="020B0604020202020204" pitchFamily="34" charset="0"/>
                <a:cs typeface="Arial" panose="020B0604020202020204" pitchFamily="34" charset="0"/>
              </a:rPr>
              <a:t> </a:t>
            </a:r>
            <a:r>
              <a:rPr lang="vi-VN" sz="1800" u="none" strike="noStrike" spc="0" dirty="0" err="1">
                <a:effectLst/>
                <a:latin typeface="Times New Roman" panose="02020603050405020304" pitchFamily="18" charset="0"/>
                <a:ea typeface="Arial" panose="020B0604020202020204" pitchFamily="34" charset="0"/>
                <a:cs typeface="Arial" panose="020B0604020202020204" pitchFamily="34" charset="0"/>
              </a:rPr>
              <a:t>lượt</a:t>
            </a:r>
            <a:r>
              <a:rPr lang="vi-VN" sz="1800" u="none" strike="noStrike" spc="0" dirty="0">
                <a:effectLst/>
                <a:latin typeface="Times New Roman" panose="02020603050405020304" pitchFamily="18" charset="0"/>
                <a:ea typeface="Arial" panose="020B0604020202020204" pitchFamily="34" charset="0"/>
                <a:cs typeface="Arial" panose="020B0604020202020204" pitchFamily="34" charset="0"/>
              </a:rPr>
              <a:t> </a:t>
            </a:r>
            <a:r>
              <a:rPr lang="vi-VN" sz="1800" u="none" strike="noStrike" spc="0" dirty="0" err="1">
                <a:effectLst/>
                <a:latin typeface="Times New Roman" panose="02020603050405020304" pitchFamily="18" charset="0"/>
                <a:ea typeface="Arial" panose="020B0604020202020204" pitchFamily="34" charset="0"/>
                <a:cs typeface="Arial" panose="020B0604020202020204" pitchFamily="34" charset="0"/>
              </a:rPr>
              <a:t>từng</a:t>
            </a:r>
            <a:r>
              <a:rPr lang="vi-VN" sz="1800" u="none" strike="noStrike" spc="0" dirty="0">
                <a:effectLst/>
                <a:latin typeface="Times New Roman" panose="02020603050405020304" pitchFamily="18" charset="0"/>
                <a:ea typeface="Arial" panose="020B0604020202020204" pitchFamily="34" charset="0"/>
                <a:cs typeface="Arial" panose="020B0604020202020204" pitchFamily="34" charset="0"/>
              </a:rPr>
              <a:t> HS </a:t>
            </a:r>
            <a:r>
              <a:rPr lang="vi-VN" sz="1800" u="none" strike="noStrike" spc="0" dirty="0" err="1">
                <a:effectLst/>
                <a:latin typeface="Times New Roman" panose="02020603050405020304" pitchFamily="18" charset="0"/>
                <a:ea typeface="Arial" panose="020B0604020202020204" pitchFamily="34" charset="0"/>
                <a:cs typeface="Arial" panose="020B0604020202020204" pitchFamily="34" charset="0"/>
              </a:rPr>
              <a:t>của</a:t>
            </a:r>
            <a:r>
              <a:rPr lang="vi-VN" sz="1800" u="none" strike="noStrike" spc="0" dirty="0">
                <a:effectLst/>
                <a:latin typeface="Times New Roman" panose="02020603050405020304" pitchFamily="18" charset="0"/>
                <a:ea typeface="Arial" panose="020B0604020202020204" pitchFamily="34" charset="0"/>
                <a:cs typeface="Arial" panose="020B0604020202020204" pitchFamily="34" charset="0"/>
              </a:rPr>
              <a:t> </a:t>
            </a:r>
            <a:r>
              <a:rPr lang="vi-VN" sz="1800" u="none" strike="noStrike" spc="0" dirty="0" err="1">
                <a:effectLst/>
                <a:latin typeface="Times New Roman" panose="02020603050405020304" pitchFamily="18" charset="0"/>
                <a:ea typeface="Arial" panose="020B0604020202020204" pitchFamily="34" charset="0"/>
                <a:cs typeface="Arial" panose="020B0604020202020204" pitchFamily="34" charset="0"/>
              </a:rPr>
              <a:t>mỗi</a:t>
            </a:r>
            <a:r>
              <a:rPr lang="vi-VN" sz="1800" u="none" strike="noStrike" spc="0" dirty="0">
                <a:effectLst/>
                <a:latin typeface="Times New Roman" panose="02020603050405020304" pitchFamily="18" charset="0"/>
                <a:ea typeface="Arial" panose="020B0604020202020204" pitchFamily="34" charset="0"/>
                <a:cs typeface="Arial" panose="020B0604020202020204" pitchFamily="34" charset="0"/>
              </a:rPr>
              <a:t> </a:t>
            </a:r>
            <a:r>
              <a:rPr lang="vi-VN" sz="1800" u="none" strike="noStrike" spc="0" dirty="0" err="1">
                <a:effectLst/>
                <a:latin typeface="Times New Roman" panose="02020603050405020304" pitchFamily="18" charset="0"/>
                <a:ea typeface="Arial" panose="020B0604020202020204" pitchFamily="34" charset="0"/>
                <a:cs typeface="Arial" panose="020B0604020202020204" pitchFamily="34" charset="0"/>
              </a:rPr>
              <a:t>đội</a:t>
            </a:r>
            <a:r>
              <a:rPr lang="vi-VN" sz="1800" u="none" strike="noStrike" spc="0" dirty="0">
                <a:effectLst/>
                <a:latin typeface="Times New Roman" panose="02020603050405020304" pitchFamily="18" charset="0"/>
                <a:ea typeface="Arial" panose="020B0604020202020204" pitchFamily="34" charset="0"/>
                <a:cs typeface="Arial" panose="020B0604020202020204" pitchFamily="34" charset="0"/>
              </a:rPr>
              <a:t> </a:t>
            </a:r>
            <a:r>
              <a:rPr lang="vi-VN" sz="1800" u="none" strike="noStrike" spc="0" dirty="0" err="1">
                <a:effectLst/>
                <a:latin typeface="Times New Roman" panose="02020603050405020304" pitchFamily="18" charset="0"/>
                <a:ea typeface="Arial" panose="020B0604020202020204" pitchFamily="34" charset="0"/>
                <a:cs typeface="Arial" panose="020B0604020202020204" pitchFamily="34" charset="0"/>
              </a:rPr>
              <a:t>chạy</a:t>
            </a:r>
            <a:r>
              <a:rPr lang="vi-VN" sz="1800" u="none" strike="noStrike" spc="0" dirty="0">
                <a:effectLst/>
                <a:latin typeface="Times New Roman" panose="02020603050405020304" pitchFamily="18" charset="0"/>
                <a:ea typeface="Arial" panose="020B0604020202020204" pitchFamily="34" charset="0"/>
                <a:cs typeface="Arial" panose="020B0604020202020204" pitchFamily="34" charset="0"/>
              </a:rPr>
              <a:t> </a:t>
            </a:r>
            <a:r>
              <a:rPr lang="vi-VN" sz="1800" u="none" strike="noStrike" spc="0" dirty="0" err="1">
                <a:effectLst/>
                <a:latin typeface="Times New Roman" panose="02020603050405020304" pitchFamily="18" charset="0"/>
                <a:ea typeface="Arial" panose="020B0604020202020204" pitchFamily="34" charset="0"/>
                <a:cs typeface="Arial" panose="020B0604020202020204" pitchFamily="34" charset="0"/>
              </a:rPr>
              <a:t>vòng</a:t>
            </a:r>
            <a:r>
              <a:rPr lang="vi-VN" sz="1800" u="none" strike="noStrike" spc="0" dirty="0">
                <a:effectLst/>
                <a:latin typeface="Times New Roman" panose="02020603050405020304" pitchFamily="18" charset="0"/>
                <a:ea typeface="Arial" panose="020B0604020202020204" pitchFamily="34" charset="0"/>
                <a:cs typeface="Arial" panose="020B0604020202020204" pitchFamily="34" charset="0"/>
              </a:rPr>
              <a:t> qua </a:t>
            </a:r>
            <a:r>
              <a:rPr lang="vi-VN" sz="1800" u="none" strike="noStrike" spc="0" dirty="0" err="1">
                <a:effectLst/>
                <a:latin typeface="Times New Roman" panose="02020603050405020304" pitchFamily="18" charset="0"/>
                <a:ea typeface="Arial" panose="020B0604020202020204" pitchFamily="34" charset="0"/>
                <a:cs typeface="Arial" panose="020B0604020202020204" pitchFamily="34" charset="0"/>
              </a:rPr>
              <a:t>nấm</a:t>
            </a:r>
            <a:r>
              <a:rPr lang="vi-VN" sz="1800" u="none" strike="noStrike" spc="0" dirty="0">
                <a:effectLst/>
                <a:latin typeface="Times New Roman" panose="02020603050405020304" pitchFamily="18" charset="0"/>
                <a:ea typeface="Arial" panose="020B0604020202020204" pitchFamily="34" charset="0"/>
                <a:cs typeface="Arial" panose="020B0604020202020204" pitchFamily="34" charset="0"/>
              </a:rPr>
              <a:t> </a:t>
            </a:r>
            <a:r>
              <a:rPr lang="vi-VN" sz="1800" u="none" strike="noStrike" spc="0" dirty="0" err="1">
                <a:effectLst/>
                <a:latin typeface="Times New Roman" panose="02020603050405020304" pitchFamily="18" charset="0"/>
                <a:ea typeface="Arial" panose="020B0604020202020204" pitchFamily="34" charset="0"/>
                <a:cs typeface="Arial" panose="020B0604020202020204" pitchFamily="34" charset="0"/>
              </a:rPr>
              <a:t>trở</a:t>
            </a:r>
            <a:r>
              <a:rPr lang="vi-VN" sz="1800" u="none" strike="noStrike" spc="0" dirty="0">
                <a:effectLst/>
                <a:latin typeface="Times New Roman" panose="02020603050405020304" pitchFamily="18" charset="0"/>
                <a:ea typeface="Arial" panose="020B0604020202020204" pitchFamily="34" charset="0"/>
                <a:cs typeface="Arial" panose="020B0604020202020204" pitchFamily="34" charset="0"/>
              </a:rPr>
              <a:t> </a:t>
            </a:r>
            <a:r>
              <a:rPr lang="vi-VN" sz="1800" u="none" strike="noStrike" spc="0" dirty="0" err="1">
                <a:effectLst/>
                <a:latin typeface="Times New Roman" panose="02020603050405020304" pitchFamily="18" charset="0"/>
                <a:ea typeface="Arial" panose="020B0604020202020204" pitchFamily="34" charset="0"/>
                <a:cs typeface="Arial" panose="020B0604020202020204" pitchFamily="34" charset="0"/>
              </a:rPr>
              <a:t>về</a:t>
            </a:r>
            <a:r>
              <a:rPr lang="vi-VN" sz="1800" u="none" strike="noStrike" spc="0" dirty="0">
                <a:effectLst/>
                <a:latin typeface="Times New Roman" panose="02020603050405020304" pitchFamily="18" charset="0"/>
                <a:ea typeface="Arial" panose="020B0604020202020204" pitchFamily="34" charset="0"/>
                <a:cs typeface="Arial" panose="020B0604020202020204" pitchFamily="34" charset="0"/>
              </a:rPr>
              <a:t> </a:t>
            </a:r>
            <a:r>
              <a:rPr lang="vi-VN" sz="1800" u="none" strike="noStrike" spc="0" dirty="0" err="1">
                <a:effectLst/>
                <a:latin typeface="Times New Roman" panose="02020603050405020304" pitchFamily="18" charset="0"/>
                <a:ea typeface="Arial" panose="020B0604020202020204" pitchFamily="34" charset="0"/>
                <a:cs typeface="Arial" panose="020B0604020202020204" pitchFamily="34" charset="0"/>
              </a:rPr>
              <a:t>vạch</a:t>
            </a:r>
            <a:r>
              <a:rPr lang="vi-VN" sz="1800" u="none" strike="noStrike" spc="0" dirty="0">
                <a:effectLst/>
                <a:latin typeface="Times New Roman" panose="02020603050405020304" pitchFamily="18" charset="0"/>
                <a:ea typeface="Arial" panose="020B0604020202020204" pitchFamily="34" charset="0"/>
                <a:cs typeface="Arial" panose="020B0604020202020204" pitchFamily="34" charset="0"/>
              </a:rPr>
              <a:t> </a:t>
            </a:r>
            <a:r>
              <a:rPr lang="vi-VN" sz="1800" u="none" strike="noStrike" spc="0" dirty="0" err="1">
                <a:effectLst/>
                <a:latin typeface="Times New Roman" panose="02020603050405020304" pitchFamily="18" charset="0"/>
                <a:ea typeface="Arial" panose="020B0604020202020204" pitchFamily="34" charset="0"/>
                <a:cs typeface="Arial" panose="020B0604020202020204" pitchFamily="34" charset="0"/>
              </a:rPr>
              <a:t>xuất</a:t>
            </a:r>
            <a:r>
              <a:rPr lang="vi-VN" sz="1800" u="none" strike="noStrike" spc="0" dirty="0">
                <a:effectLst/>
                <a:latin typeface="Times New Roman" panose="02020603050405020304" pitchFamily="18" charset="0"/>
                <a:ea typeface="Arial" panose="020B0604020202020204" pitchFamily="34" charset="0"/>
                <a:cs typeface="Arial" panose="020B0604020202020204" pitchFamily="34" charset="0"/>
              </a:rPr>
              <a:t> </a:t>
            </a:r>
            <a:r>
              <a:rPr lang="vi-VN" sz="1800" u="none" strike="noStrike" spc="0" dirty="0" err="1">
                <a:effectLst/>
                <a:latin typeface="Times New Roman" panose="02020603050405020304" pitchFamily="18" charset="0"/>
                <a:ea typeface="Arial" panose="020B0604020202020204" pitchFamily="34" charset="0"/>
                <a:cs typeface="Arial" panose="020B0604020202020204" pitchFamily="34" charset="0"/>
              </a:rPr>
              <a:t>phát</a:t>
            </a:r>
            <a:r>
              <a:rPr lang="vi-VN" sz="1800" u="none" strike="noStrike" spc="0" dirty="0">
                <a:effectLst/>
                <a:latin typeface="Times New Roman" panose="02020603050405020304" pitchFamily="18" charset="0"/>
                <a:ea typeface="Arial" panose="020B0604020202020204" pitchFamily="34" charset="0"/>
                <a:cs typeface="Arial" panose="020B0604020202020204" pitchFamily="34" charset="0"/>
              </a:rPr>
              <a:t>. HS </a:t>
            </a:r>
            <a:r>
              <a:rPr lang="vi-VN" sz="1800" u="none" strike="noStrike" spc="0" dirty="0" err="1">
                <a:effectLst/>
                <a:latin typeface="Times New Roman" panose="02020603050405020304" pitchFamily="18" charset="0"/>
                <a:ea typeface="Arial" panose="020B0604020202020204" pitchFamily="34" charset="0"/>
                <a:cs typeface="Arial" panose="020B0604020202020204" pitchFamily="34" charset="0"/>
              </a:rPr>
              <a:t>tiếp</a:t>
            </a:r>
            <a:r>
              <a:rPr lang="vi-VN" sz="1800" u="none" strike="noStrike" spc="0" dirty="0">
                <a:effectLst/>
                <a:latin typeface="Times New Roman" panose="02020603050405020304" pitchFamily="18" charset="0"/>
                <a:ea typeface="Arial" panose="020B0604020202020204" pitchFamily="34" charset="0"/>
                <a:cs typeface="Arial" panose="020B0604020202020204" pitchFamily="34" charset="0"/>
              </a:rPr>
              <a:t> theo </a:t>
            </a:r>
            <a:r>
              <a:rPr lang="vi-VN" sz="1800" u="none" strike="noStrike" spc="0" dirty="0" err="1">
                <a:effectLst/>
                <a:latin typeface="Times New Roman" panose="02020603050405020304" pitchFamily="18" charset="0"/>
                <a:ea typeface="Arial" panose="020B0604020202020204" pitchFamily="34" charset="0"/>
                <a:cs typeface="Arial" panose="020B0604020202020204" pitchFamily="34" charset="0"/>
              </a:rPr>
              <a:t>chỉ</a:t>
            </a:r>
            <a:r>
              <a:rPr lang="vi-VN" sz="1800" u="none" strike="noStrike" spc="0" dirty="0">
                <a:effectLst/>
                <a:latin typeface="Times New Roman" panose="02020603050405020304" pitchFamily="18" charset="0"/>
                <a:ea typeface="Arial" panose="020B0604020202020204" pitchFamily="34" charset="0"/>
                <a:cs typeface="Arial" panose="020B0604020202020204" pitchFamily="34" charset="0"/>
              </a:rPr>
              <a:t> </a:t>
            </a:r>
            <a:r>
              <a:rPr lang="vi-VN" sz="1800" u="none" strike="noStrike" spc="0" dirty="0" err="1">
                <a:effectLst/>
                <a:latin typeface="Times New Roman" panose="02020603050405020304" pitchFamily="18" charset="0"/>
                <a:ea typeface="Arial" panose="020B0604020202020204" pitchFamily="34" charset="0"/>
                <a:cs typeface="Arial" panose="020B0604020202020204" pitchFamily="34" charset="0"/>
              </a:rPr>
              <a:t>xuất</a:t>
            </a:r>
            <a:r>
              <a:rPr lang="vi-VN" sz="1800" u="none" strike="noStrike" spc="0" dirty="0">
                <a:effectLst/>
                <a:latin typeface="Times New Roman" panose="02020603050405020304" pitchFamily="18" charset="0"/>
                <a:ea typeface="Arial" panose="020B0604020202020204" pitchFamily="34" charset="0"/>
                <a:cs typeface="Arial" panose="020B0604020202020204" pitchFamily="34" charset="0"/>
              </a:rPr>
              <a:t> </a:t>
            </a:r>
            <a:r>
              <a:rPr lang="vi-VN" sz="1800" u="none" strike="noStrike" spc="0" dirty="0" err="1">
                <a:effectLst/>
                <a:latin typeface="Times New Roman" panose="02020603050405020304" pitchFamily="18" charset="0"/>
                <a:ea typeface="Arial" panose="020B0604020202020204" pitchFamily="34" charset="0"/>
                <a:cs typeface="Arial" panose="020B0604020202020204" pitchFamily="34" charset="0"/>
              </a:rPr>
              <a:t>phát</a:t>
            </a:r>
            <a:r>
              <a:rPr lang="vi-VN" sz="1800" u="none" strike="noStrike" spc="0" dirty="0">
                <a:effectLst/>
                <a:latin typeface="Times New Roman" panose="02020603050405020304" pitchFamily="18" charset="0"/>
                <a:ea typeface="Arial" panose="020B0604020202020204" pitchFamily="34" charset="0"/>
                <a:cs typeface="Arial" panose="020B0604020202020204" pitchFamily="34" charset="0"/>
              </a:rPr>
              <a:t> khi HS </a:t>
            </a:r>
            <a:r>
              <a:rPr lang="vi-VN" sz="1800" u="none" strike="noStrike" spc="0" dirty="0" err="1">
                <a:effectLst/>
                <a:latin typeface="Times New Roman" panose="02020603050405020304" pitchFamily="18" charset="0"/>
                <a:ea typeface="Arial" panose="020B0604020202020204" pitchFamily="34" charset="0"/>
                <a:cs typeface="Arial" panose="020B0604020202020204" pitchFamily="34" charset="0"/>
              </a:rPr>
              <a:t>phía</a:t>
            </a:r>
            <a:r>
              <a:rPr lang="vi-VN" sz="1800" u="none" strike="noStrike" spc="0" dirty="0">
                <a:effectLst/>
                <a:latin typeface="Times New Roman" panose="02020603050405020304" pitchFamily="18" charset="0"/>
                <a:ea typeface="Arial" panose="020B0604020202020204" pitchFamily="34" charset="0"/>
                <a:cs typeface="Arial" panose="020B0604020202020204" pitchFamily="34" charset="0"/>
              </a:rPr>
              <a:t> </a:t>
            </a:r>
            <a:r>
              <a:rPr lang="vi-VN" sz="1800" u="none" strike="noStrike" spc="0" dirty="0" err="1">
                <a:effectLst/>
                <a:latin typeface="Times New Roman" panose="02020603050405020304" pitchFamily="18" charset="0"/>
                <a:ea typeface="Arial" panose="020B0604020202020204" pitchFamily="34" charset="0"/>
                <a:cs typeface="Arial" panose="020B0604020202020204" pitchFamily="34" charset="0"/>
              </a:rPr>
              <a:t>trước</a:t>
            </a:r>
            <a:r>
              <a:rPr lang="vi-VN" sz="1800" u="none" strike="noStrike" spc="0" dirty="0">
                <a:effectLst/>
                <a:latin typeface="Times New Roman" panose="02020603050405020304" pitchFamily="18" charset="0"/>
                <a:ea typeface="Arial" panose="020B0604020202020204" pitchFamily="34" charset="0"/>
                <a:cs typeface="Arial" panose="020B0604020202020204" pitchFamily="34" charset="0"/>
              </a:rPr>
              <a:t> </a:t>
            </a:r>
            <a:r>
              <a:rPr lang="vi-VN" sz="1800" u="none" strike="noStrike" spc="0" dirty="0" err="1">
                <a:effectLst/>
                <a:latin typeface="Times New Roman" panose="02020603050405020304" pitchFamily="18" charset="0"/>
                <a:ea typeface="Arial" panose="020B0604020202020204" pitchFamily="34" charset="0"/>
                <a:cs typeface="Arial" panose="020B0604020202020204" pitchFamily="34" charset="0"/>
              </a:rPr>
              <a:t>đã</a:t>
            </a:r>
            <a:r>
              <a:rPr lang="vi-VN" sz="1800" u="none" strike="noStrike" spc="0" dirty="0">
                <a:effectLst/>
                <a:latin typeface="Times New Roman" panose="02020603050405020304" pitchFamily="18" charset="0"/>
                <a:ea typeface="Arial" panose="020B0604020202020204" pitchFamily="34" charset="0"/>
                <a:cs typeface="Arial" panose="020B0604020202020204" pitchFamily="34" charset="0"/>
              </a:rPr>
              <a:t> </a:t>
            </a:r>
            <a:r>
              <a:rPr lang="vi-VN" sz="1800" u="none" strike="noStrike" spc="0" dirty="0" err="1">
                <a:effectLst/>
                <a:latin typeface="Times New Roman" panose="02020603050405020304" pitchFamily="18" charset="0"/>
                <a:ea typeface="Arial" panose="020B0604020202020204" pitchFamily="34" charset="0"/>
                <a:cs typeface="Arial" panose="020B0604020202020204" pitchFamily="34" charset="0"/>
              </a:rPr>
              <a:t>về</a:t>
            </a:r>
            <a:r>
              <a:rPr lang="vi-VN" sz="1800" u="none" strike="noStrike" spc="0" dirty="0">
                <a:effectLst/>
                <a:latin typeface="Times New Roman" panose="02020603050405020304" pitchFamily="18" charset="0"/>
                <a:ea typeface="Arial" panose="020B0604020202020204" pitchFamily="34" charset="0"/>
                <a:cs typeface="Arial" panose="020B0604020202020204" pitchFamily="34" charset="0"/>
              </a:rPr>
              <a:t> </a:t>
            </a:r>
            <a:r>
              <a:rPr lang="vi-VN" sz="1800" u="none" strike="noStrike" spc="0" dirty="0" err="1">
                <a:effectLst/>
                <a:latin typeface="Times New Roman" panose="02020603050405020304" pitchFamily="18" charset="0"/>
                <a:ea typeface="Arial" panose="020B0604020202020204" pitchFamily="34" charset="0"/>
                <a:cs typeface="Arial" panose="020B0604020202020204" pitchFamily="34" charset="0"/>
              </a:rPr>
              <a:t>đến</a:t>
            </a:r>
            <a:r>
              <a:rPr lang="vi-VN" sz="1800" u="none" strike="noStrike" spc="0" dirty="0">
                <a:effectLst/>
                <a:latin typeface="Times New Roman" panose="02020603050405020304" pitchFamily="18" charset="0"/>
                <a:ea typeface="Arial" panose="020B0604020202020204" pitchFamily="34" charset="0"/>
                <a:cs typeface="Arial" panose="020B0604020202020204" pitchFamily="34" charset="0"/>
              </a:rPr>
              <a:t> </a:t>
            </a:r>
            <a:r>
              <a:rPr lang="vi-VN" sz="1800" u="none" strike="noStrike" spc="0" dirty="0" err="1">
                <a:effectLst/>
                <a:latin typeface="Times New Roman" panose="02020603050405020304" pitchFamily="18" charset="0"/>
                <a:ea typeface="Arial" panose="020B0604020202020204" pitchFamily="34" charset="0"/>
                <a:cs typeface="Arial" panose="020B0604020202020204" pitchFamily="34" charset="0"/>
              </a:rPr>
              <a:t>vạch</a:t>
            </a:r>
            <a:r>
              <a:rPr lang="vi-VN" sz="1800" u="none" strike="noStrike" spc="0" dirty="0">
                <a:effectLst/>
                <a:latin typeface="Times New Roman" panose="02020603050405020304" pitchFamily="18" charset="0"/>
                <a:ea typeface="Arial" panose="020B0604020202020204" pitchFamily="34" charset="0"/>
                <a:cs typeface="Arial" panose="020B0604020202020204" pitchFamily="34" charset="0"/>
              </a:rPr>
              <a:t> </a:t>
            </a:r>
            <a:r>
              <a:rPr lang="vi-VN" sz="1800" u="none" strike="noStrike" spc="0" dirty="0" err="1">
                <a:effectLst/>
                <a:latin typeface="Times New Roman" panose="02020603050405020304" pitchFamily="18" charset="0"/>
                <a:ea typeface="Arial" panose="020B0604020202020204" pitchFamily="34" charset="0"/>
                <a:cs typeface="Arial" panose="020B0604020202020204" pitchFamily="34" charset="0"/>
              </a:rPr>
              <a:t>xuất</a:t>
            </a:r>
            <a:r>
              <a:rPr lang="vi-VN" sz="1800" u="none" strike="noStrike" spc="0" dirty="0">
                <a:effectLst/>
                <a:latin typeface="Times New Roman" panose="02020603050405020304" pitchFamily="18" charset="0"/>
                <a:ea typeface="Arial" panose="020B0604020202020204" pitchFamily="34" charset="0"/>
                <a:cs typeface="Arial" panose="020B0604020202020204" pitchFamily="34" charset="0"/>
              </a:rPr>
              <a:t> </a:t>
            </a:r>
            <a:r>
              <a:rPr lang="vi-VN" sz="1800" u="none" strike="noStrike" spc="0" dirty="0" err="1">
                <a:effectLst/>
                <a:latin typeface="Times New Roman" panose="02020603050405020304" pitchFamily="18" charset="0"/>
                <a:ea typeface="Arial" panose="020B0604020202020204" pitchFamily="34" charset="0"/>
                <a:cs typeface="Arial" panose="020B0604020202020204" pitchFamily="34" charset="0"/>
              </a:rPr>
              <a:t>phát</a:t>
            </a:r>
            <a:r>
              <a:rPr lang="vi-VN" sz="1800" u="none" strike="noStrike" spc="0" dirty="0">
                <a:effectLst/>
                <a:latin typeface="Times New Roman" panose="02020603050405020304" pitchFamily="18" charset="0"/>
                <a:ea typeface="Arial" panose="020B0604020202020204" pitchFamily="34" charset="0"/>
                <a:cs typeface="Arial" panose="020B0604020202020204" pitchFamily="34" charset="0"/>
              </a:rPr>
              <a:t>, </a:t>
            </a:r>
            <a:r>
              <a:rPr lang="vi-VN" sz="1800" u="none" strike="noStrike" spc="0" dirty="0" err="1">
                <a:effectLst/>
                <a:latin typeface="Times New Roman" panose="02020603050405020304" pitchFamily="18" charset="0"/>
                <a:ea typeface="Arial" panose="020B0604020202020204" pitchFamily="34" charset="0"/>
                <a:cs typeface="Arial" panose="020B0604020202020204" pitchFamily="34" charset="0"/>
              </a:rPr>
              <a:t>đội</a:t>
            </a:r>
            <a:r>
              <a:rPr lang="vi-VN" sz="1800" u="none" strike="noStrike" spc="0" dirty="0">
                <a:effectLst/>
                <a:latin typeface="Times New Roman" panose="02020603050405020304" pitchFamily="18" charset="0"/>
                <a:ea typeface="Arial" panose="020B0604020202020204" pitchFamily="34" charset="0"/>
                <a:cs typeface="Arial" panose="020B0604020202020204" pitchFamily="34" charset="0"/>
              </a:rPr>
              <a:t> </a:t>
            </a:r>
            <a:r>
              <a:rPr lang="vi-VN" sz="1800" u="none" strike="noStrike" spc="0" dirty="0" err="1">
                <a:effectLst/>
                <a:latin typeface="Times New Roman" panose="02020603050405020304" pitchFamily="18" charset="0"/>
                <a:ea typeface="Arial" panose="020B0604020202020204" pitchFamily="34" charset="0"/>
                <a:cs typeface="Arial" panose="020B0604020202020204" pitchFamily="34" charset="0"/>
              </a:rPr>
              <a:t>hoàn</a:t>
            </a:r>
            <a:r>
              <a:rPr lang="vi-VN" sz="1800" u="none" strike="noStrike" spc="0" dirty="0">
                <a:effectLst/>
                <a:latin typeface="Times New Roman" panose="02020603050405020304" pitchFamily="18" charset="0"/>
                <a:ea typeface="Arial" panose="020B0604020202020204" pitchFamily="34" charset="0"/>
                <a:cs typeface="Arial" panose="020B0604020202020204" pitchFamily="34" charset="0"/>
              </a:rPr>
              <a:t> </a:t>
            </a:r>
            <a:r>
              <a:rPr lang="vi-VN" sz="1800" u="none" strike="noStrike" spc="0" dirty="0" err="1">
                <a:effectLst/>
                <a:latin typeface="Times New Roman" panose="02020603050405020304" pitchFamily="18" charset="0"/>
                <a:ea typeface="Arial" panose="020B0604020202020204" pitchFamily="34" charset="0"/>
                <a:cs typeface="Arial" panose="020B0604020202020204" pitchFamily="34" charset="0"/>
              </a:rPr>
              <a:t>thành</a:t>
            </a:r>
            <a:r>
              <a:rPr lang="vi-VN" sz="1800" u="none" strike="noStrike" spc="0" dirty="0">
                <a:effectLst/>
                <a:latin typeface="Times New Roman" panose="02020603050405020304" pitchFamily="18" charset="0"/>
                <a:ea typeface="Arial" panose="020B0604020202020204" pitchFamily="34" charset="0"/>
                <a:cs typeface="Arial" panose="020B0604020202020204" pitchFamily="34" charset="0"/>
              </a:rPr>
              <a:t> </a:t>
            </a:r>
            <a:r>
              <a:rPr lang="vi-VN" sz="1800" u="none" strike="noStrike" spc="0" dirty="0" err="1">
                <a:effectLst/>
                <a:latin typeface="Times New Roman" panose="02020603050405020304" pitchFamily="18" charset="0"/>
                <a:ea typeface="Arial" panose="020B0604020202020204" pitchFamily="34" charset="0"/>
                <a:cs typeface="Arial" panose="020B0604020202020204" pitchFamily="34" charset="0"/>
              </a:rPr>
              <a:t>đầu</a:t>
            </a:r>
            <a:r>
              <a:rPr lang="vi-VN" sz="1800" u="none" strike="noStrike" spc="0" dirty="0">
                <a:effectLst/>
                <a:latin typeface="Times New Roman" panose="02020603050405020304" pitchFamily="18" charset="0"/>
                <a:ea typeface="Arial" panose="020B0604020202020204" pitchFamily="34" charset="0"/>
                <a:cs typeface="Arial" panose="020B0604020202020204" pitchFamily="34" charset="0"/>
              </a:rPr>
              <a:t> tiên </a:t>
            </a:r>
            <a:r>
              <a:rPr lang="vi-VN" sz="1800" u="none" strike="noStrike" spc="0" dirty="0" err="1">
                <a:effectLst/>
                <a:latin typeface="Times New Roman" panose="02020603050405020304" pitchFamily="18" charset="0"/>
                <a:ea typeface="Arial" panose="020B0604020202020204" pitchFamily="34" charset="0"/>
                <a:cs typeface="Arial" panose="020B0604020202020204" pitchFamily="34" charset="0"/>
              </a:rPr>
              <a:t>là</a:t>
            </a:r>
            <a:r>
              <a:rPr lang="vi-VN" sz="1800" u="none" strike="noStrike" spc="0" dirty="0">
                <a:effectLst/>
                <a:latin typeface="Times New Roman" panose="02020603050405020304" pitchFamily="18" charset="0"/>
                <a:ea typeface="Arial" panose="020B0604020202020204" pitchFamily="34" charset="0"/>
                <a:cs typeface="Arial" panose="020B0604020202020204" pitchFamily="34" charset="0"/>
              </a:rPr>
              <a:t> </a:t>
            </a:r>
            <a:r>
              <a:rPr lang="vi-VN" sz="1800" u="none" strike="noStrike" spc="0" dirty="0" err="1">
                <a:effectLst/>
                <a:latin typeface="Times New Roman" panose="02020603050405020304" pitchFamily="18" charset="0"/>
                <a:ea typeface="Arial" panose="020B0604020202020204" pitchFamily="34" charset="0"/>
                <a:cs typeface="Arial" panose="020B0604020202020204" pitchFamily="34" charset="0"/>
              </a:rPr>
              <a:t>đội</a:t>
            </a:r>
            <a:r>
              <a:rPr lang="vi-VN" sz="1800" u="none" strike="noStrike" spc="0" dirty="0">
                <a:effectLst/>
                <a:latin typeface="Times New Roman" panose="02020603050405020304" pitchFamily="18" charset="0"/>
                <a:ea typeface="Arial" panose="020B0604020202020204" pitchFamily="34" charset="0"/>
                <a:cs typeface="Arial" panose="020B0604020202020204" pitchFamily="34" charset="0"/>
              </a:rPr>
              <a:t> </a:t>
            </a:r>
            <a:r>
              <a:rPr lang="vi-VN" sz="1800" u="none" strike="noStrike" spc="0" dirty="0" err="1">
                <a:effectLst/>
                <a:latin typeface="Times New Roman" panose="02020603050405020304" pitchFamily="18" charset="0"/>
                <a:ea typeface="Arial" panose="020B0604020202020204" pitchFamily="34" charset="0"/>
                <a:cs typeface="Arial" panose="020B0604020202020204" pitchFamily="34" charset="0"/>
              </a:rPr>
              <a:t>thắng</a:t>
            </a:r>
            <a:r>
              <a:rPr lang="vi-VN" sz="1800" u="none" strike="noStrike" spc="0" dirty="0">
                <a:effectLst/>
                <a:latin typeface="Times New Roman" panose="02020603050405020304" pitchFamily="18" charset="0"/>
                <a:ea typeface="Arial" panose="020B0604020202020204" pitchFamily="34" charset="0"/>
                <a:cs typeface="Arial" panose="020B0604020202020204" pitchFamily="34" charset="0"/>
              </a:rPr>
              <a:t> </a:t>
            </a:r>
            <a:r>
              <a:rPr lang="vi-VN" sz="1800" u="none" strike="noStrike" spc="0" dirty="0" err="1">
                <a:effectLst/>
                <a:latin typeface="Times New Roman" panose="02020603050405020304" pitchFamily="18" charset="0"/>
                <a:ea typeface="Arial" panose="020B0604020202020204" pitchFamily="34" charset="0"/>
                <a:cs typeface="Arial" panose="020B0604020202020204" pitchFamily="34" charset="0"/>
              </a:rPr>
              <a:t>cuộc</a:t>
            </a:r>
            <a:r>
              <a:rPr lang="vi-VN" sz="1800" u="none" strike="noStrike" spc="0" dirty="0">
                <a:effectLst/>
                <a:latin typeface="Times New Roman" panose="02020603050405020304" pitchFamily="18" charset="0"/>
                <a:ea typeface="Arial" panose="020B0604020202020204" pitchFamily="34" charset="0"/>
                <a:cs typeface="Arial" panose="020B0604020202020204" pitchFamily="34" charset="0"/>
              </a:rPr>
              <a:t>.</a:t>
            </a:r>
            <a:endParaRPr lang="en-US" sz="1800" u="none" strike="noStrike" spc="0" dirty="0">
              <a:effectLst/>
              <a:latin typeface="Arial" panose="020B0604020202020204" pitchFamily="34" charset="0"/>
              <a:ea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079338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heel(1)">
                                      <p:cBhvr>
                                        <p:cTn id="12" dur="2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heel(1)">
                                      <p:cBhvr>
                                        <p:cTn id="1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A1464D9-4273-4870-9A66-35F7F186A0AD}"/>
              </a:ext>
            </a:extLst>
          </p:cNvPr>
          <p:cNvSpPr>
            <a:spLocks noGrp="1"/>
          </p:cNvSpPr>
          <p:nvPr>
            <p:ph type="title"/>
          </p:nvPr>
        </p:nvSpPr>
        <p:spPr>
          <a:xfrm>
            <a:off x="677334" y="609600"/>
            <a:ext cx="8596668" cy="1307977"/>
          </a:xfrm>
        </p:spPr>
        <p:txBody>
          <a:bodyPr>
            <a:normAutofit fontScale="90000"/>
          </a:bodyPr>
          <a:lstStyle/>
          <a:p>
            <a:pPr marL="342900" marR="0" lvl="0" indent="-342900">
              <a:lnSpc>
                <a:spcPct val="132000"/>
              </a:lnSpc>
              <a:spcBef>
                <a:spcPts val="0"/>
              </a:spcBef>
              <a:spcAft>
                <a:spcPts val="400"/>
              </a:spcAft>
              <a:buClr>
                <a:srgbClr val="000000"/>
              </a:buClr>
              <a:buSzPts val="1000"/>
              <a:buFont typeface="Symbol" panose="05050102010706020507" pitchFamily="18" charset="2"/>
              <a:buChar char="-"/>
              <a:tabLst>
                <a:tab pos="209550" algn="l"/>
              </a:tabLst>
            </a:pPr>
            <a:r>
              <a:rPr lang="en-US" sz="2400" dirty="0">
                <a:solidFill>
                  <a:srgbClr val="FF0000"/>
                </a:solidFill>
                <a:latin typeface="Times New Roman" panose="02020603050405020304" pitchFamily="18" charset="0"/>
                <a:cs typeface="Times New Roman" panose="02020603050405020304" pitchFamily="18" charset="0"/>
              </a:rPr>
              <a:t>c. </a:t>
            </a:r>
            <a:r>
              <a:rPr lang="en-US" sz="2400" dirty="0" err="1">
                <a:solidFill>
                  <a:srgbClr val="FF0000"/>
                </a:solidFill>
                <a:latin typeface="Times New Roman" panose="02020603050405020304" pitchFamily="18" charset="0"/>
                <a:cs typeface="Times New Roman" panose="02020603050405020304" pitchFamily="18" charset="0"/>
              </a:rPr>
              <a:t>Các</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yếu</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tố</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ảnh</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hưởng</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đến</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sức</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khoẻ</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và</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sự</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phát</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triển</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thể</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chất</a:t>
            </a:r>
            <a:r>
              <a:rPr lang="en-US" sz="2400" dirty="0">
                <a:solidFill>
                  <a:srgbClr val="FF0000"/>
                </a:solidFill>
                <a:latin typeface="Times New Roman" panose="02020603050405020304" pitchFamily="18" charset="0"/>
                <a:cs typeface="Times New Roman" panose="02020603050405020304" pitchFamily="18" charset="0"/>
              </a:rPr>
              <a:t/>
            </a:r>
            <a:br>
              <a:rPr lang="en-US" sz="2400" dirty="0">
                <a:solidFill>
                  <a:srgbClr val="FF0000"/>
                </a:solidFill>
                <a:latin typeface="Times New Roman" panose="02020603050405020304" pitchFamily="18" charset="0"/>
                <a:cs typeface="Times New Roman" panose="02020603050405020304" pitchFamily="18" charset="0"/>
              </a:rPr>
            </a:br>
            <a:r>
              <a:rPr lang="en-US" sz="2400" dirty="0">
                <a:solidFill>
                  <a:srgbClr val="FF0000"/>
                </a:solidFill>
                <a:latin typeface="Times New Roman" panose="02020603050405020304" pitchFamily="18" charset="0"/>
                <a:cs typeface="Times New Roman" panose="02020603050405020304" pitchFamily="18" charset="0"/>
              </a:rPr>
              <a:t>+ </a:t>
            </a:r>
            <a:r>
              <a:rPr lang="vi-VN" sz="2200" dirty="0" err="1">
                <a:solidFill>
                  <a:srgbClr val="FF0000"/>
                </a:solidFill>
                <a:effectLst/>
                <a:latin typeface="Times New Roman" panose="02020603050405020304" pitchFamily="18" charset="0"/>
                <a:ea typeface="Arial" panose="020B0604020202020204" pitchFamily="34" charset="0"/>
              </a:rPr>
              <a:t>Sức</a:t>
            </a:r>
            <a:r>
              <a:rPr lang="vi-VN" sz="2200" dirty="0">
                <a:solidFill>
                  <a:srgbClr val="FF0000"/>
                </a:solidFill>
                <a:effectLst/>
                <a:latin typeface="Times New Roman" panose="02020603050405020304" pitchFamily="18" charset="0"/>
                <a:ea typeface="Arial" panose="020B0604020202020204" pitchFamily="34" charset="0"/>
              </a:rPr>
              <a:t> </a:t>
            </a:r>
            <a:r>
              <a:rPr lang="vi-VN" sz="2200" dirty="0" err="1">
                <a:solidFill>
                  <a:srgbClr val="FF0000"/>
                </a:solidFill>
                <a:effectLst/>
                <a:latin typeface="Times New Roman" panose="02020603050405020304" pitchFamily="18" charset="0"/>
                <a:ea typeface="Arial" panose="020B0604020202020204" pitchFamily="34" charset="0"/>
              </a:rPr>
              <a:t>khoẻ</a:t>
            </a:r>
            <a:r>
              <a:rPr lang="vi-VN" sz="2200" dirty="0">
                <a:solidFill>
                  <a:srgbClr val="FF0000"/>
                </a:solidFill>
                <a:effectLst/>
                <a:latin typeface="Times New Roman" panose="02020603050405020304" pitchFamily="18" charset="0"/>
                <a:ea typeface="Arial" panose="020B0604020202020204" pitchFamily="34" charset="0"/>
              </a:rPr>
              <a:t> </a:t>
            </a:r>
            <a:r>
              <a:rPr lang="vi-VN" sz="2200" dirty="0" err="1">
                <a:solidFill>
                  <a:srgbClr val="FF0000"/>
                </a:solidFill>
                <a:effectLst/>
                <a:latin typeface="Times New Roman" panose="02020603050405020304" pitchFamily="18" charset="0"/>
                <a:ea typeface="Arial" panose="020B0604020202020204" pitchFamily="34" charset="0"/>
              </a:rPr>
              <a:t>và</a:t>
            </a:r>
            <a:r>
              <a:rPr lang="vi-VN" sz="2200" dirty="0">
                <a:solidFill>
                  <a:srgbClr val="FF0000"/>
                </a:solidFill>
                <a:effectLst/>
                <a:latin typeface="Times New Roman" panose="02020603050405020304" pitchFamily="18" charset="0"/>
                <a:ea typeface="Arial" panose="020B0604020202020204" pitchFamily="34" charset="0"/>
              </a:rPr>
              <a:t> </a:t>
            </a:r>
            <a:r>
              <a:rPr lang="vi-VN" sz="2200" dirty="0" err="1">
                <a:solidFill>
                  <a:srgbClr val="FF0000"/>
                </a:solidFill>
                <a:effectLst/>
                <a:latin typeface="Times New Roman" panose="02020603050405020304" pitchFamily="18" charset="0"/>
                <a:ea typeface="Arial" panose="020B0604020202020204" pitchFamily="34" charset="0"/>
              </a:rPr>
              <a:t>sự</a:t>
            </a:r>
            <a:r>
              <a:rPr lang="vi-VN" sz="2200" dirty="0">
                <a:solidFill>
                  <a:srgbClr val="FF0000"/>
                </a:solidFill>
                <a:effectLst/>
                <a:latin typeface="Times New Roman" panose="02020603050405020304" pitchFamily="18" charset="0"/>
                <a:ea typeface="Arial" panose="020B0604020202020204" pitchFamily="34" charset="0"/>
              </a:rPr>
              <a:t> </a:t>
            </a:r>
            <a:r>
              <a:rPr lang="vi-VN" sz="2200" dirty="0" err="1">
                <a:solidFill>
                  <a:srgbClr val="FF0000"/>
                </a:solidFill>
                <a:effectLst/>
                <a:latin typeface="Times New Roman" panose="02020603050405020304" pitchFamily="18" charset="0"/>
                <a:ea typeface="Arial" panose="020B0604020202020204" pitchFamily="34" charset="0"/>
              </a:rPr>
              <a:t>phát</a:t>
            </a:r>
            <a:r>
              <a:rPr lang="vi-VN" sz="2200" dirty="0">
                <a:solidFill>
                  <a:srgbClr val="FF0000"/>
                </a:solidFill>
                <a:effectLst/>
                <a:latin typeface="Times New Roman" panose="02020603050405020304" pitchFamily="18" charset="0"/>
                <a:ea typeface="Arial" panose="020B0604020202020204" pitchFamily="34" charset="0"/>
              </a:rPr>
              <a:t> </a:t>
            </a:r>
            <a:r>
              <a:rPr lang="vi-VN" sz="2200" dirty="0" err="1">
                <a:solidFill>
                  <a:srgbClr val="FF0000"/>
                </a:solidFill>
                <a:effectLst/>
                <a:latin typeface="Times New Roman" panose="02020603050405020304" pitchFamily="18" charset="0"/>
                <a:ea typeface="Arial" panose="020B0604020202020204" pitchFamily="34" charset="0"/>
              </a:rPr>
              <a:t>triển</a:t>
            </a:r>
            <a:r>
              <a:rPr lang="vi-VN" sz="2200" dirty="0">
                <a:solidFill>
                  <a:srgbClr val="FF0000"/>
                </a:solidFill>
                <a:effectLst/>
                <a:latin typeface="Times New Roman" panose="02020603050405020304" pitchFamily="18" charset="0"/>
                <a:ea typeface="Arial" panose="020B0604020202020204" pitchFamily="34" charset="0"/>
              </a:rPr>
              <a:t> </a:t>
            </a:r>
            <a:r>
              <a:rPr lang="vi-VN" sz="2200" dirty="0" err="1">
                <a:solidFill>
                  <a:srgbClr val="FF0000"/>
                </a:solidFill>
                <a:effectLst/>
                <a:latin typeface="Times New Roman" panose="02020603050405020304" pitchFamily="18" charset="0"/>
                <a:ea typeface="Arial" panose="020B0604020202020204" pitchFamily="34" charset="0"/>
              </a:rPr>
              <a:t>thể</a:t>
            </a:r>
            <a:r>
              <a:rPr lang="vi-VN" sz="2200" dirty="0">
                <a:solidFill>
                  <a:srgbClr val="FF0000"/>
                </a:solidFill>
                <a:effectLst/>
                <a:latin typeface="Times New Roman" panose="02020603050405020304" pitchFamily="18" charset="0"/>
                <a:ea typeface="Arial" panose="020B0604020202020204" pitchFamily="34" charset="0"/>
              </a:rPr>
              <a:t> </a:t>
            </a:r>
            <a:r>
              <a:rPr lang="vi-VN" sz="2200" dirty="0" err="1">
                <a:solidFill>
                  <a:srgbClr val="FF0000"/>
                </a:solidFill>
                <a:effectLst/>
                <a:latin typeface="Times New Roman" panose="02020603050405020304" pitchFamily="18" charset="0"/>
                <a:ea typeface="Arial" panose="020B0604020202020204" pitchFamily="34" charset="0"/>
              </a:rPr>
              <a:t>chất</a:t>
            </a:r>
            <a:r>
              <a:rPr lang="vi-VN" sz="2200" dirty="0">
                <a:solidFill>
                  <a:srgbClr val="FF0000"/>
                </a:solidFill>
                <a:effectLst/>
                <a:latin typeface="Times New Roman" panose="02020603050405020304" pitchFamily="18" charset="0"/>
                <a:ea typeface="Arial" panose="020B0604020202020204" pitchFamily="34" charset="0"/>
              </a:rPr>
              <a:t> </a:t>
            </a:r>
            <a:r>
              <a:rPr lang="vi-VN" sz="2200" dirty="0" err="1">
                <a:solidFill>
                  <a:srgbClr val="FF0000"/>
                </a:solidFill>
                <a:effectLst/>
                <a:latin typeface="Times New Roman" panose="02020603050405020304" pitchFamily="18" charset="0"/>
                <a:ea typeface="Arial" panose="020B0604020202020204" pitchFamily="34" charset="0"/>
              </a:rPr>
              <a:t>của</a:t>
            </a:r>
            <a:r>
              <a:rPr lang="vi-VN" sz="2200" dirty="0">
                <a:solidFill>
                  <a:srgbClr val="FF0000"/>
                </a:solidFill>
                <a:effectLst/>
                <a:latin typeface="Times New Roman" panose="02020603050405020304" pitchFamily="18" charset="0"/>
                <a:ea typeface="Arial" panose="020B0604020202020204" pitchFamily="34" charset="0"/>
              </a:rPr>
              <a:t> con </a:t>
            </a:r>
            <a:r>
              <a:rPr lang="vi-VN" sz="2200" dirty="0" err="1">
                <a:solidFill>
                  <a:srgbClr val="FF0000"/>
                </a:solidFill>
                <a:effectLst/>
                <a:latin typeface="Times New Roman" panose="02020603050405020304" pitchFamily="18" charset="0"/>
                <a:ea typeface="Arial" panose="020B0604020202020204" pitchFamily="34" charset="0"/>
              </a:rPr>
              <a:t>người</a:t>
            </a:r>
            <a:r>
              <a:rPr lang="vi-VN" sz="2200" dirty="0">
                <a:solidFill>
                  <a:srgbClr val="FF0000"/>
                </a:solidFill>
                <a:effectLst/>
                <a:latin typeface="Times New Roman" panose="02020603050405020304" pitchFamily="18" charset="0"/>
                <a:ea typeface="Arial" panose="020B0604020202020204" pitchFamily="34" charset="0"/>
              </a:rPr>
              <a:t> </a:t>
            </a:r>
            <a:r>
              <a:rPr lang="vi-VN" sz="2200" dirty="0" err="1">
                <a:solidFill>
                  <a:srgbClr val="FF0000"/>
                </a:solidFill>
                <a:effectLst/>
                <a:latin typeface="Times New Roman" panose="02020603050405020304" pitchFamily="18" charset="0"/>
                <a:ea typeface="Arial" panose="020B0604020202020204" pitchFamily="34" charset="0"/>
              </a:rPr>
              <a:t>phụ</a:t>
            </a:r>
            <a:r>
              <a:rPr lang="vi-VN" sz="2200" dirty="0">
                <a:solidFill>
                  <a:srgbClr val="FF0000"/>
                </a:solidFill>
                <a:effectLst/>
                <a:latin typeface="Times New Roman" panose="02020603050405020304" pitchFamily="18" charset="0"/>
                <a:ea typeface="Arial" panose="020B0604020202020204" pitchFamily="34" charset="0"/>
              </a:rPr>
              <a:t> </a:t>
            </a:r>
            <a:r>
              <a:rPr lang="vi-VN" sz="2200" dirty="0" err="1">
                <a:solidFill>
                  <a:srgbClr val="FF0000"/>
                </a:solidFill>
                <a:effectLst/>
                <a:latin typeface="Times New Roman" panose="02020603050405020304" pitchFamily="18" charset="0"/>
                <a:ea typeface="Arial" panose="020B0604020202020204" pitchFamily="34" charset="0"/>
              </a:rPr>
              <a:t>thuộc</a:t>
            </a:r>
            <a:r>
              <a:rPr lang="vi-VN" sz="2200" dirty="0">
                <a:solidFill>
                  <a:srgbClr val="FF0000"/>
                </a:solidFill>
                <a:effectLst/>
                <a:latin typeface="Times New Roman" panose="02020603050405020304" pitchFamily="18" charset="0"/>
                <a:ea typeface="Arial" panose="020B0604020202020204" pitchFamily="34" charset="0"/>
              </a:rPr>
              <a:t> </a:t>
            </a:r>
            <a:r>
              <a:rPr lang="vi-VN" sz="2200" dirty="0" err="1">
                <a:solidFill>
                  <a:srgbClr val="FF0000"/>
                </a:solidFill>
                <a:effectLst/>
                <a:latin typeface="Times New Roman" panose="02020603050405020304" pitchFamily="18" charset="0"/>
                <a:ea typeface="Arial" panose="020B0604020202020204" pitchFamily="34" charset="0"/>
              </a:rPr>
              <a:t>vào</a:t>
            </a:r>
            <a:r>
              <a:rPr lang="vi-VN" sz="2200" dirty="0">
                <a:solidFill>
                  <a:srgbClr val="FF0000"/>
                </a:solidFill>
                <a:effectLst/>
                <a:latin typeface="Times New Roman" panose="02020603050405020304" pitchFamily="18" charset="0"/>
                <a:ea typeface="Arial" panose="020B0604020202020204" pitchFamily="34" charset="0"/>
              </a:rPr>
              <a:t> </a:t>
            </a:r>
            <a:r>
              <a:rPr lang="vi-VN" sz="2200" dirty="0" err="1">
                <a:solidFill>
                  <a:srgbClr val="FF0000"/>
                </a:solidFill>
                <a:effectLst/>
                <a:latin typeface="Times New Roman" panose="02020603050405020304" pitchFamily="18" charset="0"/>
                <a:ea typeface="Arial" panose="020B0604020202020204" pitchFamily="34" charset="0"/>
              </a:rPr>
              <a:t>nhiều</a:t>
            </a:r>
            <a:r>
              <a:rPr lang="vi-VN" sz="2200" dirty="0">
                <a:solidFill>
                  <a:srgbClr val="FF0000"/>
                </a:solidFill>
                <a:effectLst/>
                <a:latin typeface="Times New Roman" panose="02020603050405020304" pitchFamily="18" charset="0"/>
                <a:ea typeface="Arial" panose="020B0604020202020204" pitchFamily="34" charset="0"/>
              </a:rPr>
              <a:t> </a:t>
            </a:r>
            <a:r>
              <a:rPr lang="vi-VN" sz="2200" dirty="0" err="1">
                <a:solidFill>
                  <a:srgbClr val="FF0000"/>
                </a:solidFill>
                <a:effectLst/>
                <a:latin typeface="Times New Roman" panose="02020603050405020304" pitchFamily="18" charset="0"/>
                <a:ea typeface="Arial" panose="020B0604020202020204" pitchFamily="34" charset="0"/>
              </a:rPr>
              <a:t>yếu</a:t>
            </a:r>
            <a:r>
              <a:rPr lang="vi-VN" sz="2200" dirty="0">
                <a:solidFill>
                  <a:srgbClr val="FF0000"/>
                </a:solidFill>
                <a:effectLst/>
                <a:latin typeface="Times New Roman" panose="02020603050405020304" pitchFamily="18" charset="0"/>
                <a:ea typeface="Arial" panose="020B0604020202020204" pitchFamily="34" charset="0"/>
              </a:rPr>
              <a:t> </a:t>
            </a:r>
            <a:r>
              <a:rPr lang="vi-VN" sz="2200" dirty="0" err="1">
                <a:solidFill>
                  <a:srgbClr val="FF0000"/>
                </a:solidFill>
                <a:effectLst/>
                <a:latin typeface="Times New Roman" panose="02020603050405020304" pitchFamily="18" charset="0"/>
                <a:ea typeface="Arial" panose="020B0604020202020204" pitchFamily="34" charset="0"/>
              </a:rPr>
              <a:t>tố</a:t>
            </a:r>
            <a:r>
              <a:rPr lang="vi-VN" sz="2200" dirty="0">
                <a:solidFill>
                  <a:srgbClr val="FF0000"/>
                </a:solidFill>
                <a:effectLst/>
                <a:latin typeface="Times New Roman" panose="02020603050405020304" pitchFamily="18" charset="0"/>
                <a:ea typeface="Arial" panose="020B0604020202020204" pitchFamily="34" charset="0"/>
              </a:rPr>
              <a:t>, trong </a:t>
            </a:r>
            <a:r>
              <a:rPr lang="vi-VN" sz="2200" dirty="0" err="1">
                <a:solidFill>
                  <a:srgbClr val="FF0000"/>
                </a:solidFill>
                <a:effectLst/>
                <a:latin typeface="Times New Roman" panose="02020603050405020304" pitchFamily="18" charset="0"/>
                <a:ea typeface="Arial" panose="020B0604020202020204" pitchFamily="34" charset="0"/>
              </a:rPr>
              <a:t>đó</a:t>
            </a:r>
            <a:r>
              <a:rPr lang="vi-VN" sz="2200" dirty="0">
                <a:solidFill>
                  <a:srgbClr val="FF0000"/>
                </a:solidFill>
                <a:effectLst/>
                <a:latin typeface="Times New Roman" panose="02020603050405020304" pitchFamily="18" charset="0"/>
                <a:ea typeface="Arial" panose="020B0604020202020204" pitchFamily="34" charset="0"/>
              </a:rPr>
              <a:t> </a:t>
            </a:r>
            <a:r>
              <a:rPr lang="vi-VN" sz="2200" dirty="0" err="1">
                <a:solidFill>
                  <a:srgbClr val="FF0000"/>
                </a:solidFill>
                <a:effectLst/>
                <a:latin typeface="Times New Roman" panose="02020603050405020304" pitchFamily="18" charset="0"/>
                <a:ea typeface="Arial" panose="020B0604020202020204" pitchFamily="34" charset="0"/>
              </a:rPr>
              <a:t>có</a:t>
            </a:r>
            <a:r>
              <a:rPr lang="en-US" sz="2200" dirty="0">
                <a:solidFill>
                  <a:srgbClr val="FF0000"/>
                </a:solidFill>
                <a:effectLst/>
                <a:latin typeface="Times New Roman" panose="02020603050405020304" pitchFamily="18" charset="0"/>
                <a:ea typeface="Arial" panose="020B0604020202020204" pitchFamily="34" charset="0"/>
              </a:rPr>
              <a:t> </a:t>
            </a:r>
            <a:r>
              <a:rPr lang="en-US" sz="2200" dirty="0" err="1">
                <a:solidFill>
                  <a:srgbClr val="FF0000"/>
                </a:solidFill>
                <a:effectLst/>
                <a:latin typeface="Times New Roman" panose="02020603050405020304" pitchFamily="18" charset="0"/>
                <a:ea typeface="Arial" panose="020B0604020202020204" pitchFamily="34" charset="0"/>
              </a:rPr>
              <a:t>ba</a:t>
            </a:r>
            <a:r>
              <a:rPr lang="en-US" sz="2200" dirty="0">
                <a:solidFill>
                  <a:srgbClr val="FF0000"/>
                </a:solidFill>
                <a:effectLst/>
                <a:latin typeface="Times New Roman" panose="02020603050405020304" pitchFamily="18" charset="0"/>
                <a:ea typeface="Arial" panose="020B0604020202020204" pitchFamily="34" charset="0"/>
              </a:rPr>
              <a:t> </a:t>
            </a:r>
            <a:r>
              <a:rPr lang="en-US" sz="2200" dirty="0" err="1">
                <a:solidFill>
                  <a:srgbClr val="FF0000"/>
                </a:solidFill>
                <a:effectLst/>
                <a:latin typeface="Times New Roman" panose="02020603050405020304" pitchFamily="18" charset="0"/>
                <a:ea typeface="Arial" panose="020B0604020202020204" pitchFamily="34" charset="0"/>
              </a:rPr>
              <a:t>yếu</a:t>
            </a:r>
            <a:r>
              <a:rPr lang="en-US" sz="2200" dirty="0">
                <a:solidFill>
                  <a:srgbClr val="FF0000"/>
                </a:solidFill>
                <a:effectLst/>
                <a:latin typeface="Times New Roman" panose="02020603050405020304" pitchFamily="18" charset="0"/>
                <a:ea typeface="Arial" panose="020B0604020202020204" pitchFamily="34" charset="0"/>
              </a:rPr>
              <a:t> </a:t>
            </a:r>
            <a:r>
              <a:rPr lang="en-US" sz="2200" dirty="0" err="1">
                <a:solidFill>
                  <a:srgbClr val="FF0000"/>
                </a:solidFill>
                <a:effectLst/>
                <a:latin typeface="Times New Roman" panose="02020603050405020304" pitchFamily="18" charset="0"/>
                <a:ea typeface="Arial" panose="020B0604020202020204" pitchFamily="34" charset="0"/>
              </a:rPr>
              <a:t>tố</a:t>
            </a:r>
            <a:r>
              <a:rPr lang="en-US" sz="2200" dirty="0">
                <a:solidFill>
                  <a:srgbClr val="FF0000"/>
                </a:solidFill>
                <a:effectLst/>
                <a:latin typeface="Times New Roman" panose="02020603050405020304" pitchFamily="18" charset="0"/>
                <a:ea typeface="Arial" panose="020B0604020202020204" pitchFamily="34" charset="0"/>
              </a:rPr>
              <a:t> </a:t>
            </a:r>
            <a:r>
              <a:rPr lang="en-US" sz="2200" dirty="0" err="1">
                <a:solidFill>
                  <a:srgbClr val="FF0000"/>
                </a:solidFill>
                <a:effectLst/>
                <a:latin typeface="Times New Roman" panose="02020603050405020304" pitchFamily="18" charset="0"/>
                <a:ea typeface="Arial" panose="020B0604020202020204" pitchFamily="34" charset="0"/>
              </a:rPr>
              <a:t>cơ</a:t>
            </a:r>
            <a:r>
              <a:rPr lang="en-US" sz="2200" dirty="0">
                <a:solidFill>
                  <a:srgbClr val="FF0000"/>
                </a:solidFill>
                <a:effectLst/>
                <a:latin typeface="Times New Roman" panose="02020603050405020304" pitchFamily="18" charset="0"/>
                <a:ea typeface="Arial" panose="020B0604020202020204" pitchFamily="34" charset="0"/>
              </a:rPr>
              <a:t> </a:t>
            </a:r>
            <a:r>
              <a:rPr lang="en-US" sz="2200" dirty="0" err="1">
                <a:solidFill>
                  <a:srgbClr val="FF0000"/>
                </a:solidFill>
                <a:effectLst/>
                <a:latin typeface="Times New Roman" panose="02020603050405020304" pitchFamily="18" charset="0"/>
                <a:ea typeface="Arial" panose="020B0604020202020204" pitchFamily="34" charset="0"/>
              </a:rPr>
              <a:t>bản</a:t>
            </a:r>
            <a:r>
              <a:rPr lang="en-US" sz="1800" dirty="0">
                <a:effectLst/>
                <a:latin typeface="Times New Roman" panose="02020603050405020304" pitchFamily="18" charset="0"/>
                <a:ea typeface="Arial" panose="020B0604020202020204" pitchFamily="34" charset="0"/>
              </a:rPr>
              <a:t/>
            </a:r>
            <a:br>
              <a:rPr lang="en-US" sz="1800" dirty="0">
                <a:effectLst/>
                <a:latin typeface="Times New Roman" panose="02020603050405020304" pitchFamily="18" charset="0"/>
                <a:ea typeface="Arial" panose="020B0604020202020204" pitchFamily="34" charset="0"/>
              </a:rPr>
            </a:br>
            <a:r>
              <a:rPr lang="en-US" sz="1800" dirty="0">
                <a:effectLst/>
                <a:latin typeface="Times New Roman" panose="02020603050405020304" pitchFamily="18" charset="0"/>
                <a:ea typeface="Arial" panose="020B0604020202020204" pitchFamily="34" charset="0"/>
              </a:rPr>
              <a:t/>
            </a:r>
            <a:br>
              <a:rPr lang="en-US" sz="1800" dirty="0">
                <a:effectLst/>
                <a:latin typeface="Times New Roman" panose="02020603050405020304" pitchFamily="18" charset="0"/>
                <a:ea typeface="Arial" panose="020B0604020202020204" pitchFamily="34" charset="0"/>
              </a:rPr>
            </a:br>
            <a:r>
              <a:rPr lang="en-US" sz="1800" dirty="0">
                <a:effectLst/>
                <a:latin typeface="Times New Roman" panose="02020603050405020304" pitchFamily="18" charset="0"/>
                <a:ea typeface="Arial" panose="020B0604020202020204" pitchFamily="34" charset="0"/>
              </a:rPr>
              <a:t/>
            </a:r>
            <a:br>
              <a:rPr lang="en-US" sz="1800" dirty="0">
                <a:effectLst/>
                <a:latin typeface="Times New Roman" panose="02020603050405020304" pitchFamily="18" charset="0"/>
                <a:ea typeface="Arial" panose="020B0604020202020204" pitchFamily="34" charset="0"/>
              </a:rPr>
            </a:br>
            <a:r>
              <a:rPr lang="en-US" sz="1800" dirty="0">
                <a:effectLst/>
                <a:latin typeface="Times New Roman" panose="02020603050405020304" pitchFamily="18" charset="0"/>
                <a:ea typeface="Arial" panose="020B0604020202020204" pitchFamily="34" charset="0"/>
              </a:rPr>
              <a:t/>
            </a:r>
            <a:br>
              <a:rPr lang="en-US" sz="1800" dirty="0">
                <a:effectLst/>
                <a:latin typeface="Times New Roman" panose="02020603050405020304" pitchFamily="18" charset="0"/>
                <a:ea typeface="Arial" panose="020B0604020202020204" pitchFamily="34" charset="0"/>
              </a:rPr>
            </a:br>
            <a:r>
              <a:rPr lang="en-US" sz="1800" dirty="0">
                <a:effectLst/>
                <a:latin typeface="Times New Roman" panose="02020603050405020304" pitchFamily="18" charset="0"/>
                <a:ea typeface="Arial" panose="020B0604020202020204" pitchFamily="34" charset="0"/>
              </a:rPr>
              <a:t/>
            </a:r>
            <a:br>
              <a:rPr lang="en-US" sz="1800" dirty="0">
                <a:effectLst/>
                <a:latin typeface="Times New Roman" panose="02020603050405020304" pitchFamily="18" charset="0"/>
                <a:ea typeface="Arial" panose="020B0604020202020204" pitchFamily="34" charset="0"/>
              </a:rPr>
            </a:br>
            <a:r>
              <a:rPr lang="en-US" sz="1800" dirty="0">
                <a:effectLst/>
                <a:latin typeface="Times New Roman" panose="02020603050405020304" pitchFamily="18" charset="0"/>
                <a:ea typeface="Arial" panose="020B0604020202020204" pitchFamily="34" charset="0"/>
              </a:rPr>
              <a:t/>
            </a:r>
            <a:br>
              <a:rPr lang="en-US" sz="1800" dirty="0">
                <a:effectLst/>
                <a:latin typeface="Times New Roman" panose="02020603050405020304" pitchFamily="18" charset="0"/>
                <a:ea typeface="Arial" panose="020B0604020202020204" pitchFamily="34" charset="0"/>
              </a:rPr>
            </a:br>
            <a:r>
              <a:rPr lang="en-US" sz="1800" dirty="0">
                <a:effectLst/>
                <a:latin typeface="Times New Roman" panose="02020603050405020304" pitchFamily="18" charset="0"/>
                <a:ea typeface="Arial" panose="020B0604020202020204" pitchFamily="34" charset="0"/>
              </a:rPr>
              <a:t/>
            </a:r>
            <a:br>
              <a:rPr lang="en-US" sz="1800" dirty="0">
                <a:effectLst/>
                <a:latin typeface="Times New Roman" panose="02020603050405020304" pitchFamily="18" charset="0"/>
                <a:ea typeface="Arial" panose="020B0604020202020204" pitchFamily="34" charset="0"/>
              </a:rPr>
            </a:br>
            <a:r>
              <a:rPr lang="en-US" sz="1800" dirty="0">
                <a:effectLst/>
                <a:latin typeface="Times New Roman" panose="02020603050405020304" pitchFamily="18" charset="0"/>
                <a:ea typeface="Arial" panose="020B0604020202020204" pitchFamily="34" charset="0"/>
              </a:rPr>
              <a:t/>
            </a:r>
            <a:br>
              <a:rPr lang="en-US" sz="1800" dirty="0">
                <a:effectLst/>
                <a:latin typeface="Times New Roman" panose="02020603050405020304" pitchFamily="18" charset="0"/>
                <a:ea typeface="Arial" panose="020B0604020202020204" pitchFamily="34" charset="0"/>
              </a:rPr>
            </a:br>
            <a:r>
              <a:rPr lang="en-US" sz="1800" dirty="0">
                <a:effectLst/>
                <a:latin typeface="Times New Roman" panose="02020603050405020304" pitchFamily="18" charset="0"/>
                <a:ea typeface="Arial" panose="020B0604020202020204" pitchFamily="34" charset="0"/>
              </a:rPr>
              <a:t/>
            </a:r>
            <a:br>
              <a:rPr lang="en-US" sz="1800" dirty="0">
                <a:effectLst/>
                <a:latin typeface="Times New Roman" panose="02020603050405020304" pitchFamily="18" charset="0"/>
                <a:ea typeface="Arial" panose="020B0604020202020204" pitchFamily="34" charset="0"/>
              </a:rPr>
            </a:br>
            <a:r>
              <a:rPr lang="en-US" sz="1800" dirty="0">
                <a:effectLst/>
                <a:latin typeface="Times New Roman" panose="02020603050405020304" pitchFamily="18" charset="0"/>
                <a:ea typeface="Arial" panose="020B0604020202020204" pitchFamily="34" charset="0"/>
              </a:rPr>
              <a:t/>
            </a:r>
            <a:br>
              <a:rPr lang="en-US" sz="1800" dirty="0">
                <a:effectLst/>
                <a:latin typeface="Times New Roman" panose="02020603050405020304" pitchFamily="18" charset="0"/>
                <a:ea typeface="Arial" panose="020B0604020202020204" pitchFamily="34" charset="0"/>
              </a:rPr>
            </a:br>
            <a:r>
              <a:rPr lang="en-US" sz="1800" dirty="0">
                <a:effectLst/>
                <a:latin typeface="Times New Roman" panose="02020603050405020304" pitchFamily="18" charset="0"/>
                <a:ea typeface="Arial" panose="020B0604020202020204" pitchFamily="34" charset="0"/>
              </a:rPr>
              <a:t/>
            </a:r>
            <a:br>
              <a:rPr lang="en-US" sz="1800" dirty="0">
                <a:effectLst/>
                <a:latin typeface="Times New Roman" panose="02020603050405020304" pitchFamily="18" charset="0"/>
                <a:ea typeface="Arial" panose="020B0604020202020204" pitchFamily="34" charset="0"/>
              </a:rPr>
            </a:br>
            <a:r>
              <a:rPr lang="en-US" sz="1800" dirty="0">
                <a:effectLst/>
                <a:latin typeface="Times New Roman" panose="02020603050405020304" pitchFamily="18" charset="0"/>
                <a:ea typeface="Arial" panose="020B0604020202020204" pitchFamily="34" charset="0"/>
              </a:rPr>
              <a:t/>
            </a:r>
            <a:br>
              <a:rPr lang="en-US" sz="1800" dirty="0">
                <a:effectLst/>
                <a:latin typeface="Times New Roman" panose="02020603050405020304" pitchFamily="18" charset="0"/>
                <a:ea typeface="Arial" panose="020B0604020202020204" pitchFamily="34" charset="0"/>
              </a:rPr>
            </a:br>
            <a:r>
              <a:rPr lang="en-US" sz="2000" dirty="0">
                <a:solidFill>
                  <a:srgbClr val="FF0000"/>
                </a:solidFill>
                <a:effectLst/>
                <a:latin typeface="Times New Roman" panose="02020603050405020304" pitchFamily="18" charset="0"/>
                <a:ea typeface="Arial" panose="020B0604020202020204" pitchFamily="34" charset="0"/>
              </a:rPr>
              <a:t>- </a:t>
            </a:r>
            <a:r>
              <a:rPr lang="vi-VN" sz="2000" u="none" strike="noStrike" spc="0" dirty="0">
                <a:solidFill>
                  <a:srgbClr val="FF0000"/>
                </a:solidFill>
                <a:effectLst/>
                <a:latin typeface="Times New Roman" panose="02020603050405020304" pitchFamily="18" charset="0"/>
                <a:ea typeface="Arial" panose="020B0604020202020204" pitchFamily="34" charset="0"/>
                <a:cs typeface="Arial" panose="020B0604020202020204" pitchFamily="34" charset="0"/>
              </a:rPr>
              <a:t>Dinh </a:t>
            </a:r>
            <a:r>
              <a:rPr lang="vi-VN" sz="2000" u="none" strike="noStrike" spc="0" dirty="0" err="1">
                <a:solidFill>
                  <a:srgbClr val="FF0000"/>
                </a:solidFill>
                <a:effectLst/>
                <a:latin typeface="Times New Roman" panose="02020603050405020304" pitchFamily="18" charset="0"/>
                <a:ea typeface="Arial" panose="020B0604020202020204" pitchFamily="34" charset="0"/>
                <a:cs typeface="Arial" panose="020B0604020202020204" pitchFamily="34" charset="0"/>
              </a:rPr>
              <a:t>dưỡng</a:t>
            </a:r>
            <a:r>
              <a:rPr lang="vi-VN" sz="2000" u="none" strike="noStrike" spc="0" dirty="0">
                <a:solidFill>
                  <a:srgbClr val="FF0000"/>
                </a:solidFill>
                <a:effectLst/>
                <a:latin typeface="Times New Roman" panose="02020603050405020304" pitchFamily="18" charset="0"/>
                <a:ea typeface="Arial" panose="020B0604020202020204" pitchFamily="34" charset="0"/>
                <a:cs typeface="Arial" panose="020B0604020202020204" pitchFamily="34" charset="0"/>
              </a:rPr>
              <a:t>.</a:t>
            </a:r>
            <a:r>
              <a:rPr lang="en-US" sz="2000" u="none" strike="noStrike" spc="0" dirty="0">
                <a:solidFill>
                  <a:srgbClr val="FF0000"/>
                </a:solidFill>
                <a:effectLst/>
                <a:latin typeface="Arial" panose="020B0604020202020204" pitchFamily="34" charset="0"/>
                <a:ea typeface="Arial" panose="020B0604020202020204" pitchFamily="34" charset="0"/>
                <a:cs typeface="Arial" panose="020B0604020202020204" pitchFamily="34" charset="0"/>
              </a:rPr>
              <a:t/>
            </a:r>
            <a:br>
              <a:rPr lang="en-US" sz="2000" u="none" strike="noStrike" spc="0" dirty="0">
                <a:solidFill>
                  <a:srgbClr val="FF0000"/>
                </a:solidFill>
                <a:effectLst/>
                <a:latin typeface="Arial" panose="020B0604020202020204" pitchFamily="34" charset="0"/>
                <a:ea typeface="Arial" panose="020B0604020202020204" pitchFamily="34" charset="0"/>
                <a:cs typeface="Arial" panose="020B0604020202020204" pitchFamily="34" charset="0"/>
              </a:rPr>
            </a:br>
            <a:r>
              <a:rPr lang="en-US" sz="2000" u="none" strike="noStrike" spc="0" dirty="0">
                <a:solidFill>
                  <a:srgbClr val="FF0000"/>
                </a:solidFill>
                <a:effectLst/>
                <a:latin typeface="Arial" panose="020B0604020202020204" pitchFamily="34" charset="0"/>
                <a:ea typeface="Arial" panose="020B0604020202020204" pitchFamily="34" charset="0"/>
                <a:cs typeface="Arial" panose="020B0604020202020204" pitchFamily="34" charset="0"/>
              </a:rPr>
              <a:t>- </a:t>
            </a:r>
            <a:r>
              <a:rPr lang="vi-VN" sz="2000" u="none" strike="noStrike" spc="0" dirty="0" err="1">
                <a:solidFill>
                  <a:srgbClr val="FF0000"/>
                </a:solidFill>
                <a:effectLst/>
                <a:latin typeface="Times New Roman" panose="02020603050405020304" pitchFamily="18" charset="0"/>
                <a:ea typeface="Arial" panose="020B0604020202020204" pitchFamily="34" charset="0"/>
                <a:cs typeface="Arial" panose="020B0604020202020204" pitchFamily="34" charset="0"/>
              </a:rPr>
              <a:t>Vận</a:t>
            </a:r>
            <a:r>
              <a:rPr lang="vi-VN" sz="2000" u="none" strike="noStrike" spc="0" dirty="0">
                <a:solidFill>
                  <a:srgbClr val="FF0000"/>
                </a:solidFill>
                <a:effectLst/>
                <a:latin typeface="Times New Roman" panose="02020603050405020304" pitchFamily="18" charset="0"/>
                <a:ea typeface="Arial" panose="020B0604020202020204" pitchFamily="34" charset="0"/>
                <a:cs typeface="Arial" panose="020B0604020202020204" pitchFamily="34" charset="0"/>
              </a:rPr>
              <a:t> </a:t>
            </a:r>
            <a:r>
              <a:rPr lang="vi-VN" sz="2000" u="none" strike="noStrike" spc="0" dirty="0" err="1">
                <a:solidFill>
                  <a:srgbClr val="FF0000"/>
                </a:solidFill>
                <a:effectLst/>
                <a:latin typeface="Times New Roman" panose="02020603050405020304" pitchFamily="18" charset="0"/>
                <a:ea typeface="Arial" panose="020B0604020202020204" pitchFamily="34" charset="0"/>
                <a:cs typeface="Arial" panose="020B0604020202020204" pitchFamily="34" charset="0"/>
              </a:rPr>
              <a:t>động</a:t>
            </a:r>
            <a:r>
              <a:rPr lang="vi-VN" sz="2000" u="none" strike="noStrike" spc="0" dirty="0">
                <a:solidFill>
                  <a:srgbClr val="FF0000"/>
                </a:solidFill>
                <a:effectLst/>
                <a:latin typeface="Times New Roman" panose="02020603050405020304" pitchFamily="18" charset="0"/>
                <a:ea typeface="Arial" panose="020B0604020202020204" pitchFamily="34" charset="0"/>
                <a:cs typeface="Arial" panose="020B0604020202020204" pitchFamily="34" charset="0"/>
              </a:rPr>
              <a:t> cơ </a:t>
            </a:r>
            <a:r>
              <a:rPr lang="vi-VN" sz="2000" u="none" strike="noStrike" spc="0" dirty="0" err="1">
                <a:solidFill>
                  <a:srgbClr val="FF0000"/>
                </a:solidFill>
                <a:effectLst/>
                <a:latin typeface="Times New Roman" panose="02020603050405020304" pitchFamily="18" charset="0"/>
                <a:ea typeface="Arial" panose="020B0604020202020204" pitchFamily="34" charset="0"/>
                <a:cs typeface="Arial" panose="020B0604020202020204" pitchFamily="34" charset="0"/>
              </a:rPr>
              <a:t>thề</a:t>
            </a:r>
            <a:r>
              <a:rPr lang="vi-VN" sz="2000" u="none" strike="noStrike" spc="0" dirty="0">
                <a:solidFill>
                  <a:srgbClr val="FF0000"/>
                </a:solidFill>
                <a:effectLst/>
                <a:latin typeface="Times New Roman" panose="02020603050405020304" pitchFamily="18" charset="0"/>
                <a:ea typeface="Arial" panose="020B0604020202020204" pitchFamily="34" charset="0"/>
                <a:cs typeface="Arial" panose="020B0604020202020204" pitchFamily="34" charset="0"/>
              </a:rPr>
              <a:t>.</a:t>
            </a:r>
            <a:r>
              <a:rPr lang="en-US" sz="2000" u="none" strike="noStrike" spc="0" dirty="0">
                <a:solidFill>
                  <a:srgbClr val="FF0000"/>
                </a:solidFill>
                <a:effectLst/>
                <a:latin typeface="Arial" panose="020B0604020202020204" pitchFamily="34" charset="0"/>
                <a:ea typeface="Arial" panose="020B0604020202020204" pitchFamily="34" charset="0"/>
                <a:cs typeface="Arial" panose="020B0604020202020204" pitchFamily="34" charset="0"/>
              </a:rPr>
              <a:t/>
            </a:r>
            <a:br>
              <a:rPr lang="en-US" sz="2000" u="none" strike="noStrike" spc="0" dirty="0">
                <a:solidFill>
                  <a:srgbClr val="FF0000"/>
                </a:solidFill>
                <a:effectLst/>
                <a:latin typeface="Arial" panose="020B0604020202020204" pitchFamily="34" charset="0"/>
                <a:ea typeface="Arial" panose="020B0604020202020204" pitchFamily="34" charset="0"/>
                <a:cs typeface="Arial" panose="020B0604020202020204" pitchFamily="34" charset="0"/>
              </a:rPr>
            </a:br>
            <a:r>
              <a:rPr lang="en-US" sz="2000" u="none" strike="noStrike" spc="0" dirty="0">
                <a:solidFill>
                  <a:srgbClr val="FF0000"/>
                </a:solidFill>
                <a:effectLst/>
                <a:latin typeface="Arial" panose="020B0604020202020204" pitchFamily="34" charset="0"/>
                <a:ea typeface="Arial" panose="020B0604020202020204" pitchFamily="34" charset="0"/>
                <a:cs typeface="Arial" panose="020B0604020202020204" pitchFamily="34" charset="0"/>
              </a:rPr>
              <a:t>- </a:t>
            </a:r>
            <a:r>
              <a:rPr lang="vi-VN" sz="2000" dirty="0" err="1">
                <a:solidFill>
                  <a:srgbClr val="FF0000"/>
                </a:solidFill>
                <a:effectLst/>
                <a:latin typeface="Times New Roman" panose="02020603050405020304" pitchFamily="18" charset="0"/>
                <a:ea typeface="Courier New" panose="02070309020205020404" pitchFamily="49" charset="0"/>
              </a:rPr>
              <a:t>Nghỉ</a:t>
            </a:r>
            <a:r>
              <a:rPr lang="vi-VN" sz="2000" dirty="0">
                <a:solidFill>
                  <a:srgbClr val="FF0000"/>
                </a:solidFill>
                <a:effectLst/>
                <a:latin typeface="Times New Roman" panose="02020603050405020304" pitchFamily="18" charset="0"/>
                <a:ea typeface="Courier New" panose="02070309020205020404" pitchFamily="49" charset="0"/>
              </a:rPr>
              <a:t> ngơi.</a:t>
            </a:r>
            <a:endParaRPr lang="en-US" sz="2000" dirty="0">
              <a:solidFill>
                <a:srgbClr val="FF0000"/>
              </a:solidFill>
              <a:latin typeface="Times New Roman" panose="02020603050405020304" pitchFamily="18" charset="0"/>
              <a:cs typeface="Times New Roman" panose="02020603050405020304" pitchFamily="18" charset="0"/>
            </a:endParaRPr>
          </a:p>
        </p:txBody>
      </p:sp>
      <p:pic>
        <p:nvPicPr>
          <p:cNvPr id="4" name="Picutre 29">
            <a:extLst>
              <a:ext uri="{FF2B5EF4-FFF2-40B4-BE49-F238E27FC236}">
                <a16:creationId xmlns="" xmlns:a16="http://schemas.microsoft.com/office/drawing/2014/main" id="{6869EA48-FD88-409A-9DEA-ACA696FE7F49}"/>
              </a:ext>
            </a:extLst>
          </p:cNvPr>
          <p:cNvPicPr>
            <a:picLocks noGrp="1"/>
          </p:cNvPicPr>
          <p:nvPr>
            <p:ph idx="1"/>
          </p:nvPr>
        </p:nvPicPr>
        <p:blipFill>
          <a:blip r:embed="rId2"/>
          <a:stretch/>
        </p:blipFill>
        <p:spPr>
          <a:xfrm>
            <a:off x="677334" y="1846555"/>
            <a:ext cx="8741874" cy="3675356"/>
          </a:xfrm>
          <a:prstGeom prst="rect">
            <a:avLst/>
          </a:prstGeom>
        </p:spPr>
      </p:pic>
    </p:spTree>
    <p:extLst>
      <p:ext uri="{BB962C8B-B14F-4D97-AF65-F5344CB8AC3E}">
        <p14:creationId xmlns:p14="http://schemas.microsoft.com/office/powerpoint/2010/main" val="13890162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heel(1)">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3DA76FF-BC2D-4336-A1C5-B99CDF45C981}"/>
              </a:ext>
            </a:extLst>
          </p:cNvPr>
          <p:cNvSpPr>
            <a:spLocks noGrp="1"/>
          </p:cNvSpPr>
          <p:nvPr>
            <p:ph type="title"/>
          </p:nvPr>
        </p:nvSpPr>
        <p:spPr/>
        <p:txBody>
          <a:bodyPr/>
          <a:lstStyle/>
          <a:p>
            <a:r>
              <a:rPr lang="en-US" dirty="0"/>
              <a:t>III. </a:t>
            </a:r>
            <a:r>
              <a:rPr lang="en-US" dirty="0" err="1"/>
              <a:t>Luyện</a:t>
            </a:r>
            <a:r>
              <a:rPr lang="en-US" dirty="0"/>
              <a:t> </a:t>
            </a:r>
            <a:r>
              <a:rPr lang="en-US" dirty="0" err="1"/>
              <a:t>tập</a:t>
            </a:r>
            <a:r>
              <a:rPr lang="en-US" dirty="0"/>
              <a:t> </a:t>
            </a:r>
          </a:p>
        </p:txBody>
      </p:sp>
      <p:sp>
        <p:nvSpPr>
          <p:cNvPr id="3" name="Content Placeholder 2">
            <a:extLst>
              <a:ext uri="{FF2B5EF4-FFF2-40B4-BE49-F238E27FC236}">
                <a16:creationId xmlns="" xmlns:a16="http://schemas.microsoft.com/office/drawing/2014/main" id="{987CBC03-D2DF-42F0-8C8F-F751FADD3759}"/>
              </a:ext>
            </a:extLst>
          </p:cNvPr>
          <p:cNvSpPr>
            <a:spLocks noGrp="1"/>
          </p:cNvSpPr>
          <p:nvPr>
            <p:ph idx="1"/>
          </p:nvPr>
        </p:nvSpPr>
        <p:spPr>
          <a:xfrm>
            <a:off x="677334" y="1526959"/>
            <a:ext cx="8596668" cy="4514403"/>
          </a:xfrm>
        </p:spPr>
        <p:txBody>
          <a:bodyPr/>
          <a:lstStyle/>
          <a:p>
            <a:r>
              <a:rPr lang="en-US" dirty="0">
                <a:solidFill>
                  <a:srgbClr val="FF0000"/>
                </a:solidFill>
              </a:rPr>
              <a:t>1. </a:t>
            </a:r>
            <a:r>
              <a:rPr lang="en-US" dirty="0" err="1">
                <a:solidFill>
                  <a:srgbClr val="FF0000"/>
                </a:solidFill>
              </a:rPr>
              <a:t>Luyện</a:t>
            </a:r>
            <a:r>
              <a:rPr lang="en-US" dirty="0">
                <a:solidFill>
                  <a:srgbClr val="FF0000"/>
                </a:solidFill>
              </a:rPr>
              <a:t> </a:t>
            </a:r>
            <a:r>
              <a:rPr lang="en-US" dirty="0" err="1">
                <a:solidFill>
                  <a:srgbClr val="FF0000"/>
                </a:solidFill>
              </a:rPr>
              <a:t>tập</a:t>
            </a:r>
            <a:endParaRPr lang="en-US" dirty="0">
              <a:solidFill>
                <a:srgbClr val="FF0000"/>
              </a:solidFill>
            </a:endParaRPr>
          </a:p>
          <a:p>
            <a:r>
              <a:rPr lang="en-US" dirty="0">
                <a:solidFill>
                  <a:srgbClr val="FF0000"/>
                </a:solidFill>
              </a:rPr>
              <a:t>- </a:t>
            </a:r>
            <a:r>
              <a:rPr lang="en-US" dirty="0" err="1">
                <a:solidFill>
                  <a:srgbClr val="FF0000"/>
                </a:solidFill>
              </a:rPr>
              <a:t>Chạy</a:t>
            </a:r>
            <a:r>
              <a:rPr lang="en-US" dirty="0">
                <a:solidFill>
                  <a:srgbClr val="FF0000"/>
                </a:solidFill>
              </a:rPr>
              <a:t> </a:t>
            </a:r>
            <a:r>
              <a:rPr lang="en-US" dirty="0" err="1">
                <a:solidFill>
                  <a:srgbClr val="FF0000"/>
                </a:solidFill>
              </a:rPr>
              <a:t>bước</a:t>
            </a:r>
            <a:r>
              <a:rPr lang="en-US" dirty="0">
                <a:solidFill>
                  <a:srgbClr val="FF0000"/>
                </a:solidFill>
              </a:rPr>
              <a:t> </a:t>
            </a:r>
            <a:r>
              <a:rPr lang="en-US" dirty="0" err="1">
                <a:solidFill>
                  <a:srgbClr val="FF0000"/>
                </a:solidFill>
              </a:rPr>
              <a:t>nhỏ</a:t>
            </a:r>
            <a:endParaRPr lang="en-US" dirty="0">
              <a:solidFill>
                <a:srgbClr val="FF0000"/>
              </a:solidFill>
            </a:endParaRPr>
          </a:p>
          <a:p>
            <a:r>
              <a:rPr lang="en-US" dirty="0">
                <a:solidFill>
                  <a:srgbClr val="FF0000"/>
                </a:solidFill>
              </a:rPr>
              <a:t>- </a:t>
            </a:r>
            <a:r>
              <a:rPr lang="en-US" dirty="0" err="1">
                <a:solidFill>
                  <a:srgbClr val="FF0000"/>
                </a:solidFill>
              </a:rPr>
              <a:t>Chạy</a:t>
            </a:r>
            <a:r>
              <a:rPr lang="en-US" dirty="0">
                <a:solidFill>
                  <a:srgbClr val="FF0000"/>
                </a:solidFill>
              </a:rPr>
              <a:t> </a:t>
            </a:r>
            <a:r>
              <a:rPr lang="en-US" dirty="0" err="1">
                <a:solidFill>
                  <a:srgbClr val="FF0000"/>
                </a:solidFill>
              </a:rPr>
              <a:t>nâng</a:t>
            </a:r>
            <a:r>
              <a:rPr lang="en-US" dirty="0">
                <a:solidFill>
                  <a:srgbClr val="FF0000"/>
                </a:solidFill>
              </a:rPr>
              <a:t> </a:t>
            </a:r>
            <a:r>
              <a:rPr lang="en-US" dirty="0" err="1">
                <a:solidFill>
                  <a:srgbClr val="FF0000"/>
                </a:solidFill>
              </a:rPr>
              <a:t>cao</a:t>
            </a:r>
            <a:r>
              <a:rPr lang="en-US" dirty="0">
                <a:solidFill>
                  <a:srgbClr val="FF0000"/>
                </a:solidFill>
              </a:rPr>
              <a:t> </a:t>
            </a:r>
            <a:r>
              <a:rPr lang="en-US" dirty="0" err="1">
                <a:solidFill>
                  <a:srgbClr val="FF0000"/>
                </a:solidFill>
              </a:rPr>
              <a:t>đùi</a:t>
            </a:r>
            <a:endParaRPr lang="en-US" dirty="0">
              <a:solidFill>
                <a:srgbClr val="FF0000"/>
              </a:solidFill>
            </a:endParaRPr>
          </a:p>
          <a:p>
            <a:r>
              <a:rPr lang="en-US" dirty="0">
                <a:solidFill>
                  <a:srgbClr val="FF0000"/>
                </a:solidFill>
              </a:rPr>
              <a:t>- </a:t>
            </a:r>
            <a:r>
              <a:rPr lang="en-US" dirty="0" err="1">
                <a:solidFill>
                  <a:srgbClr val="FF0000"/>
                </a:solidFill>
              </a:rPr>
              <a:t>Thực</a:t>
            </a:r>
            <a:r>
              <a:rPr lang="en-US" dirty="0">
                <a:solidFill>
                  <a:srgbClr val="FF0000"/>
                </a:solidFill>
              </a:rPr>
              <a:t> </a:t>
            </a:r>
            <a:r>
              <a:rPr lang="en-US" dirty="0" err="1">
                <a:solidFill>
                  <a:srgbClr val="FF0000"/>
                </a:solidFill>
              </a:rPr>
              <a:t>hiện</a:t>
            </a:r>
            <a:r>
              <a:rPr lang="en-US" dirty="0">
                <a:solidFill>
                  <a:srgbClr val="FF0000"/>
                </a:solidFill>
              </a:rPr>
              <a:t> </a:t>
            </a:r>
            <a:r>
              <a:rPr lang="en-US" dirty="0" err="1">
                <a:solidFill>
                  <a:srgbClr val="FF0000"/>
                </a:solidFill>
              </a:rPr>
              <a:t>trò</a:t>
            </a:r>
            <a:r>
              <a:rPr lang="en-US" dirty="0">
                <a:solidFill>
                  <a:srgbClr val="FF0000"/>
                </a:solidFill>
              </a:rPr>
              <a:t> </a:t>
            </a:r>
            <a:r>
              <a:rPr lang="en-US" dirty="0" err="1">
                <a:solidFill>
                  <a:srgbClr val="FF0000"/>
                </a:solidFill>
              </a:rPr>
              <a:t>chơi</a:t>
            </a:r>
            <a:endParaRPr lang="en-US" dirty="0">
              <a:solidFill>
                <a:srgbClr val="FF0000"/>
              </a:solidFill>
            </a:endParaRPr>
          </a:p>
          <a:p>
            <a:pPr marL="0" marR="0">
              <a:lnSpc>
                <a:spcPct val="115000"/>
              </a:lnSpc>
              <a:spcBef>
                <a:spcPts val="0"/>
              </a:spcBef>
              <a:spcAft>
                <a:spcPts val="0"/>
              </a:spcAft>
            </a:pPr>
            <a:r>
              <a:rPr lang="en-US" sz="2000" dirty="0">
                <a:solidFill>
                  <a:srgbClr val="FF0000"/>
                </a:solidFill>
                <a:latin typeface="Times New Roman" panose="02020603050405020304" pitchFamily="18" charset="0"/>
                <a:ea typeface="Times New Roman" panose="02020603050405020304" pitchFamily="18" charset="0"/>
              </a:rPr>
              <a:t>-</a:t>
            </a:r>
            <a:r>
              <a:rPr lang="en-US" sz="2000" dirty="0">
                <a:solidFill>
                  <a:srgbClr val="FF0000"/>
                </a:solidFill>
                <a:effectLst/>
                <a:latin typeface="Times New Roman" panose="02020603050405020304" pitchFamily="18" charset="0"/>
                <a:ea typeface="Times New Roman" panose="02020603050405020304" pitchFamily="18" charset="0"/>
              </a:rPr>
              <a:t> HS </a:t>
            </a:r>
            <a:r>
              <a:rPr lang="en-US" sz="2000" dirty="0" err="1">
                <a:solidFill>
                  <a:srgbClr val="FF0000"/>
                </a:solidFill>
                <a:effectLst/>
                <a:latin typeface="Times New Roman" panose="02020603050405020304" pitchFamily="18" charset="0"/>
                <a:ea typeface="Times New Roman" panose="02020603050405020304" pitchFamily="18" charset="0"/>
              </a:rPr>
              <a:t>lắng</a:t>
            </a:r>
            <a:r>
              <a:rPr lang="en-US" sz="2000" dirty="0">
                <a:solidFill>
                  <a:srgbClr val="FF0000"/>
                </a:solidFill>
                <a:effectLst/>
                <a:latin typeface="Times New Roman" panose="02020603050405020304" pitchFamily="18" charset="0"/>
                <a:ea typeface="Times New Roman" panose="02020603050405020304" pitchFamily="18" charset="0"/>
              </a:rPr>
              <a:t> </a:t>
            </a:r>
            <a:r>
              <a:rPr lang="en-US" sz="2000" dirty="0" err="1">
                <a:solidFill>
                  <a:srgbClr val="FF0000"/>
                </a:solidFill>
                <a:effectLst/>
                <a:latin typeface="Times New Roman" panose="02020603050405020304" pitchFamily="18" charset="0"/>
                <a:ea typeface="Times New Roman" panose="02020603050405020304" pitchFamily="18" charset="0"/>
              </a:rPr>
              <a:t>nghe</a:t>
            </a:r>
            <a:endParaRPr lang="en-US" sz="2000" dirty="0">
              <a:solidFill>
                <a:srgbClr val="FF0000"/>
              </a:solidFill>
              <a:effectLst/>
              <a:latin typeface="Times New Roman" panose="02020603050405020304" pitchFamily="18" charset="0"/>
              <a:ea typeface="Times New Roman" panose="02020603050405020304" pitchFamily="18" charset="0"/>
            </a:endParaRPr>
          </a:p>
          <a:p>
            <a:pPr marL="0" marR="0">
              <a:lnSpc>
                <a:spcPct val="115000"/>
              </a:lnSpc>
              <a:spcBef>
                <a:spcPts val="0"/>
              </a:spcBef>
              <a:spcAft>
                <a:spcPts val="0"/>
              </a:spcAft>
            </a:pPr>
            <a:r>
              <a:rPr lang="en-US" sz="2000" dirty="0">
                <a:solidFill>
                  <a:srgbClr val="FF0000"/>
                </a:solidFill>
                <a:effectLst/>
                <a:latin typeface="Times New Roman" panose="02020603050405020304" pitchFamily="18" charset="0"/>
                <a:ea typeface="Times New Roman" panose="02020603050405020304" pitchFamily="18" charset="0"/>
              </a:rPr>
              <a:t>- </a:t>
            </a:r>
            <a:r>
              <a:rPr lang="en-US" sz="2000" dirty="0" err="1">
                <a:solidFill>
                  <a:srgbClr val="FF0000"/>
                </a:solidFill>
                <a:effectLst/>
                <a:latin typeface="Times New Roman" panose="02020603050405020304" pitchFamily="18" charset="0"/>
                <a:ea typeface="Times New Roman" panose="02020603050405020304" pitchFamily="18" charset="0"/>
              </a:rPr>
              <a:t>Tập</a:t>
            </a:r>
            <a:r>
              <a:rPr lang="en-US" sz="2000" dirty="0">
                <a:solidFill>
                  <a:srgbClr val="FF0000"/>
                </a:solidFill>
                <a:effectLst/>
                <a:latin typeface="Times New Roman" panose="02020603050405020304" pitchFamily="18" charset="0"/>
                <a:ea typeface="Times New Roman" panose="02020603050405020304" pitchFamily="18" charset="0"/>
              </a:rPr>
              <a:t> </a:t>
            </a:r>
            <a:r>
              <a:rPr lang="en-US" sz="2000" dirty="0" err="1">
                <a:solidFill>
                  <a:srgbClr val="FF0000"/>
                </a:solidFill>
                <a:effectLst/>
                <a:latin typeface="Times New Roman" panose="02020603050405020304" pitchFamily="18" charset="0"/>
                <a:ea typeface="Times New Roman" panose="02020603050405020304" pitchFamily="18" charset="0"/>
              </a:rPr>
              <a:t>luyện</a:t>
            </a:r>
            <a:r>
              <a:rPr lang="en-US" sz="2000" dirty="0">
                <a:solidFill>
                  <a:srgbClr val="FF0000"/>
                </a:solidFill>
                <a:effectLst/>
                <a:latin typeface="Times New Roman" panose="02020603050405020304" pitchFamily="18" charset="0"/>
                <a:ea typeface="Times New Roman" panose="02020603050405020304" pitchFamily="18" charset="0"/>
              </a:rPr>
              <a:t> </a:t>
            </a:r>
            <a:r>
              <a:rPr lang="en-US" sz="2000" dirty="0" err="1">
                <a:solidFill>
                  <a:srgbClr val="FF0000"/>
                </a:solidFill>
                <a:effectLst/>
                <a:latin typeface="Times New Roman" panose="02020603050405020304" pitchFamily="18" charset="0"/>
                <a:ea typeface="Times New Roman" panose="02020603050405020304" pitchFamily="18" charset="0"/>
              </a:rPr>
              <a:t>theo</a:t>
            </a:r>
            <a:r>
              <a:rPr lang="en-US" sz="2000" dirty="0">
                <a:solidFill>
                  <a:srgbClr val="FF0000"/>
                </a:solidFill>
                <a:effectLst/>
                <a:latin typeface="Times New Roman" panose="02020603050405020304" pitchFamily="18" charset="0"/>
                <a:ea typeface="Times New Roman" panose="02020603050405020304" pitchFamily="18" charset="0"/>
              </a:rPr>
              <a:t> </a:t>
            </a:r>
            <a:r>
              <a:rPr lang="en-US" sz="2000" dirty="0" err="1">
                <a:solidFill>
                  <a:srgbClr val="FF0000"/>
                </a:solidFill>
                <a:effectLst/>
                <a:latin typeface="Times New Roman" panose="02020603050405020304" pitchFamily="18" charset="0"/>
                <a:ea typeface="Times New Roman" panose="02020603050405020304" pitchFamily="18" charset="0"/>
              </a:rPr>
              <a:t>cá</a:t>
            </a:r>
            <a:r>
              <a:rPr lang="en-US" sz="2000" dirty="0">
                <a:solidFill>
                  <a:srgbClr val="FF0000"/>
                </a:solidFill>
                <a:effectLst/>
                <a:latin typeface="Times New Roman" panose="02020603050405020304" pitchFamily="18" charset="0"/>
                <a:ea typeface="Times New Roman" panose="02020603050405020304" pitchFamily="18" charset="0"/>
              </a:rPr>
              <a:t> </a:t>
            </a:r>
            <a:r>
              <a:rPr lang="en-US" sz="2000" dirty="0" err="1">
                <a:solidFill>
                  <a:srgbClr val="FF0000"/>
                </a:solidFill>
                <a:effectLst/>
                <a:latin typeface="Times New Roman" panose="02020603050405020304" pitchFamily="18" charset="0"/>
                <a:ea typeface="Times New Roman" panose="02020603050405020304" pitchFamily="18" charset="0"/>
              </a:rPr>
              <a:t>nhân</a:t>
            </a:r>
            <a:endParaRPr lang="en-US" sz="2000" dirty="0">
              <a:solidFill>
                <a:srgbClr val="FF0000"/>
              </a:solidFill>
              <a:effectLst/>
              <a:latin typeface="Times New Roman" panose="02020603050405020304" pitchFamily="18" charset="0"/>
              <a:ea typeface="Times New Roman" panose="02020603050405020304" pitchFamily="18" charset="0"/>
            </a:endParaRPr>
          </a:p>
          <a:p>
            <a:pPr marL="0" marR="0">
              <a:lnSpc>
                <a:spcPct val="115000"/>
              </a:lnSpc>
              <a:spcBef>
                <a:spcPts val="0"/>
              </a:spcBef>
              <a:spcAft>
                <a:spcPts val="0"/>
              </a:spcAft>
            </a:pPr>
            <a:r>
              <a:rPr lang="en-US" sz="2000" dirty="0">
                <a:solidFill>
                  <a:srgbClr val="FF0000"/>
                </a:solidFill>
                <a:effectLst/>
                <a:latin typeface="Times New Roman" panose="02020603050405020304" pitchFamily="18" charset="0"/>
                <a:ea typeface="Times New Roman" panose="02020603050405020304" pitchFamily="18" charset="0"/>
              </a:rPr>
              <a:t>- </a:t>
            </a:r>
            <a:r>
              <a:rPr lang="en-US" sz="2000" dirty="0" err="1">
                <a:solidFill>
                  <a:srgbClr val="FF0000"/>
                </a:solidFill>
                <a:effectLst/>
                <a:latin typeface="Times New Roman" panose="02020603050405020304" pitchFamily="18" charset="0"/>
                <a:ea typeface="Times New Roman" panose="02020603050405020304" pitchFamily="18" charset="0"/>
              </a:rPr>
              <a:t>Tập</a:t>
            </a:r>
            <a:r>
              <a:rPr lang="en-US" sz="2000" dirty="0">
                <a:solidFill>
                  <a:srgbClr val="FF0000"/>
                </a:solidFill>
                <a:effectLst/>
                <a:latin typeface="Times New Roman" panose="02020603050405020304" pitchFamily="18" charset="0"/>
                <a:ea typeface="Times New Roman" panose="02020603050405020304" pitchFamily="18" charset="0"/>
              </a:rPr>
              <a:t> </a:t>
            </a:r>
            <a:r>
              <a:rPr lang="en-US" sz="2000" dirty="0" err="1">
                <a:solidFill>
                  <a:srgbClr val="FF0000"/>
                </a:solidFill>
                <a:effectLst/>
                <a:latin typeface="Times New Roman" panose="02020603050405020304" pitchFamily="18" charset="0"/>
                <a:ea typeface="Times New Roman" panose="02020603050405020304" pitchFamily="18" charset="0"/>
              </a:rPr>
              <a:t>luyện</a:t>
            </a:r>
            <a:r>
              <a:rPr lang="en-US" sz="2000" dirty="0">
                <a:solidFill>
                  <a:srgbClr val="FF0000"/>
                </a:solidFill>
                <a:effectLst/>
                <a:latin typeface="Times New Roman" panose="02020603050405020304" pitchFamily="18" charset="0"/>
                <a:ea typeface="Times New Roman" panose="02020603050405020304" pitchFamily="18" charset="0"/>
              </a:rPr>
              <a:t> </a:t>
            </a:r>
            <a:r>
              <a:rPr lang="en-US" sz="2000" dirty="0" err="1">
                <a:solidFill>
                  <a:srgbClr val="FF0000"/>
                </a:solidFill>
                <a:effectLst/>
                <a:latin typeface="Times New Roman" panose="02020603050405020304" pitchFamily="18" charset="0"/>
                <a:ea typeface="Times New Roman" panose="02020603050405020304" pitchFamily="18" charset="0"/>
              </a:rPr>
              <a:t>theo</a:t>
            </a:r>
            <a:r>
              <a:rPr lang="en-US" sz="2000" dirty="0">
                <a:solidFill>
                  <a:srgbClr val="FF0000"/>
                </a:solidFill>
                <a:effectLst/>
                <a:latin typeface="Times New Roman" panose="02020603050405020304" pitchFamily="18" charset="0"/>
                <a:ea typeface="Times New Roman" panose="02020603050405020304" pitchFamily="18" charset="0"/>
              </a:rPr>
              <a:t> </a:t>
            </a:r>
            <a:r>
              <a:rPr lang="en-US" sz="2000" dirty="0" err="1">
                <a:solidFill>
                  <a:srgbClr val="FF0000"/>
                </a:solidFill>
                <a:effectLst/>
                <a:latin typeface="Times New Roman" panose="02020603050405020304" pitchFamily="18" charset="0"/>
                <a:ea typeface="Times New Roman" panose="02020603050405020304" pitchFamily="18" charset="0"/>
              </a:rPr>
              <a:t>cặp</a:t>
            </a:r>
            <a:r>
              <a:rPr lang="en-US" sz="2000" dirty="0">
                <a:solidFill>
                  <a:srgbClr val="FF0000"/>
                </a:solidFill>
                <a:effectLst/>
                <a:latin typeface="Times New Roman" panose="02020603050405020304" pitchFamily="18" charset="0"/>
                <a:ea typeface="Times New Roman" panose="02020603050405020304" pitchFamily="18" charset="0"/>
              </a:rPr>
              <a:t> </a:t>
            </a:r>
            <a:r>
              <a:rPr lang="en-US" sz="2000" dirty="0" err="1">
                <a:solidFill>
                  <a:srgbClr val="FF0000"/>
                </a:solidFill>
                <a:effectLst/>
                <a:latin typeface="Times New Roman" panose="02020603050405020304" pitchFamily="18" charset="0"/>
                <a:ea typeface="Times New Roman" panose="02020603050405020304" pitchFamily="18" charset="0"/>
              </a:rPr>
              <a:t>đôi</a:t>
            </a:r>
            <a:r>
              <a:rPr lang="en-US" sz="2000" dirty="0">
                <a:solidFill>
                  <a:srgbClr val="FF0000"/>
                </a:solidFill>
                <a:effectLst/>
                <a:latin typeface="Times New Roman" panose="02020603050405020304" pitchFamily="18" charset="0"/>
                <a:ea typeface="Times New Roman" panose="02020603050405020304" pitchFamily="18" charset="0"/>
              </a:rPr>
              <a:t> </a:t>
            </a:r>
          </a:p>
          <a:p>
            <a:pPr marL="0" marR="0">
              <a:lnSpc>
                <a:spcPct val="115000"/>
              </a:lnSpc>
              <a:spcBef>
                <a:spcPts val="0"/>
              </a:spcBef>
              <a:spcAft>
                <a:spcPts val="0"/>
              </a:spcAft>
            </a:pPr>
            <a:r>
              <a:rPr lang="en-US" sz="2000" dirty="0">
                <a:solidFill>
                  <a:srgbClr val="FF0000"/>
                </a:solidFill>
                <a:effectLst/>
                <a:latin typeface="Times New Roman" panose="02020603050405020304" pitchFamily="18" charset="0"/>
                <a:ea typeface="Times New Roman" panose="02020603050405020304" pitchFamily="18" charset="0"/>
              </a:rPr>
              <a:t>- </a:t>
            </a:r>
            <a:r>
              <a:rPr lang="en-US" sz="2000" dirty="0" err="1">
                <a:solidFill>
                  <a:srgbClr val="FF0000"/>
                </a:solidFill>
                <a:effectLst/>
                <a:latin typeface="Times New Roman" panose="02020603050405020304" pitchFamily="18" charset="0"/>
                <a:ea typeface="Times New Roman" panose="02020603050405020304" pitchFamily="18" charset="0"/>
              </a:rPr>
              <a:t>Tập</a:t>
            </a:r>
            <a:r>
              <a:rPr lang="en-US" sz="2000" dirty="0">
                <a:solidFill>
                  <a:srgbClr val="FF0000"/>
                </a:solidFill>
                <a:effectLst/>
                <a:latin typeface="Times New Roman" panose="02020603050405020304" pitchFamily="18" charset="0"/>
                <a:ea typeface="Times New Roman" panose="02020603050405020304" pitchFamily="18" charset="0"/>
              </a:rPr>
              <a:t> </a:t>
            </a:r>
            <a:r>
              <a:rPr lang="en-US" sz="2000" dirty="0" err="1">
                <a:solidFill>
                  <a:srgbClr val="FF0000"/>
                </a:solidFill>
                <a:effectLst/>
                <a:latin typeface="Times New Roman" panose="02020603050405020304" pitchFamily="18" charset="0"/>
                <a:ea typeface="Times New Roman" panose="02020603050405020304" pitchFamily="18" charset="0"/>
              </a:rPr>
              <a:t>luyện</a:t>
            </a:r>
            <a:r>
              <a:rPr lang="en-US" sz="2000" dirty="0">
                <a:solidFill>
                  <a:srgbClr val="FF0000"/>
                </a:solidFill>
                <a:effectLst/>
                <a:latin typeface="Times New Roman" panose="02020603050405020304" pitchFamily="18" charset="0"/>
                <a:ea typeface="Times New Roman" panose="02020603050405020304" pitchFamily="18" charset="0"/>
              </a:rPr>
              <a:t> </a:t>
            </a:r>
            <a:r>
              <a:rPr lang="en-US" sz="2000" dirty="0" err="1">
                <a:solidFill>
                  <a:srgbClr val="FF0000"/>
                </a:solidFill>
                <a:effectLst/>
                <a:latin typeface="Times New Roman" panose="02020603050405020304" pitchFamily="18" charset="0"/>
                <a:ea typeface="Times New Roman" panose="02020603050405020304" pitchFamily="18" charset="0"/>
              </a:rPr>
              <a:t>theo</a:t>
            </a:r>
            <a:r>
              <a:rPr lang="en-US" sz="2000" dirty="0">
                <a:solidFill>
                  <a:srgbClr val="FF0000"/>
                </a:solidFill>
                <a:effectLst/>
                <a:latin typeface="Times New Roman" panose="02020603050405020304" pitchFamily="18" charset="0"/>
                <a:ea typeface="Times New Roman" panose="02020603050405020304" pitchFamily="18" charset="0"/>
              </a:rPr>
              <a:t> </a:t>
            </a:r>
            <a:r>
              <a:rPr lang="en-US" sz="2000" dirty="0" err="1">
                <a:solidFill>
                  <a:srgbClr val="FF0000"/>
                </a:solidFill>
                <a:effectLst/>
                <a:latin typeface="Times New Roman" panose="02020603050405020304" pitchFamily="18" charset="0"/>
                <a:ea typeface="Times New Roman" panose="02020603050405020304" pitchFamily="18" charset="0"/>
              </a:rPr>
              <a:t>nhóm</a:t>
            </a:r>
            <a:r>
              <a:rPr lang="en-US" sz="2000" dirty="0">
                <a:solidFill>
                  <a:srgbClr val="FF0000"/>
                </a:solidFill>
                <a:effectLst/>
                <a:latin typeface="Times New Roman" panose="02020603050405020304" pitchFamily="18" charset="0"/>
                <a:ea typeface="Times New Roman" panose="02020603050405020304" pitchFamily="18" charset="0"/>
              </a:rPr>
              <a:t> </a:t>
            </a:r>
          </a:p>
          <a:p>
            <a:pPr marL="0" marR="0">
              <a:lnSpc>
                <a:spcPct val="115000"/>
              </a:lnSpc>
              <a:spcBef>
                <a:spcPts val="0"/>
              </a:spcBef>
              <a:spcAft>
                <a:spcPts val="0"/>
              </a:spcAft>
            </a:pPr>
            <a:endParaRPr lang="en-US" sz="1800" dirty="0">
              <a:effectLst/>
              <a:latin typeface="Times New Roman" panose="02020603050405020304" pitchFamily="18" charset="0"/>
              <a:ea typeface="Times New Roman" panose="02020603050405020304" pitchFamily="18" charset="0"/>
            </a:endParaRPr>
          </a:p>
          <a:p>
            <a:endParaRPr lang="en-US" dirty="0"/>
          </a:p>
        </p:txBody>
      </p:sp>
      <p:pic>
        <p:nvPicPr>
          <p:cNvPr id="4" name="Picture 3">
            <a:extLst>
              <a:ext uri="{FF2B5EF4-FFF2-40B4-BE49-F238E27FC236}">
                <a16:creationId xmlns="" xmlns:a16="http://schemas.microsoft.com/office/drawing/2014/main" id="{50774D3C-25AE-4D56-AE62-B02A04CFB9B7}"/>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4393615" y="1411551"/>
            <a:ext cx="4741508" cy="3062795"/>
          </a:xfrm>
          <a:prstGeom prst="rect">
            <a:avLst/>
          </a:prstGeom>
          <a:noFill/>
        </p:spPr>
      </p:pic>
      <p:pic>
        <p:nvPicPr>
          <p:cNvPr id="5" name="Picture 16" descr="c75[1]">
            <a:extLst>
              <a:ext uri="{FF2B5EF4-FFF2-40B4-BE49-F238E27FC236}">
                <a16:creationId xmlns="" xmlns:a16="http://schemas.microsoft.com/office/drawing/2014/main" id="{79260F36-D0E8-4492-BC27-6FA09269635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25099" y="5462587"/>
            <a:ext cx="1743075" cy="1247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2" descr="POINSET2">
            <a:extLst>
              <a:ext uri="{FF2B5EF4-FFF2-40B4-BE49-F238E27FC236}">
                <a16:creationId xmlns="" xmlns:a16="http://schemas.microsoft.com/office/drawing/2014/main" id="{B07AE1A7-32E4-4E78-89D6-F26F5839B97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9525"/>
            <a:ext cx="1943100" cy="193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505167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1000"/>
                                        <p:tgtEl>
                                          <p:spTgt spid="3">
                                            <p:txEl>
                                              <p:pRg st="0" end="0"/>
                                            </p:txEl>
                                          </p:spTgt>
                                        </p:tgtEl>
                                      </p:cBhvr>
                                    </p:animEffect>
                                    <p:anim calcmode="lin" valueType="num">
                                      <p:cBhvr>
                                        <p:cTn id="1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fade">
                                      <p:cBhvr>
                                        <p:cTn id="19" dur="1000"/>
                                        <p:tgtEl>
                                          <p:spTgt spid="3">
                                            <p:txEl>
                                              <p:pRg st="1" end="1"/>
                                            </p:txEl>
                                          </p:spTgt>
                                        </p:tgtEl>
                                      </p:cBhvr>
                                    </p:animEffect>
                                    <p:anim calcmode="lin" valueType="num">
                                      <p:cBhvr>
                                        <p:cTn id="20"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Effect transition="in" filter="fade">
                                      <p:cBhvr>
                                        <p:cTn id="26" dur="1000"/>
                                        <p:tgtEl>
                                          <p:spTgt spid="3">
                                            <p:txEl>
                                              <p:pRg st="2" end="2"/>
                                            </p:txEl>
                                          </p:spTgt>
                                        </p:tgtEl>
                                      </p:cBhvr>
                                    </p:animEffect>
                                    <p:anim calcmode="lin" valueType="num">
                                      <p:cBhvr>
                                        <p:cTn id="27"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3">
                                            <p:txEl>
                                              <p:pRg st="3" end="3"/>
                                            </p:txEl>
                                          </p:spTgt>
                                        </p:tgtEl>
                                        <p:attrNameLst>
                                          <p:attrName>style.visibility</p:attrName>
                                        </p:attrNameLst>
                                      </p:cBhvr>
                                      <p:to>
                                        <p:strVal val="visible"/>
                                      </p:to>
                                    </p:set>
                                    <p:animEffect transition="in" filter="fade">
                                      <p:cBhvr>
                                        <p:cTn id="33" dur="1000"/>
                                        <p:tgtEl>
                                          <p:spTgt spid="3">
                                            <p:txEl>
                                              <p:pRg st="3" end="3"/>
                                            </p:txEl>
                                          </p:spTgt>
                                        </p:tgtEl>
                                      </p:cBhvr>
                                    </p:animEffect>
                                    <p:anim calcmode="lin" valueType="num">
                                      <p:cBhvr>
                                        <p:cTn id="34"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5"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3">
                                            <p:txEl>
                                              <p:pRg st="4" end="4"/>
                                            </p:txEl>
                                          </p:spTgt>
                                        </p:tgtEl>
                                        <p:attrNameLst>
                                          <p:attrName>style.visibility</p:attrName>
                                        </p:attrNameLst>
                                      </p:cBhvr>
                                      <p:to>
                                        <p:strVal val="visible"/>
                                      </p:to>
                                    </p:set>
                                    <p:animEffect transition="in" filter="fade">
                                      <p:cBhvr>
                                        <p:cTn id="40" dur="1000"/>
                                        <p:tgtEl>
                                          <p:spTgt spid="3">
                                            <p:txEl>
                                              <p:pRg st="4" end="4"/>
                                            </p:txEl>
                                          </p:spTgt>
                                        </p:tgtEl>
                                      </p:cBhvr>
                                    </p:animEffect>
                                    <p:anim calcmode="lin" valueType="num">
                                      <p:cBhvr>
                                        <p:cTn id="41"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2"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grpId="0" nodeType="clickEffect">
                                  <p:stCondLst>
                                    <p:cond delay="0"/>
                                  </p:stCondLst>
                                  <p:childTnLst>
                                    <p:set>
                                      <p:cBhvr>
                                        <p:cTn id="46" dur="1" fill="hold">
                                          <p:stCondLst>
                                            <p:cond delay="0"/>
                                          </p:stCondLst>
                                        </p:cTn>
                                        <p:tgtEl>
                                          <p:spTgt spid="3">
                                            <p:txEl>
                                              <p:pRg st="5" end="5"/>
                                            </p:txEl>
                                          </p:spTgt>
                                        </p:tgtEl>
                                        <p:attrNameLst>
                                          <p:attrName>style.visibility</p:attrName>
                                        </p:attrNameLst>
                                      </p:cBhvr>
                                      <p:to>
                                        <p:strVal val="visible"/>
                                      </p:to>
                                    </p:set>
                                    <p:animEffect transition="in" filter="fade">
                                      <p:cBhvr>
                                        <p:cTn id="47" dur="1000"/>
                                        <p:tgtEl>
                                          <p:spTgt spid="3">
                                            <p:txEl>
                                              <p:pRg st="5" end="5"/>
                                            </p:txEl>
                                          </p:spTgt>
                                        </p:tgtEl>
                                      </p:cBhvr>
                                    </p:animEffect>
                                    <p:anim calcmode="lin" valueType="num">
                                      <p:cBhvr>
                                        <p:cTn id="48"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9"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grpId="0" nodeType="clickEffect">
                                  <p:stCondLst>
                                    <p:cond delay="0"/>
                                  </p:stCondLst>
                                  <p:childTnLst>
                                    <p:set>
                                      <p:cBhvr>
                                        <p:cTn id="53" dur="1" fill="hold">
                                          <p:stCondLst>
                                            <p:cond delay="0"/>
                                          </p:stCondLst>
                                        </p:cTn>
                                        <p:tgtEl>
                                          <p:spTgt spid="3">
                                            <p:txEl>
                                              <p:pRg st="6" end="6"/>
                                            </p:txEl>
                                          </p:spTgt>
                                        </p:tgtEl>
                                        <p:attrNameLst>
                                          <p:attrName>style.visibility</p:attrName>
                                        </p:attrNameLst>
                                      </p:cBhvr>
                                      <p:to>
                                        <p:strVal val="visible"/>
                                      </p:to>
                                    </p:set>
                                    <p:animEffect transition="in" filter="fade">
                                      <p:cBhvr>
                                        <p:cTn id="54" dur="1000"/>
                                        <p:tgtEl>
                                          <p:spTgt spid="3">
                                            <p:txEl>
                                              <p:pRg st="6" end="6"/>
                                            </p:txEl>
                                          </p:spTgt>
                                        </p:tgtEl>
                                      </p:cBhvr>
                                    </p:animEffect>
                                    <p:anim calcmode="lin" valueType="num">
                                      <p:cBhvr>
                                        <p:cTn id="55"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6"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42" presetClass="entr" presetSubtype="0" fill="hold" grpId="0" nodeType="clickEffect">
                                  <p:stCondLst>
                                    <p:cond delay="0"/>
                                  </p:stCondLst>
                                  <p:childTnLst>
                                    <p:set>
                                      <p:cBhvr>
                                        <p:cTn id="60" dur="1" fill="hold">
                                          <p:stCondLst>
                                            <p:cond delay="0"/>
                                          </p:stCondLst>
                                        </p:cTn>
                                        <p:tgtEl>
                                          <p:spTgt spid="3">
                                            <p:txEl>
                                              <p:pRg st="7" end="7"/>
                                            </p:txEl>
                                          </p:spTgt>
                                        </p:tgtEl>
                                        <p:attrNameLst>
                                          <p:attrName>style.visibility</p:attrName>
                                        </p:attrNameLst>
                                      </p:cBhvr>
                                      <p:to>
                                        <p:strVal val="visible"/>
                                      </p:to>
                                    </p:set>
                                    <p:animEffect transition="in" filter="fade">
                                      <p:cBhvr>
                                        <p:cTn id="61" dur="1000"/>
                                        <p:tgtEl>
                                          <p:spTgt spid="3">
                                            <p:txEl>
                                              <p:pRg st="7" end="7"/>
                                            </p:txEl>
                                          </p:spTgt>
                                        </p:tgtEl>
                                      </p:cBhvr>
                                    </p:animEffect>
                                    <p:anim calcmode="lin" valueType="num">
                                      <p:cBhvr>
                                        <p:cTn id="62"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63"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21" presetClass="entr" presetSubtype="1" fill="hold" nodeType="clickEffect">
                                  <p:stCondLst>
                                    <p:cond delay="0"/>
                                  </p:stCondLst>
                                  <p:childTnLst>
                                    <p:set>
                                      <p:cBhvr>
                                        <p:cTn id="67" dur="1" fill="hold">
                                          <p:stCondLst>
                                            <p:cond delay="0"/>
                                          </p:stCondLst>
                                        </p:cTn>
                                        <p:tgtEl>
                                          <p:spTgt spid="4"/>
                                        </p:tgtEl>
                                        <p:attrNameLst>
                                          <p:attrName>style.visibility</p:attrName>
                                        </p:attrNameLst>
                                      </p:cBhvr>
                                      <p:to>
                                        <p:strVal val="visible"/>
                                      </p:to>
                                    </p:set>
                                    <p:animEffect transition="in" filter="wheel(1)">
                                      <p:cBhvr>
                                        <p:cTn id="68"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552</TotalTime>
  <Words>604</Words>
  <Application>Microsoft Office PowerPoint</Application>
  <PresentationFormat>Widescreen</PresentationFormat>
  <Paragraphs>64</Paragraphs>
  <Slides>13</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13</vt:i4>
      </vt:variant>
    </vt:vector>
  </HeadingPairs>
  <TitlesOfParts>
    <vt:vector size="22" baseType="lpstr">
      <vt:lpstr>Arial</vt:lpstr>
      <vt:lpstr>Calibri</vt:lpstr>
      <vt:lpstr>Cambria</vt:lpstr>
      <vt:lpstr>Courier New</vt:lpstr>
      <vt:lpstr>Symbol</vt:lpstr>
      <vt:lpstr>Times New Roman</vt:lpstr>
      <vt:lpstr>Trebuchet MS</vt:lpstr>
      <vt:lpstr>Wingdings 3</vt:lpstr>
      <vt:lpstr>Facet</vt:lpstr>
      <vt:lpstr>PowerPoint Presentation</vt:lpstr>
      <vt:lpstr>              Vào học đúng giờ quy định. </vt:lpstr>
      <vt:lpstr>     CHỦ ĐỀ 1: CHẠY CỰ LI NGẮN ( 10 tiết ) </vt:lpstr>
      <vt:lpstr>PowerPoint Presentation</vt:lpstr>
      <vt:lpstr>II. HOẠT ĐỘNG HÌNH THÀNH KIẾN THỨC a. Động tác bước nhỏ - TTCB: Đứng hai chân hẹp hơn vai, hai tay co tự nhiên. - Thực hiện: Đứng thẳng trên chân phải, chạm đất bằng cả bàn chân, chân trái nâng cao gót, nửa trước bàn chân chạm đất. - Luân phiên đổi chân và lặp lại động tác, kết hợp di chuyền ra trước thành động tác chạy bước nhỏ. Bàn chân tiếp đất nhẹ nhàng theo thứ tự từ nửa trước bàn chân đến gót.  </vt:lpstr>
      <vt:lpstr>PowerPoint Presentation</vt:lpstr>
      <vt:lpstr>c.Trò chơi “ Chạy tiếp sức”</vt:lpstr>
      <vt:lpstr>c. Các yếu tố ảnh hưởng đến sức khoẻ và sự phát triển thể chất + Sức khoẻ và sự phát triển thể chất của con người phụ thuộc vào nhiều yếu tố, trong đó có ba yếu tố cơ bản            - Dinh dưỡng. - Vận động cơ thề. - Nghỉ ngơi.</vt:lpstr>
      <vt:lpstr>III. Luyện tập </vt:lpstr>
      <vt:lpstr>PowerPoint Presentation</vt:lpstr>
      <vt:lpstr> IV. Hoạt động vận dụng - Các em tăng tốc độ thực hiện bài tập, tăng độ chính xác về tư thế. -  Các em vận dung các động tác và trò chơi đã học để tập luyện buổi sáng và vui chơi cung gia đình.                                                                                Đội hình tập luyện theo nhóm gia đình   </vt:lpstr>
      <vt:lpstr>  5. Hoạt động kết thúc a. GV nhận xét về các hoạt động học tập và Giao nhiệm vụ học tập về nhà b. Giáo viên  giao bài tập về nhà tự tập theo sự phân công hướng dẫn  </vt:lpstr>
      <vt:lpstr>Chúc các em chăm ngoan học giỏi </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CHỦ ĐỀ:CHẾ ĐỘ DINH DƯỠNG TRONG LUYỆN TẬP TDTT</dc:title>
  <dc:creator>Admin</dc:creator>
  <cp:lastModifiedBy>admin</cp:lastModifiedBy>
  <cp:revision>28</cp:revision>
  <dcterms:created xsi:type="dcterms:W3CDTF">2021-08-31T07:05:13Z</dcterms:created>
  <dcterms:modified xsi:type="dcterms:W3CDTF">2023-04-12T22:12:28Z</dcterms:modified>
</cp:coreProperties>
</file>