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wav"/>
  <Default Extension="jpg" ContentType="image/jpeg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theme/theme3.xml" ContentType="application/vnd.openxmlformats-officedocument.theme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673" r:id="rId3"/>
    <p:sldMasterId id="2147483686" r:id="rId4"/>
  </p:sldMasterIdLst>
  <p:notesMasterIdLst>
    <p:notesMasterId r:id="rId23"/>
  </p:notesMasterIdLst>
  <p:sldIdLst>
    <p:sldId id="258" r:id="rId5"/>
    <p:sldId id="292" r:id="rId6"/>
    <p:sldId id="261" r:id="rId7"/>
    <p:sldId id="297" r:id="rId8"/>
    <p:sldId id="294" r:id="rId9"/>
    <p:sldId id="301" r:id="rId10"/>
    <p:sldId id="303" r:id="rId11"/>
    <p:sldId id="302" r:id="rId12"/>
    <p:sldId id="296" r:id="rId13"/>
    <p:sldId id="304" r:id="rId14"/>
    <p:sldId id="256" r:id="rId15"/>
    <p:sldId id="309" r:id="rId16"/>
    <p:sldId id="311" r:id="rId17"/>
    <p:sldId id="310" r:id="rId18"/>
    <p:sldId id="308" r:id="rId19"/>
    <p:sldId id="306" r:id="rId20"/>
    <p:sldId id="312" r:id="rId21"/>
    <p:sldId id="307" r:id="rId2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33399"/>
    <a:srgbClr val="CCFF66"/>
    <a:srgbClr val="33CCCC"/>
    <a:srgbClr val="009999"/>
    <a:srgbClr val="9933FF"/>
    <a:srgbClr val="9900CC"/>
    <a:srgbClr val="00CC99"/>
    <a:srgbClr val="339933"/>
    <a:srgbClr val="336600"/>
    <a:srgbClr val="FF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42" d="100"/>
          <a:sy n="42" d="100"/>
        </p:scale>
        <p:origin x="72" y="10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B38794D-59CC-438B-AF2A-934080E2B3D8}" type="datetimeFigureOut">
              <a:rPr lang="en-US" smtClean="0"/>
              <a:t>2/19/2023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72020C9-06A3-4337-8160-87D76CD94C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500750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6C09222-D5AC-4F8B-BCBA-839DC579ABD0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348199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D735E0D-6260-47FE-BB6C-4BA16C6B411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9326940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幻灯片图像占位符 53249"/>
          <p:cNvSpPr>
            <a:spLocks noGrp="1" noRot="1" noChangeAspect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36867" name="文本占位符 53250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 altLang="en-US" smtClean="0"/>
          </a:p>
        </p:txBody>
      </p:sp>
      <p:sp>
        <p:nvSpPr>
          <p:cNvPr id="36868" name="灯片编号占位符 1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000">
                <a:solidFill>
                  <a:schemeClr val="tx1"/>
                </a:solidFill>
                <a:latin typeface="Arial" pitchFamily="34" charset="0"/>
                <a:ea typeface="SimSun" pitchFamily="2" charset="-122"/>
              </a:defRPr>
            </a:lvl1pPr>
            <a:lvl2pPr marL="742950" indent="-285750">
              <a:defRPr sz="3000">
                <a:solidFill>
                  <a:schemeClr val="tx1"/>
                </a:solidFill>
                <a:latin typeface="Arial" pitchFamily="34" charset="0"/>
                <a:ea typeface="SimSun" pitchFamily="2" charset="-122"/>
              </a:defRPr>
            </a:lvl2pPr>
            <a:lvl3pPr marL="1143000" indent="-228600">
              <a:defRPr sz="3000">
                <a:solidFill>
                  <a:schemeClr val="tx1"/>
                </a:solidFill>
                <a:latin typeface="Arial" pitchFamily="34" charset="0"/>
                <a:ea typeface="SimSun" pitchFamily="2" charset="-122"/>
              </a:defRPr>
            </a:lvl3pPr>
            <a:lvl4pPr marL="1600200" indent="-228600">
              <a:defRPr sz="3000">
                <a:solidFill>
                  <a:schemeClr val="tx1"/>
                </a:solidFill>
                <a:latin typeface="Arial" pitchFamily="34" charset="0"/>
                <a:ea typeface="SimSun" pitchFamily="2" charset="-122"/>
              </a:defRPr>
            </a:lvl4pPr>
            <a:lvl5pPr marL="2057400" indent="-228600">
              <a:defRPr sz="3000">
                <a:solidFill>
                  <a:schemeClr val="tx1"/>
                </a:solidFill>
                <a:latin typeface="Arial" pitchFamily="34" charset="0"/>
                <a:ea typeface="SimSun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1"/>
                </a:solidFill>
                <a:latin typeface="Arial" pitchFamily="34" charset="0"/>
                <a:ea typeface="SimSun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1"/>
                </a:solidFill>
                <a:latin typeface="Arial" pitchFamily="34" charset="0"/>
                <a:ea typeface="SimSun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1"/>
                </a:solidFill>
                <a:latin typeface="Arial" pitchFamily="34" charset="0"/>
                <a:ea typeface="SimSun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1"/>
                </a:solidFill>
                <a:latin typeface="Arial" pitchFamily="34" charset="0"/>
                <a:ea typeface="SimSun" pitchFamily="2" charset="-122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F714076-E5E6-4619-B872-6CFC22A6F3A3}" type="slidenum">
              <a:rPr kumimoji="0" lang="en-US" altLang="zh-CN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SimSun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en-US" altLang="zh-CN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itchFamily="34" charset="0"/>
              <a:ea typeface="SimSun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5705760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4C37BE-FED8-4B4D-9127-DE2B3ED35EAA}" type="datetimeFigureOut">
              <a:rPr lang="en-US" smtClean="0"/>
              <a:t>2/19/2023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4E061A-FA93-4697-9213-3BC9C33EFD8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691290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4C37BE-FED8-4B4D-9127-DE2B3ED35EAA}" type="datetimeFigureOut">
              <a:rPr lang="en-US" smtClean="0"/>
              <a:t>2/19/2023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4E061A-FA93-4697-9213-3BC9C33EFD8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77854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4C37BE-FED8-4B4D-9127-DE2B3ED35EAA}" type="datetimeFigureOut">
              <a:rPr lang="en-US" smtClean="0"/>
              <a:t>2/19/2023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4E061A-FA93-4697-9213-3BC9C33EFD8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889016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-8467" y="20638"/>
            <a:ext cx="12192000" cy="6858000"/>
            <a:chOff x="0" y="0"/>
            <a:chExt cx="5760" cy="4320"/>
          </a:xfrm>
        </p:grpSpPr>
        <p:sp>
          <p:nvSpPr>
            <p:cNvPr id="5" name="Freeform 3"/>
            <p:cNvSpPr>
              <a:spLocks/>
            </p:cNvSpPr>
            <p:nvPr/>
          </p:nvSpPr>
          <p:spPr bwMode="hidden">
            <a:xfrm>
              <a:off x="0" y="3072"/>
              <a:ext cx="5760" cy="1248"/>
            </a:xfrm>
            <a:custGeom>
              <a:avLst/>
              <a:gdLst>
                <a:gd name="T0" fmla="*/ 4009 w 6027"/>
                <a:gd name="T1" fmla="*/ 9 h 2296"/>
                <a:gd name="T2" fmla="*/ 0 w 6027"/>
                <a:gd name="T3" fmla="*/ 9 h 2296"/>
                <a:gd name="T4" fmla="*/ 0 w 6027"/>
                <a:gd name="T5" fmla="*/ 0 h 2296"/>
                <a:gd name="T6" fmla="*/ 4009 w 6027"/>
                <a:gd name="T7" fmla="*/ 0 h 2296"/>
                <a:gd name="T8" fmla="*/ 4009 w 6027"/>
                <a:gd name="T9" fmla="*/ 9 h 2296"/>
                <a:gd name="T10" fmla="*/ 4009 w 6027"/>
                <a:gd name="T11" fmla="*/ 9 h 229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6027" h="2296">
                  <a:moveTo>
                    <a:pt x="6027" y="2296"/>
                  </a:moveTo>
                  <a:lnTo>
                    <a:pt x="0" y="2296"/>
                  </a:lnTo>
                  <a:lnTo>
                    <a:pt x="0" y="0"/>
                  </a:lnTo>
                  <a:lnTo>
                    <a:pt x="6027" y="0"/>
                  </a:lnTo>
                  <a:lnTo>
                    <a:pt x="6027" y="229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accent2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800" b="1" i="1" u="sng" strike="noStrike" kern="1200" cap="none" spc="0" normalizeH="0" baseline="0" noProof="0">
                <a:ln>
                  <a:noFill/>
                </a:ln>
                <a:solidFill>
                  <a:srgbClr val="090703"/>
                </a:solidFill>
                <a:effectLst/>
                <a:uLnTx/>
                <a:uFillTx/>
                <a:latin typeface="VNI-Times" pitchFamily="2" charset="0"/>
                <a:ea typeface="+mn-ea"/>
                <a:cs typeface="+mn-cs"/>
              </a:endParaRPr>
            </a:p>
          </p:txBody>
        </p:sp>
        <p:sp>
          <p:nvSpPr>
            <p:cNvPr id="6" name="Freeform 4"/>
            <p:cNvSpPr>
              <a:spLocks/>
            </p:cNvSpPr>
            <p:nvPr/>
          </p:nvSpPr>
          <p:spPr bwMode="hidden">
            <a:xfrm>
              <a:off x="0" y="0"/>
              <a:ext cx="5760" cy="3072"/>
            </a:xfrm>
            <a:custGeom>
              <a:avLst/>
              <a:gdLst>
                <a:gd name="T0" fmla="*/ 6027 w 6027"/>
                <a:gd name="T1" fmla="*/ 2296 h 2296"/>
                <a:gd name="T2" fmla="*/ 0 w 6027"/>
                <a:gd name="T3" fmla="*/ 2296 h 2296"/>
                <a:gd name="T4" fmla="*/ 0 w 6027"/>
                <a:gd name="T5" fmla="*/ 0 h 2296"/>
                <a:gd name="T6" fmla="*/ 6027 w 6027"/>
                <a:gd name="T7" fmla="*/ 0 h 2296"/>
                <a:gd name="T8" fmla="*/ 6027 w 6027"/>
                <a:gd name="T9" fmla="*/ 2296 h 2296"/>
                <a:gd name="T10" fmla="*/ 6027 w 6027"/>
                <a:gd name="T11" fmla="*/ 2296 h 22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027" h="2296">
                  <a:moveTo>
                    <a:pt x="6027" y="2296"/>
                  </a:moveTo>
                  <a:lnTo>
                    <a:pt x="0" y="2296"/>
                  </a:lnTo>
                  <a:lnTo>
                    <a:pt x="0" y="0"/>
                  </a:lnTo>
                  <a:lnTo>
                    <a:pt x="6027" y="0"/>
                  </a:lnTo>
                  <a:lnTo>
                    <a:pt x="6027" y="2296"/>
                  </a:lnTo>
                  <a:lnTo>
                    <a:pt x="6027" y="2296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46275"/>
                    <a:invGamma/>
                  </a:schemeClr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800" b="1" i="1" u="sng" strike="noStrike" kern="1200" cap="none" spc="0" normalizeH="0" baseline="0" noProof="0">
                <a:ln>
                  <a:noFill/>
                </a:ln>
                <a:solidFill>
                  <a:srgbClr val="090703"/>
                </a:solidFill>
                <a:effectLst/>
                <a:uLnTx/>
                <a:uFillTx/>
                <a:latin typeface="VNI-Times" pitchFamily="2" charset="0"/>
                <a:ea typeface="+mn-ea"/>
                <a:cs typeface="+mn-cs"/>
              </a:endParaRPr>
            </a:p>
          </p:txBody>
        </p:sp>
      </p:grpSp>
      <p:sp>
        <p:nvSpPr>
          <p:cNvPr id="7" name="Freeform 5"/>
          <p:cNvSpPr>
            <a:spLocks/>
          </p:cNvSpPr>
          <p:nvPr/>
        </p:nvSpPr>
        <p:spPr bwMode="hidden">
          <a:xfrm>
            <a:off x="8322733" y="6269038"/>
            <a:ext cx="3860800" cy="609600"/>
          </a:xfrm>
          <a:custGeom>
            <a:avLst/>
            <a:gdLst>
              <a:gd name="T0" fmla="*/ 2147483647 w 5748"/>
              <a:gd name="T1" fmla="*/ 2147483647 h 246"/>
              <a:gd name="T2" fmla="*/ 0 w 5748"/>
              <a:gd name="T3" fmla="*/ 2147483647 h 246"/>
              <a:gd name="T4" fmla="*/ 0 w 5748"/>
              <a:gd name="T5" fmla="*/ 0 h 246"/>
              <a:gd name="T6" fmla="*/ 2147483647 w 5748"/>
              <a:gd name="T7" fmla="*/ 0 h 246"/>
              <a:gd name="T8" fmla="*/ 2147483647 w 5748"/>
              <a:gd name="T9" fmla="*/ 2147483647 h 246"/>
              <a:gd name="T10" fmla="*/ 2147483647 w 5748"/>
              <a:gd name="T11" fmla="*/ 2147483647 h 246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0" t="0" r="r" b="b"/>
            <a:pathLst>
              <a:path w="5748" h="246">
                <a:moveTo>
                  <a:pt x="5748" y="246"/>
                </a:moveTo>
                <a:lnTo>
                  <a:pt x="0" y="246"/>
                </a:lnTo>
                <a:lnTo>
                  <a:pt x="0" y="0"/>
                </a:lnTo>
                <a:lnTo>
                  <a:pt x="5748" y="0"/>
                </a:lnTo>
                <a:lnTo>
                  <a:pt x="5748" y="246"/>
                </a:lnTo>
                <a:close/>
              </a:path>
            </a:pathLst>
          </a:cu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800" b="1" i="1" u="sng" strike="noStrike" kern="1200" cap="none" spc="0" normalizeH="0" baseline="0" noProof="0">
              <a:ln>
                <a:noFill/>
              </a:ln>
              <a:solidFill>
                <a:srgbClr val="090703"/>
              </a:solidFill>
              <a:effectLst/>
              <a:uLnTx/>
              <a:uFillTx/>
              <a:latin typeface="VNI-Times" pitchFamily="2" charset="0"/>
              <a:ea typeface="+mn-ea"/>
              <a:cs typeface="+mn-cs"/>
            </a:endParaRPr>
          </a:p>
        </p:txBody>
      </p:sp>
      <p:grpSp>
        <p:nvGrpSpPr>
          <p:cNvPr id="8" name="Group 6"/>
          <p:cNvGrpSpPr>
            <a:grpSpLocks/>
          </p:cNvGrpSpPr>
          <p:nvPr/>
        </p:nvGrpSpPr>
        <p:grpSpPr bwMode="auto">
          <a:xfrm>
            <a:off x="-2117" y="6034088"/>
            <a:ext cx="10460568" cy="850900"/>
            <a:chOff x="0" y="3792"/>
            <a:chExt cx="4942" cy="536"/>
          </a:xfrm>
        </p:grpSpPr>
        <p:sp>
          <p:nvSpPr>
            <p:cNvPr id="9" name="Freeform 7"/>
            <p:cNvSpPr>
              <a:spLocks/>
            </p:cNvSpPr>
            <p:nvPr userDrawn="1"/>
          </p:nvSpPr>
          <p:spPr bwMode="ltGray">
            <a:xfrm>
              <a:off x="1488" y="3792"/>
              <a:ext cx="3240" cy="536"/>
            </a:xfrm>
            <a:custGeom>
              <a:avLst/>
              <a:gdLst>
                <a:gd name="T0" fmla="*/ 3132 w 3240"/>
                <a:gd name="T1" fmla="*/ 469 h 536"/>
                <a:gd name="T2" fmla="*/ 2995 w 3240"/>
                <a:gd name="T3" fmla="*/ 395 h 536"/>
                <a:gd name="T4" fmla="*/ 2911 w 3240"/>
                <a:gd name="T5" fmla="*/ 375 h 536"/>
                <a:gd name="T6" fmla="*/ 2678 w 3240"/>
                <a:gd name="T7" fmla="*/ 228 h 536"/>
                <a:gd name="T8" fmla="*/ 2553 w 3240"/>
                <a:gd name="T9" fmla="*/ 74 h 536"/>
                <a:gd name="T10" fmla="*/ 2457 w 3240"/>
                <a:gd name="T11" fmla="*/ 7 h 536"/>
                <a:gd name="T12" fmla="*/ 2403 w 3240"/>
                <a:gd name="T13" fmla="*/ 47 h 536"/>
                <a:gd name="T14" fmla="*/ 2289 w 3240"/>
                <a:gd name="T15" fmla="*/ 74 h 536"/>
                <a:gd name="T16" fmla="*/ 2134 w 3240"/>
                <a:gd name="T17" fmla="*/ 74 h 536"/>
                <a:gd name="T18" fmla="*/ 2044 w 3240"/>
                <a:gd name="T19" fmla="*/ 128 h 536"/>
                <a:gd name="T20" fmla="*/ 1775 w 3240"/>
                <a:gd name="T21" fmla="*/ 222 h 536"/>
                <a:gd name="T22" fmla="*/ 1602 w 3240"/>
                <a:gd name="T23" fmla="*/ 181 h 536"/>
                <a:gd name="T24" fmla="*/ 1560 w 3240"/>
                <a:gd name="T25" fmla="*/ 101 h 536"/>
                <a:gd name="T26" fmla="*/ 1542 w 3240"/>
                <a:gd name="T27" fmla="*/ 87 h 536"/>
                <a:gd name="T28" fmla="*/ 1446 w 3240"/>
                <a:gd name="T29" fmla="*/ 60 h 536"/>
                <a:gd name="T30" fmla="*/ 1375 w 3240"/>
                <a:gd name="T31" fmla="*/ 74 h 536"/>
                <a:gd name="T32" fmla="*/ 1309 w 3240"/>
                <a:gd name="T33" fmla="*/ 87 h 536"/>
                <a:gd name="T34" fmla="*/ 1243 w 3240"/>
                <a:gd name="T35" fmla="*/ 13 h 536"/>
                <a:gd name="T36" fmla="*/ 1225 w 3240"/>
                <a:gd name="T37" fmla="*/ 0 h 536"/>
                <a:gd name="T38" fmla="*/ 1189 w 3240"/>
                <a:gd name="T39" fmla="*/ 0 h 536"/>
                <a:gd name="T40" fmla="*/ 1106 w 3240"/>
                <a:gd name="T41" fmla="*/ 34 h 536"/>
                <a:gd name="T42" fmla="*/ 1106 w 3240"/>
                <a:gd name="T43" fmla="*/ 34 h 536"/>
                <a:gd name="T44" fmla="*/ 1094 w 3240"/>
                <a:gd name="T45" fmla="*/ 40 h 536"/>
                <a:gd name="T46" fmla="*/ 1070 w 3240"/>
                <a:gd name="T47" fmla="*/ 54 h 536"/>
                <a:gd name="T48" fmla="*/ 1034 w 3240"/>
                <a:gd name="T49" fmla="*/ 74 h 536"/>
                <a:gd name="T50" fmla="*/ 1004 w 3240"/>
                <a:gd name="T51" fmla="*/ 74 h 536"/>
                <a:gd name="T52" fmla="*/ 986 w 3240"/>
                <a:gd name="T53" fmla="*/ 74 h 536"/>
                <a:gd name="T54" fmla="*/ 956 w 3240"/>
                <a:gd name="T55" fmla="*/ 81 h 536"/>
                <a:gd name="T56" fmla="*/ 920 w 3240"/>
                <a:gd name="T57" fmla="*/ 94 h 536"/>
                <a:gd name="T58" fmla="*/ 884 w 3240"/>
                <a:gd name="T59" fmla="*/ 107 h 536"/>
                <a:gd name="T60" fmla="*/ 843 w 3240"/>
                <a:gd name="T61" fmla="*/ 128 h 536"/>
                <a:gd name="T62" fmla="*/ 813 w 3240"/>
                <a:gd name="T63" fmla="*/ 141 h 536"/>
                <a:gd name="T64" fmla="*/ 789 w 3240"/>
                <a:gd name="T65" fmla="*/ 148 h 536"/>
                <a:gd name="T66" fmla="*/ 783 w 3240"/>
                <a:gd name="T67" fmla="*/ 154 h 536"/>
                <a:gd name="T68" fmla="*/ 556 w 3240"/>
                <a:gd name="T69" fmla="*/ 228 h 536"/>
                <a:gd name="T70" fmla="*/ 394 w 3240"/>
                <a:gd name="T71" fmla="*/ 294 h 536"/>
                <a:gd name="T72" fmla="*/ 107 w 3240"/>
                <a:gd name="T73" fmla="*/ 462 h 536"/>
                <a:gd name="T74" fmla="*/ 0 w 3240"/>
                <a:gd name="T75" fmla="*/ 536 h 536"/>
                <a:gd name="T76" fmla="*/ 3240 w 3240"/>
                <a:gd name="T77" fmla="*/ 536 h 536"/>
                <a:gd name="T78" fmla="*/ 3132 w 3240"/>
                <a:gd name="T79" fmla="*/ 469 h 536"/>
                <a:gd name="T80" fmla="*/ 3132 w 3240"/>
                <a:gd name="T81" fmla="*/ 469 h 5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3240" h="536">
                  <a:moveTo>
                    <a:pt x="3132" y="469"/>
                  </a:moveTo>
                  <a:lnTo>
                    <a:pt x="2995" y="395"/>
                  </a:lnTo>
                  <a:lnTo>
                    <a:pt x="2911" y="375"/>
                  </a:lnTo>
                  <a:lnTo>
                    <a:pt x="2678" y="228"/>
                  </a:lnTo>
                  <a:lnTo>
                    <a:pt x="2553" y="74"/>
                  </a:lnTo>
                  <a:lnTo>
                    <a:pt x="2457" y="7"/>
                  </a:lnTo>
                  <a:lnTo>
                    <a:pt x="2403" y="47"/>
                  </a:lnTo>
                  <a:lnTo>
                    <a:pt x="2289" y="74"/>
                  </a:lnTo>
                  <a:lnTo>
                    <a:pt x="2134" y="74"/>
                  </a:lnTo>
                  <a:lnTo>
                    <a:pt x="2044" y="128"/>
                  </a:lnTo>
                  <a:lnTo>
                    <a:pt x="1775" y="222"/>
                  </a:lnTo>
                  <a:lnTo>
                    <a:pt x="1602" y="181"/>
                  </a:lnTo>
                  <a:lnTo>
                    <a:pt x="1560" y="101"/>
                  </a:lnTo>
                  <a:lnTo>
                    <a:pt x="1542" y="87"/>
                  </a:lnTo>
                  <a:lnTo>
                    <a:pt x="1446" y="60"/>
                  </a:lnTo>
                  <a:lnTo>
                    <a:pt x="1375" y="74"/>
                  </a:lnTo>
                  <a:lnTo>
                    <a:pt x="1309" y="87"/>
                  </a:lnTo>
                  <a:lnTo>
                    <a:pt x="1243" y="13"/>
                  </a:lnTo>
                  <a:lnTo>
                    <a:pt x="1225" y="0"/>
                  </a:lnTo>
                  <a:lnTo>
                    <a:pt x="1189" y="0"/>
                  </a:lnTo>
                  <a:lnTo>
                    <a:pt x="1106" y="34"/>
                  </a:lnTo>
                  <a:lnTo>
                    <a:pt x="1106" y="34"/>
                  </a:lnTo>
                  <a:lnTo>
                    <a:pt x="1094" y="40"/>
                  </a:lnTo>
                  <a:lnTo>
                    <a:pt x="1070" y="54"/>
                  </a:lnTo>
                  <a:lnTo>
                    <a:pt x="1034" y="74"/>
                  </a:lnTo>
                  <a:lnTo>
                    <a:pt x="1004" y="74"/>
                  </a:lnTo>
                  <a:lnTo>
                    <a:pt x="986" y="74"/>
                  </a:lnTo>
                  <a:lnTo>
                    <a:pt x="956" y="81"/>
                  </a:lnTo>
                  <a:lnTo>
                    <a:pt x="920" y="94"/>
                  </a:lnTo>
                  <a:lnTo>
                    <a:pt x="884" y="107"/>
                  </a:lnTo>
                  <a:lnTo>
                    <a:pt x="843" y="128"/>
                  </a:lnTo>
                  <a:lnTo>
                    <a:pt x="813" y="141"/>
                  </a:lnTo>
                  <a:lnTo>
                    <a:pt x="789" y="148"/>
                  </a:lnTo>
                  <a:lnTo>
                    <a:pt x="783" y="154"/>
                  </a:lnTo>
                  <a:lnTo>
                    <a:pt x="556" y="228"/>
                  </a:lnTo>
                  <a:lnTo>
                    <a:pt x="394" y="294"/>
                  </a:lnTo>
                  <a:lnTo>
                    <a:pt x="107" y="462"/>
                  </a:lnTo>
                  <a:lnTo>
                    <a:pt x="0" y="536"/>
                  </a:lnTo>
                  <a:lnTo>
                    <a:pt x="3240" y="536"/>
                  </a:lnTo>
                  <a:lnTo>
                    <a:pt x="3132" y="469"/>
                  </a:lnTo>
                  <a:lnTo>
                    <a:pt x="3132" y="469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tint val="66667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800" b="1" i="1" u="sng" strike="noStrike" kern="1200" cap="none" spc="0" normalizeH="0" baseline="0" noProof="0">
                <a:ln>
                  <a:noFill/>
                </a:ln>
                <a:solidFill>
                  <a:srgbClr val="090703"/>
                </a:solidFill>
                <a:effectLst/>
                <a:uLnTx/>
                <a:uFillTx/>
                <a:latin typeface="VNI-Times" pitchFamily="2" charset="0"/>
                <a:ea typeface="+mn-ea"/>
                <a:cs typeface="+mn-cs"/>
              </a:endParaRPr>
            </a:p>
          </p:txBody>
        </p:sp>
        <p:grpSp>
          <p:nvGrpSpPr>
            <p:cNvPr id="10" name="Group 8"/>
            <p:cNvGrpSpPr>
              <a:grpSpLocks/>
            </p:cNvGrpSpPr>
            <p:nvPr userDrawn="1"/>
          </p:nvGrpSpPr>
          <p:grpSpPr bwMode="auto">
            <a:xfrm>
              <a:off x="2486" y="3792"/>
              <a:ext cx="2456" cy="536"/>
              <a:chOff x="2486" y="3792"/>
              <a:chExt cx="2456" cy="536"/>
            </a:xfrm>
          </p:grpSpPr>
          <p:sp>
            <p:nvSpPr>
              <p:cNvPr id="12" name="Freeform 9"/>
              <p:cNvSpPr>
                <a:spLocks/>
              </p:cNvSpPr>
              <p:nvPr userDrawn="1"/>
            </p:nvSpPr>
            <p:spPr bwMode="ltGray">
              <a:xfrm>
                <a:off x="3948" y="3799"/>
                <a:ext cx="994" cy="529"/>
              </a:xfrm>
              <a:custGeom>
                <a:avLst/>
                <a:gdLst>
                  <a:gd name="T0" fmla="*/ 636 w 994"/>
                  <a:gd name="T1" fmla="*/ 373 h 529"/>
                  <a:gd name="T2" fmla="*/ 495 w 994"/>
                  <a:gd name="T3" fmla="*/ 370 h 529"/>
                  <a:gd name="T4" fmla="*/ 280 w 994"/>
                  <a:gd name="T5" fmla="*/ 249 h 529"/>
                  <a:gd name="T6" fmla="*/ 127 w 994"/>
                  <a:gd name="T7" fmla="*/ 66 h 529"/>
                  <a:gd name="T8" fmla="*/ 0 w 994"/>
                  <a:gd name="T9" fmla="*/ 0 h 529"/>
                  <a:gd name="T10" fmla="*/ 22 w 994"/>
                  <a:gd name="T11" fmla="*/ 26 h 529"/>
                  <a:gd name="T12" fmla="*/ 0 w 994"/>
                  <a:gd name="T13" fmla="*/ 65 h 529"/>
                  <a:gd name="T14" fmla="*/ 30 w 994"/>
                  <a:gd name="T15" fmla="*/ 119 h 529"/>
                  <a:gd name="T16" fmla="*/ 75 w 994"/>
                  <a:gd name="T17" fmla="*/ 243 h 529"/>
                  <a:gd name="T18" fmla="*/ 45 w 994"/>
                  <a:gd name="T19" fmla="*/ 422 h 529"/>
                  <a:gd name="T20" fmla="*/ 200 w 994"/>
                  <a:gd name="T21" fmla="*/ 329 h 529"/>
                  <a:gd name="T22" fmla="*/ 592 w 994"/>
                  <a:gd name="T23" fmla="*/ 527 h 529"/>
                  <a:gd name="T24" fmla="*/ 994 w 994"/>
                  <a:gd name="T25" fmla="*/ 529 h 529"/>
                  <a:gd name="T26" fmla="*/ 828 w 994"/>
                  <a:gd name="T27" fmla="*/ 473 h 529"/>
                  <a:gd name="T28" fmla="*/ 636 w 994"/>
                  <a:gd name="T29" fmla="*/ 373 h 529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</a:gdLst>
                <a:ahLst/>
                <a:cxnLst>
                  <a:cxn ang="T30">
                    <a:pos x="T0" y="T1"/>
                  </a:cxn>
                  <a:cxn ang="T31">
                    <a:pos x="T2" y="T3"/>
                  </a:cxn>
                  <a:cxn ang="T32">
                    <a:pos x="T4" y="T5"/>
                  </a:cxn>
                  <a:cxn ang="T33">
                    <a:pos x="T6" y="T7"/>
                  </a:cxn>
                  <a:cxn ang="T34">
                    <a:pos x="T8" y="T9"/>
                  </a:cxn>
                  <a:cxn ang="T35">
                    <a:pos x="T10" y="T11"/>
                  </a:cxn>
                  <a:cxn ang="T36">
                    <a:pos x="T12" y="T13"/>
                  </a:cxn>
                  <a:cxn ang="T37">
                    <a:pos x="T14" y="T15"/>
                  </a:cxn>
                  <a:cxn ang="T38">
                    <a:pos x="T16" y="T17"/>
                  </a:cxn>
                  <a:cxn ang="T39">
                    <a:pos x="T18" y="T19"/>
                  </a:cxn>
                  <a:cxn ang="T40">
                    <a:pos x="T20" y="T21"/>
                  </a:cxn>
                  <a:cxn ang="T41">
                    <a:pos x="T22" y="T23"/>
                  </a:cxn>
                  <a:cxn ang="T42">
                    <a:pos x="T24" y="T25"/>
                  </a:cxn>
                  <a:cxn ang="T43">
                    <a:pos x="T26" y="T27"/>
                  </a:cxn>
                  <a:cxn ang="T44">
                    <a:pos x="T28" y="T29"/>
                  </a:cxn>
                </a:cxnLst>
                <a:rect l="0" t="0" r="r" b="b"/>
                <a:pathLst>
                  <a:path w="994" h="529">
                    <a:moveTo>
                      <a:pt x="636" y="373"/>
                    </a:moveTo>
                    <a:lnTo>
                      <a:pt x="495" y="370"/>
                    </a:lnTo>
                    <a:lnTo>
                      <a:pt x="280" y="249"/>
                    </a:lnTo>
                    <a:lnTo>
                      <a:pt x="127" y="66"/>
                    </a:lnTo>
                    <a:lnTo>
                      <a:pt x="0" y="0"/>
                    </a:lnTo>
                    <a:lnTo>
                      <a:pt x="22" y="26"/>
                    </a:lnTo>
                    <a:lnTo>
                      <a:pt x="0" y="65"/>
                    </a:lnTo>
                    <a:lnTo>
                      <a:pt x="30" y="119"/>
                    </a:lnTo>
                    <a:lnTo>
                      <a:pt x="75" y="243"/>
                    </a:lnTo>
                    <a:lnTo>
                      <a:pt x="45" y="422"/>
                    </a:lnTo>
                    <a:lnTo>
                      <a:pt x="200" y="329"/>
                    </a:lnTo>
                    <a:lnTo>
                      <a:pt x="592" y="527"/>
                    </a:lnTo>
                    <a:lnTo>
                      <a:pt x="994" y="529"/>
                    </a:lnTo>
                    <a:lnTo>
                      <a:pt x="828" y="473"/>
                    </a:lnTo>
                    <a:lnTo>
                      <a:pt x="636" y="373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800" b="1" i="1" u="sng" strike="noStrike" kern="1200" cap="none" spc="0" normalizeH="0" baseline="0" noProof="0">
                  <a:ln>
                    <a:noFill/>
                  </a:ln>
                  <a:solidFill>
                    <a:srgbClr val="090703"/>
                  </a:solidFill>
                  <a:effectLst/>
                  <a:uLnTx/>
                  <a:uFillTx/>
                  <a:latin typeface="VNI-Times" pitchFamily="2" charset="0"/>
                  <a:ea typeface="+mn-ea"/>
                  <a:cs typeface="+mn-cs"/>
                </a:endParaRPr>
              </a:p>
            </p:txBody>
          </p:sp>
          <p:sp>
            <p:nvSpPr>
              <p:cNvPr id="13" name="Freeform 10"/>
              <p:cNvSpPr>
                <a:spLocks/>
              </p:cNvSpPr>
              <p:nvPr userDrawn="1"/>
            </p:nvSpPr>
            <p:spPr bwMode="ltGray">
              <a:xfrm>
                <a:off x="2677" y="3792"/>
                <a:ext cx="186" cy="395"/>
              </a:xfrm>
              <a:custGeom>
                <a:avLst/>
                <a:gdLst>
                  <a:gd name="T0" fmla="*/ 36 w 186"/>
                  <a:gd name="T1" fmla="*/ 0 h 353"/>
                  <a:gd name="T2" fmla="*/ 54 w 186"/>
                  <a:gd name="T3" fmla="*/ 49 h 353"/>
                  <a:gd name="T4" fmla="*/ 24 w 186"/>
                  <a:gd name="T5" fmla="*/ 84 h 353"/>
                  <a:gd name="T6" fmla="*/ 18 w 186"/>
                  <a:gd name="T7" fmla="*/ 181 h 353"/>
                  <a:gd name="T8" fmla="*/ 42 w 186"/>
                  <a:gd name="T9" fmla="*/ 314 h 353"/>
                  <a:gd name="T10" fmla="*/ 48 w 186"/>
                  <a:gd name="T11" fmla="*/ 445 h 353"/>
                  <a:gd name="T12" fmla="*/ 0 w 186"/>
                  <a:gd name="T13" fmla="*/ 972 h 353"/>
                  <a:gd name="T14" fmla="*/ 54 w 186"/>
                  <a:gd name="T15" fmla="*/ 643 h 353"/>
                  <a:gd name="T16" fmla="*/ 84 w 186"/>
                  <a:gd name="T17" fmla="*/ 593 h 353"/>
                  <a:gd name="T18" fmla="*/ 126 w 186"/>
                  <a:gd name="T19" fmla="*/ 348 h 353"/>
                  <a:gd name="T20" fmla="*/ 144 w 186"/>
                  <a:gd name="T21" fmla="*/ 329 h 353"/>
                  <a:gd name="T22" fmla="*/ 144 w 186"/>
                  <a:gd name="T23" fmla="*/ 248 h 353"/>
                  <a:gd name="T24" fmla="*/ 186 w 186"/>
                  <a:gd name="T25" fmla="*/ 181 h 353"/>
                  <a:gd name="T26" fmla="*/ 162 w 186"/>
                  <a:gd name="T27" fmla="*/ 164 h 353"/>
                  <a:gd name="T28" fmla="*/ 36 w 186"/>
                  <a:gd name="T29" fmla="*/ 0 h 353"/>
                  <a:gd name="T30" fmla="*/ 36 w 186"/>
                  <a:gd name="T31" fmla="*/ 0 h 353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</a:gdLst>
                <a:ahLst/>
                <a:cxnLst>
                  <a:cxn ang="T32">
                    <a:pos x="T0" y="T1"/>
                  </a:cxn>
                  <a:cxn ang="T33">
                    <a:pos x="T2" y="T3"/>
                  </a:cxn>
                  <a:cxn ang="T34">
                    <a:pos x="T4" y="T5"/>
                  </a:cxn>
                  <a:cxn ang="T35">
                    <a:pos x="T6" y="T7"/>
                  </a:cxn>
                  <a:cxn ang="T36">
                    <a:pos x="T8" y="T9"/>
                  </a:cxn>
                  <a:cxn ang="T37">
                    <a:pos x="T10" y="T11"/>
                  </a:cxn>
                  <a:cxn ang="T38">
                    <a:pos x="T12" y="T13"/>
                  </a:cxn>
                  <a:cxn ang="T39">
                    <a:pos x="T14" y="T15"/>
                  </a:cxn>
                  <a:cxn ang="T40">
                    <a:pos x="T16" y="T17"/>
                  </a:cxn>
                  <a:cxn ang="T41">
                    <a:pos x="T18" y="T19"/>
                  </a:cxn>
                  <a:cxn ang="T42">
                    <a:pos x="T20" y="T21"/>
                  </a:cxn>
                  <a:cxn ang="T43">
                    <a:pos x="T22" y="T23"/>
                  </a:cxn>
                  <a:cxn ang="T44">
                    <a:pos x="T24" y="T25"/>
                  </a:cxn>
                  <a:cxn ang="T45">
                    <a:pos x="T26" y="T27"/>
                  </a:cxn>
                  <a:cxn ang="T46">
                    <a:pos x="T28" y="T29"/>
                  </a:cxn>
                  <a:cxn ang="T47">
                    <a:pos x="T30" y="T31"/>
                  </a:cxn>
                </a:cxnLst>
                <a:rect l="0" t="0" r="r" b="b"/>
                <a:pathLst>
                  <a:path w="186" h="353">
                    <a:moveTo>
                      <a:pt x="36" y="0"/>
                    </a:moveTo>
                    <a:lnTo>
                      <a:pt x="54" y="18"/>
                    </a:lnTo>
                    <a:lnTo>
                      <a:pt x="24" y="30"/>
                    </a:lnTo>
                    <a:lnTo>
                      <a:pt x="18" y="66"/>
                    </a:lnTo>
                    <a:lnTo>
                      <a:pt x="42" y="114"/>
                    </a:lnTo>
                    <a:lnTo>
                      <a:pt x="48" y="162"/>
                    </a:lnTo>
                    <a:lnTo>
                      <a:pt x="0" y="353"/>
                    </a:lnTo>
                    <a:lnTo>
                      <a:pt x="54" y="233"/>
                    </a:lnTo>
                    <a:lnTo>
                      <a:pt x="84" y="216"/>
                    </a:lnTo>
                    <a:lnTo>
                      <a:pt x="126" y="126"/>
                    </a:lnTo>
                    <a:lnTo>
                      <a:pt x="144" y="120"/>
                    </a:lnTo>
                    <a:lnTo>
                      <a:pt x="144" y="90"/>
                    </a:lnTo>
                    <a:lnTo>
                      <a:pt x="186" y="66"/>
                    </a:lnTo>
                    <a:lnTo>
                      <a:pt x="162" y="60"/>
                    </a:lnTo>
                    <a:lnTo>
                      <a:pt x="36" y="0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800" b="1" i="1" u="sng" strike="noStrike" kern="1200" cap="none" spc="0" normalizeH="0" baseline="0" noProof="0">
                  <a:ln>
                    <a:noFill/>
                  </a:ln>
                  <a:solidFill>
                    <a:srgbClr val="090703"/>
                  </a:solidFill>
                  <a:effectLst/>
                  <a:uLnTx/>
                  <a:uFillTx/>
                  <a:latin typeface="VNI-Times" pitchFamily="2" charset="0"/>
                  <a:ea typeface="+mn-ea"/>
                  <a:cs typeface="+mn-cs"/>
                </a:endParaRPr>
              </a:p>
            </p:txBody>
          </p:sp>
          <p:sp>
            <p:nvSpPr>
              <p:cNvPr id="14" name="Freeform 11"/>
              <p:cNvSpPr>
                <a:spLocks/>
              </p:cNvSpPr>
              <p:nvPr userDrawn="1"/>
            </p:nvSpPr>
            <p:spPr bwMode="ltGray">
              <a:xfrm>
                <a:off x="3030" y="3893"/>
                <a:ext cx="378" cy="271"/>
              </a:xfrm>
              <a:custGeom>
                <a:avLst/>
                <a:gdLst>
                  <a:gd name="T0" fmla="*/ 18 w 378"/>
                  <a:gd name="T1" fmla="*/ 0 h 271"/>
                  <a:gd name="T2" fmla="*/ 12 w 378"/>
                  <a:gd name="T3" fmla="*/ 13 h 271"/>
                  <a:gd name="T4" fmla="*/ 0 w 378"/>
                  <a:gd name="T5" fmla="*/ 40 h 271"/>
                  <a:gd name="T6" fmla="*/ 60 w 378"/>
                  <a:gd name="T7" fmla="*/ 121 h 271"/>
                  <a:gd name="T8" fmla="*/ 310 w 378"/>
                  <a:gd name="T9" fmla="*/ 271 h 271"/>
                  <a:gd name="T10" fmla="*/ 290 w 378"/>
                  <a:gd name="T11" fmla="*/ 139 h 271"/>
                  <a:gd name="T12" fmla="*/ 378 w 378"/>
                  <a:gd name="T13" fmla="*/ 76 h 271"/>
                  <a:gd name="T14" fmla="*/ 251 w 378"/>
                  <a:gd name="T15" fmla="*/ 94 h 271"/>
                  <a:gd name="T16" fmla="*/ 90 w 378"/>
                  <a:gd name="T17" fmla="*/ 54 h 271"/>
                  <a:gd name="T18" fmla="*/ 18 w 378"/>
                  <a:gd name="T19" fmla="*/ 0 h 271"/>
                  <a:gd name="T20" fmla="*/ 18 w 378"/>
                  <a:gd name="T21" fmla="*/ 0 h 271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0" t="0" r="r" b="b"/>
                <a:pathLst>
                  <a:path w="378" h="271">
                    <a:moveTo>
                      <a:pt x="18" y="0"/>
                    </a:moveTo>
                    <a:lnTo>
                      <a:pt x="12" y="13"/>
                    </a:lnTo>
                    <a:lnTo>
                      <a:pt x="0" y="40"/>
                    </a:lnTo>
                    <a:lnTo>
                      <a:pt x="60" y="121"/>
                    </a:lnTo>
                    <a:lnTo>
                      <a:pt x="310" y="271"/>
                    </a:lnTo>
                    <a:lnTo>
                      <a:pt x="290" y="139"/>
                    </a:lnTo>
                    <a:lnTo>
                      <a:pt x="378" y="76"/>
                    </a:lnTo>
                    <a:lnTo>
                      <a:pt x="251" y="94"/>
                    </a:lnTo>
                    <a:lnTo>
                      <a:pt x="90" y="54"/>
                    </a:lnTo>
                    <a:lnTo>
                      <a:pt x="18" y="0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800" b="1" i="1" u="sng" strike="noStrike" kern="1200" cap="none" spc="0" normalizeH="0" baseline="0" noProof="0">
                  <a:ln>
                    <a:noFill/>
                  </a:ln>
                  <a:solidFill>
                    <a:srgbClr val="090703"/>
                  </a:solidFill>
                  <a:effectLst/>
                  <a:uLnTx/>
                  <a:uFillTx/>
                  <a:latin typeface="VNI-Times" pitchFamily="2" charset="0"/>
                  <a:ea typeface="+mn-ea"/>
                  <a:cs typeface="+mn-cs"/>
                </a:endParaRPr>
              </a:p>
            </p:txBody>
          </p:sp>
          <p:sp>
            <p:nvSpPr>
              <p:cNvPr id="15" name="Freeform 12"/>
              <p:cNvSpPr>
                <a:spLocks/>
              </p:cNvSpPr>
              <p:nvPr userDrawn="1"/>
            </p:nvSpPr>
            <p:spPr bwMode="ltGray">
              <a:xfrm>
                <a:off x="3628" y="3866"/>
                <a:ext cx="155" cy="74"/>
              </a:xfrm>
              <a:custGeom>
                <a:avLst/>
                <a:gdLst>
                  <a:gd name="T0" fmla="*/ 114 w 155"/>
                  <a:gd name="T1" fmla="*/ 0 h 66"/>
                  <a:gd name="T2" fmla="*/ 0 w 155"/>
                  <a:gd name="T3" fmla="*/ 0 h 66"/>
                  <a:gd name="T4" fmla="*/ 0 w 155"/>
                  <a:gd name="T5" fmla="*/ 0 h 66"/>
                  <a:gd name="T6" fmla="*/ 6 w 155"/>
                  <a:gd name="T7" fmla="*/ 17 h 66"/>
                  <a:gd name="T8" fmla="*/ 6 w 155"/>
                  <a:gd name="T9" fmla="*/ 49 h 66"/>
                  <a:gd name="T10" fmla="*/ 0 w 155"/>
                  <a:gd name="T11" fmla="*/ 68 h 66"/>
                  <a:gd name="T12" fmla="*/ 78 w 155"/>
                  <a:gd name="T13" fmla="*/ 166 h 66"/>
                  <a:gd name="T14" fmla="*/ 96 w 155"/>
                  <a:gd name="T15" fmla="*/ 117 h 66"/>
                  <a:gd name="T16" fmla="*/ 155 w 155"/>
                  <a:gd name="T17" fmla="*/ 185 h 66"/>
                  <a:gd name="T18" fmla="*/ 126 w 155"/>
                  <a:gd name="T19" fmla="*/ 68 h 66"/>
                  <a:gd name="T20" fmla="*/ 149 w 155"/>
                  <a:gd name="T21" fmla="*/ 0 h 66"/>
                  <a:gd name="T22" fmla="*/ 114 w 155"/>
                  <a:gd name="T23" fmla="*/ 0 h 66"/>
                  <a:gd name="T24" fmla="*/ 114 w 155"/>
                  <a:gd name="T25" fmla="*/ 0 h 6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0" t="0" r="r" b="b"/>
                <a:pathLst>
                  <a:path w="155" h="66">
                    <a:moveTo>
                      <a:pt x="114" y="0"/>
                    </a:moveTo>
                    <a:lnTo>
                      <a:pt x="0" y="0"/>
                    </a:lnTo>
                    <a:lnTo>
                      <a:pt x="6" y="6"/>
                    </a:lnTo>
                    <a:lnTo>
                      <a:pt x="6" y="18"/>
                    </a:lnTo>
                    <a:lnTo>
                      <a:pt x="0" y="24"/>
                    </a:lnTo>
                    <a:lnTo>
                      <a:pt x="78" y="60"/>
                    </a:lnTo>
                    <a:lnTo>
                      <a:pt x="96" y="42"/>
                    </a:lnTo>
                    <a:lnTo>
                      <a:pt x="155" y="66"/>
                    </a:lnTo>
                    <a:lnTo>
                      <a:pt x="126" y="24"/>
                    </a:lnTo>
                    <a:lnTo>
                      <a:pt x="149" y="0"/>
                    </a:lnTo>
                    <a:lnTo>
                      <a:pt x="114" y="0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800" b="1" i="1" u="sng" strike="noStrike" kern="1200" cap="none" spc="0" normalizeH="0" baseline="0" noProof="0">
                  <a:ln>
                    <a:noFill/>
                  </a:ln>
                  <a:solidFill>
                    <a:srgbClr val="090703"/>
                  </a:solidFill>
                  <a:effectLst/>
                  <a:uLnTx/>
                  <a:uFillTx/>
                  <a:latin typeface="VNI-Times" pitchFamily="2" charset="0"/>
                  <a:ea typeface="+mn-ea"/>
                  <a:cs typeface="+mn-cs"/>
                </a:endParaRPr>
              </a:p>
            </p:txBody>
          </p:sp>
          <p:sp>
            <p:nvSpPr>
              <p:cNvPr id="16" name="Freeform 13"/>
              <p:cNvSpPr>
                <a:spLocks/>
              </p:cNvSpPr>
              <p:nvPr userDrawn="1"/>
            </p:nvSpPr>
            <p:spPr bwMode="ltGray">
              <a:xfrm>
                <a:off x="2486" y="3859"/>
                <a:ext cx="42" cy="81"/>
              </a:xfrm>
              <a:custGeom>
                <a:avLst/>
                <a:gdLst>
                  <a:gd name="T0" fmla="*/ 6 w 42"/>
                  <a:gd name="T1" fmla="*/ 105 h 72"/>
                  <a:gd name="T2" fmla="*/ 0 w 42"/>
                  <a:gd name="T3" fmla="*/ 53 h 72"/>
                  <a:gd name="T4" fmla="*/ 12 w 42"/>
                  <a:gd name="T5" fmla="*/ 18 h 72"/>
                  <a:gd name="T6" fmla="*/ 0 w 42"/>
                  <a:gd name="T7" fmla="*/ 18 h 72"/>
                  <a:gd name="T8" fmla="*/ 12 w 42"/>
                  <a:gd name="T9" fmla="*/ 18 h 72"/>
                  <a:gd name="T10" fmla="*/ 24 w 42"/>
                  <a:gd name="T11" fmla="*/ 18 h 72"/>
                  <a:gd name="T12" fmla="*/ 36 w 42"/>
                  <a:gd name="T13" fmla="*/ 18 h 72"/>
                  <a:gd name="T14" fmla="*/ 42 w 42"/>
                  <a:gd name="T15" fmla="*/ 0 h 72"/>
                  <a:gd name="T16" fmla="*/ 30 w 42"/>
                  <a:gd name="T17" fmla="*/ 53 h 72"/>
                  <a:gd name="T18" fmla="*/ 42 w 42"/>
                  <a:gd name="T19" fmla="*/ 141 h 72"/>
                  <a:gd name="T20" fmla="*/ 12 w 42"/>
                  <a:gd name="T21" fmla="*/ 206 h 72"/>
                  <a:gd name="T22" fmla="*/ 6 w 42"/>
                  <a:gd name="T23" fmla="*/ 105 h 72"/>
                  <a:gd name="T24" fmla="*/ 6 w 42"/>
                  <a:gd name="T25" fmla="*/ 105 h 72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0" t="0" r="r" b="b"/>
                <a:pathLst>
                  <a:path w="42" h="72">
                    <a:moveTo>
                      <a:pt x="6" y="36"/>
                    </a:moveTo>
                    <a:lnTo>
                      <a:pt x="0" y="18"/>
                    </a:lnTo>
                    <a:lnTo>
                      <a:pt x="12" y="6"/>
                    </a:lnTo>
                    <a:lnTo>
                      <a:pt x="0" y="6"/>
                    </a:lnTo>
                    <a:lnTo>
                      <a:pt x="12" y="6"/>
                    </a:lnTo>
                    <a:lnTo>
                      <a:pt x="24" y="6"/>
                    </a:lnTo>
                    <a:lnTo>
                      <a:pt x="36" y="6"/>
                    </a:lnTo>
                    <a:lnTo>
                      <a:pt x="42" y="0"/>
                    </a:lnTo>
                    <a:lnTo>
                      <a:pt x="30" y="18"/>
                    </a:lnTo>
                    <a:lnTo>
                      <a:pt x="42" y="48"/>
                    </a:lnTo>
                    <a:lnTo>
                      <a:pt x="12" y="72"/>
                    </a:lnTo>
                    <a:lnTo>
                      <a:pt x="6" y="36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800" b="1" i="1" u="sng" strike="noStrike" kern="1200" cap="none" spc="0" normalizeH="0" baseline="0" noProof="0">
                  <a:ln>
                    <a:noFill/>
                  </a:ln>
                  <a:solidFill>
                    <a:srgbClr val="090703"/>
                  </a:solidFill>
                  <a:effectLst/>
                  <a:uLnTx/>
                  <a:uFillTx/>
                  <a:latin typeface="VNI-Times" pitchFamily="2" charset="0"/>
                  <a:ea typeface="+mn-ea"/>
                  <a:cs typeface="+mn-cs"/>
                </a:endParaRPr>
              </a:p>
            </p:txBody>
          </p:sp>
        </p:grpSp>
        <p:sp>
          <p:nvSpPr>
            <p:cNvPr id="11" name="Freeform 14"/>
            <p:cNvSpPr>
              <a:spLocks/>
            </p:cNvSpPr>
            <p:nvPr userDrawn="1"/>
          </p:nvSpPr>
          <p:spPr bwMode="ltGray">
            <a:xfrm>
              <a:off x="0" y="3792"/>
              <a:ext cx="3976" cy="535"/>
            </a:xfrm>
            <a:custGeom>
              <a:avLst/>
              <a:gdLst>
                <a:gd name="T0" fmla="*/ 3976 w 3976"/>
                <a:gd name="T1" fmla="*/ 527 h 527"/>
                <a:gd name="T2" fmla="*/ 3970 w 3976"/>
                <a:gd name="T3" fmla="*/ 527 h 527"/>
                <a:gd name="T4" fmla="*/ 3844 w 3976"/>
                <a:gd name="T5" fmla="*/ 509 h 527"/>
                <a:gd name="T6" fmla="*/ 2487 w 3976"/>
                <a:gd name="T7" fmla="*/ 305 h 527"/>
                <a:gd name="T8" fmla="*/ 2039 w 3976"/>
                <a:gd name="T9" fmla="*/ 36 h 527"/>
                <a:gd name="T10" fmla="*/ 1907 w 3976"/>
                <a:gd name="T11" fmla="*/ 24 h 527"/>
                <a:gd name="T12" fmla="*/ 1883 w 3976"/>
                <a:gd name="T13" fmla="*/ 54 h 527"/>
                <a:gd name="T14" fmla="*/ 1859 w 3976"/>
                <a:gd name="T15" fmla="*/ 54 h 527"/>
                <a:gd name="T16" fmla="*/ 1830 w 3976"/>
                <a:gd name="T17" fmla="*/ 30 h 527"/>
                <a:gd name="T18" fmla="*/ 1704 w 3976"/>
                <a:gd name="T19" fmla="*/ 102 h 527"/>
                <a:gd name="T20" fmla="*/ 1608 w 3976"/>
                <a:gd name="T21" fmla="*/ 126 h 527"/>
                <a:gd name="T22" fmla="*/ 1561 w 3976"/>
                <a:gd name="T23" fmla="*/ 132 h 527"/>
                <a:gd name="T24" fmla="*/ 1495 w 3976"/>
                <a:gd name="T25" fmla="*/ 102 h 527"/>
                <a:gd name="T26" fmla="*/ 1357 w 3976"/>
                <a:gd name="T27" fmla="*/ 126 h 527"/>
                <a:gd name="T28" fmla="*/ 1285 w 3976"/>
                <a:gd name="T29" fmla="*/ 24 h 527"/>
                <a:gd name="T30" fmla="*/ 1280 w 3976"/>
                <a:gd name="T31" fmla="*/ 18 h 527"/>
                <a:gd name="T32" fmla="*/ 1262 w 3976"/>
                <a:gd name="T33" fmla="*/ 12 h 527"/>
                <a:gd name="T34" fmla="*/ 1238 w 3976"/>
                <a:gd name="T35" fmla="*/ 6 h 527"/>
                <a:gd name="T36" fmla="*/ 1220 w 3976"/>
                <a:gd name="T37" fmla="*/ 0 h 527"/>
                <a:gd name="T38" fmla="*/ 1196 w 3976"/>
                <a:gd name="T39" fmla="*/ 0 h 527"/>
                <a:gd name="T40" fmla="*/ 1166 w 3976"/>
                <a:gd name="T41" fmla="*/ 0 h 527"/>
                <a:gd name="T42" fmla="*/ 1142 w 3976"/>
                <a:gd name="T43" fmla="*/ 0 h 527"/>
                <a:gd name="T44" fmla="*/ 1136 w 3976"/>
                <a:gd name="T45" fmla="*/ 0 h 527"/>
                <a:gd name="T46" fmla="*/ 1130 w 3976"/>
                <a:gd name="T47" fmla="*/ 0 h 527"/>
                <a:gd name="T48" fmla="*/ 1124 w 3976"/>
                <a:gd name="T49" fmla="*/ 6 h 527"/>
                <a:gd name="T50" fmla="*/ 1118 w 3976"/>
                <a:gd name="T51" fmla="*/ 12 h 527"/>
                <a:gd name="T52" fmla="*/ 1100 w 3976"/>
                <a:gd name="T53" fmla="*/ 18 h 527"/>
                <a:gd name="T54" fmla="*/ 1088 w 3976"/>
                <a:gd name="T55" fmla="*/ 18 h 527"/>
                <a:gd name="T56" fmla="*/ 1070 w 3976"/>
                <a:gd name="T57" fmla="*/ 24 h 527"/>
                <a:gd name="T58" fmla="*/ 1052 w 3976"/>
                <a:gd name="T59" fmla="*/ 30 h 527"/>
                <a:gd name="T60" fmla="*/ 1034 w 3976"/>
                <a:gd name="T61" fmla="*/ 36 h 527"/>
                <a:gd name="T62" fmla="*/ 1028 w 3976"/>
                <a:gd name="T63" fmla="*/ 42 h 527"/>
                <a:gd name="T64" fmla="*/ 969 w 3976"/>
                <a:gd name="T65" fmla="*/ 60 h 527"/>
                <a:gd name="T66" fmla="*/ 921 w 3976"/>
                <a:gd name="T67" fmla="*/ 72 h 527"/>
                <a:gd name="T68" fmla="*/ 855 w 3976"/>
                <a:gd name="T69" fmla="*/ 48 h 527"/>
                <a:gd name="T70" fmla="*/ 825 w 3976"/>
                <a:gd name="T71" fmla="*/ 48 h 527"/>
                <a:gd name="T72" fmla="*/ 759 w 3976"/>
                <a:gd name="T73" fmla="*/ 72 h 527"/>
                <a:gd name="T74" fmla="*/ 735 w 3976"/>
                <a:gd name="T75" fmla="*/ 72 h 527"/>
                <a:gd name="T76" fmla="*/ 706 w 3976"/>
                <a:gd name="T77" fmla="*/ 60 h 527"/>
                <a:gd name="T78" fmla="*/ 640 w 3976"/>
                <a:gd name="T79" fmla="*/ 60 h 527"/>
                <a:gd name="T80" fmla="*/ 544 w 3976"/>
                <a:gd name="T81" fmla="*/ 72 h 527"/>
                <a:gd name="T82" fmla="*/ 389 w 3976"/>
                <a:gd name="T83" fmla="*/ 18 h 527"/>
                <a:gd name="T84" fmla="*/ 323 w 3976"/>
                <a:gd name="T85" fmla="*/ 60 h 527"/>
                <a:gd name="T86" fmla="*/ 317 w 3976"/>
                <a:gd name="T87" fmla="*/ 60 h 527"/>
                <a:gd name="T88" fmla="*/ 305 w 3976"/>
                <a:gd name="T89" fmla="*/ 72 h 527"/>
                <a:gd name="T90" fmla="*/ 287 w 3976"/>
                <a:gd name="T91" fmla="*/ 78 h 527"/>
                <a:gd name="T92" fmla="*/ 263 w 3976"/>
                <a:gd name="T93" fmla="*/ 90 h 527"/>
                <a:gd name="T94" fmla="*/ 203 w 3976"/>
                <a:gd name="T95" fmla="*/ 120 h 527"/>
                <a:gd name="T96" fmla="*/ 149 w 3976"/>
                <a:gd name="T97" fmla="*/ 150 h 527"/>
                <a:gd name="T98" fmla="*/ 78 w 3976"/>
                <a:gd name="T99" fmla="*/ 168 h 527"/>
                <a:gd name="T100" fmla="*/ 0 w 3976"/>
                <a:gd name="T101" fmla="*/ 180 h 527"/>
                <a:gd name="T102" fmla="*/ 0 w 3976"/>
                <a:gd name="T103" fmla="*/ 527 h 527"/>
                <a:gd name="T104" fmla="*/ 1010 w 3976"/>
                <a:gd name="T105" fmla="*/ 527 h 527"/>
                <a:gd name="T106" fmla="*/ 3725 w 3976"/>
                <a:gd name="T107" fmla="*/ 527 h 527"/>
                <a:gd name="T108" fmla="*/ 3976 w 3976"/>
                <a:gd name="T109" fmla="*/ 527 h 527"/>
                <a:gd name="T110" fmla="*/ 3976 w 3976"/>
                <a:gd name="T111" fmla="*/ 527 h 5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3976" h="527">
                  <a:moveTo>
                    <a:pt x="3976" y="527"/>
                  </a:moveTo>
                  <a:lnTo>
                    <a:pt x="3970" y="527"/>
                  </a:lnTo>
                  <a:lnTo>
                    <a:pt x="3844" y="509"/>
                  </a:lnTo>
                  <a:lnTo>
                    <a:pt x="2487" y="305"/>
                  </a:lnTo>
                  <a:lnTo>
                    <a:pt x="2039" y="36"/>
                  </a:lnTo>
                  <a:lnTo>
                    <a:pt x="1907" y="24"/>
                  </a:lnTo>
                  <a:lnTo>
                    <a:pt x="1883" y="54"/>
                  </a:lnTo>
                  <a:lnTo>
                    <a:pt x="1859" y="54"/>
                  </a:lnTo>
                  <a:lnTo>
                    <a:pt x="1830" y="30"/>
                  </a:lnTo>
                  <a:lnTo>
                    <a:pt x="1704" y="102"/>
                  </a:lnTo>
                  <a:lnTo>
                    <a:pt x="1608" y="126"/>
                  </a:lnTo>
                  <a:lnTo>
                    <a:pt x="1561" y="132"/>
                  </a:lnTo>
                  <a:lnTo>
                    <a:pt x="1495" y="102"/>
                  </a:lnTo>
                  <a:lnTo>
                    <a:pt x="1357" y="126"/>
                  </a:lnTo>
                  <a:lnTo>
                    <a:pt x="1285" y="24"/>
                  </a:lnTo>
                  <a:lnTo>
                    <a:pt x="1280" y="18"/>
                  </a:lnTo>
                  <a:lnTo>
                    <a:pt x="1262" y="12"/>
                  </a:lnTo>
                  <a:lnTo>
                    <a:pt x="1238" y="6"/>
                  </a:lnTo>
                  <a:lnTo>
                    <a:pt x="1220" y="0"/>
                  </a:lnTo>
                  <a:lnTo>
                    <a:pt x="1196" y="0"/>
                  </a:lnTo>
                  <a:lnTo>
                    <a:pt x="1166" y="0"/>
                  </a:lnTo>
                  <a:lnTo>
                    <a:pt x="1142" y="0"/>
                  </a:lnTo>
                  <a:lnTo>
                    <a:pt x="1136" y="0"/>
                  </a:lnTo>
                  <a:lnTo>
                    <a:pt x="1130" y="0"/>
                  </a:lnTo>
                  <a:lnTo>
                    <a:pt x="1124" y="6"/>
                  </a:lnTo>
                  <a:lnTo>
                    <a:pt x="1118" y="12"/>
                  </a:lnTo>
                  <a:lnTo>
                    <a:pt x="1100" y="18"/>
                  </a:lnTo>
                  <a:lnTo>
                    <a:pt x="1088" y="18"/>
                  </a:lnTo>
                  <a:lnTo>
                    <a:pt x="1070" y="24"/>
                  </a:lnTo>
                  <a:lnTo>
                    <a:pt x="1052" y="30"/>
                  </a:lnTo>
                  <a:lnTo>
                    <a:pt x="1034" y="36"/>
                  </a:lnTo>
                  <a:lnTo>
                    <a:pt x="1028" y="42"/>
                  </a:lnTo>
                  <a:lnTo>
                    <a:pt x="969" y="60"/>
                  </a:lnTo>
                  <a:lnTo>
                    <a:pt x="921" y="72"/>
                  </a:lnTo>
                  <a:lnTo>
                    <a:pt x="855" y="48"/>
                  </a:lnTo>
                  <a:lnTo>
                    <a:pt x="825" y="48"/>
                  </a:lnTo>
                  <a:lnTo>
                    <a:pt x="759" y="72"/>
                  </a:lnTo>
                  <a:lnTo>
                    <a:pt x="735" y="72"/>
                  </a:lnTo>
                  <a:lnTo>
                    <a:pt x="706" y="60"/>
                  </a:lnTo>
                  <a:lnTo>
                    <a:pt x="640" y="60"/>
                  </a:lnTo>
                  <a:lnTo>
                    <a:pt x="544" y="72"/>
                  </a:lnTo>
                  <a:lnTo>
                    <a:pt x="389" y="18"/>
                  </a:lnTo>
                  <a:lnTo>
                    <a:pt x="323" y="60"/>
                  </a:lnTo>
                  <a:lnTo>
                    <a:pt x="317" y="60"/>
                  </a:lnTo>
                  <a:lnTo>
                    <a:pt x="305" y="72"/>
                  </a:lnTo>
                  <a:lnTo>
                    <a:pt x="287" y="78"/>
                  </a:lnTo>
                  <a:lnTo>
                    <a:pt x="263" y="90"/>
                  </a:lnTo>
                  <a:lnTo>
                    <a:pt x="203" y="120"/>
                  </a:lnTo>
                  <a:lnTo>
                    <a:pt x="149" y="150"/>
                  </a:lnTo>
                  <a:lnTo>
                    <a:pt x="78" y="168"/>
                  </a:lnTo>
                  <a:lnTo>
                    <a:pt x="0" y="180"/>
                  </a:lnTo>
                  <a:lnTo>
                    <a:pt x="0" y="527"/>
                  </a:lnTo>
                  <a:lnTo>
                    <a:pt x="1010" y="527"/>
                  </a:lnTo>
                  <a:lnTo>
                    <a:pt x="3725" y="527"/>
                  </a:lnTo>
                  <a:lnTo>
                    <a:pt x="3976" y="527"/>
                  </a:lnTo>
                  <a:lnTo>
                    <a:pt x="3976" y="527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tint val="75686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800" b="1" i="1" u="sng" strike="noStrike" kern="1200" cap="none" spc="0" normalizeH="0" baseline="0" noProof="0">
                <a:ln>
                  <a:noFill/>
                </a:ln>
                <a:solidFill>
                  <a:srgbClr val="090703"/>
                </a:solidFill>
                <a:effectLst/>
                <a:uLnTx/>
                <a:uFillTx/>
                <a:latin typeface="VNI-Times" pitchFamily="2" charset="0"/>
                <a:ea typeface="+mn-ea"/>
                <a:cs typeface="+mn-cs"/>
              </a:endParaRPr>
            </a:p>
          </p:txBody>
        </p:sp>
      </p:grpSp>
      <p:grpSp>
        <p:nvGrpSpPr>
          <p:cNvPr id="17" name="Group 15"/>
          <p:cNvGrpSpPr>
            <a:grpSpLocks/>
          </p:cNvGrpSpPr>
          <p:nvPr/>
        </p:nvGrpSpPr>
        <p:grpSpPr bwMode="auto">
          <a:xfrm>
            <a:off x="836085" y="6021388"/>
            <a:ext cx="7579783" cy="849312"/>
            <a:chOff x="395" y="3793"/>
            <a:chExt cx="3581" cy="535"/>
          </a:xfrm>
        </p:grpSpPr>
        <p:sp>
          <p:nvSpPr>
            <p:cNvPr id="18" name="Freeform 16"/>
            <p:cNvSpPr>
              <a:spLocks/>
            </p:cNvSpPr>
            <p:nvPr userDrawn="1"/>
          </p:nvSpPr>
          <p:spPr bwMode="auto">
            <a:xfrm>
              <a:off x="1196" y="3793"/>
              <a:ext cx="365" cy="291"/>
            </a:xfrm>
            <a:custGeom>
              <a:avLst/>
              <a:gdLst>
                <a:gd name="T0" fmla="*/ 24 w 365"/>
                <a:gd name="T1" fmla="*/ 24 h 287"/>
                <a:gd name="T2" fmla="*/ 0 w 365"/>
                <a:gd name="T3" fmla="*/ 69 h 287"/>
                <a:gd name="T4" fmla="*/ 66 w 365"/>
                <a:gd name="T5" fmla="*/ 126 h 287"/>
                <a:gd name="T6" fmla="*/ 143 w 365"/>
                <a:gd name="T7" fmla="*/ 207 h 287"/>
                <a:gd name="T8" fmla="*/ 191 w 365"/>
                <a:gd name="T9" fmla="*/ 189 h 287"/>
                <a:gd name="T10" fmla="*/ 341 w 365"/>
                <a:gd name="T11" fmla="*/ 323 h 287"/>
                <a:gd name="T12" fmla="*/ 305 w 365"/>
                <a:gd name="T13" fmla="*/ 198 h 287"/>
                <a:gd name="T14" fmla="*/ 365 w 365"/>
                <a:gd name="T15" fmla="*/ 150 h 287"/>
                <a:gd name="T16" fmla="*/ 359 w 365"/>
                <a:gd name="T17" fmla="*/ 144 h 287"/>
                <a:gd name="T18" fmla="*/ 335 w 365"/>
                <a:gd name="T19" fmla="*/ 132 h 287"/>
                <a:gd name="T20" fmla="*/ 299 w 365"/>
                <a:gd name="T21" fmla="*/ 99 h 287"/>
                <a:gd name="T22" fmla="*/ 257 w 365"/>
                <a:gd name="T23" fmla="*/ 81 h 287"/>
                <a:gd name="T24" fmla="*/ 215 w 365"/>
                <a:gd name="T25" fmla="*/ 63 h 287"/>
                <a:gd name="T26" fmla="*/ 173 w 365"/>
                <a:gd name="T27" fmla="*/ 45 h 287"/>
                <a:gd name="T28" fmla="*/ 143 w 365"/>
                <a:gd name="T29" fmla="*/ 24 h 287"/>
                <a:gd name="T30" fmla="*/ 131 w 365"/>
                <a:gd name="T31" fmla="*/ 18 h 287"/>
                <a:gd name="T32" fmla="*/ 107 w 365"/>
                <a:gd name="T33" fmla="*/ 18 h 287"/>
                <a:gd name="T34" fmla="*/ 95 w 365"/>
                <a:gd name="T35" fmla="*/ 18 h 287"/>
                <a:gd name="T36" fmla="*/ 72 w 365"/>
                <a:gd name="T37" fmla="*/ 12 h 287"/>
                <a:gd name="T38" fmla="*/ 66 w 365"/>
                <a:gd name="T39" fmla="*/ 12 h 287"/>
                <a:gd name="T40" fmla="*/ 54 w 365"/>
                <a:gd name="T41" fmla="*/ 6 h 287"/>
                <a:gd name="T42" fmla="*/ 42 w 365"/>
                <a:gd name="T43" fmla="*/ 0 h 287"/>
                <a:gd name="T44" fmla="*/ 30 w 365"/>
                <a:gd name="T45" fmla="*/ 0 h 287"/>
                <a:gd name="T46" fmla="*/ 24 w 365"/>
                <a:gd name="T47" fmla="*/ 24 h 287"/>
                <a:gd name="T48" fmla="*/ 24 w 365"/>
                <a:gd name="T49" fmla="*/ 24 h 287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0" t="0" r="r" b="b"/>
              <a:pathLst>
                <a:path w="365" h="287">
                  <a:moveTo>
                    <a:pt x="24" y="24"/>
                  </a:moveTo>
                  <a:lnTo>
                    <a:pt x="0" y="60"/>
                  </a:lnTo>
                  <a:lnTo>
                    <a:pt x="66" y="108"/>
                  </a:lnTo>
                  <a:lnTo>
                    <a:pt x="143" y="180"/>
                  </a:lnTo>
                  <a:lnTo>
                    <a:pt x="191" y="168"/>
                  </a:lnTo>
                  <a:lnTo>
                    <a:pt x="341" y="287"/>
                  </a:lnTo>
                  <a:lnTo>
                    <a:pt x="305" y="174"/>
                  </a:lnTo>
                  <a:lnTo>
                    <a:pt x="365" y="132"/>
                  </a:lnTo>
                  <a:lnTo>
                    <a:pt x="359" y="126"/>
                  </a:lnTo>
                  <a:lnTo>
                    <a:pt x="335" y="114"/>
                  </a:lnTo>
                  <a:lnTo>
                    <a:pt x="299" y="90"/>
                  </a:lnTo>
                  <a:lnTo>
                    <a:pt x="257" y="72"/>
                  </a:lnTo>
                  <a:lnTo>
                    <a:pt x="215" y="54"/>
                  </a:lnTo>
                  <a:lnTo>
                    <a:pt x="173" y="36"/>
                  </a:lnTo>
                  <a:lnTo>
                    <a:pt x="143" y="24"/>
                  </a:lnTo>
                  <a:lnTo>
                    <a:pt x="131" y="18"/>
                  </a:lnTo>
                  <a:lnTo>
                    <a:pt x="107" y="18"/>
                  </a:lnTo>
                  <a:lnTo>
                    <a:pt x="95" y="18"/>
                  </a:lnTo>
                  <a:lnTo>
                    <a:pt x="72" y="12"/>
                  </a:lnTo>
                  <a:lnTo>
                    <a:pt x="66" y="12"/>
                  </a:lnTo>
                  <a:lnTo>
                    <a:pt x="54" y="6"/>
                  </a:lnTo>
                  <a:lnTo>
                    <a:pt x="42" y="0"/>
                  </a:lnTo>
                  <a:lnTo>
                    <a:pt x="30" y="0"/>
                  </a:lnTo>
                  <a:lnTo>
                    <a:pt x="24" y="24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800" b="1" i="1" u="sng" strike="noStrike" kern="1200" cap="none" spc="0" normalizeH="0" baseline="0" noProof="0">
                <a:ln>
                  <a:noFill/>
                </a:ln>
                <a:solidFill>
                  <a:srgbClr val="090703"/>
                </a:solidFill>
                <a:effectLst/>
                <a:uLnTx/>
                <a:uFillTx/>
                <a:latin typeface="VNI-Times" pitchFamily="2" charset="0"/>
                <a:ea typeface="+mn-ea"/>
                <a:cs typeface="+mn-cs"/>
              </a:endParaRPr>
            </a:p>
          </p:txBody>
        </p:sp>
        <p:sp>
          <p:nvSpPr>
            <p:cNvPr id="19" name="Freeform 17"/>
            <p:cNvSpPr>
              <a:spLocks/>
            </p:cNvSpPr>
            <p:nvPr userDrawn="1"/>
          </p:nvSpPr>
          <p:spPr bwMode="auto">
            <a:xfrm>
              <a:off x="1943" y="3829"/>
              <a:ext cx="2033" cy="499"/>
            </a:xfrm>
            <a:custGeom>
              <a:avLst/>
              <a:gdLst>
                <a:gd name="T0" fmla="*/ 186 w 2033"/>
                <a:gd name="T1" fmla="*/ 18 h 499"/>
                <a:gd name="T2" fmla="*/ 138 w 2033"/>
                <a:gd name="T3" fmla="*/ 6 h 499"/>
                <a:gd name="T4" fmla="*/ 96 w 2033"/>
                <a:gd name="T5" fmla="*/ 0 h 499"/>
                <a:gd name="T6" fmla="*/ 36 w 2033"/>
                <a:gd name="T7" fmla="*/ 0 h 499"/>
                <a:gd name="T8" fmla="*/ 12 w 2033"/>
                <a:gd name="T9" fmla="*/ 25 h 499"/>
                <a:gd name="T10" fmla="*/ 0 w 2033"/>
                <a:gd name="T11" fmla="*/ 128 h 499"/>
                <a:gd name="T12" fmla="*/ 60 w 2033"/>
                <a:gd name="T13" fmla="*/ 104 h 499"/>
                <a:gd name="T14" fmla="*/ 90 w 2033"/>
                <a:gd name="T15" fmla="*/ 134 h 499"/>
                <a:gd name="T16" fmla="*/ 150 w 2033"/>
                <a:gd name="T17" fmla="*/ 153 h 499"/>
                <a:gd name="T18" fmla="*/ 209 w 2033"/>
                <a:gd name="T19" fmla="*/ 273 h 499"/>
                <a:gd name="T20" fmla="*/ 401 w 2033"/>
                <a:gd name="T21" fmla="*/ 359 h 499"/>
                <a:gd name="T22" fmla="*/ 777 w 2033"/>
                <a:gd name="T23" fmla="*/ 359 h 499"/>
                <a:gd name="T24" fmla="*/ 2033 w 2033"/>
                <a:gd name="T25" fmla="*/ 499 h 499"/>
                <a:gd name="T26" fmla="*/ 2033 w 2033"/>
                <a:gd name="T27" fmla="*/ 499 h 499"/>
                <a:gd name="T28" fmla="*/ 1991 w 2033"/>
                <a:gd name="T29" fmla="*/ 493 h 499"/>
                <a:gd name="T30" fmla="*/ 676 w 2033"/>
                <a:gd name="T31" fmla="*/ 243 h 499"/>
                <a:gd name="T32" fmla="*/ 514 w 2033"/>
                <a:gd name="T33" fmla="*/ 159 h 499"/>
                <a:gd name="T34" fmla="*/ 425 w 2033"/>
                <a:gd name="T35" fmla="*/ 110 h 499"/>
                <a:gd name="T36" fmla="*/ 365 w 2033"/>
                <a:gd name="T37" fmla="*/ 92 h 499"/>
                <a:gd name="T38" fmla="*/ 281 w 2033"/>
                <a:gd name="T39" fmla="*/ 61 h 499"/>
                <a:gd name="T40" fmla="*/ 186 w 2033"/>
                <a:gd name="T41" fmla="*/ 18 h 499"/>
                <a:gd name="T42" fmla="*/ 186 w 2033"/>
                <a:gd name="T43" fmla="*/ 18 h 499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0" t="0" r="r" b="b"/>
              <a:pathLst>
                <a:path w="2033" h="499">
                  <a:moveTo>
                    <a:pt x="186" y="18"/>
                  </a:moveTo>
                  <a:lnTo>
                    <a:pt x="138" y="6"/>
                  </a:lnTo>
                  <a:lnTo>
                    <a:pt x="96" y="0"/>
                  </a:lnTo>
                  <a:lnTo>
                    <a:pt x="36" y="0"/>
                  </a:lnTo>
                  <a:lnTo>
                    <a:pt x="12" y="25"/>
                  </a:lnTo>
                  <a:lnTo>
                    <a:pt x="0" y="128"/>
                  </a:lnTo>
                  <a:lnTo>
                    <a:pt x="60" y="104"/>
                  </a:lnTo>
                  <a:lnTo>
                    <a:pt x="90" y="134"/>
                  </a:lnTo>
                  <a:lnTo>
                    <a:pt x="150" y="153"/>
                  </a:lnTo>
                  <a:lnTo>
                    <a:pt x="209" y="273"/>
                  </a:lnTo>
                  <a:lnTo>
                    <a:pt x="401" y="359"/>
                  </a:lnTo>
                  <a:lnTo>
                    <a:pt x="777" y="359"/>
                  </a:lnTo>
                  <a:lnTo>
                    <a:pt x="2033" y="499"/>
                  </a:lnTo>
                  <a:lnTo>
                    <a:pt x="1991" y="493"/>
                  </a:lnTo>
                  <a:lnTo>
                    <a:pt x="676" y="243"/>
                  </a:lnTo>
                  <a:lnTo>
                    <a:pt x="514" y="159"/>
                  </a:lnTo>
                  <a:lnTo>
                    <a:pt x="425" y="110"/>
                  </a:lnTo>
                  <a:lnTo>
                    <a:pt x="365" y="92"/>
                  </a:lnTo>
                  <a:lnTo>
                    <a:pt x="281" y="61"/>
                  </a:lnTo>
                  <a:lnTo>
                    <a:pt x="186" y="18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800" b="1" i="1" u="sng" strike="noStrike" kern="1200" cap="none" spc="0" normalizeH="0" baseline="0" noProof="0">
                <a:ln>
                  <a:noFill/>
                </a:ln>
                <a:solidFill>
                  <a:srgbClr val="090703"/>
                </a:solidFill>
                <a:effectLst/>
                <a:uLnTx/>
                <a:uFillTx/>
                <a:latin typeface="VNI-Times" pitchFamily="2" charset="0"/>
                <a:ea typeface="+mn-ea"/>
                <a:cs typeface="+mn-cs"/>
              </a:endParaRPr>
            </a:p>
          </p:txBody>
        </p:sp>
        <p:sp>
          <p:nvSpPr>
            <p:cNvPr id="20" name="Freeform 18"/>
            <p:cNvSpPr>
              <a:spLocks/>
            </p:cNvSpPr>
            <p:nvPr userDrawn="1"/>
          </p:nvSpPr>
          <p:spPr bwMode="auto">
            <a:xfrm>
              <a:off x="1830" y="3823"/>
              <a:ext cx="71" cy="61"/>
            </a:xfrm>
            <a:custGeom>
              <a:avLst/>
              <a:gdLst>
                <a:gd name="T0" fmla="*/ 0 w 71"/>
                <a:gd name="T1" fmla="*/ 18 h 60"/>
                <a:gd name="T2" fmla="*/ 6 w 71"/>
                <a:gd name="T3" fmla="*/ 18 h 60"/>
                <a:gd name="T4" fmla="*/ 12 w 71"/>
                <a:gd name="T5" fmla="*/ 12 h 60"/>
                <a:gd name="T6" fmla="*/ 6 w 71"/>
                <a:gd name="T7" fmla="*/ 6 h 60"/>
                <a:gd name="T8" fmla="*/ 0 w 71"/>
                <a:gd name="T9" fmla="*/ 0 h 60"/>
                <a:gd name="T10" fmla="*/ 29 w 71"/>
                <a:gd name="T11" fmla="*/ 18 h 60"/>
                <a:gd name="T12" fmla="*/ 53 w 71"/>
                <a:gd name="T13" fmla="*/ 18 h 60"/>
                <a:gd name="T14" fmla="*/ 59 w 71"/>
                <a:gd name="T15" fmla="*/ 39 h 60"/>
                <a:gd name="T16" fmla="*/ 65 w 71"/>
                <a:gd name="T17" fmla="*/ 51 h 60"/>
                <a:gd name="T18" fmla="*/ 71 w 71"/>
                <a:gd name="T19" fmla="*/ 63 h 60"/>
                <a:gd name="T20" fmla="*/ 71 w 71"/>
                <a:gd name="T21" fmla="*/ 69 h 60"/>
                <a:gd name="T22" fmla="*/ 59 w 71"/>
                <a:gd name="T23" fmla="*/ 63 h 60"/>
                <a:gd name="T24" fmla="*/ 47 w 71"/>
                <a:gd name="T25" fmla="*/ 51 h 60"/>
                <a:gd name="T26" fmla="*/ 23 w 71"/>
                <a:gd name="T27" fmla="*/ 39 h 60"/>
                <a:gd name="T28" fmla="*/ 23 w 71"/>
                <a:gd name="T29" fmla="*/ 45 h 60"/>
                <a:gd name="T30" fmla="*/ 18 w 71"/>
                <a:gd name="T31" fmla="*/ 51 h 60"/>
                <a:gd name="T32" fmla="*/ 12 w 71"/>
                <a:gd name="T33" fmla="*/ 57 h 60"/>
                <a:gd name="T34" fmla="*/ 6 w 71"/>
                <a:gd name="T35" fmla="*/ 57 h 60"/>
                <a:gd name="T36" fmla="*/ 6 w 71"/>
                <a:gd name="T37" fmla="*/ 57 h 60"/>
                <a:gd name="T38" fmla="*/ 6 w 71"/>
                <a:gd name="T39" fmla="*/ 45 h 60"/>
                <a:gd name="T40" fmla="*/ 0 w 71"/>
                <a:gd name="T41" fmla="*/ 18 h 60"/>
                <a:gd name="T42" fmla="*/ 0 w 71"/>
                <a:gd name="T43" fmla="*/ 18 h 60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0" t="0" r="r" b="b"/>
              <a:pathLst>
                <a:path w="71" h="60">
                  <a:moveTo>
                    <a:pt x="0" y="18"/>
                  </a:moveTo>
                  <a:lnTo>
                    <a:pt x="6" y="18"/>
                  </a:lnTo>
                  <a:lnTo>
                    <a:pt x="12" y="12"/>
                  </a:lnTo>
                  <a:lnTo>
                    <a:pt x="6" y="6"/>
                  </a:lnTo>
                  <a:lnTo>
                    <a:pt x="0" y="0"/>
                  </a:lnTo>
                  <a:lnTo>
                    <a:pt x="29" y="18"/>
                  </a:lnTo>
                  <a:lnTo>
                    <a:pt x="53" y="18"/>
                  </a:lnTo>
                  <a:lnTo>
                    <a:pt x="59" y="30"/>
                  </a:lnTo>
                  <a:lnTo>
                    <a:pt x="65" y="42"/>
                  </a:lnTo>
                  <a:lnTo>
                    <a:pt x="71" y="54"/>
                  </a:lnTo>
                  <a:lnTo>
                    <a:pt x="71" y="60"/>
                  </a:lnTo>
                  <a:lnTo>
                    <a:pt x="59" y="54"/>
                  </a:lnTo>
                  <a:lnTo>
                    <a:pt x="47" y="42"/>
                  </a:lnTo>
                  <a:lnTo>
                    <a:pt x="23" y="30"/>
                  </a:lnTo>
                  <a:lnTo>
                    <a:pt x="23" y="36"/>
                  </a:lnTo>
                  <a:lnTo>
                    <a:pt x="18" y="42"/>
                  </a:lnTo>
                  <a:lnTo>
                    <a:pt x="12" y="48"/>
                  </a:lnTo>
                  <a:lnTo>
                    <a:pt x="6" y="48"/>
                  </a:lnTo>
                  <a:lnTo>
                    <a:pt x="6" y="36"/>
                  </a:lnTo>
                  <a:lnTo>
                    <a:pt x="0" y="18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800" b="1" i="1" u="sng" strike="noStrike" kern="1200" cap="none" spc="0" normalizeH="0" baseline="0" noProof="0">
                <a:ln>
                  <a:noFill/>
                </a:ln>
                <a:solidFill>
                  <a:srgbClr val="090703"/>
                </a:solidFill>
                <a:effectLst/>
                <a:uLnTx/>
                <a:uFillTx/>
                <a:latin typeface="VNI-Times" pitchFamily="2" charset="0"/>
                <a:ea typeface="+mn-ea"/>
                <a:cs typeface="+mn-cs"/>
              </a:endParaRPr>
            </a:p>
          </p:txBody>
        </p:sp>
        <p:sp>
          <p:nvSpPr>
            <p:cNvPr id="21" name="Freeform 19"/>
            <p:cNvSpPr>
              <a:spLocks/>
            </p:cNvSpPr>
            <p:nvPr userDrawn="1"/>
          </p:nvSpPr>
          <p:spPr bwMode="auto">
            <a:xfrm>
              <a:off x="855" y="3842"/>
              <a:ext cx="161" cy="164"/>
            </a:xfrm>
            <a:custGeom>
              <a:avLst/>
              <a:gdLst>
                <a:gd name="T0" fmla="*/ 30 w 161"/>
                <a:gd name="T1" fmla="*/ 0 h 162"/>
                <a:gd name="T2" fmla="*/ 48 w 161"/>
                <a:gd name="T3" fmla="*/ 6 h 162"/>
                <a:gd name="T4" fmla="*/ 72 w 161"/>
                <a:gd name="T5" fmla="*/ 6 h 162"/>
                <a:gd name="T6" fmla="*/ 114 w 161"/>
                <a:gd name="T7" fmla="*/ 12 h 162"/>
                <a:gd name="T8" fmla="*/ 96 w 161"/>
                <a:gd name="T9" fmla="*/ 63 h 162"/>
                <a:gd name="T10" fmla="*/ 96 w 161"/>
                <a:gd name="T11" fmla="*/ 69 h 162"/>
                <a:gd name="T12" fmla="*/ 102 w 161"/>
                <a:gd name="T13" fmla="*/ 81 h 162"/>
                <a:gd name="T14" fmla="*/ 108 w 161"/>
                <a:gd name="T15" fmla="*/ 93 h 162"/>
                <a:gd name="T16" fmla="*/ 120 w 161"/>
                <a:gd name="T17" fmla="*/ 105 h 162"/>
                <a:gd name="T18" fmla="*/ 143 w 161"/>
                <a:gd name="T19" fmla="*/ 124 h 162"/>
                <a:gd name="T20" fmla="*/ 155 w 161"/>
                <a:gd name="T21" fmla="*/ 156 h 162"/>
                <a:gd name="T22" fmla="*/ 161 w 161"/>
                <a:gd name="T23" fmla="*/ 174 h 162"/>
                <a:gd name="T24" fmla="*/ 161 w 161"/>
                <a:gd name="T25" fmla="*/ 180 h 162"/>
                <a:gd name="T26" fmla="*/ 96 w 161"/>
                <a:gd name="T27" fmla="*/ 111 h 162"/>
                <a:gd name="T28" fmla="*/ 30 w 161"/>
                <a:gd name="T29" fmla="*/ 63 h 162"/>
                <a:gd name="T30" fmla="*/ 0 w 161"/>
                <a:gd name="T31" fmla="*/ 0 h 162"/>
                <a:gd name="T32" fmla="*/ 30 w 161"/>
                <a:gd name="T33" fmla="*/ 0 h 162"/>
                <a:gd name="T34" fmla="*/ 30 w 161"/>
                <a:gd name="T35" fmla="*/ 0 h 162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0" t="0" r="r" b="b"/>
              <a:pathLst>
                <a:path w="161" h="162">
                  <a:moveTo>
                    <a:pt x="30" y="0"/>
                  </a:moveTo>
                  <a:lnTo>
                    <a:pt x="48" y="6"/>
                  </a:lnTo>
                  <a:lnTo>
                    <a:pt x="72" y="6"/>
                  </a:lnTo>
                  <a:lnTo>
                    <a:pt x="114" y="12"/>
                  </a:lnTo>
                  <a:lnTo>
                    <a:pt x="96" y="54"/>
                  </a:lnTo>
                  <a:lnTo>
                    <a:pt x="96" y="60"/>
                  </a:lnTo>
                  <a:lnTo>
                    <a:pt x="102" y="72"/>
                  </a:lnTo>
                  <a:lnTo>
                    <a:pt x="108" y="84"/>
                  </a:lnTo>
                  <a:lnTo>
                    <a:pt x="120" y="96"/>
                  </a:lnTo>
                  <a:lnTo>
                    <a:pt x="143" y="114"/>
                  </a:lnTo>
                  <a:lnTo>
                    <a:pt x="155" y="138"/>
                  </a:lnTo>
                  <a:lnTo>
                    <a:pt x="161" y="156"/>
                  </a:lnTo>
                  <a:lnTo>
                    <a:pt x="161" y="162"/>
                  </a:lnTo>
                  <a:lnTo>
                    <a:pt x="96" y="102"/>
                  </a:lnTo>
                  <a:lnTo>
                    <a:pt x="30" y="54"/>
                  </a:lnTo>
                  <a:lnTo>
                    <a:pt x="0" y="0"/>
                  </a:lnTo>
                  <a:lnTo>
                    <a:pt x="30" y="0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800" b="1" i="1" u="sng" strike="noStrike" kern="1200" cap="none" spc="0" normalizeH="0" baseline="0" noProof="0">
                <a:ln>
                  <a:noFill/>
                </a:ln>
                <a:solidFill>
                  <a:srgbClr val="090703"/>
                </a:solidFill>
                <a:effectLst/>
                <a:uLnTx/>
                <a:uFillTx/>
                <a:latin typeface="VNI-Times" pitchFamily="2" charset="0"/>
                <a:ea typeface="+mn-ea"/>
                <a:cs typeface="+mn-cs"/>
              </a:endParaRPr>
            </a:p>
          </p:txBody>
        </p:sp>
        <p:sp>
          <p:nvSpPr>
            <p:cNvPr id="22" name="Freeform 20"/>
            <p:cNvSpPr>
              <a:spLocks/>
            </p:cNvSpPr>
            <p:nvPr userDrawn="1"/>
          </p:nvSpPr>
          <p:spPr bwMode="auto">
            <a:xfrm>
              <a:off x="706" y="3854"/>
              <a:ext cx="59" cy="61"/>
            </a:xfrm>
            <a:custGeom>
              <a:avLst/>
              <a:gdLst>
                <a:gd name="T0" fmla="*/ 59 w 59"/>
                <a:gd name="T1" fmla="*/ 6 h 60"/>
                <a:gd name="T2" fmla="*/ 41 w 59"/>
                <a:gd name="T3" fmla="*/ 39 h 60"/>
                <a:gd name="T4" fmla="*/ 41 w 59"/>
                <a:gd name="T5" fmla="*/ 45 h 60"/>
                <a:gd name="T6" fmla="*/ 47 w 59"/>
                <a:gd name="T7" fmla="*/ 51 h 60"/>
                <a:gd name="T8" fmla="*/ 53 w 59"/>
                <a:gd name="T9" fmla="*/ 63 h 60"/>
                <a:gd name="T10" fmla="*/ 53 w 59"/>
                <a:gd name="T11" fmla="*/ 69 h 60"/>
                <a:gd name="T12" fmla="*/ 47 w 59"/>
                <a:gd name="T13" fmla="*/ 63 h 60"/>
                <a:gd name="T14" fmla="*/ 35 w 59"/>
                <a:gd name="T15" fmla="*/ 57 h 60"/>
                <a:gd name="T16" fmla="*/ 23 w 59"/>
                <a:gd name="T17" fmla="*/ 45 h 60"/>
                <a:gd name="T18" fmla="*/ 17 w 59"/>
                <a:gd name="T19" fmla="*/ 39 h 60"/>
                <a:gd name="T20" fmla="*/ 0 w 59"/>
                <a:gd name="T21" fmla="*/ 0 h 60"/>
                <a:gd name="T22" fmla="*/ 59 w 59"/>
                <a:gd name="T23" fmla="*/ 6 h 60"/>
                <a:gd name="T24" fmla="*/ 59 w 59"/>
                <a:gd name="T25" fmla="*/ 6 h 6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59" h="60">
                  <a:moveTo>
                    <a:pt x="59" y="6"/>
                  </a:moveTo>
                  <a:lnTo>
                    <a:pt x="41" y="30"/>
                  </a:lnTo>
                  <a:lnTo>
                    <a:pt x="41" y="36"/>
                  </a:lnTo>
                  <a:lnTo>
                    <a:pt x="47" y="42"/>
                  </a:lnTo>
                  <a:lnTo>
                    <a:pt x="53" y="54"/>
                  </a:lnTo>
                  <a:lnTo>
                    <a:pt x="53" y="60"/>
                  </a:lnTo>
                  <a:lnTo>
                    <a:pt x="47" y="54"/>
                  </a:lnTo>
                  <a:lnTo>
                    <a:pt x="35" y="48"/>
                  </a:lnTo>
                  <a:lnTo>
                    <a:pt x="23" y="36"/>
                  </a:lnTo>
                  <a:lnTo>
                    <a:pt x="17" y="30"/>
                  </a:lnTo>
                  <a:lnTo>
                    <a:pt x="0" y="0"/>
                  </a:lnTo>
                  <a:lnTo>
                    <a:pt x="59" y="6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800" b="1" i="1" u="sng" strike="noStrike" kern="1200" cap="none" spc="0" normalizeH="0" baseline="0" noProof="0">
                <a:ln>
                  <a:noFill/>
                </a:ln>
                <a:solidFill>
                  <a:srgbClr val="090703"/>
                </a:solidFill>
                <a:effectLst/>
                <a:uLnTx/>
                <a:uFillTx/>
                <a:latin typeface="VNI-Times" pitchFamily="2" charset="0"/>
                <a:ea typeface="+mn-ea"/>
                <a:cs typeface="+mn-cs"/>
              </a:endParaRPr>
            </a:p>
          </p:txBody>
        </p:sp>
        <p:sp>
          <p:nvSpPr>
            <p:cNvPr id="23" name="Freeform 21"/>
            <p:cNvSpPr>
              <a:spLocks/>
            </p:cNvSpPr>
            <p:nvPr userDrawn="1"/>
          </p:nvSpPr>
          <p:spPr bwMode="auto">
            <a:xfrm>
              <a:off x="395" y="3811"/>
              <a:ext cx="245" cy="207"/>
            </a:xfrm>
            <a:custGeom>
              <a:avLst/>
              <a:gdLst>
                <a:gd name="T0" fmla="*/ 233 w 245"/>
                <a:gd name="T1" fmla="*/ 45 h 204"/>
                <a:gd name="T2" fmla="*/ 245 w 245"/>
                <a:gd name="T3" fmla="*/ 51 h 204"/>
                <a:gd name="T4" fmla="*/ 209 w 245"/>
                <a:gd name="T5" fmla="*/ 93 h 204"/>
                <a:gd name="T6" fmla="*/ 143 w 245"/>
                <a:gd name="T7" fmla="*/ 150 h 204"/>
                <a:gd name="T8" fmla="*/ 167 w 245"/>
                <a:gd name="T9" fmla="*/ 176 h 204"/>
                <a:gd name="T10" fmla="*/ 179 w 245"/>
                <a:gd name="T11" fmla="*/ 231 h 204"/>
                <a:gd name="T12" fmla="*/ 77 w 245"/>
                <a:gd name="T13" fmla="*/ 150 h 204"/>
                <a:gd name="T14" fmla="*/ 47 w 245"/>
                <a:gd name="T15" fmla="*/ 93 h 204"/>
                <a:gd name="T16" fmla="*/ 89 w 245"/>
                <a:gd name="T17" fmla="*/ 75 h 204"/>
                <a:gd name="T18" fmla="*/ 59 w 245"/>
                <a:gd name="T19" fmla="*/ 45 h 204"/>
                <a:gd name="T20" fmla="*/ 0 w 245"/>
                <a:gd name="T21" fmla="*/ 12 h 204"/>
                <a:gd name="T22" fmla="*/ 0 w 245"/>
                <a:gd name="T23" fmla="*/ 0 h 204"/>
                <a:gd name="T24" fmla="*/ 6 w 245"/>
                <a:gd name="T25" fmla="*/ 0 h 204"/>
                <a:gd name="T26" fmla="*/ 12 w 245"/>
                <a:gd name="T27" fmla="*/ 0 h 204"/>
                <a:gd name="T28" fmla="*/ 47 w 245"/>
                <a:gd name="T29" fmla="*/ 6 h 204"/>
                <a:gd name="T30" fmla="*/ 77 w 245"/>
                <a:gd name="T31" fmla="*/ 6 h 204"/>
                <a:gd name="T32" fmla="*/ 83 w 245"/>
                <a:gd name="T33" fmla="*/ 6 h 204"/>
                <a:gd name="T34" fmla="*/ 89 w 245"/>
                <a:gd name="T35" fmla="*/ 6 h 204"/>
                <a:gd name="T36" fmla="*/ 101 w 245"/>
                <a:gd name="T37" fmla="*/ 12 h 204"/>
                <a:gd name="T38" fmla="*/ 125 w 245"/>
                <a:gd name="T39" fmla="*/ 12 h 204"/>
                <a:gd name="T40" fmla="*/ 143 w 245"/>
                <a:gd name="T41" fmla="*/ 18 h 204"/>
                <a:gd name="T42" fmla="*/ 149 w 245"/>
                <a:gd name="T43" fmla="*/ 18 h 204"/>
                <a:gd name="T44" fmla="*/ 149 w 245"/>
                <a:gd name="T45" fmla="*/ 18 h 204"/>
                <a:gd name="T46" fmla="*/ 203 w 245"/>
                <a:gd name="T47" fmla="*/ 24 h 204"/>
                <a:gd name="T48" fmla="*/ 233 w 245"/>
                <a:gd name="T49" fmla="*/ 45 h 204"/>
                <a:gd name="T50" fmla="*/ 233 w 245"/>
                <a:gd name="T51" fmla="*/ 45 h 204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0" t="0" r="r" b="b"/>
              <a:pathLst>
                <a:path w="245" h="204">
                  <a:moveTo>
                    <a:pt x="233" y="36"/>
                  </a:moveTo>
                  <a:lnTo>
                    <a:pt x="245" y="42"/>
                  </a:lnTo>
                  <a:lnTo>
                    <a:pt x="209" y="84"/>
                  </a:lnTo>
                  <a:lnTo>
                    <a:pt x="143" y="132"/>
                  </a:lnTo>
                  <a:lnTo>
                    <a:pt x="167" y="156"/>
                  </a:lnTo>
                  <a:lnTo>
                    <a:pt x="179" y="204"/>
                  </a:lnTo>
                  <a:lnTo>
                    <a:pt x="77" y="132"/>
                  </a:lnTo>
                  <a:lnTo>
                    <a:pt x="47" y="84"/>
                  </a:lnTo>
                  <a:lnTo>
                    <a:pt x="89" y="66"/>
                  </a:lnTo>
                  <a:lnTo>
                    <a:pt x="59" y="36"/>
                  </a:lnTo>
                  <a:lnTo>
                    <a:pt x="0" y="12"/>
                  </a:lnTo>
                  <a:lnTo>
                    <a:pt x="0" y="0"/>
                  </a:lnTo>
                  <a:lnTo>
                    <a:pt x="6" y="0"/>
                  </a:lnTo>
                  <a:lnTo>
                    <a:pt x="12" y="0"/>
                  </a:lnTo>
                  <a:lnTo>
                    <a:pt x="47" y="6"/>
                  </a:lnTo>
                  <a:lnTo>
                    <a:pt x="77" y="6"/>
                  </a:lnTo>
                  <a:lnTo>
                    <a:pt x="83" y="6"/>
                  </a:lnTo>
                  <a:lnTo>
                    <a:pt x="89" y="6"/>
                  </a:lnTo>
                  <a:lnTo>
                    <a:pt x="101" y="12"/>
                  </a:lnTo>
                  <a:lnTo>
                    <a:pt x="125" y="12"/>
                  </a:lnTo>
                  <a:lnTo>
                    <a:pt x="143" y="18"/>
                  </a:lnTo>
                  <a:lnTo>
                    <a:pt x="149" y="18"/>
                  </a:lnTo>
                  <a:lnTo>
                    <a:pt x="203" y="24"/>
                  </a:lnTo>
                  <a:lnTo>
                    <a:pt x="233" y="36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800" b="1" i="1" u="sng" strike="noStrike" kern="1200" cap="none" spc="0" normalizeH="0" baseline="0" noProof="0">
                <a:ln>
                  <a:noFill/>
                </a:ln>
                <a:solidFill>
                  <a:srgbClr val="090703"/>
                </a:solidFill>
                <a:effectLst/>
                <a:uLnTx/>
                <a:uFillTx/>
                <a:latin typeface="VNI-Times" pitchFamily="2" charset="0"/>
                <a:ea typeface="+mn-ea"/>
                <a:cs typeface="+mn-cs"/>
              </a:endParaRPr>
            </a:p>
          </p:txBody>
        </p:sp>
      </p:grpSp>
      <p:sp>
        <p:nvSpPr>
          <p:cNvPr id="10262" name="Rectangle 22"/>
          <p:cNvSpPr>
            <a:spLocks noGrp="1" noChangeArrowheads="1"/>
          </p:cNvSpPr>
          <p:nvPr>
            <p:ph type="ctrTitle" sz="quarter"/>
          </p:nvPr>
        </p:nvSpPr>
        <p:spPr>
          <a:xfrm>
            <a:off x="609600" y="1447801"/>
            <a:ext cx="10972800" cy="1736725"/>
          </a:xfrm>
        </p:spPr>
        <p:txBody>
          <a:bodyPr/>
          <a:lstStyle>
            <a:lvl1pPr>
              <a:defRPr sz="5400"/>
            </a:lvl1pPr>
          </a:lstStyle>
          <a:p>
            <a:pPr lvl="0"/>
            <a:r>
              <a:rPr lang="en-US" noProof="0" smtClean="0"/>
              <a:t>Click to edit Master title style</a:t>
            </a:r>
          </a:p>
        </p:txBody>
      </p:sp>
      <p:sp>
        <p:nvSpPr>
          <p:cNvPr id="10263" name="Rectangle 23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828800" y="3429000"/>
            <a:ext cx="8534400" cy="1752600"/>
          </a:xfrm>
        </p:spPr>
        <p:txBody>
          <a:bodyPr/>
          <a:lstStyle>
            <a:lvl1pPr marL="0" indent="0" algn="ctr">
              <a:buFontTx/>
              <a:buNone/>
              <a:defRPr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 lvl="0"/>
            <a:r>
              <a:rPr lang="en-US" noProof="0" smtClean="0"/>
              <a:t>Click to edit Master subtitle style</a:t>
            </a:r>
          </a:p>
        </p:txBody>
      </p:sp>
      <p:sp>
        <p:nvSpPr>
          <p:cNvPr id="24" name="Rectangle 24"/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5" name="Rectangle 25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5D999B8-2292-44A8-9875-CC669A2ECCEB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6" name="Rectangle 26"/>
          <p:cNvSpPr>
            <a:spLocks noGrp="1" noChangeArrowheads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6128498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2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" name="Rectangle 2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" name="Rectangle 2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8200FBC-6796-447B-866E-EA05EC150510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7873056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2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" name="Rectangle 2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" name="Rectangle 2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850BE41-CFC2-44BB-80FB-EE618D183498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0195687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0"/>
            <a:ext cx="5384800" cy="4495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0"/>
            <a:ext cx="5384800" cy="4495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2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" name="Rectangle 2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7" name="Rectangle 2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1C39EC5-5305-4AF0-9284-DDBE2F332D3F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9219177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2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8" name="Rectangle 2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9" name="Rectangle 2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478165E-DFC3-47BA-B8CC-CCAEDC7AAED4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1665470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2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4" name="Rectangle 2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" name="Rectangle 2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07083DF-0F9E-47B5-89E1-DDCE980BEB81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3270761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" name="Rectangle 2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4" name="Rectangle 2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3DA0FF3-D158-476E-B552-26B809C4A5B6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9442764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2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" name="Rectangle 2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7" name="Rectangle 2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FE6D757-68A5-4FE0-BD2F-1ABF8062BEC0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477003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4C37BE-FED8-4B4D-9127-DE2B3ED35EAA}" type="datetimeFigureOut">
              <a:rPr lang="en-US" smtClean="0"/>
              <a:t>2/19/2023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4E061A-FA93-4697-9213-3BC9C33EFD8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989760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2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" name="Rectangle 2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7" name="Rectangle 2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79E8B38-7AE9-4E24-A367-D2F6074E84B0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9461826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2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" name="Rectangle 2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" name="Rectangle 2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3DED53C-5075-4465-B01D-9AC634D150A7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9653549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28600"/>
            <a:ext cx="2743200" cy="58674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28600"/>
            <a:ext cx="8026400" cy="58674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2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" name="Rectangle 2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" name="Rectangle 2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FB5FEEC-032D-497F-BE56-F2231EA93FAF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1360707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</p:spPr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833CFB6-7359-489A-9FF0-4156D3BF9719}" type="datetimeFigureOut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Arial" charset="0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2/19/2023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</p:spPr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</p:spPr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4683959-731A-41BC-9D40-0CDAA4EBA5BF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Arial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Arial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4280209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912E33A-9C82-482C-9C74-B2AEE822D948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2/19/2023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2894887-AFF2-41C8-A6A7-949B43B699D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1579066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912E33A-9C82-482C-9C74-B2AEE822D948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2/19/2023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2894887-AFF2-41C8-A6A7-949B43B699D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97823737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912E33A-9C82-482C-9C74-B2AEE822D948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2/19/2023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2894887-AFF2-41C8-A6A7-949B43B699D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9043747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912E33A-9C82-482C-9C74-B2AEE822D948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2/19/2023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2894887-AFF2-41C8-A6A7-949B43B699D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8611439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912E33A-9C82-482C-9C74-B2AEE822D948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2/19/2023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2894887-AFF2-41C8-A6A7-949B43B699D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34119854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912E33A-9C82-482C-9C74-B2AEE822D948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2/19/2023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2894887-AFF2-41C8-A6A7-949B43B699D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19140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4C37BE-FED8-4B4D-9127-DE2B3ED35EAA}" type="datetimeFigureOut">
              <a:rPr lang="en-US" smtClean="0"/>
              <a:t>2/19/2023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4E061A-FA93-4697-9213-3BC9C33EFD8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5513857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912E33A-9C82-482C-9C74-B2AEE822D948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2/19/2023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2894887-AFF2-41C8-A6A7-949B43B699D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02316537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912E33A-9C82-482C-9C74-B2AEE822D948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2/19/2023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2894887-AFF2-41C8-A6A7-949B43B699D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040005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912E33A-9C82-482C-9C74-B2AEE822D948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2/19/2023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2894887-AFF2-41C8-A6A7-949B43B699D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69131299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912E33A-9C82-482C-9C74-B2AEE822D948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2/19/2023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2894887-AFF2-41C8-A6A7-949B43B699D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48163446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912E33A-9C82-482C-9C74-B2AEE822D948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2/19/2023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2894887-AFF2-41C8-A6A7-949B43B699D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27871262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590552" y="103189"/>
            <a:ext cx="10991849" cy="59531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630657D-1557-4C29-90B3-3356BE30FE1D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577741859"/>
      </p:ext>
    </p:extLst>
  </p:cSld>
  <p:clrMapOvr>
    <a:masterClrMapping/>
  </p:clrMapOvr>
  <p:transition spd="med">
    <p:circle/>
  </p:transition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-8467" y="20638"/>
            <a:ext cx="12192000" cy="6858000"/>
            <a:chOff x="0" y="0"/>
            <a:chExt cx="5760" cy="4320"/>
          </a:xfrm>
        </p:grpSpPr>
        <p:sp>
          <p:nvSpPr>
            <p:cNvPr id="5" name="Freeform 3"/>
            <p:cNvSpPr>
              <a:spLocks/>
            </p:cNvSpPr>
            <p:nvPr/>
          </p:nvSpPr>
          <p:spPr bwMode="hidden">
            <a:xfrm>
              <a:off x="0" y="3072"/>
              <a:ext cx="5760" cy="1248"/>
            </a:xfrm>
            <a:custGeom>
              <a:avLst/>
              <a:gdLst>
                <a:gd name="T0" fmla="*/ 4009 w 6027"/>
                <a:gd name="T1" fmla="*/ 9 h 2296"/>
                <a:gd name="T2" fmla="*/ 0 w 6027"/>
                <a:gd name="T3" fmla="*/ 9 h 2296"/>
                <a:gd name="T4" fmla="*/ 0 w 6027"/>
                <a:gd name="T5" fmla="*/ 0 h 2296"/>
                <a:gd name="T6" fmla="*/ 4009 w 6027"/>
                <a:gd name="T7" fmla="*/ 0 h 2296"/>
                <a:gd name="T8" fmla="*/ 4009 w 6027"/>
                <a:gd name="T9" fmla="*/ 9 h 2296"/>
                <a:gd name="T10" fmla="*/ 4009 w 6027"/>
                <a:gd name="T11" fmla="*/ 9 h 229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6027" h="2296">
                  <a:moveTo>
                    <a:pt x="6027" y="2296"/>
                  </a:moveTo>
                  <a:lnTo>
                    <a:pt x="0" y="2296"/>
                  </a:lnTo>
                  <a:lnTo>
                    <a:pt x="0" y="0"/>
                  </a:lnTo>
                  <a:lnTo>
                    <a:pt x="6027" y="0"/>
                  </a:lnTo>
                  <a:lnTo>
                    <a:pt x="6027" y="229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accent2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800" b="1" i="1" u="sng" strike="noStrike" kern="1200" cap="none" spc="0" normalizeH="0" baseline="0" noProof="0">
                <a:ln>
                  <a:noFill/>
                </a:ln>
                <a:solidFill>
                  <a:srgbClr val="090703"/>
                </a:solidFill>
                <a:effectLst/>
                <a:uLnTx/>
                <a:uFillTx/>
                <a:latin typeface="VNI-Times" pitchFamily="2" charset="0"/>
                <a:ea typeface="+mn-ea"/>
                <a:cs typeface="+mn-cs"/>
              </a:endParaRPr>
            </a:p>
          </p:txBody>
        </p:sp>
        <p:sp>
          <p:nvSpPr>
            <p:cNvPr id="6" name="Freeform 4"/>
            <p:cNvSpPr>
              <a:spLocks/>
            </p:cNvSpPr>
            <p:nvPr/>
          </p:nvSpPr>
          <p:spPr bwMode="hidden">
            <a:xfrm>
              <a:off x="0" y="0"/>
              <a:ext cx="5760" cy="3072"/>
            </a:xfrm>
            <a:custGeom>
              <a:avLst/>
              <a:gdLst>
                <a:gd name="T0" fmla="*/ 6027 w 6027"/>
                <a:gd name="T1" fmla="*/ 2296 h 2296"/>
                <a:gd name="T2" fmla="*/ 0 w 6027"/>
                <a:gd name="T3" fmla="*/ 2296 h 2296"/>
                <a:gd name="T4" fmla="*/ 0 w 6027"/>
                <a:gd name="T5" fmla="*/ 0 h 2296"/>
                <a:gd name="T6" fmla="*/ 6027 w 6027"/>
                <a:gd name="T7" fmla="*/ 0 h 2296"/>
                <a:gd name="T8" fmla="*/ 6027 w 6027"/>
                <a:gd name="T9" fmla="*/ 2296 h 2296"/>
                <a:gd name="T10" fmla="*/ 6027 w 6027"/>
                <a:gd name="T11" fmla="*/ 2296 h 22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027" h="2296">
                  <a:moveTo>
                    <a:pt x="6027" y="2296"/>
                  </a:moveTo>
                  <a:lnTo>
                    <a:pt x="0" y="2296"/>
                  </a:lnTo>
                  <a:lnTo>
                    <a:pt x="0" y="0"/>
                  </a:lnTo>
                  <a:lnTo>
                    <a:pt x="6027" y="0"/>
                  </a:lnTo>
                  <a:lnTo>
                    <a:pt x="6027" y="2296"/>
                  </a:lnTo>
                  <a:lnTo>
                    <a:pt x="6027" y="2296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46275"/>
                    <a:invGamma/>
                  </a:schemeClr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800" b="1" i="1" u="sng" strike="noStrike" kern="1200" cap="none" spc="0" normalizeH="0" baseline="0" noProof="0">
                <a:ln>
                  <a:noFill/>
                </a:ln>
                <a:solidFill>
                  <a:srgbClr val="090703"/>
                </a:solidFill>
                <a:effectLst/>
                <a:uLnTx/>
                <a:uFillTx/>
                <a:latin typeface="VNI-Times" pitchFamily="2" charset="0"/>
                <a:ea typeface="+mn-ea"/>
                <a:cs typeface="+mn-cs"/>
              </a:endParaRPr>
            </a:p>
          </p:txBody>
        </p:sp>
      </p:grpSp>
      <p:sp>
        <p:nvSpPr>
          <p:cNvPr id="7" name="Freeform 5"/>
          <p:cNvSpPr>
            <a:spLocks/>
          </p:cNvSpPr>
          <p:nvPr/>
        </p:nvSpPr>
        <p:spPr bwMode="hidden">
          <a:xfrm>
            <a:off x="8322733" y="6269038"/>
            <a:ext cx="3860800" cy="609600"/>
          </a:xfrm>
          <a:custGeom>
            <a:avLst/>
            <a:gdLst>
              <a:gd name="T0" fmla="*/ 2147483647 w 5748"/>
              <a:gd name="T1" fmla="*/ 2147483647 h 246"/>
              <a:gd name="T2" fmla="*/ 0 w 5748"/>
              <a:gd name="T3" fmla="*/ 2147483647 h 246"/>
              <a:gd name="T4" fmla="*/ 0 w 5748"/>
              <a:gd name="T5" fmla="*/ 0 h 246"/>
              <a:gd name="T6" fmla="*/ 2147483647 w 5748"/>
              <a:gd name="T7" fmla="*/ 0 h 246"/>
              <a:gd name="T8" fmla="*/ 2147483647 w 5748"/>
              <a:gd name="T9" fmla="*/ 2147483647 h 246"/>
              <a:gd name="T10" fmla="*/ 2147483647 w 5748"/>
              <a:gd name="T11" fmla="*/ 2147483647 h 246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0" t="0" r="r" b="b"/>
            <a:pathLst>
              <a:path w="5748" h="246">
                <a:moveTo>
                  <a:pt x="5748" y="246"/>
                </a:moveTo>
                <a:lnTo>
                  <a:pt x="0" y="246"/>
                </a:lnTo>
                <a:lnTo>
                  <a:pt x="0" y="0"/>
                </a:lnTo>
                <a:lnTo>
                  <a:pt x="5748" y="0"/>
                </a:lnTo>
                <a:lnTo>
                  <a:pt x="5748" y="246"/>
                </a:lnTo>
                <a:close/>
              </a:path>
            </a:pathLst>
          </a:cu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800" b="1" i="1" u="sng" strike="noStrike" kern="1200" cap="none" spc="0" normalizeH="0" baseline="0" noProof="0">
              <a:ln>
                <a:noFill/>
              </a:ln>
              <a:solidFill>
                <a:srgbClr val="090703"/>
              </a:solidFill>
              <a:effectLst/>
              <a:uLnTx/>
              <a:uFillTx/>
              <a:latin typeface="VNI-Times" pitchFamily="2" charset="0"/>
              <a:ea typeface="+mn-ea"/>
              <a:cs typeface="+mn-cs"/>
            </a:endParaRPr>
          </a:p>
        </p:txBody>
      </p:sp>
      <p:grpSp>
        <p:nvGrpSpPr>
          <p:cNvPr id="8" name="Group 6"/>
          <p:cNvGrpSpPr>
            <a:grpSpLocks/>
          </p:cNvGrpSpPr>
          <p:nvPr/>
        </p:nvGrpSpPr>
        <p:grpSpPr bwMode="auto">
          <a:xfrm>
            <a:off x="-2117" y="6034088"/>
            <a:ext cx="10460568" cy="850900"/>
            <a:chOff x="0" y="3792"/>
            <a:chExt cx="4942" cy="536"/>
          </a:xfrm>
        </p:grpSpPr>
        <p:sp>
          <p:nvSpPr>
            <p:cNvPr id="9" name="Freeform 7"/>
            <p:cNvSpPr>
              <a:spLocks/>
            </p:cNvSpPr>
            <p:nvPr userDrawn="1"/>
          </p:nvSpPr>
          <p:spPr bwMode="ltGray">
            <a:xfrm>
              <a:off x="1488" y="3792"/>
              <a:ext cx="3240" cy="536"/>
            </a:xfrm>
            <a:custGeom>
              <a:avLst/>
              <a:gdLst>
                <a:gd name="T0" fmla="*/ 3132 w 3240"/>
                <a:gd name="T1" fmla="*/ 469 h 536"/>
                <a:gd name="T2" fmla="*/ 2995 w 3240"/>
                <a:gd name="T3" fmla="*/ 395 h 536"/>
                <a:gd name="T4" fmla="*/ 2911 w 3240"/>
                <a:gd name="T5" fmla="*/ 375 h 536"/>
                <a:gd name="T6" fmla="*/ 2678 w 3240"/>
                <a:gd name="T7" fmla="*/ 228 h 536"/>
                <a:gd name="T8" fmla="*/ 2553 w 3240"/>
                <a:gd name="T9" fmla="*/ 74 h 536"/>
                <a:gd name="T10" fmla="*/ 2457 w 3240"/>
                <a:gd name="T11" fmla="*/ 7 h 536"/>
                <a:gd name="T12" fmla="*/ 2403 w 3240"/>
                <a:gd name="T13" fmla="*/ 47 h 536"/>
                <a:gd name="T14" fmla="*/ 2289 w 3240"/>
                <a:gd name="T15" fmla="*/ 74 h 536"/>
                <a:gd name="T16" fmla="*/ 2134 w 3240"/>
                <a:gd name="T17" fmla="*/ 74 h 536"/>
                <a:gd name="T18" fmla="*/ 2044 w 3240"/>
                <a:gd name="T19" fmla="*/ 128 h 536"/>
                <a:gd name="T20" fmla="*/ 1775 w 3240"/>
                <a:gd name="T21" fmla="*/ 222 h 536"/>
                <a:gd name="T22" fmla="*/ 1602 w 3240"/>
                <a:gd name="T23" fmla="*/ 181 h 536"/>
                <a:gd name="T24" fmla="*/ 1560 w 3240"/>
                <a:gd name="T25" fmla="*/ 101 h 536"/>
                <a:gd name="T26" fmla="*/ 1542 w 3240"/>
                <a:gd name="T27" fmla="*/ 87 h 536"/>
                <a:gd name="T28" fmla="*/ 1446 w 3240"/>
                <a:gd name="T29" fmla="*/ 60 h 536"/>
                <a:gd name="T30" fmla="*/ 1375 w 3240"/>
                <a:gd name="T31" fmla="*/ 74 h 536"/>
                <a:gd name="T32" fmla="*/ 1309 w 3240"/>
                <a:gd name="T33" fmla="*/ 87 h 536"/>
                <a:gd name="T34" fmla="*/ 1243 w 3240"/>
                <a:gd name="T35" fmla="*/ 13 h 536"/>
                <a:gd name="T36" fmla="*/ 1225 w 3240"/>
                <a:gd name="T37" fmla="*/ 0 h 536"/>
                <a:gd name="T38" fmla="*/ 1189 w 3240"/>
                <a:gd name="T39" fmla="*/ 0 h 536"/>
                <a:gd name="T40" fmla="*/ 1106 w 3240"/>
                <a:gd name="T41" fmla="*/ 34 h 536"/>
                <a:gd name="T42" fmla="*/ 1106 w 3240"/>
                <a:gd name="T43" fmla="*/ 34 h 536"/>
                <a:gd name="T44" fmla="*/ 1094 w 3240"/>
                <a:gd name="T45" fmla="*/ 40 h 536"/>
                <a:gd name="T46" fmla="*/ 1070 w 3240"/>
                <a:gd name="T47" fmla="*/ 54 h 536"/>
                <a:gd name="T48" fmla="*/ 1034 w 3240"/>
                <a:gd name="T49" fmla="*/ 74 h 536"/>
                <a:gd name="T50" fmla="*/ 1004 w 3240"/>
                <a:gd name="T51" fmla="*/ 74 h 536"/>
                <a:gd name="T52" fmla="*/ 986 w 3240"/>
                <a:gd name="T53" fmla="*/ 74 h 536"/>
                <a:gd name="T54" fmla="*/ 956 w 3240"/>
                <a:gd name="T55" fmla="*/ 81 h 536"/>
                <a:gd name="T56" fmla="*/ 920 w 3240"/>
                <a:gd name="T57" fmla="*/ 94 h 536"/>
                <a:gd name="T58" fmla="*/ 884 w 3240"/>
                <a:gd name="T59" fmla="*/ 107 h 536"/>
                <a:gd name="T60" fmla="*/ 843 w 3240"/>
                <a:gd name="T61" fmla="*/ 128 h 536"/>
                <a:gd name="T62" fmla="*/ 813 w 3240"/>
                <a:gd name="T63" fmla="*/ 141 h 536"/>
                <a:gd name="T64" fmla="*/ 789 w 3240"/>
                <a:gd name="T65" fmla="*/ 148 h 536"/>
                <a:gd name="T66" fmla="*/ 783 w 3240"/>
                <a:gd name="T67" fmla="*/ 154 h 536"/>
                <a:gd name="T68" fmla="*/ 556 w 3240"/>
                <a:gd name="T69" fmla="*/ 228 h 536"/>
                <a:gd name="T70" fmla="*/ 394 w 3240"/>
                <a:gd name="T71" fmla="*/ 294 h 536"/>
                <a:gd name="T72" fmla="*/ 107 w 3240"/>
                <a:gd name="T73" fmla="*/ 462 h 536"/>
                <a:gd name="T74" fmla="*/ 0 w 3240"/>
                <a:gd name="T75" fmla="*/ 536 h 536"/>
                <a:gd name="T76" fmla="*/ 3240 w 3240"/>
                <a:gd name="T77" fmla="*/ 536 h 536"/>
                <a:gd name="T78" fmla="*/ 3132 w 3240"/>
                <a:gd name="T79" fmla="*/ 469 h 536"/>
                <a:gd name="T80" fmla="*/ 3132 w 3240"/>
                <a:gd name="T81" fmla="*/ 469 h 5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3240" h="536">
                  <a:moveTo>
                    <a:pt x="3132" y="469"/>
                  </a:moveTo>
                  <a:lnTo>
                    <a:pt x="2995" y="395"/>
                  </a:lnTo>
                  <a:lnTo>
                    <a:pt x="2911" y="375"/>
                  </a:lnTo>
                  <a:lnTo>
                    <a:pt x="2678" y="228"/>
                  </a:lnTo>
                  <a:lnTo>
                    <a:pt x="2553" y="74"/>
                  </a:lnTo>
                  <a:lnTo>
                    <a:pt x="2457" y="7"/>
                  </a:lnTo>
                  <a:lnTo>
                    <a:pt x="2403" y="47"/>
                  </a:lnTo>
                  <a:lnTo>
                    <a:pt x="2289" y="74"/>
                  </a:lnTo>
                  <a:lnTo>
                    <a:pt x="2134" y="74"/>
                  </a:lnTo>
                  <a:lnTo>
                    <a:pt x="2044" y="128"/>
                  </a:lnTo>
                  <a:lnTo>
                    <a:pt x="1775" y="222"/>
                  </a:lnTo>
                  <a:lnTo>
                    <a:pt x="1602" y="181"/>
                  </a:lnTo>
                  <a:lnTo>
                    <a:pt x="1560" y="101"/>
                  </a:lnTo>
                  <a:lnTo>
                    <a:pt x="1542" y="87"/>
                  </a:lnTo>
                  <a:lnTo>
                    <a:pt x="1446" y="60"/>
                  </a:lnTo>
                  <a:lnTo>
                    <a:pt x="1375" y="74"/>
                  </a:lnTo>
                  <a:lnTo>
                    <a:pt x="1309" y="87"/>
                  </a:lnTo>
                  <a:lnTo>
                    <a:pt x="1243" y="13"/>
                  </a:lnTo>
                  <a:lnTo>
                    <a:pt x="1225" y="0"/>
                  </a:lnTo>
                  <a:lnTo>
                    <a:pt x="1189" y="0"/>
                  </a:lnTo>
                  <a:lnTo>
                    <a:pt x="1106" y="34"/>
                  </a:lnTo>
                  <a:lnTo>
                    <a:pt x="1106" y="34"/>
                  </a:lnTo>
                  <a:lnTo>
                    <a:pt x="1094" y="40"/>
                  </a:lnTo>
                  <a:lnTo>
                    <a:pt x="1070" y="54"/>
                  </a:lnTo>
                  <a:lnTo>
                    <a:pt x="1034" y="74"/>
                  </a:lnTo>
                  <a:lnTo>
                    <a:pt x="1004" y="74"/>
                  </a:lnTo>
                  <a:lnTo>
                    <a:pt x="986" y="74"/>
                  </a:lnTo>
                  <a:lnTo>
                    <a:pt x="956" y="81"/>
                  </a:lnTo>
                  <a:lnTo>
                    <a:pt x="920" y="94"/>
                  </a:lnTo>
                  <a:lnTo>
                    <a:pt x="884" y="107"/>
                  </a:lnTo>
                  <a:lnTo>
                    <a:pt x="843" y="128"/>
                  </a:lnTo>
                  <a:lnTo>
                    <a:pt x="813" y="141"/>
                  </a:lnTo>
                  <a:lnTo>
                    <a:pt x="789" y="148"/>
                  </a:lnTo>
                  <a:lnTo>
                    <a:pt x="783" y="154"/>
                  </a:lnTo>
                  <a:lnTo>
                    <a:pt x="556" y="228"/>
                  </a:lnTo>
                  <a:lnTo>
                    <a:pt x="394" y="294"/>
                  </a:lnTo>
                  <a:lnTo>
                    <a:pt x="107" y="462"/>
                  </a:lnTo>
                  <a:lnTo>
                    <a:pt x="0" y="536"/>
                  </a:lnTo>
                  <a:lnTo>
                    <a:pt x="3240" y="536"/>
                  </a:lnTo>
                  <a:lnTo>
                    <a:pt x="3132" y="469"/>
                  </a:lnTo>
                  <a:lnTo>
                    <a:pt x="3132" y="469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tint val="66667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800" b="1" i="1" u="sng" strike="noStrike" kern="1200" cap="none" spc="0" normalizeH="0" baseline="0" noProof="0">
                <a:ln>
                  <a:noFill/>
                </a:ln>
                <a:solidFill>
                  <a:srgbClr val="090703"/>
                </a:solidFill>
                <a:effectLst/>
                <a:uLnTx/>
                <a:uFillTx/>
                <a:latin typeface="VNI-Times" pitchFamily="2" charset="0"/>
                <a:ea typeface="+mn-ea"/>
                <a:cs typeface="+mn-cs"/>
              </a:endParaRPr>
            </a:p>
          </p:txBody>
        </p:sp>
        <p:grpSp>
          <p:nvGrpSpPr>
            <p:cNvPr id="10" name="Group 8"/>
            <p:cNvGrpSpPr>
              <a:grpSpLocks/>
            </p:cNvGrpSpPr>
            <p:nvPr userDrawn="1"/>
          </p:nvGrpSpPr>
          <p:grpSpPr bwMode="auto">
            <a:xfrm>
              <a:off x="2486" y="3792"/>
              <a:ext cx="2456" cy="536"/>
              <a:chOff x="2486" y="3792"/>
              <a:chExt cx="2456" cy="536"/>
            </a:xfrm>
          </p:grpSpPr>
          <p:sp>
            <p:nvSpPr>
              <p:cNvPr id="12" name="Freeform 9"/>
              <p:cNvSpPr>
                <a:spLocks/>
              </p:cNvSpPr>
              <p:nvPr userDrawn="1"/>
            </p:nvSpPr>
            <p:spPr bwMode="ltGray">
              <a:xfrm>
                <a:off x="3948" y="3799"/>
                <a:ext cx="994" cy="529"/>
              </a:xfrm>
              <a:custGeom>
                <a:avLst/>
                <a:gdLst>
                  <a:gd name="T0" fmla="*/ 636 w 994"/>
                  <a:gd name="T1" fmla="*/ 373 h 529"/>
                  <a:gd name="T2" fmla="*/ 495 w 994"/>
                  <a:gd name="T3" fmla="*/ 370 h 529"/>
                  <a:gd name="T4" fmla="*/ 280 w 994"/>
                  <a:gd name="T5" fmla="*/ 249 h 529"/>
                  <a:gd name="T6" fmla="*/ 127 w 994"/>
                  <a:gd name="T7" fmla="*/ 66 h 529"/>
                  <a:gd name="T8" fmla="*/ 0 w 994"/>
                  <a:gd name="T9" fmla="*/ 0 h 529"/>
                  <a:gd name="T10" fmla="*/ 22 w 994"/>
                  <a:gd name="T11" fmla="*/ 26 h 529"/>
                  <a:gd name="T12" fmla="*/ 0 w 994"/>
                  <a:gd name="T13" fmla="*/ 65 h 529"/>
                  <a:gd name="T14" fmla="*/ 30 w 994"/>
                  <a:gd name="T15" fmla="*/ 119 h 529"/>
                  <a:gd name="T16" fmla="*/ 75 w 994"/>
                  <a:gd name="T17" fmla="*/ 243 h 529"/>
                  <a:gd name="T18" fmla="*/ 45 w 994"/>
                  <a:gd name="T19" fmla="*/ 422 h 529"/>
                  <a:gd name="T20" fmla="*/ 200 w 994"/>
                  <a:gd name="T21" fmla="*/ 329 h 529"/>
                  <a:gd name="T22" fmla="*/ 592 w 994"/>
                  <a:gd name="T23" fmla="*/ 527 h 529"/>
                  <a:gd name="T24" fmla="*/ 994 w 994"/>
                  <a:gd name="T25" fmla="*/ 529 h 529"/>
                  <a:gd name="T26" fmla="*/ 828 w 994"/>
                  <a:gd name="T27" fmla="*/ 473 h 529"/>
                  <a:gd name="T28" fmla="*/ 636 w 994"/>
                  <a:gd name="T29" fmla="*/ 373 h 529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</a:gdLst>
                <a:ahLst/>
                <a:cxnLst>
                  <a:cxn ang="T30">
                    <a:pos x="T0" y="T1"/>
                  </a:cxn>
                  <a:cxn ang="T31">
                    <a:pos x="T2" y="T3"/>
                  </a:cxn>
                  <a:cxn ang="T32">
                    <a:pos x="T4" y="T5"/>
                  </a:cxn>
                  <a:cxn ang="T33">
                    <a:pos x="T6" y="T7"/>
                  </a:cxn>
                  <a:cxn ang="T34">
                    <a:pos x="T8" y="T9"/>
                  </a:cxn>
                  <a:cxn ang="T35">
                    <a:pos x="T10" y="T11"/>
                  </a:cxn>
                  <a:cxn ang="T36">
                    <a:pos x="T12" y="T13"/>
                  </a:cxn>
                  <a:cxn ang="T37">
                    <a:pos x="T14" y="T15"/>
                  </a:cxn>
                  <a:cxn ang="T38">
                    <a:pos x="T16" y="T17"/>
                  </a:cxn>
                  <a:cxn ang="T39">
                    <a:pos x="T18" y="T19"/>
                  </a:cxn>
                  <a:cxn ang="T40">
                    <a:pos x="T20" y="T21"/>
                  </a:cxn>
                  <a:cxn ang="T41">
                    <a:pos x="T22" y="T23"/>
                  </a:cxn>
                  <a:cxn ang="T42">
                    <a:pos x="T24" y="T25"/>
                  </a:cxn>
                  <a:cxn ang="T43">
                    <a:pos x="T26" y="T27"/>
                  </a:cxn>
                  <a:cxn ang="T44">
                    <a:pos x="T28" y="T29"/>
                  </a:cxn>
                </a:cxnLst>
                <a:rect l="0" t="0" r="r" b="b"/>
                <a:pathLst>
                  <a:path w="994" h="529">
                    <a:moveTo>
                      <a:pt x="636" y="373"/>
                    </a:moveTo>
                    <a:lnTo>
                      <a:pt x="495" y="370"/>
                    </a:lnTo>
                    <a:lnTo>
                      <a:pt x="280" y="249"/>
                    </a:lnTo>
                    <a:lnTo>
                      <a:pt x="127" y="66"/>
                    </a:lnTo>
                    <a:lnTo>
                      <a:pt x="0" y="0"/>
                    </a:lnTo>
                    <a:lnTo>
                      <a:pt x="22" y="26"/>
                    </a:lnTo>
                    <a:lnTo>
                      <a:pt x="0" y="65"/>
                    </a:lnTo>
                    <a:lnTo>
                      <a:pt x="30" y="119"/>
                    </a:lnTo>
                    <a:lnTo>
                      <a:pt x="75" y="243"/>
                    </a:lnTo>
                    <a:lnTo>
                      <a:pt x="45" y="422"/>
                    </a:lnTo>
                    <a:lnTo>
                      <a:pt x="200" y="329"/>
                    </a:lnTo>
                    <a:lnTo>
                      <a:pt x="592" y="527"/>
                    </a:lnTo>
                    <a:lnTo>
                      <a:pt x="994" y="529"/>
                    </a:lnTo>
                    <a:lnTo>
                      <a:pt x="828" y="473"/>
                    </a:lnTo>
                    <a:lnTo>
                      <a:pt x="636" y="373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800" b="1" i="1" u="sng" strike="noStrike" kern="1200" cap="none" spc="0" normalizeH="0" baseline="0" noProof="0">
                  <a:ln>
                    <a:noFill/>
                  </a:ln>
                  <a:solidFill>
                    <a:srgbClr val="090703"/>
                  </a:solidFill>
                  <a:effectLst/>
                  <a:uLnTx/>
                  <a:uFillTx/>
                  <a:latin typeface="VNI-Times" pitchFamily="2" charset="0"/>
                  <a:ea typeface="+mn-ea"/>
                  <a:cs typeface="+mn-cs"/>
                </a:endParaRPr>
              </a:p>
            </p:txBody>
          </p:sp>
          <p:sp>
            <p:nvSpPr>
              <p:cNvPr id="13" name="Freeform 10"/>
              <p:cNvSpPr>
                <a:spLocks/>
              </p:cNvSpPr>
              <p:nvPr userDrawn="1"/>
            </p:nvSpPr>
            <p:spPr bwMode="ltGray">
              <a:xfrm>
                <a:off x="2677" y="3792"/>
                <a:ext cx="186" cy="395"/>
              </a:xfrm>
              <a:custGeom>
                <a:avLst/>
                <a:gdLst>
                  <a:gd name="T0" fmla="*/ 36 w 186"/>
                  <a:gd name="T1" fmla="*/ 0 h 353"/>
                  <a:gd name="T2" fmla="*/ 54 w 186"/>
                  <a:gd name="T3" fmla="*/ 49 h 353"/>
                  <a:gd name="T4" fmla="*/ 24 w 186"/>
                  <a:gd name="T5" fmla="*/ 84 h 353"/>
                  <a:gd name="T6" fmla="*/ 18 w 186"/>
                  <a:gd name="T7" fmla="*/ 181 h 353"/>
                  <a:gd name="T8" fmla="*/ 42 w 186"/>
                  <a:gd name="T9" fmla="*/ 314 h 353"/>
                  <a:gd name="T10" fmla="*/ 48 w 186"/>
                  <a:gd name="T11" fmla="*/ 445 h 353"/>
                  <a:gd name="T12" fmla="*/ 0 w 186"/>
                  <a:gd name="T13" fmla="*/ 972 h 353"/>
                  <a:gd name="T14" fmla="*/ 54 w 186"/>
                  <a:gd name="T15" fmla="*/ 643 h 353"/>
                  <a:gd name="T16" fmla="*/ 84 w 186"/>
                  <a:gd name="T17" fmla="*/ 593 h 353"/>
                  <a:gd name="T18" fmla="*/ 126 w 186"/>
                  <a:gd name="T19" fmla="*/ 348 h 353"/>
                  <a:gd name="T20" fmla="*/ 144 w 186"/>
                  <a:gd name="T21" fmla="*/ 329 h 353"/>
                  <a:gd name="T22" fmla="*/ 144 w 186"/>
                  <a:gd name="T23" fmla="*/ 248 h 353"/>
                  <a:gd name="T24" fmla="*/ 186 w 186"/>
                  <a:gd name="T25" fmla="*/ 181 h 353"/>
                  <a:gd name="T26" fmla="*/ 162 w 186"/>
                  <a:gd name="T27" fmla="*/ 164 h 353"/>
                  <a:gd name="T28" fmla="*/ 36 w 186"/>
                  <a:gd name="T29" fmla="*/ 0 h 353"/>
                  <a:gd name="T30" fmla="*/ 36 w 186"/>
                  <a:gd name="T31" fmla="*/ 0 h 353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</a:gdLst>
                <a:ahLst/>
                <a:cxnLst>
                  <a:cxn ang="T32">
                    <a:pos x="T0" y="T1"/>
                  </a:cxn>
                  <a:cxn ang="T33">
                    <a:pos x="T2" y="T3"/>
                  </a:cxn>
                  <a:cxn ang="T34">
                    <a:pos x="T4" y="T5"/>
                  </a:cxn>
                  <a:cxn ang="T35">
                    <a:pos x="T6" y="T7"/>
                  </a:cxn>
                  <a:cxn ang="T36">
                    <a:pos x="T8" y="T9"/>
                  </a:cxn>
                  <a:cxn ang="T37">
                    <a:pos x="T10" y="T11"/>
                  </a:cxn>
                  <a:cxn ang="T38">
                    <a:pos x="T12" y="T13"/>
                  </a:cxn>
                  <a:cxn ang="T39">
                    <a:pos x="T14" y="T15"/>
                  </a:cxn>
                  <a:cxn ang="T40">
                    <a:pos x="T16" y="T17"/>
                  </a:cxn>
                  <a:cxn ang="T41">
                    <a:pos x="T18" y="T19"/>
                  </a:cxn>
                  <a:cxn ang="T42">
                    <a:pos x="T20" y="T21"/>
                  </a:cxn>
                  <a:cxn ang="T43">
                    <a:pos x="T22" y="T23"/>
                  </a:cxn>
                  <a:cxn ang="T44">
                    <a:pos x="T24" y="T25"/>
                  </a:cxn>
                  <a:cxn ang="T45">
                    <a:pos x="T26" y="T27"/>
                  </a:cxn>
                  <a:cxn ang="T46">
                    <a:pos x="T28" y="T29"/>
                  </a:cxn>
                  <a:cxn ang="T47">
                    <a:pos x="T30" y="T31"/>
                  </a:cxn>
                </a:cxnLst>
                <a:rect l="0" t="0" r="r" b="b"/>
                <a:pathLst>
                  <a:path w="186" h="353">
                    <a:moveTo>
                      <a:pt x="36" y="0"/>
                    </a:moveTo>
                    <a:lnTo>
                      <a:pt x="54" y="18"/>
                    </a:lnTo>
                    <a:lnTo>
                      <a:pt x="24" y="30"/>
                    </a:lnTo>
                    <a:lnTo>
                      <a:pt x="18" y="66"/>
                    </a:lnTo>
                    <a:lnTo>
                      <a:pt x="42" y="114"/>
                    </a:lnTo>
                    <a:lnTo>
                      <a:pt x="48" y="162"/>
                    </a:lnTo>
                    <a:lnTo>
                      <a:pt x="0" y="353"/>
                    </a:lnTo>
                    <a:lnTo>
                      <a:pt x="54" y="233"/>
                    </a:lnTo>
                    <a:lnTo>
                      <a:pt x="84" y="216"/>
                    </a:lnTo>
                    <a:lnTo>
                      <a:pt x="126" y="126"/>
                    </a:lnTo>
                    <a:lnTo>
                      <a:pt x="144" y="120"/>
                    </a:lnTo>
                    <a:lnTo>
                      <a:pt x="144" y="90"/>
                    </a:lnTo>
                    <a:lnTo>
                      <a:pt x="186" y="66"/>
                    </a:lnTo>
                    <a:lnTo>
                      <a:pt x="162" y="60"/>
                    </a:lnTo>
                    <a:lnTo>
                      <a:pt x="36" y="0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800" b="1" i="1" u="sng" strike="noStrike" kern="1200" cap="none" spc="0" normalizeH="0" baseline="0" noProof="0">
                  <a:ln>
                    <a:noFill/>
                  </a:ln>
                  <a:solidFill>
                    <a:srgbClr val="090703"/>
                  </a:solidFill>
                  <a:effectLst/>
                  <a:uLnTx/>
                  <a:uFillTx/>
                  <a:latin typeface="VNI-Times" pitchFamily="2" charset="0"/>
                  <a:ea typeface="+mn-ea"/>
                  <a:cs typeface="+mn-cs"/>
                </a:endParaRPr>
              </a:p>
            </p:txBody>
          </p:sp>
          <p:sp>
            <p:nvSpPr>
              <p:cNvPr id="14" name="Freeform 11"/>
              <p:cNvSpPr>
                <a:spLocks/>
              </p:cNvSpPr>
              <p:nvPr userDrawn="1"/>
            </p:nvSpPr>
            <p:spPr bwMode="ltGray">
              <a:xfrm>
                <a:off x="3030" y="3893"/>
                <a:ext cx="378" cy="271"/>
              </a:xfrm>
              <a:custGeom>
                <a:avLst/>
                <a:gdLst>
                  <a:gd name="T0" fmla="*/ 18 w 378"/>
                  <a:gd name="T1" fmla="*/ 0 h 271"/>
                  <a:gd name="T2" fmla="*/ 12 w 378"/>
                  <a:gd name="T3" fmla="*/ 13 h 271"/>
                  <a:gd name="T4" fmla="*/ 0 w 378"/>
                  <a:gd name="T5" fmla="*/ 40 h 271"/>
                  <a:gd name="T6" fmla="*/ 60 w 378"/>
                  <a:gd name="T7" fmla="*/ 121 h 271"/>
                  <a:gd name="T8" fmla="*/ 310 w 378"/>
                  <a:gd name="T9" fmla="*/ 271 h 271"/>
                  <a:gd name="T10" fmla="*/ 290 w 378"/>
                  <a:gd name="T11" fmla="*/ 139 h 271"/>
                  <a:gd name="T12" fmla="*/ 378 w 378"/>
                  <a:gd name="T13" fmla="*/ 76 h 271"/>
                  <a:gd name="T14" fmla="*/ 251 w 378"/>
                  <a:gd name="T15" fmla="*/ 94 h 271"/>
                  <a:gd name="T16" fmla="*/ 90 w 378"/>
                  <a:gd name="T17" fmla="*/ 54 h 271"/>
                  <a:gd name="T18" fmla="*/ 18 w 378"/>
                  <a:gd name="T19" fmla="*/ 0 h 271"/>
                  <a:gd name="T20" fmla="*/ 18 w 378"/>
                  <a:gd name="T21" fmla="*/ 0 h 271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0" t="0" r="r" b="b"/>
                <a:pathLst>
                  <a:path w="378" h="271">
                    <a:moveTo>
                      <a:pt x="18" y="0"/>
                    </a:moveTo>
                    <a:lnTo>
                      <a:pt x="12" y="13"/>
                    </a:lnTo>
                    <a:lnTo>
                      <a:pt x="0" y="40"/>
                    </a:lnTo>
                    <a:lnTo>
                      <a:pt x="60" y="121"/>
                    </a:lnTo>
                    <a:lnTo>
                      <a:pt x="310" y="271"/>
                    </a:lnTo>
                    <a:lnTo>
                      <a:pt x="290" y="139"/>
                    </a:lnTo>
                    <a:lnTo>
                      <a:pt x="378" y="76"/>
                    </a:lnTo>
                    <a:lnTo>
                      <a:pt x="251" y="94"/>
                    </a:lnTo>
                    <a:lnTo>
                      <a:pt x="90" y="54"/>
                    </a:lnTo>
                    <a:lnTo>
                      <a:pt x="18" y="0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800" b="1" i="1" u="sng" strike="noStrike" kern="1200" cap="none" spc="0" normalizeH="0" baseline="0" noProof="0">
                  <a:ln>
                    <a:noFill/>
                  </a:ln>
                  <a:solidFill>
                    <a:srgbClr val="090703"/>
                  </a:solidFill>
                  <a:effectLst/>
                  <a:uLnTx/>
                  <a:uFillTx/>
                  <a:latin typeface="VNI-Times" pitchFamily="2" charset="0"/>
                  <a:ea typeface="+mn-ea"/>
                  <a:cs typeface="+mn-cs"/>
                </a:endParaRPr>
              </a:p>
            </p:txBody>
          </p:sp>
          <p:sp>
            <p:nvSpPr>
              <p:cNvPr id="15" name="Freeform 12"/>
              <p:cNvSpPr>
                <a:spLocks/>
              </p:cNvSpPr>
              <p:nvPr userDrawn="1"/>
            </p:nvSpPr>
            <p:spPr bwMode="ltGray">
              <a:xfrm>
                <a:off x="3628" y="3866"/>
                <a:ext cx="155" cy="74"/>
              </a:xfrm>
              <a:custGeom>
                <a:avLst/>
                <a:gdLst>
                  <a:gd name="T0" fmla="*/ 114 w 155"/>
                  <a:gd name="T1" fmla="*/ 0 h 66"/>
                  <a:gd name="T2" fmla="*/ 0 w 155"/>
                  <a:gd name="T3" fmla="*/ 0 h 66"/>
                  <a:gd name="T4" fmla="*/ 0 w 155"/>
                  <a:gd name="T5" fmla="*/ 0 h 66"/>
                  <a:gd name="T6" fmla="*/ 6 w 155"/>
                  <a:gd name="T7" fmla="*/ 17 h 66"/>
                  <a:gd name="T8" fmla="*/ 6 w 155"/>
                  <a:gd name="T9" fmla="*/ 49 h 66"/>
                  <a:gd name="T10" fmla="*/ 0 w 155"/>
                  <a:gd name="T11" fmla="*/ 68 h 66"/>
                  <a:gd name="T12" fmla="*/ 78 w 155"/>
                  <a:gd name="T13" fmla="*/ 166 h 66"/>
                  <a:gd name="T14" fmla="*/ 96 w 155"/>
                  <a:gd name="T15" fmla="*/ 117 h 66"/>
                  <a:gd name="T16" fmla="*/ 155 w 155"/>
                  <a:gd name="T17" fmla="*/ 185 h 66"/>
                  <a:gd name="T18" fmla="*/ 126 w 155"/>
                  <a:gd name="T19" fmla="*/ 68 h 66"/>
                  <a:gd name="T20" fmla="*/ 149 w 155"/>
                  <a:gd name="T21" fmla="*/ 0 h 66"/>
                  <a:gd name="T22" fmla="*/ 114 w 155"/>
                  <a:gd name="T23" fmla="*/ 0 h 66"/>
                  <a:gd name="T24" fmla="*/ 114 w 155"/>
                  <a:gd name="T25" fmla="*/ 0 h 6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0" t="0" r="r" b="b"/>
                <a:pathLst>
                  <a:path w="155" h="66">
                    <a:moveTo>
                      <a:pt x="114" y="0"/>
                    </a:moveTo>
                    <a:lnTo>
                      <a:pt x="0" y="0"/>
                    </a:lnTo>
                    <a:lnTo>
                      <a:pt x="6" y="6"/>
                    </a:lnTo>
                    <a:lnTo>
                      <a:pt x="6" y="18"/>
                    </a:lnTo>
                    <a:lnTo>
                      <a:pt x="0" y="24"/>
                    </a:lnTo>
                    <a:lnTo>
                      <a:pt x="78" y="60"/>
                    </a:lnTo>
                    <a:lnTo>
                      <a:pt x="96" y="42"/>
                    </a:lnTo>
                    <a:lnTo>
                      <a:pt x="155" y="66"/>
                    </a:lnTo>
                    <a:lnTo>
                      <a:pt x="126" y="24"/>
                    </a:lnTo>
                    <a:lnTo>
                      <a:pt x="149" y="0"/>
                    </a:lnTo>
                    <a:lnTo>
                      <a:pt x="114" y="0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800" b="1" i="1" u="sng" strike="noStrike" kern="1200" cap="none" spc="0" normalizeH="0" baseline="0" noProof="0">
                  <a:ln>
                    <a:noFill/>
                  </a:ln>
                  <a:solidFill>
                    <a:srgbClr val="090703"/>
                  </a:solidFill>
                  <a:effectLst/>
                  <a:uLnTx/>
                  <a:uFillTx/>
                  <a:latin typeface="VNI-Times" pitchFamily="2" charset="0"/>
                  <a:ea typeface="+mn-ea"/>
                  <a:cs typeface="+mn-cs"/>
                </a:endParaRPr>
              </a:p>
            </p:txBody>
          </p:sp>
          <p:sp>
            <p:nvSpPr>
              <p:cNvPr id="16" name="Freeform 13"/>
              <p:cNvSpPr>
                <a:spLocks/>
              </p:cNvSpPr>
              <p:nvPr userDrawn="1"/>
            </p:nvSpPr>
            <p:spPr bwMode="ltGray">
              <a:xfrm>
                <a:off x="2486" y="3859"/>
                <a:ext cx="42" cy="81"/>
              </a:xfrm>
              <a:custGeom>
                <a:avLst/>
                <a:gdLst>
                  <a:gd name="T0" fmla="*/ 6 w 42"/>
                  <a:gd name="T1" fmla="*/ 105 h 72"/>
                  <a:gd name="T2" fmla="*/ 0 w 42"/>
                  <a:gd name="T3" fmla="*/ 53 h 72"/>
                  <a:gd name="T4" fmla="*/ 12 w 42"/>
                  <a:gd name="T5" fmla="*/ 18 h 72"/>
                  <a:gd name="T6" fmla="*/ 0 w 42"/>
                  <a:gd name="T7" fmla="*/ 18 h 72"/>
                  <a:gd name="T8" fmla="*/ 12 w 42"/>
                  <a:gd name="T9" fmla="*/ 18 h 72"/>
                  <a:gd name="T10" fmla="*/ 24 w 42"/>
                  <a:gd name="T11" fmla="*/ 18 h 72"/>
                  <a:gd name="T12" fmla="*/ 36 w 42"/>
                  <a:gd name="T13" fmla="*/ 18 h 72"/>
                  <a:gd name="T14" fmla="*/ 42 w 42"/>
                  <a:gd name="T15" fmla="*/ 0 h 72"/>
                  <a:gd name="T16" fmla="*/ 30 w 42"/>
                  <a:gd name="T17" fmla="*/ 53 h 72"/>
                  <a:gd name="T18" fmla="*/ 42 w 42"/>
                  <a:gd name="T19" fmla="*/ 141 h 72"/>
                  <a:gd name="T20" fmla="*/ 12 w 42"/>
                  <a:gd name="T21" fmla="*/ 206 h 72"/>
                  <a:gd name="T22" fmla="*/ 6 w 42"/>
                  <a:gd name="T23" fmla="*/ 105 h 72"/>
                  <a:gd name="T24" fmla="*/ 6 w 42"/>
                  <a:gd name="T25" fmla="*/ 105 h 72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0" t="0" r="r" b="b"/>
                <a:pathLst>
                  <a:path w="42" h="72">
                    <a:moveTo>
                      <a:pt x="6" y="36"/>
                    </a:moveTo>
                    <a:lnTo>
                      <a:pt x="0" y="18"/>
                    </a:lnTo>
                    <a:lnTo>
                      <a:pt x="12" y="6"/>
                    </a:lnTo>
                    <a:lnTo>
                      <a:pt x="0" y="6"/>
                    </a:lnTo>
                    <a:lnTo>
                      <a:pt x="12" y="6"/>
                    </a:lnTo>
                    <a:lnTo>
                      <a:pt x="24" y="6"/>
                    </a:lnTo>
                    <a:lnTo>
                      <a:pt x="36" y="6"/>
                    </a:lnTo>
                    <a:lnTo>
                      <a:pt x="42" y="0"/>
                    </a:lnTo>
                    <a:lnTo>
                      <a:pt x="30" y="18"/>
                    </a:lnTo>
                    <a:lnTo>
                      <a:pt x="42" y="48"/>
                    </a:lnTo>
                    <a:lnTo>
                      <a:pt x="12" y="72"/>
                    </a:lnTo>
                    <a:lnTo>
                      <a:pt x="6" y="36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800" b="1" i="1" u="sng" strike="noStrike" kern="1200" cap="none" spc="0" normalizeH="0" baseline="0" noProof="0">
                  <a:ln>
                    <a:noFill/>
                  </a:ln>
                  <a:solidFill>
                    <a:srgbClr val="090703"/>
                  </a:solidFill>
                  <a:effectLst/>
                  <a:uLnTx/>
                  <a:uFillTx/>
                  <a:latin typeface="VNI-Times" pitchFamily="2" charset="0"/>
                  <a:ea typeface="+mn-ea"/>
                  <a:cs typeface="+mn-cs"/>
                </a:endParaRPr>
              </a:p>
            </p:txBody>
          </p:sp>
        </p:grpSp>
        <p:sp>
          <p:nvSpPr>
            <p:cNvPr id="11" name="Freeform 14"/>
            <p:cNvSpPr>
              <a:spLocks/>
            </p:cNvSpPr>
            <p:nvPr userDrawn="1"/>
          </p:nvSpPr>
          <p:spPr bwMode="ltGray">
            <a:xfrm>
              <a:off x="0" y="3792"/>
              <a:ext cx="3976" cy="535"/>
            </a:xfrm>
            <a:custGeom>
              <a:avLst/>
              <a:gdLst>
                <a:gd name="T0" fmla="*/ 3976 w 3976"/>
                <a:gd name="T1" fmla="*/ 527 h 527"/>
                <a:gd name="T2" fmla="*/ 3970 w 3976"/>
                <a:gd name="T3" fmla="*/ 527 h 527"/>
                <a:gd name="T4" fmla="*/ 3844 w 3976"/>
                <a:gd name="T5" fmla="*/ 509 h 527"/>
                <a:gd name="T6" fmla="*/ 2487 w 3976"/>
                <a:gd name="T7" fmla="*/ 305 h 527"/>
                <a:gd name="T8" fmla="*/ 2039 w 3976"/>
                <a:gd name="T9" fmla="*/ 36 h 527"/>
                <a:gd name="T10" fmla="*/ 1907 w 3976"/>
                <a:gd name="T11" fmla="*/ 24 h 527"/>
                <a:gd name="T12" fmla="*/ 1883 w 3976"/>
                <a:gd name="T13" fmla="*/ 54 h 527"/>
                <a:gd name="T14" fmla="*/ 1859 w 3976"/>
                <a:gd name="T15" fmla="*/ 54 h 527"/>
                <a:gd name="T16" fmla="*/ 1830 w 3976"/>
                <a:gd name="T17" fmla="*/ 30 h 527"/>
                <a:gd name="T18" fmla="*/ 1704 w 3976"/>
                <a:gd name="T19" fmla="*/ 102 h 527"/>
                <a:gd name="T20" fmla="*/ 1608 w 3976"/>
                <a:gd name="T21" fmla="*/ 126 h 527"/>
                <a:gd name="T22" fmla="*/ 1561 w 3976"/>
                <a:gd name="T23" fmla="*/ 132 h 527"/>
                <a:gd name="T24" fmla="*/ 1495 w 3976"/>
                <a:gd name="T25" fmla="*/ 102 h 527"/>
                <a:gd name="T26" fmla="*/ 1357 w 3976"/>
                <a:gd name="T27" fmla="*/ 126 h 527"/>
                <a:gd name="T28" fmla="*/ 1285 w 3976"/>
                <a:gd name="T29" fmla="*/ 24 h 527"/>
                <a:gd name="T30" fmla="*/ 1280 w 3976"/>
                <a:gd name="T31" fmla="*/ 18 h 527"/>
                <a:gd name="T32" fmla="*/ 1262 w 3976"/>
                <a:gd name="T33" fmla="*/ 12 h 527"/>
                <a:gd name="T34" fmla="*/ 1238 w 3976"/>
                <a:gd name="T35" fmla="*/ 6 h 527"/>
                <a:gd name="T36" fmla="*/ 1220 w 3976"/>
                <a:gd name="T37" fmla="*/ 0 h 527"/>
                <a:gd name="T38" fmla="*/ 1196 w 3976"/>
                <a:gd name="T39" fmla="*/ 0 h 527"/>
                <a:gd name="T40" fmla="*/ 1166 w 3976"/>
                <a:gd name="T41" fmla="*/ 0 h 527"/>
                <a:gd name="T42" fmla="*/ 1142 w 3976"/>
                <a:gd name="T43" fmla="*/ 0 h 527"/>
                <a:gd name="T44" fmla="*/ 1136 w 3976"/>
                <a:gd name="T45" fmla="*/ 0 h 527"/>
                <a:gd name="T46" fmla="*/ 1130 w 3976"/>
                <a:gd name="T47" fmla="*/ 0 h 527"/>
                <a:gd name="T48" fmla="*/ 1124 w 3976"/>
                <a:gd name="T49" fmla="*/ 6 h 527"/>
                <a:gd name="T50" fmla="*/ 1118 w 3976"/>
                <a:gd name="T51" fmla="*/ 12 h 527"/>
                <a:gd name="T52" fmla="*/ 1100 w 3976"/>
                <a:gd name="T53" fmla="*/ 18 h 527"/>
                <a:gd name="T54" fmla="*/ 1088 w 3976"/>
                <a:gd name="T55" fmla="*/ 18 h 527"/>
                <a:gd name="T56" fmla="*/ 1070 w 3976"/>
                <a:gd name="T57" fmla="*/ 24 h 527"/>
                <a:gd name="T58" fmla="*/ 1052 w 3976"/>
                <a:gd name="T59" fmla="*/ 30 h 527"/>
                <a:gd name="T60" fmla="*/ 1034 w 3976"/>
                <a:gd name="T61" fmla="*/ 36 h 527"/>
                <a:gd name="T62" fmla="*/ 1028 w 3976"/>
                <a:gd name="T63" fmla="*/ 42 h 527"/>
                <a:gd name="T64" fmla="*/ 969 w 3976"/>
                <a:gd name="T65" fmla="*/ 60 h 527"/>
                <a:gd name="T66" fmla="*/ 921 w 3976"/>
                <a:gd name="T67" fmla="*/ 72 h 527"/>
                <a:gd name="T68" fmla="*/ 855 w 3976"/>
                <a:gd name="T69" fmla="*/ 48 h 527"/>
                <a:gd name="T70" fmla="*/ 825 w 3976"/>
                <a:gd name="T71" fmla="*/ 48 h 527"/>
                <a:gd name="T72" fmla="*/ 759 w 3976"/>
                <a:gd name="T73" fmla="*/ 72 h 527"/>
                <a:gd name="T74" fmla="*/ 735 w 3976"/>
                <a:gd name="T75" fmla="*/ 72 h 527"/>
                <a:gd name="T76" fmla="*/ 706 w 3976"/>
                <a:gd name="T77" fmla="*/ 60 h 527"/>
                <a:gd name="T78" fmla="*/ 640 w 3976"/>
                <a:gd name="T79" fmla="*/ 60 h 527"/>
                <a:gd name="T80" fmla="*/ 544 w 3976"/>
                <a:gd name="T81" fmla="*/ 72 h 527"/>
                <a:gd name="T82" fmla="*/ 389 w 3976"/>
                <a:gd name="T83" fmla="*/ 18 h 527"/>
                <a:gd name="T84" fmla="*/ 323 w 3976"/>
                <a:gd name="T85" fmla="*/ 60 h 527"/>
                <a:gd name="T86" fmla="*/ 317 w 3976"/>
                <a:gd name="T87" fmla="*/ 60 h 527"/>
                <a:gd name="T88" fmla="*/ 305 w 3976"/>
                <a:gd name="T89" fmla="*/ 72 h 527"/>
                <a:gd name="T90" fmla="*/ 287 w 3976"/>
                <a:gd name="T91" fmla="*/ 78 h 527"/>
                <a:gd name="T92" fmla="*/ 263 w 3976"/>
                <a:gd name="T93" fmla="*/ 90 h 527"/>
                <a:gd name="T94" fmla="*/ 203 w 3976"/>
                <a:gd name="T95" fmla="*/ 120 h 527"/>
                <a:gd name="T96" fmla="*/ 149 w 3976"/>
                <a:gd name="T97" fmla="*/ 150 h 527"/>
                <a:gd name="T98" fmla="*/ 78 w 3976"/>
                <a:gd name="T99" fmla="*/ 168 h 527"/>
                <a:gd name="T100" fmla="*/ 0 w 3976"/>
                <a:gd name="T101" fmla="*/ 180 h 527"/>
                <a:gd name="T102" fmla="*/ 0 w 3976"/>
                <a:gd name="T103" fmla="*/ 527 h 527"/>
                <a:gd name="T104" fmla="*/ 1010 w 3976"/>
                <a:gd name="T105" fmla="*/ 527 h 527"/>
                <a:gd name="T106" fmla="*/ 3725 w 3976"/>
                <a:gd name="T107" fmla="*/ 527 h 527"/>
                <a:gd name="T108" fmla="*/ 3976 w 3976"/>
                <a:gd name="T109" fmla="*/ 527 h 527"/>
                <a:gd name="T110" fmla="*/ 3976 w 3976"/>
                <a:gd name="T111" fmla="*/ 527 h 5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3976" h="527">
                  <a:moveTo>
                    <a:pt x="3976" y="527"/>
                  </a:moveTo>
                  <a:lnTo>
                    <a:pt x="3970" y="527"/>
                  </a:lnTo>
                  <a:lnTo>
                    <a:pt x="3844" y="509"/>
                  </a:lnTo>
                  <a:lnTo>
                    <a:pt x="2487" y="305"/>
                  </a:lnTo>
                  <a:lnTo>
                    <a:pt x="2039" y="36"/>
                  </a:lnTo>
                  <a:lnTo>
                    <a:pt x="1907" y="24"/>
                  </a:lnTo>
                  <a:lnTo>
                    <a:pt x="1883" y="54"/>
                  </a:lnTo>
                  <a:lnTo>
                    <a:pt x="1859" y="54"/>
                  </a:lnTo>
                  <a:lnTo>
                    <a:pt x="1830" y="30"/>
                  </a:lnTo>
                  <a:lnTo>
                    <a:pt x="1704" y="102"/>
                  </a:lnTo>
                  <a:lnTo>
                    <a:pt x="1608" y="126"/>
                  </a:lnTo>
                  <a:lnTo>
                    <a:pt x="1561" y="132"/>
                  </a:lnTo>
                  <a:lnTo>
                    <a:pt x="1495" y="102"/>
                  </a:lnTo>
                  <a:lnTo>
                    <a:pt x="1357" y="126"/>
                  </a:lnTo>
                  <a:lnTo>
                    <a:pt x="1285" y="24"/>
                  </a:lnTo>
                  <a:lnTo>
                    <a:pt x="1280" y="18"/>
                  </a:lnTo>
                  <a:lnTo>
                    <a:pt x="1262" y="12"/>
                  </a:lnTo>
                  <a:lnTo>
                    <a:pt x="1238" y="6"/>
                  </a:lnTo>
                  <a:lnTo>
                    <a:pt x="1220" y="0"/>
                  </a:lnTo>
                  <a:lnTo>
                    <a:pt x="1196" y="0"/>
                  </a:lnTo>
                  <a:lnTo>
                    <a:pt x="1166" y="0"/>
                  </a:lnTo>
                  <a:lnTo>
                    <a:pt x="1142" y="0"/>
                  </a:lnTo>
                  <a:lnTo>
                    <a:pt x="1136" y="0"/>
                  </a:lnTo>
                  <a:lnTo>
                    <a:pt x="1130" y="0"/>
                  </a:lnTo>
                  <a:lnTo>
                    <a:pt x="1124" y="6"/>
                  </a:lnTo>
                  <a:lnTo>
                    <a:pt x="1118" y="12"/>
                  </a:lnTo>
                  <a:lnTo>
                    <a:pt x="1100" y="18"/>
                  </a:lnTo>
                  <a:lnTo>
                    <a:pt x="1088" y="18"/>
                  </a:lnTo>
                  <a:lnTo>
                    <a:pt x="1070" y="24"/>
                  </a:lnTo>
                  <a:lnTo>
                    <a:pt x="1052" y="30"/>
                  </a:lnTo>
                  <a:lnTo>
                    <a:pt x="1034" y="36"/>
                  </a:lnTo>
                  <a:lnTo>
                    <a:pt x="1028" y="42"/>
                  </a:lnTo>
                  <a:lnTo>
                    <a:pt x="969" y="60"/>
                  </a:lnTo>
                  <a:lnTo>
                    <a:pt x="921" y="72"/>
                  </a:lnTo>
                  <a:lnTo>
                    <a:pt x="855" y="48"/>
                  </a:lnTo>
                  <a:lnTo>
                    <a:pt x="825" y="48"/>
                  </a:lnTo>
                  <a:lnTo>
                    <a:pt x="759" y="72"/>
                  </a:lnTo>
                  <a:lnTo>
                    <a:pt x="735" y="72"/>
                  </a:lnTo>
                  <a:lnTo>
                    <a:pt x="706" y="60"/>
                  </a:lnTo>
                  <a:lnTo>
                    <a:pt x="640" y="60"/>
                  </a:lnTo>
                  <a:lnTo>
                    <a:pt x="544" y="72"/>
                  </a:lnTo>
                  <a:lnTo>
                    <a:pt x="389" y="18"/>
                  </a:lnTo>
                  <a:lnTo>
                    <a:pt x="323" y="60"/>
                  </a:lnTo>
                  <a:lnTo>
                    <a:pt x="317" y="60"/>
                  </a:lnTo>
                  <a:lnTo>
                    <a:pt x="305" y="72"/>
                  </a:lnTo>
                  <a:lnTo>
                    <a:pt x="287" y="78"/>
                  </a:lnTo>
                  <a:lnTo>
                    <a:pt x="263" y="90"/>
                  </a:lnTo>
                  <a:lnTo>
                    <a:pt x="203" y="120"/>
                  </a:lnTo>
                  <a:lnTo>
                    <a:pt x="149" y="150"/>
                  </a:lnTo>
                  <a:lnTo>
                    <a:pt x="78" y="168"/>
                  </a:lnTo>
                  <a:lnTo>
                    <a:pt x="0" y="180"/>
                  </a:lnTo>
                  <a:lnTo>
                    <a:pt x="0" y="527"/>
                  </a:lnTo>
                  <a:lnTo>
                    <a:pt x="1010" y="527"/>
                  </a:lnTo>
                  <a:lnTo>
                    <a:pt x="3725" y="527"/>
                  </a:lnTo>
                  <a:lnTo>
                    <a:pt x="3976" y="527"/>
                  </a:lnTo>
                  <a:lnTo>
                    <a:pt x="3976" y="527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tint val="75686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800" b="1" i="1" u="sng" strike="noStrike" kern="1200" cap="none" spc="0" normalizeH="0" baseline="0" noProof="0">
                <a:ln>
                  <a:noFill/>
                </a:ln>
                <a:solidFill>
                  <a:srgbClr val="090703"/>
                </a:solidFill>
                <a:effectLst/>
                <a:uLnTx/>
                <a:uFillTx/>
                <a:latin typeface="VNI-Times" pitchFamily="2" charset="0"/>
                <a:ea typeface="+mn-ea"/>
                <a:cs typeface="+mn-cs"/>
              </a:endParaRPr>
            </a:p>
          </p:txBody>
        </p:sp>
      </p:grpSp>
      <p:grpSp>
        <p:nvGrpSpPr>
          <p:cNvPr id="17" name="Group 15"/>
          <p:cNvGrpSpPr>
            <a:grpSpLocks/>
          </p:cNvGrpSpPr>
          <p:nvPr/>
        </p:nvGrpSpPr>
        <p:grpSpPr bwMode="auto">
          <a:xfrm>
            <a:off x="836085" y="6021388"/>
            <a:ext cx="7579783" cy="849312"/>
            <a:chOff x="395" y="3793"/>
            <a:chExt cx="3581" cy="535"/>
          </a:xfrm>
        </p:grpSpPr>
        <p:sp>
          <p:nvSpPr>
            <p:cNvPr id="18" name="Freeform 16"/>
            <p:cNvSpPr>
              <a:spLocks/>
            </p:cNvSpPr>
            <p:nvPr userDrawn="1"/>
          </p:nvSpPr>
          <p:spPr bwMode="auto">
            <a:xfrm>
              <a:off x="1196" y="3793"/>
              <a:ext cx="365" cy="291"/>
            </a:xfrm>
            <a:custGeom>
              <a:avLst/>
              <a:gdLst>
                <a:gd name="T0" fmla="*/ 24 w 365"/>
                <a:gd name="T1" fmla="*/ 24 h 287"/>
                <a:gd name="T2" fmla="*/ 0 w 365"/>
                <a:gd name="T3" fmla="*/ 69 h 287"/>
                <a:gd name="T4" fmla="*/ 66 w 365"/>
                <a:gd name="T5" fmla="*/ 126 h 287"/>
                <a:gd name="T6" fmla="*/ 143 w 365"/>
                <a:gd name="T7" fmla="*/ 207 h 287"/>
                <a:gd name="T8" fmla="*/ 191 w 365"/>
                <a:gd name="T9" fmla="*/ 189 h 287"/>
                <a:gd name="T10" fmla="*/ 341 w 365"/>
                <a:gd name="T11" fmla="*/ 323 h 287"/>
                <a:gd name="T12" fmla="*/ 305 w 365"/>
                <a:gd name="T13" fmla="*/ 198 h 287"/>
                <a:gd name="T14" fmla="*/ 365 w 365"/>
                <a:gd name="T15" fmla="*/ 150 h 287"/>
                <a:gd name="T16" fmla="*/ 359 w 365"/>
                <a:gd name="T17" fmla="*/ 144 h 287"/>
                <a:gd name="T18" fmla="*/ 335 w 365"/>
                <a:gd name="T19" fmla="*/ 132 h 287"/>
                <a:gd name="T20" fmla="*/ 299 w 365"/>
                <a:gd name="T21" fmla="*/ 99 h 287"/>
                <a:gd name="T22" fmla="*/ 257 w 365"/>
                <a:gd name="T23" fmla="*/ 81 h 287"/>
                <a:gd name="T24" fmla="*/ 215 w 365"/>
                <a:gd name="T25" fmla="*/ 63 h 287"/>
                <a:gd name="T26" fmla="*/ 173 w 365"/>
                <a:gd name="T27" fmla="*/ 45 h 287"/>
                <a:gd name="T28" fmla="*/ 143 w 365"/>
                <a:gd name="T29" fmla="*/ 24 h 287"/>
                <a:gd name="T30" fmla="*/ 131 w 365"/>
                <a:gd name="T31" fmla="*/ 18 h 287"/>
                <a:gd name="T32" fmla="*/ 107 w 365"/>
                <a:gd name="T33" fmla="*/ 18 h 287"/>
                <a:gd name="T34" fmla="*/ 95 w 365"/>
                <a:gd name="T35" fmla="*/ 18 h 287"/>
                <a:gd name="T36" fmla="*/ 72 w 365"/>
                <a:gd name="T37" fmla="*/ 12 h 287"/>
                <a:gd name="T38" fmla="*/ 66 w 365"/>
                <a:gd name="T39" fmla="*/ 12 h 287"/>
                <a:gd name="T40" fmla="*/ 54 w 365"/>
                <a:gd name="T41" fmla="*/ 6 h 287"/>
                <a:gd name="T42" fmla="*/ 42 w 365"/>
                <a:gd name="T43" fmla="*/ 0 h 287"/>
                <a:gd name="T44" fmla="*/ 30 w 365"/>
                <a:gd name="T45" fmla="*/ 0 h 287"/>
                <a:gd name="T46" fmla="*/ 24 w 365"/>
                <a:gd name="T47" fmla="*/ 24 h 287"/>
                <a:gd name="T48" fmla="*/ 24 w 365"/>
                <a:gd name="T49" fmla="*/ 24 h 287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0" t="0" r="r" b="b"/>
              <a:pathLst>
                <a:path w="365" h="287">
                  <a:moveTo>
                    <a:pt x="24" y="24"/>
                  </a:moveTo>
                  <a:lnTo>
                    <a:pt x="0" y="60"/>
                  </a:lnTo>
                  <a:lnTo>
                    <a:pt x="66" y="108"/>
                  </a:lnTo>
                  <a:lnTo>
                    <a:pt x="143" y="180"/>
                  </a:lnTo>
                  <a:lnTo>
                    <a:pt x="191" y="168"/>
                  </a:lnTo>
                  <a:lnTo>
                    <a:pt x="341" y="287"/>
                  </a:lnTo>
                  <a:lnTo>
                    <a:pt x="305" y="174"/>
                  </a:lnTo>
                  <a:lnTo>
                    <a:pt x="365" y="132"/>
                  </a:lnTo>
                  <a:lnTo>
                    <a:pt x="359" y="126"/>
                  </a:lnTo>
                  <a:lnTo>
                    <a:pt x="335" y="114"/>
                  </a:lnTo>
                  <a:lnTo>
                    <a:pt x="299" y="90"/>
                  </a:lnTo>
                  <a:lnTo>
                    <a:pt x="257" y="72"/>
                  </a:lnTo>
                  <a:lnTo>
                    <a:pt x="215" y="54"/>
                  </a:lnTo>
                  <a:lnTo>
                    <a:pt x="173" y="36"/>
                  </a:lnTo>
                  <a:lnTo>
                    <a:pt x="143" y="24"/>
                  </a:lnTo>
                  <a:lnTo>
                    <a:pt x="131" y="18"/>
                  </a:lnTo>
                  <a:lnTo>
                    <a:pt x="107" y="18"/>
                  </a:lnTo>
                  <a:lnTo>
                    <a:pt x="95" y="18"/>
                  </a:lnTo>
                  <a:lnTo>
                    <a:pt x="72" y="12"/>
                  </a:lnTo>
                  <a:lnTo>
                    <a:pt x="66" y="12"/>
                  </a:lnTo>
                  <a:lnTo>
                    <a:pt x="54" y="6"/>
                  </a:lnTo>
                  <a:lnTo>
                    <a:pt x="42" y="0"/>
                  </a:lnTo>
                  <a:lnTo>
                    <a:pt x="30" y="0"/>
                  </a:lnTo>
                  <a:lnTo>
                    <a:pt x="24" y="24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800" b="1" i="1" u="sng" strike="noStrike" kern="1200" cap="none" spc="0" normalizeH="0" baseline="0" noProof="0">
                <a:ln>
                  <a:noFill/>
                </a:ln>
                <a:solidFill>
                  <a:srgbClr val="090703"/>
                </a:solidFill>
                <a:effectLst/>
                <a:uLnTx/>
                <a:uFillTx/>
                <a:latin typeface="VNI-Times" pitchFamily="2" charset="0"/>
                <a:ea typeface="+mn-ea"/>
                <a:cs typeface="+mn-cs"/>
              </a:endParaRPr>
            </a:p>
          </p:txBody>
        </p:sp>
        <p:sp>
          <p:nvSpPr>
            <p:cNvPr id="19" name="Freeform 17"/>
            <p:cNvSpPr>
              <a:spLocks/>
            </p:cNvSpPr>
            <p:nvPr userDrawn="1"/>
          </p:nvSpPr>
          <p:spPr bwMode="auto">
            <a:xfrm>
              <a:off x="1943" y="3829"/>
              <a:ext cx="2033" cy="499"/>
            </a:xfrm>
            <a:custGeom>
              <a:avLst/>
              <a:gdLst>
                <a:gd name="T0" fmla="*/ 186 w 2033"/>
                <a:gd name="T1" fmla="*/ 18 h 499"/>
                <a:gd name="T2" fmla="*/ 138 w 2033"/>
                <a:gd name="T3" fmla="*/ 6 h 499"/>
                <a:gd name="T4" fmla="*/ 96 w 2033"/>
                <a:gd name="T5" fmla="*/ 0 h 499"/>
                <a:gd name="T6" fmla="*/ 36 w 2033"/>
                <a:gd name="T7" fmla="*/ 0 h 499"/>
                <a:gd name="T8" fmla="*/ 12 w 2033"/>
                <a:gd name="T9" fmla="*/ 25 h 499"/>
                <a:gd name="T10" fmla="*/ 0 w 2033"/>
                <a:gd name="T11" fmla="*/ 128 h 499"/>
                <a:gd name="T12" fmla="*/ 60 w 2033"/>
                <a:gd name="T13" fmla="*/ 104 h 499"/>
                <a:gd name="T14" fmla="*/ 90 w 2033"/>
                <a:gd name="T15" fmla="*/ 134 h 499"/>
                <a:gd name="T16" fmla="*/ 150 w 2033"/>
                <a:gd name="T17" fmla="*/ 153 h 499"/>
                <a:gd name="T18" fmla="*/ 209 w 2033"/>
                <a:gd name="T19" fmla="*/ 273 h 499"/>
                <a:gd name="T20" fmla="*/ 401 w 2033"/>
                <a:gd name="T21" fmla="*/ 359 h 499"/>
                <a:gd name="T22" fmla="*/ 777 w 2033"/>
                <a:gd name="T23" fmla="*/ 359 h 499"/>
                <a:gd name="T24" fmla="*/ 2033 w 2033"/>
                <a:gd name="T25" fmla="*/ 499 h 499"/>
                <a:gd name="T26" fmla="*/ 2033 w 2033"/>
                <a:gd name="T27" fmla="*/ 499 h 499"/>
                <a:gd name="T28" fmla="*/ 1991 w 2033"/>
                <a:gd name="T29" fmla="*/ 493 h 499"/>
                <a:gd name="T30" fmla="*/ 676 w 2033"/>
                <a:gd name="T31" fmla="*/ 243 h 499"/>
                <a:gd name="T32" fmla="*/ 514 w 2033"/>
                <a:gd name="T33" fmla="*/ 159 h 499"/>
                <a:gd name="T34" fmla="*/ 425 w 2033"/>
                <a:gd name="T35" fmla="*/ 110 h 499"/>
                <a:gd name="T36" fmla="*/ 365 w 2033"/>
                <a:gd name="T37" fmla="*/ 92 h 499"/>
                <a:gd name="T38" fmla="*/ 281 w 2033"/>
                <a:gd name="T39" fmla="*/ 61 h 499"/>
                <a:gd name="T40" fmla="*/ 186 w 2033"/>
                <a:gd name="T41" fmla="*/ 18 h 499"/>
                <a:gd name="T42" fmla="*/ 186 w 2033"/>
                <a:gd name="T43" fmla="*/ 18 h 499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0" t="0" r="r" b="b"/>
              <a:pathLst>
                <a:path w="2033" h="499">
                  <a:moveTo>
                    <a:pt x="186" y="18"/>
                  </a:moveTo>
                  <a:lnTo>
                    <a:pt x="138" y="6"/>
                  </a:lnTo>
                  <a:lnTo>
                    <a:pt x="96" y="0"/>
                  </a:lnTo>
                  <a:lnTo>
                    <a:pt x="36" y="0"/>
                  </a:lnTo>
                  <a:lnTo>
                    <a:pt x="12" y="25"/>
                  </a:lnTo>
                  <a:lnTo>
                    <a:pt x="0" y="128"/>
                  </a:lnTo>
                  <a:lnTo>
                    <a:pt x="60" y="104"/>
                  </a:lnTo>
                  <a:lnTo>
                    <a:pt x="90" y="134"/>
                  </a:lnTo>
                  <a:lnTo>
                    <a:pt x="150" y="153"/>
                  </a:lnTo>
                  <a:lnTo>
                    <a:pt x="209" y="273"/>
                  </a:lnTo>
                  <a:lnTo>
                    <a:pt x="401" y="359"/>
                  </a:lnTo>
                  <a:lnTo>
                    <a:pt x="777" y="359"/>
                  </a:lnTo>
                  <a:lnTo>
                    <a:pt x="2033" y="499"/>
                  </a:lnTo>
                  <a:lnTo>
                    <a:pt x="1991" y="493"/>
                  </a:lnTo>
                  <a:lnTo>
                    <a:pt x="676" y="243"/>
                  </a:lnTo>
                  <a:lnTo>
                    <a:pt x="514" y="159"/>
                  </a:lnTo>
                  <a:lnTo>
                    <a:pt x="425" y="110"/>
                  </a:lnTo>
                  <a:lnTo>
                    <a:pt x="365" y="92"/>
                  </a:lnTo>
                  <a:lnTo>
                    <a:pt x="281" y="61"/>
                  </a:lnTo>
                  <a:lnTo>
                    <a:pt x="186" y="18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800" b="1" i="1" u="sng" strike="noStrike" kern="1200" cap="none" spc="0" normalizeH="0" baseline="0" noProof="0">
                <a:ln>
                  <a:noFill/>
                </a:ln>
                <a:solidFill>
                  <a:srgbClr val="090703"/>
                </a:solidFill>
                <a:effectLst/>
                <a:uLnTx/>
                <a:uFillTx/>
                <a:latin typeface="VNI-Times" pitchFamily="2" charset="0"/>
                <a:ea typeface="+mn-ea"/>
                <a:cs typeface="+mn-cs"/>
              </a:endParaRPr>
            </a:p>
          </p:txBody>
        </p:sp>
        <p:sp>
          <p:nvSpPr>
            <p:cNvPr id="20" name="Freeform 18"/>
            <p:cNvSpPr>
              <a:spLocks/>
            </p:cNvSpPr>
            <p:nvPr userDrawn="1"/>
          </p:nvSpPr>
          <p:spPr bwMode="auto">
            <a:xfrm>
              <a:off x="1830" y="3823"/>
              <a:ext cx="71" cy="61"/>
            </a:xfrm>
            <a:custGeom>
              <a:avLst/>
              <a:gdLst>
                <a:gd name="T0" fmla="*/ 0 w 71"/>
                <a:gd name="T1" fmla="*/ 18 h 60"/>
                <a:gd name="T2" fmla="*/ 6 w 71"/>
                <a:gd name="T3" fmla="*/ 18 h 60"/>
                <a:gd name="T4" fmla="*/ 12 w 71"/>
                <a:gd name="T5" fmla="*/ 12 h 60"/>
                <a:gd name="T6" fmla="*/ 6 w 71"/>
                <a:gd name="T7" fmla="*/ 6 h 60"/>
                <a:gd name="T8" fmla="*/ 0 w 71"/>
                <a:gd name="T9" fmla="*/ 0 h 60"/>
                <a:gd name="T10" fmla="*/ 29 w 71"/>
                <a:gd name="T11" fmla="*/ 18 h 60"/>
                <a:gd name="T12" fmla="*/ 53 w 71"/>
                <a:gd name="T13" fmla="*/ 18 h 60"/>
                <a:gd name="T14" fmla="*/ 59 w 71"/>
                <a:gd name="T15" fmla="*/ 39 h 60"/>
                <a:gd name="T16" fmla="*/ 65 w 71"/>
                <a:gd name="T17" fmla="*/ 51 h 60"/>
                <a:gd name="T18" fmla="*/ 71 w 71"/>
                <a:gd name="T19" fmla="*/ 63 h 60"/>
                <a:gd name="T20" fmla="*/ 71 w 71"/>
                <a:gd name="T21" fmla="*/ 69 h 60"/>
                <a:gd name="T22" fmla="*/ 59 w 71"/>
                <a:gd name="T23" fmla="*/ 63 h 60"/>
                <a:gd name="T24" fmla="*/ 47 w 71"/>
                <a:gd name="T25" fmla="*/ 51 h 60"/>
                <a:gd name="T26" fmla="*/ 23 w 71"/>
                <a:gd name="T27" fmla="*/ 39 h 60"/>
                <a:gd name="T28" fmla="*/ 23 w 71"/>
                <a:gd name="T29" fmla="*/ 45 h 60"/>
                <a:gd name="T30" fmla="*/ 18 w 71"/>
                <a:gd name="T31" fmla="*/ 51 h 60"/>
                <a:gd name="T32" fmla="*/ 12 w 71"/>
                <a:gd name="T33" fmla="*/ 57 h 60"/>
                <a:gd name="T34" fmla="*/ 6 w 71"/>
                <a:gd name="T35" fmla="*/ 57 h 60"/>
                <a:gd name="T36" fmla="*/ 6 w 71"/>
                <a:gd name="T37" fmla="*/ 57 h 60"/>
                <a:gd name="T38" fmla="*/ 6 w 71"/>
                <a:gd name="T39" fmla="*/ 45 h 60"/>
                <a:gd name="T40" fmla="*/ 0 w 71"/>
                <a:gd name="T41" fmla="*/ 18 h 60"/>
                <a:gd name="T42" fmla="*/ 0 w 71"/>
                <a:gd name="T43" fmla="*/ 18 h 60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0" t="0" r="r" b="b"/>
              <a:pathLst>
                <a:path w="71" h="60">
                  <a:moveTo>
                    <a:pt x="0" y="18"/>
                  </a:moveTo>
                  <a:lnTo>
                    <a:pt x="6" y="18"/>
                  </a:lnTo>
                  <a:lnTo>
                    <a:pt x="12" y="12"/>
                  </a:lnTo>
                  <a:lnTo>
                    <a:pt x="6" y="6"/>
                  </a:lnTo>
                  <a:lnTo>
                    <a:pt x="0" y="0"/>
                  </a:lnTo>
                  <a:lnTo>
                    <a:pt x="29" y="18"/>
                  </a:lnTo>
                  <a:lnTo>
                    <a:pt x="53" y="18"/>
                  </a:lnTo>
                  <a:lnTo>
                    <a:pt x="59" y="30"/>
                  </a:lnTo>
                  <a:lnTo>
                    <a:pt x="65" y="42"/>
                  </a:lnTo>
                  <a:lnTo>
                    <a:pt x="71" y="54"/>
                  </a:lnTo>
                  <a:lnTo>
                    <a:pt x="71" y="60"/>
                  </a:lnTo>
                  <a:lnTo>
                    <a:pt x="59" y="54"/>
                  </a:lnTo>
                  <a:lnTo>
                    <a:pt x="47" y="42"/>
                  </a:lnTo>
                  <a:lnTo>
                    <a:pt x="23" y="30"/>
                  </a:lnTo>
                  <a:lnTo>
                    <a:pt x="23" y="36"/>
                  </a:lnTo>
                  <a:lnTo>
                    <a:pt x="18" y="42"/>
                  </a:lnTo>
                  <a:lnTo>
                    <a:pt x="12" y="48"/>
                  </a:lnTo>
                  <a:lnTo>
                    <a:pt x="6" y="48"/>
                  </a:lnTo>
                  <a:lnTo>
                    <a:pt x="6" y="36"/>
                  </a:lnTo>
                  <a:lnTo>
                    <a:pt x="0" y="18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800" b="1" i="1" u="sng" strike="noStrike" kern="1200" cap="none" spc="0" normalizeH="0" baseline="0" noProof="0">
                <a:ln>
                  <a:noFill/>
                </a:ln>
                <a:solidFill>
                  <a:srgbClr val="090703"/>
                </a:solidFill>
                <a:effectLst/>
                <a:uLnTx/>
                <a:uFillTx/>
                <a:latin typeface="VNI-Times" pitchFamily="2" charset="0"/>
                <a:ea typeface="+mn-ea"/>
                <a:cs typeface="+mn-cs"/>
              </a:endParaRPr>
            </a:p>
          </p:txBody>
        </p:sp>
        <p:sp>
          <p:nvSpPr>
            <p:cNvPr id="21" name="Freeform 19"/>
            <p:cNvSpPr>
              <a:spLocks/>
            </p:cNvSpPr>
            <p:nvPr userDrawn="1"/>
          </p:nvSpPr>
          <p:spPr bwMode="auto">
            <a:xfrm>
              <a:off x="855" y="3842"/>
              <a:ext cx="161" cy="164"/>
            </a:xfrm>
            <a:custGeom>
              <a:avLst/>
              <a:gdLst>
                <a:gd name="T0" fmla="*/ 30 w 161"/>
                <a:gd name="T1" fmla="*/ 0 h 162"/>
                <a:gd name="T2" fmla="*/ 48 w 161"/>
                <a:gd name="T3" fmla="*/ 6 h 162"/>
                <a:gd name="T4" fmla="*/ 72 w 161"/>
                <a:gd name="T5" fmla="*/ 6 h 162"/>
                <a:gd name="T6" fmla="*/ 114 w 161"/>
                <a:gd name="T7" fmla="*/ 12 h 162"/>
                <a:gd name="T8" fmla="*/ 96 w 161"/>
                <a:gd name="T9" fmla="*/ 63 h 162"/>
                <a:gd name="T10" fmla="*/ 96 w 161"/>
                <a:gd name="T11" fmla="*/ 69 h 162"/>
                <a:gd name="T12" fmla="*/ 102 w 161"/>
                <a:gd name="T13" fmla="*/ 81 h 162"/>
                <a:gd name="T14" fmla="*/ 108 w 161"/>
                <a:gd name="T15" fmla="*/ 93 h 162"/>
                <a:gd name="T16" fmla="*/ 120 w 161"/>
                <a:gd name="T17" fmla="*/ 105 h 162"/>
                <a:gd name="T18" fmla="*/ 143 w 161"/>
                <a:gd name="T19" fmla="*/ 124 h 162"/>
                <a:gd name="T20" fmla="*/ 155 w 161"/>
                <a:gd name="T21" fmla="*/ 156 h 162"/>
                <a:gd name="T22" fmla="*/ 161 w 161"/>
                <a:gd name="T23" fmla="*/ 174 h 162"/>
                <a:gd name="T24" fmla="*/ 161 w 161"/>
                <a:gd name="T25" fmla="*/ 180 h 162"/>
                <a:gd name="T26" fmla="*/ 96 w 161"/>
                <a:gd name="T27" fmla="*/ 111 h 162"/>
                <a:gd name="T28" fmla="*/ 30 w 161"/>
                <a:gd name="T29" fmla="*/ 63 h 162"/>
                <a:gd name="T30" fmla="*/ 0 w 161"/>
                <a:gd name="T31" fmla="*/ 0 h 162"/>
                <a:gd name="T32" fmla="*/ 30 w 161"/>
                <a:gd name="T33" fmla="*/ 0 h 162"/>
                <a:gd name="T34" fmla="*/ 30 w 161"/>
                <a:gd name="T35" fmla="*/ 0 h 162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0" t="0" r="r" b="b"/>
              <a:pathLst>
                <a:path w="161" h="162">
                  <a:moveTo>
                    <a:pt x="30" y="0"/>
                  </a:moveTo>
                  <a:lnTo>
                    <a:pt x="48" y="6"/>
                  </a:lnTo>
                  <a:lnTo>
                    <a:pt x="72" y="6"/>
                  </a:lnTo>
                  <a:lnTo>
                    <a:pt x="114" y="12"/>
                  </a:lnTo>
                  <a:lnTo>
                    <a:pt x="96" y="54"/>
                  </a:lnTo>
                  <a:lnTo>
                    <a:pt x="96" y="60"/>
                  </a:lnTo>
                  <a:lnTo>
                    <a:pt x="102" y="72"/>
                  </a:lnTo>
                  <a:lnTo>
                    <a:pt x="108" y="84"/>
                  </a:lnTo>
                  <a:lnTo>
                    <a:pt x="120" y="96"/>
                  </a:lnTo>
                  <a:lnTo>
                    <a:pt x="143" y="114"/>
                  </a:lnTo>
                  <a:lnTo>
                    <a:pt x="155" y="138"/>
                  </a:lnTo>
                  <a:lnTo>
                    <a:pt x="161" y="156"/>
                  </a:lnTo>
                  <a:lnTo>
                    <a:pt x="161" y="162"/>
                  </a:lnTo>
                  <a:lnTo>
                    <a:pt x="96" y="102"/>
                  </a:lnTo>
                  <a:lnTo>
                    <a:pt x="30" y="54"/>
                  </a:lnTo>
                  <a:lnTo>
                    <a:pt x="0" y="0"/>
                  </a:lnTo>
                  <a:lnTo>
                    <a:pt x="30" y="0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800" b="1" i="1" u="sng" strike="noStrike" kern="1200" cap="none" spc="0" normalizeH="0" baseline="0" noProof="0">
                <a:ln>
                  <a:noFill/>
                </a:ln>
                <a:solidFill>
                  <a:srgbClr val="090703"/>
                </a:solidFill>
                <a:effectLst/>
                <a:uLnTx/>
                <a:uFillTx/>
                <a:latin typeface="VNI-Times" pitchFamily="2" charset="0"/>
                <a:ea typeface="+mn-ea"/>
                <a:cs typeface="+mn-cs"/>
              </a:endParaRPr>
            </a:p>
          </p:txBody>
        </p:sp>
        <p:sp>
          <p:nvSpPr>
            <p:cNvPr id="22" name="Freeform 20"/>
            <p:cNvSpPr>
              <a:spLocks/>
            </p:cNvSpPr>
            <p:nvPr userDrawn="1"/>
          </p:nvSpPr>
          <p:spPr bwMode="auto">
            <a:xfrm>
              <a:off x="706" y="3854"/>
              <a:ext cx="59" cy="61"/>
            </a:xfrm>
            <a:custGeom>
              <a:avLst/>
              <a:gdLst>
                <a:gd name="T0" fmla="*/ 59 w 59"/>
                <a:gd name="T1" fmla="*/ 6 h 60"/>
                <a:gd name="T2" fmla="*/ 41 w 59"/>
                <a:gd name="T3" fmla="*/ 39 h 60"/>
                <a:gd name="T4" fmla="*/ 41 w 59"/>
                <a:gd name="T5" fmla="*/ 45 h 60"/>
                <a:gd name="T6" fmla="*/ 47 w 59"/>
                <a:gd name="T7" fmla="*/ 51 h 60"/>
                <a:gd name="T8" fmla="*/ 53 w 59"/>
                <a:gd name="T9" fmla="*/ 63 h 60"/>
                <a:gd name="T10" fmla="*/ 53 w 59"/>
                <a:gd name="T11" fmla="*/ 69 h 60"/>
                <a:gd name="T12" fmla="*/ 47 w 59"/>
                <a:gd name="T13" fmla="*/ 63 h 60"/>
                <a:gd name="T14" fmla="*/ 35 w 59"/>
                <a:gd name="T15" fmla="*/ 57 h 60"/>
                <a:gd name="T16" fmla="*/ 23 w 59"/>
                <a:gd name="T17" fmla="*/ 45 h 60"/>
                <a:gd name="T18" fmla="*/ 17 w 59"/>
                <a:gd name="T19" fmla="*/ 39 h 60"/>
                <a:gd name="T20" fmla="*/ 0 w 59"/>
                <a:gd name="T21" fmla="*/ 0 h 60"/>
                <a:gd name="T22" fmla="*/ 59 w 59"/>
                <a:gd name="T23" fmla="*/ 6 h 60"/>
                <a:gd name="T24" fmla="*/ 59 w 59"/>
                <a:gd name="T25" fmla="*/ 6 h 6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59" h="60">
                  <a:moveTo>
                    <a:pt x="59" y="6"/>
                  </a:moveTo>
                  <a:lnTo>
                    <a:pt x="41" y="30"/>
                  </a:lnTo>
                  <a:lnTo>
                    <a:pt x="41" y="36"/>
                  </a:lnTo>
                  <a:lnTo>
                    <a:pt x="47" y="42"/>
                  </a:lnTo>
                  <a:lnTo>
                    <a:pt x="53" y="54"/>
                  </a:lnTo>
                  <a:lnTo>
                    <a:pt x="53" y="60"/>
                  </a:lnTo>
                  <a:lnTo>
                    <a:pt x="47" y="54"/>
                  </a:lnTo>
                  <a:lnTo>
                    <a:pt x="35" y="48"/>
                  </a:lnTo>
                  <a:lnTo>
                    <a:pt x="23" y="36"/>
                  </a:lnTo>
                  <a:lnTo>
                    <a:pt x="17" y="30"/>
                  </a:lnTo>
                  <a:lnTo>
                    <a:pt x="0" y="0"/>
                  </a:lnTo>
                  <a:lnTo>
                    <a:pt x="59" y="6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800" b="1" i="1" u="sng" strike="noStrike" kern="1200" cap="none" spc="0" normalizeH="0" baseline="0" noProof="0">
                <a:ln>
                  <a:noFill/>
                </a:ln>
                <a:solidFill>
                  <a:srgbClr val="090703"/>
                </a:solidFill>
                <a:effectLst/>
                <a:uLnTx/>
                <a:uFillTx/>
                <a:latin typeface="VNI-Times" pitchFamily="2" charset="0"/>
                <a:ea typeface="+mn-ea"/>
                <a:cs typeface="+mn-cs"/>
              </a:endParaRPr>
            </a:p>
          </p:txBody>
        </p:sp>
        <p:sp>
          <p:nvSpPr>
            <p:cNvPr id="23" name="Freeform 21"/>
            <p:cNvSpPr>
              <a:spLocks/>
            </p:cNvSpPr>
            <p:nvPr userDrawn="1"/>
          </p:nvSpPr>
          <p:spPr bwMode="auto">
            <a:xfrm>
              <a:off x="395" y="3811"/>
              <a:ext cx="245" cy="207"/>
            </a:xfrm>
            <a:custGeom>
              <a:avLst/>
              <a:gdLst>
                <a:gd name="T0" fmla="*/ 233 w 245"/>
                <a:gd name="T1" fmla="*/ 45 h 204"/>
                <a:gd name="T2" fmla="*/ 245 w 245"/>
                <a:gd name="T3" fmla="*/ 51 h 204"/>
                <a:gd name="T4" fmla="*/ 209 w 245"/>
                <a:gd name="T5" fmla="*/ 93 h 204"/>
                <a:gd name="T6" fmla="*/ 143 w 245"/>
                <a:gd name="T7" fmla="*/ 150 h 204"/>
                <a:gd name="T8" fmla="*/ 167 w 245"/>
                <a:gd name="T9" fmla="*/ 176 h 204"/>
                <a:gd name="T10" fmla="*/ 179 w 245"/>
                <a:gd name="T11" fmla="*/ 231 h 204"/>
                <a:gd name="T12" fmla="*/ 77 w 245"/>
                <a:gd name="T13" fmla="*/ 150 h 204"/>
                <a:gd name="T14" fmla="*/ 47 w 245"/>
                <a:gd name="T15" fmla="*/ 93 h 204"/>
                <a:gd name="T16" fmla="*/ 89 w 245"/>
                <a:gd name="T17" fmla="*/ 75 h 204"/>
                <a:gd name="T18" fmla="*/ 59 w 245"/>
                <a:gd name="T19" fmla="*/ 45 h 204"/>
                <a:gd name="T20" fmla="*/ 0 w 245"/>
                <a:gd name="T21" fmla="*/ 12 h 204"/>
                <a:gd name="T22" fmla="*/ 0 w 245"/>
                <a:gd name="T23" fmla="*/ 0 h 204"/>
                <a:gd name="T24" fmla="*/ 6 w 245"/>
                <a:gd name="T25" fmla="*/ 0 h 204"/>
                <a:gd name="T26" fmla="*/ 12 w 245"/>
                <a:gd name="T27" fmla="*/ 0 h 204"/>
                <a:gd name="T28" fmla="*/ 47 w 245"/>
                <a:gd name="T29" fmla="*/ 6 h 204"/>
                <a:gd name="T30" fmla="*/ 77 w 245"/>
                <a:gd name="T31" fmla="*/ 6 h 204"/>
                <a:gd name="T32" fmla="*/ 83 w 245"/>
                <a:gd name="T33" fmla="*/ 6 h 204"/>
                <a:gd name="T34" fmla="*/ 89 w 245"/>
                <a:gd name="T35" fmla="*/ 6 h 204"/>
                <a:gd name="T36" fmla="*/ 101 w 245"/>
                <a:gd name="T37" fmla="*/ 12 h 204"/>
                <a:gd name="T38" fmla="*/ 125 w 245"/>
                <a:gd name="T39" fmla="*/ 12 h 204"/>
                <a:gd name="T40" fmla="*/ 143 w 245"/>
                <a:gd name="T41" fmla="*/ 18 h 204"/>
                <a:gd name="T42" fmla="*/ 149 w 245"/>
                <a:gd name="T43" fmla="*/ 18 h 204"/>
                <a:gd name="T44" fmla="*/ 149 w 245"/>
                <a:gd name="T45" fmla="*/ 18 h 204"/>
                <a:gd name="T46" fmla="*/ 203 w 245"/>
                <a:gd name="T47" fmla="*/ 24 h 204"/>
                <a:gd name="T48" fmla="*/ 233 w 245"/>
                <a:gd name="T49" fmla="*/ 45 h 204"/>
                <a:gd name="T50" fmla="*/ 233 w 245"/>
                <a:gd name="T51" fmla="*/ 45 h 204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0" t="0" r="r" b="b"/>
              <a:pathLst>
                <a:path w="245" h="204">
                  <a:moveTo>
                    <a:pt x="233" y="36"/>
                  </a:moveTo>
                  <a:lnTo>
                    <a:pt x="245" y="42"/>
                  </a:lnTo>
                  <a:lnTo>
                    <a:pt x="209" y="84"/>
                  </a:lnTo>
                  <a:lnTo>
                    <a:pt x="143" y="132"/>
                  </a:lnTo>
                  <a:lnTo>
                    <a:pt x="167" y="156"/>
                  </a:lnTo>
                  <a:lnTo>
                    <a:pt x="179" y="204"/>
                  </a:lnTo>
                  <a:lnTo>
                    <a:pt x="77" y="132"/>
                  </a:lnTo>
                  <a:lnTo>
                    <a:pt x="47" y="84"/>
                  </a:lnTo>
                  <a:lnTo>
                    <a:pt x="89" y="66"/>
                  </a:lnTo>
                  <a:lnTo>
                    <a:pt x="59" y="36"/>
                  </a:lnTo>
                  <a:lnTo>
                    <a:pt x="0" y="12"/>
                  </a:lnTo>
                  <a:lnTo>
                    <a:pt x="0" y="0"/>
                  </a:lnTo>
                  <a:lnTo>
                    <a:pt x="6" y="0"/>
                  </a:lnTo>
                  <a:lnTo>
                    <a:pt x="12" y="0"/>
                  </a:lnTo>
                  <a:lnTo>
                    <a:pt x="47" y="6"/>
                  </a:lnTo>
                  <a:lnTo>
                    <a:pt x="77" y="6"/>
                  </a:lnTo>
                  <a:lnTo>
                    <a:pt x="83" y="6"/>
                  </a:lnTo>
                  <a:lnTo>
                    <a:pt x="89" y="6"/>
                  </a:lnTo>
                  <a:lnTo>
                    <a:pt x="101" y="12"/>
                  </a:lnTo>
                  <a:lnTo>
                    <a:pt x="125" y="12"/>
                  </a:lnTo>
                  <a:lnTo>
                    <a:pt x="143" y="18"/>
                  </a:lnTo>
                  <a:lnTo>
                    <a:pt x="149" y="18"/>
                  </a:lnTo>
                  <a:lnTo>
                    <a:pt x="203" y="24"/>
                  </a:lnTo>
                  <a:lnTo>
                    <a:pt x="233" y="36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800" b="1" i="1" u="sng" strike="noStrike" kern="1200" cap="none" spc="0" normalizeH="0" baseline="0" noProof="0">
                <a:ln>
                  <a:noFill/>
                </a:ln>
                <a:solidFill>
                  <a:srgbClr val="090703"/>
                </a:solidFill>
                <a:effectLst/>
                <a:uLnTx/>
                <a:uFillTx/>
                <a:latin typeface="VNI-Times" pitchFamily="2" charset="0"/>
                <a:ea typeface="+mn-ea"/>
                <a:cs typeface="+mn-cs"/>
              </a:endParaRPr>
            </a:p>
          </p:txBody>
        </p:sp>
      </p:grpSp>
      <p:sp>
        <p:nvSpPr>
          <p:cNvPr id="10262" name="Rectangle 22"/>
          <p:cNvSpPr>
            <a:spLocks noGrp="1" noChangeArrowheads="1"/>
          </p:cNvSpPr>
          <p:nvPr>
            <p:ph type="ctrTitle" sz="quarter"/>
          </p:nvPr>
        </p:nvSpPr>
        <p:spPr>
          <a:xfrm>
            <a:off x="609600" y="1447801"/>
            <a:ext cx="10972800" cy="1736725"/>
          </a:xfrm>
        </p:spPr>
        <p:txBody>
          <a:bodyPr/>
          <a:lstStyle>
            <a:lvl1pPr>
              <a:defRPr sz="5400"/>
            </a:lvl1pPr>
          </a:lstStyle>
          <a:p>
            <a:pPr lvl="0"/>
            <a:r>
              <a:rPr lang="en-US" noProof="0" smtClean="0"/>
              <a:t>Click to edit Master title style</a:t>
            </a:r>
          </a:p>
        </p:txBody>
      </p:sp>
      <p:sp>
        <p:nvSpPr>
          <p:cNvPr id="10263" name="Rectangle 23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828800" y="3429000"/>
            <a:ext cx="8534400" cy="1752600"/>
          </a:xfrm>
        </p:spPr>
        <p:txBody>
          <a:bodyPr/>
          <a:lstStyle>
            <a:lvl1pPr marL="0" indent="0" algn="ctr">
              <a:buFontTx/>
              <a:buNone/>
              <a:defRPr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 lvl="0"/>
            <a:r>
              <a:rPr lang="en-US" noProof="0" smtClean="0"/>
              <a:t>Click to edit Master subtitle style</a:t>
            </a:r>
          </a:p>
        </p:txBody>
      </p:sp>
      <p:sp>
        <p:nvSpPr>
          <p:cNvPr id="24" name="Rectangle 24"/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5" name="Rectangle 25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5D999B8-2292-44A8-9875-CC669A2ECCEB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6" name="Rectangle 26"/>
          <p:cNvSpPr>
            <a:spLocks noGrp="1" noChangeArrowheads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60132171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2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" name="Rectangle 2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" name="Rectangle 2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8200FBC-6796-447B-866E-EA05EC150510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8595254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2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" name="Rectangle 2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" name="Rectangle 2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850BE41-CFC2-44BB-80FB-EE618D18349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11451323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0"/>
            <a:ext cx="5384800" cy="4495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0"/>
            <a:ext cx="5384800" cy="4495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2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" name="Rectangle 2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7" name="Rectangle 2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1C39EC5-5305-4AF0-9284-DDBE2F332D3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968434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4C37BE-FED8-4B4D-9127-DE2B3ED35EAA}" type="datetimeFigureOut">
              <a:rPr lang="en-US" smtClean="0"/>
              <a:t>2/19/2023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4E061A-FA93-4697-9213-3BC9C33EFD8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7170062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2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8" name="Rectangle 2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9" name="Rectangle 2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478165E-DFC3-47BA-B8CC-CCAEDC7AAED4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79479495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2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4" name="Rectangle 2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" name="Rectangle 2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07083DF-0F9E-47B5-89E1-DDCE980BEB81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64613426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" name="Rectangle 2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4" name="Rectangle 2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3DA0FF3-D158-476E-B552-26B809C4A5B6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60489102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2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" name="Rectangle 2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7" name="Rectangle 2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FE6D757-68A5-4FE0-BD2F-1ABF8062BEC0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59881224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2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" name="Rectangle 2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7" name="Rectangle 2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79E8B38-7AE9-4E24-A367-D2F6074E84B0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53632940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2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" name="Rectangle 2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" name="Rectangle 2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3DED53C-5075-4465-B01D-9AC634D150A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57259281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28600"/>
            <a:ext cx="2743200" cy="58674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28600"/>
            <a:ext cx="8026400" cy="58674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2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" name="Rectangle 2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" name="Rectangle 2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FB5FEEC-032D-497F-BE56-F2231EA93FA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04504907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</p:spPr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833CFB6-7359-489A-9FF0-4156D3BF9719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Arial" charset="0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2/19/2023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</p:spPr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</p:spPr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4683959-731A-41BC-9D40-0CDAA4EBA5B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Arial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Arial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890613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4C37BE-FED8-4B4D-9127-DE2B3ED35EAA}" type="datetimeFigureOut">
              <a:rPr lang="en-US" smtClean="0"/>
              <a:t>2/19/2023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4E061A-FA93-4697-9213-3BC9C33EFD8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48430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4C37BE-FED8-4B4D-9127-DE2B3ED35EAA}" type="datetimeFigureOut">
              <a:rPr lang="en-US" smtClean="0"/>
              <a:t>2/19/2023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4E061A-FA93-4697-9213-3BC9C33EFD8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65675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4C37BE-FED8-4B4D-9127-DE2B3ED35EAA}" type="datetimeFigureOut">
              <a:rPr lang="en-US" smtClean="0"/>
              <a:t>2/19/2023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4E061A-FA93-4697-9213-3BC9C33EFD8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70076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4C37BE-FED8-4B4D-9127-DE2B3ED35EAA}" type="datetimeFigureOut">
              <a:rPr lang="en-US" smtClean="0"/>
              <a:t>2/19/2023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4E061A-FA93-4697-9213-3BC9C33EFD8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43397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4C37BE-FED8-4B4D-9127-DE2B3ED35EAA}" type="datetimeFigureOut">
              <a:rPr lang="en-US" smtClean="0"/>
              <a:t>2/19/2023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4E061A-FA93-4697-9213-3BC9C33EFD8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67328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slideLayout" Target="../slideLayouts/slideLayout35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3.xml"/><Relationship Id="rId13" Type="http://schemas.openxmlformats.org/officeDocument/2006/relationships/theme" Target="../theme/theme4.xml"/><Relationship Id="rId3" Type="http://schemas.openxmlformats.org/officeDocument/2006/relationships/slideLayout" Target="../slideLayouts/slideLayout38.xml"/><Relationship Id="rId7" Type="http://schemas.openxmlformats.org/officeDocument/2006/relationships/slideLayout" Target="../slideLayouts/slideLayout42.xml"/><Relationship Id="rId12" Type="http://schemas.openxmlformats.org/officeDocument/2006/relationships/slideLayout" Target="../slideLayouts/slideLayout47.xml"/><Relationship Id="rId2" Type="http://schemas.openxmlformats.org/officeDocument/2006/relationships/slideLayout" Target="../slideLayouts/slideLayout37.xml"/><Relationship Id="rId1" Type="http://schemas.openxmlformats.org/officeDocument/2006/relationships/slideLayout" Target="../slideLayouts/slideLayout36.xml"/><Relationship Id="rId6" Type="http://schemas.openxmlformats.org/officeDocument/2006/relationships/slideLayout" Target="../slideLayouts/slideLayout41.xml"/><Relationship Id="rId11" Type="http://schemas.openxmlformats.org/officeDocument/2006/relationships/slideLayout" Target="../slideLayouts/slideLayout46.xml"/><Relationship Id="rId5" Type="http://schemas.openxmlformats.org/officeDocument/2006/relationships/slideLayout" Target="../slideLayouts/slideLayout40.xml"/><Relationship Id="rId10" Type="http://schemas.openxmlformats.org/officeDocument/2006/relationships/slideLayout" Target="../slideLayouts/slideLayout45.xml"/><Relationship Id="rId4" Type="http://schemas.openxmlformats.org/officeDocument/2006/relationships/slideLayout" Target="../slideLayouts/slideLayout39.xml"/><Relationship Id="rId9" Type="http://schemas.openxmlformats.org/officeDocument/2006/relationships/slideLayout" Target="../slideLayouts/slideLayout4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4C37BE-FED8-4B4D-9127-DE2B3ED35EAA}" type="datetimeFigureOut">
              <a:rPr lang="en-US" smtClean="0"/>
              <a:t>2/19/2023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B4E061A-FA93-4697-9213-3BC9C33EFD8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66737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chemeClr val="bg1">
                <a:gamma/>
                <a:shade val="46275"/>
                <a:invGamma/>
              </a:schemeClr>
            </a:gs>
            <a:gs pos="100000">
              <a:schemeClr val="bg1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2"/>
          <p:cNvGrpSpPr>
            <a:grpSpLocks/>
          </p:cNvGrpSpPr>
          <p:nvPr/>
        </p:nvGrpSpPr>
        <p:grpSpPr bwMode="auto">
          <a:xfrm>
            <a:off x="0" y="0"/>
            <a:ext cx="12192000" cy="6858000"/>
            <a:chOff x="0" y="0"/>
            <a:chExt cx="5760" cy="4320"/>
          </a:xfrm>
        </p:grpSpPr>
        <p:sp>
          <p:nvSpPr>
            <p:cNvPr id="1049" name="Freeform 3"/>
            <p:cNvSpPr>
              <a:spLocks/>
            </p:cNvSpPr>
            <p:nvPr/>
          </p:nvSpPr>
          <p:spPr bwMode="hidden">
            <a:xfrm>
              <a:off x="0" y="3072"/>
              <a:ext cx="5760" cy="1248"/>
            </a:xfrm>
            <a:custGeom>
              <a:avLst/>
              <a:gdLst>
                <a:gd name="T0" fmla="*/ 4009 w 6027"/>
                <a:gd name="T1" fmla="*/ 9 h 2296"/>
                <a:gd name="T2" fmla="*/ 0 w 6027"/>
                <a:gd name="T3" fmla="*/ 9 h 2296"/>
                <a:gd name="T4" fmla="*/ 0 w 6027"/>
                <a:gd name="T5" fmla="*/ 0 h 2296"/>
                <a:gd name="T6" fmla="*/ 4009 w 6027"/>
                <a:gd name="T7" fmla="*/ 0 h 2296"/>
                <a:gd name="T8" fmla="*/ 4009 w 6027"/>
                <a:gd name="T9" fmla="*/ 9 h 2296"/>
                <a:gd name="T10" fmla="*/ 4009 w 6027"/>
                <a:gd name="T11" fmla="*/ 9 h 229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6027" h="2296">
                  <a:moveTo>
                    <a:pt x="6027" y="2296"/>
                  </a:moveTo>
                  <a:lnTo>
                    <a:pt x="0" y="2296"/>
                  </a:lnTo>
                  <a:lnTo>
                    <a:pt x="0" y="0"/>
                  </a:lnTo>
                  <a:lnTo>
                    <a:pt x="6027" y="0"/>
                  </a:lnTo>
                  <a:lnTo>
                    <a:pt x="6027" y="229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accent2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800" b="1" i="1" u="sng" strike="noStrike" kern="1200" cap="none" spc="0" normalizeH="0" baseline="0" noProof="0">
                <a:ln>
                  <a:noFill/>
                </a:ln>
                <a:solidFill>
                  <a:srgbClr val="090703"/>
                </a:solidFill>
                <a:effectLst/>
                <a:uLnTx/>
                <a:uFillTx/>
                <a:latin typeface="VNI-Times" pitchFamily="2" charset="0"/>
                <a:ea typeface="+mn-ea"/>
                <a:cs typeface="+mn-cs"/>
              </a:endParaRPr>
            </a:p>
          </p:txBody>
        </p:sp>
        <p:sp>
          <p:nvSpPr>
            <p:cNvPr id="9220" name="Freeform 4"/>
            <p:cNvSpPr>
              <a:spLocks/>
            </p:cNvSpPr>
            <p:nvPr/>
          </p:nvSpPr>
          <p:spPr bwMode="hidden">
            <a:xfrm>
              <a:off x="0" y="0"/>
              <a:ext cx="5760" cy="3072"/>
            </a:xfrm>
            <a:custGeom>
              <a:avLst/>
              <a:gdLst>
                <a:gd name="T0" fmla="*/ 6027 w 6027"/>
                <a:gd name="T1" fmla="*/ 2296 h 2296"/>
                <a:gd name="T2" fmla="*/ 0 w 6027"/>
                <a:gd name="T3" fmla="*/ 2296 h 2296"/>
                <a:gd name="T4" fmla="*/ 0 w 6027"/>
                <a:gd name="T5" fmla="*/ 0 h 2296"/>
                <a:gd name="T6" fmla="*/ 6027 w 6027"/>
                <a:gd name="T7" fmla="*/ 0 h 2296"/>
                <a:gd name="T8" fmla="*/ 6027 w 6027"/>
                <a:gd name="T9" fmla="*/ 2296 h 2296"/>
                <a:gd name="T10" fmla="*/ 6027 w 6027"/>
                <a:gd name="T11" fmla="*/ 2296 h 22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027" h="2296">
                  <a:moveTo>
                    <a:pt x="6027" y="2296"/>
                  </a:moveTo>
                  <a:lnTo>
                    <a:pt x="0" y="2296"/>
                  </a:lnTo>
                  <a:lnTo>
                    <a:pt x="0" y="0"/>
                  </a:lnTo>
                  <a:lnTo>
                    <a:pt x="6027" y="0"/>
                  </a:lnTo>
                  <a:lnTo>
                    <a:pt x="6027" y="2296"/>
                  </a:lnTo>
                  <a:lnTo>
                    <a:pt x="6027" y="2296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46275"/>
                    <a:invGamma/>
                  </a:schemeClr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800" b="1" i="1" u="sng" strike="noStrike" kern="1200" cap="none" spc="0" normalizeH="0" baseline="0" noProof="0">
                <a:ln>
                  <a:noFill/>
                </a:ln>
                <a:solidFill>
                  <a:srgbClr val="090703"/>
                </a:solidFill>
                <a:effectLst/>
                <a:uLnTx/>
                <a:uFillTx/>
                <a:latin typeface="VNI-Times" pitchFamily="2" charset="0"/>
                <a:ea typeface="+mn-ea"/>
                <a:cs typeface="+mn-cs"/>
              </a:endParaRPr>
            </a:p>
          </p:txBody>
        </p:sp>
      </p:grpSp>
      <p:sp>
        <p:nvSpPr>
          <p:cNvPr id="1027" name="Freeform 5"/>
          <p:cNvSpPr>
            <a:spLocks/>
          </p:cNvSpPr>
          <p:nvPr/>
        </p:nvSpPr>
        <p:spPr bwMode="hidden">
          <a:xfrm>
            <a:off x="8331200" y="6262688"/>
            <a:ext cx="3860800" cy="609600"/>
          </a:xfrm>
          <a:custGeom>
            <a:avLst/>
            <a:gdLst>
              <a:gd name="T0" fmla="*/ 2147483647 w 5748"/>
              <a:gd name="T1" fmla="*/ 2147483647 h 246"/>
              <a:gd name="T2" fmla="*/ 0 w 5748"/>
              <a:gd name="T3" fmla="*/ 2147483647 h 246"/>
              <a:gd name="T4" fmla="*/ 0 w 5748"/>
              <a:gd name="T5" fmla="*/ 0 h 246"/>
              <a:gd name="T6" fmla="*/ 2147483647 w 5748"/>
              <a:gd name="T7" fmla="*/ 0 h 246"/>
              <a:gd name="T8" fmla="*/ 2147483647 w 5748"/>
              <a:gd name="T9" fmla="*/ 2147483647 h 246"/>
              <a:gd name="T10" fmla="*/ 2147483647 w 5748"/>
              <a:gd name="T11" fmla="*/ 2147483647 h 246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0" t="0" r="r" b="b"/>
            <a:pathLst>
              <a:path w="5748" h="246">
                <a:moveTo>
                  <a:pt x="5748" y="246"/>
                </a:moveTo>
                <a:lnTo>
                  <a:pt x="0" y="246"/>
                </a:lnTo>
                <a:lnTo>
                  <a:pt x="0" y="0"/>
                </a:lnTo>
                <a:lnTo>
                  <a:pt x="5748" y="0"/>
                </a:lnTo>
                <a:lnTo>
                  <a:pt x="5748" y="246"/>
                </a:lnTo>
                <a:close/>
              </a:path>
            </a:pathLst>
          </a:cu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800" b="1" i="1" u="sng" strike="noStrike" kern="1200" cap="none" spc="0" normalizeH="0" baseline="0" noProof="0">
              <a:ln>
                <a:noFill/>
              </a:ln>
              <a:solidFill>
                <a:srgbClr val="090703"/>
              </a:solidFill>
              <a:effectLst/>
              <a:uLnTx/>
              <a:uFillTx/>
              <a:latin typeface="VNI-Times" pitchFamily="2" charset="0"/>
              <a:ea typeface="+mn-ea"/>
              <a:cs typeface="+mn-cs"/>
            </a:endParaRPr>
          </a:p>
        </p:txBody>
      </p:sp>
      <p:grpSp>
        <p:nvGrpSpPr>
          <p:cNvPr id="1028" name="Group 6"/>
          <p:cNvGrpSpPr>
            <a:grpSpLocks/>
          </p:cNvGrpSpPr>
          <p:nvPr/>
        </p:nvGrpSpPr>
        <p:grpSpPr bwMode="auto">
          <a:xfrm>
            <a:off x="0" y="6019800"/>
            <a:ext cx="10464800" cy="857250"/>
            <a:chOff x="0" y="3792"/>
            <a:chExt cx="4944" cy="540"/>
          </a:xfrm>
        </p:grpSpPr>
        <p:sp>
          <p:nvSpPr>
            <p:cNvPr id="9223" name="Freeform 7"/>
            <p:cNvSpPr>
              <a:spLocks/>
            </p:cNvSpPr>
            <p:nvPr userDrawn="1"/>
          </p:nvSpPr>
          <p:spPr bwMode="ltGray">
            <a:xfrm>
              <a:off x="1488" y="3792"/>
              <a:ext cx="3240" cy="536"/>
            </a:xfrm>
            <a:custGeom>
              <a:avLst/>
              <a:gdLst>
                <a:gd name="T0" fmla="*/ 3132 w 3240"/>
                <a:gd name="T1" fmla="*/ 469 h 536"/>
                <a:gd name="T2" fmla="*/ 2995 w 3240"/>
                <a:gd name="T3" fmla="*/ 395 h 536"/>
                <a:gd name="T4" fmla="*/ 2911 w 3240"/>
                <a:gd name="T5" fmla="*/ 375 h 536"/>
                <a:gd name="T6" fmla="*/ 2678 w 3240"/>
                <a:gd name="T7" fmla="*/ 228 h 536"/>
                <a:gd name="T8" fmla="*/ 2553 w 3240"/>
                <a:gd name="T9" fmla="*/ 74 h 536"/>
                <a:gd name="T10" fmla="*/ 2457 w 3240"/>
                <a:gd name="T11" fmla="*/ 7 h 536"/>
                <a:gd name="T12" fmla="*/ 2403 w 3240"/>
                <a:gd name="T13" fmla="*/ 47 h 536"/>
                <a:gd name="T14" fmla="*/ 2289 w 3240"/>
                <a:gd name="T15" fmla="*/ 74 h 536"/>
                <a:gd name="T16" fmla="*/ 2134 w 3240"/>
                <a:gd name="T17" fmla="*/ 74 h 536"/>
                <a:gd name="T18" fmla="*/ 2044 w 3240"/>
                <a:gd name="T19" fmla="*/ 128 h 536"/>
                <a:gd name="T20" fmla="*/ 1775 w 3240"/>
                <a:gd name="T21" fmla="*/ 222 h 536"/>
                <a:gd name="T22" fmla="*/ 1602 w 3240"/>
                <a:gd name="T23" fmla="*/ 181 h 536"/>
                <a:gd name="T24" fmla="*/ 1560 w 3240"/>
                <a:gd name="T25" fmla="*/ 101 h 536"/>
                <a:gd name="T26" fmla="*/ 1542 w 3240"/>
                <a:gd name="T27" fmla="*/ 87 h 536"/>
                <a:gd name="T28" fmla="*/ 1446 w 3240"/>
                <a:gd name="T29" fmla="*/ 60 h 536"/>
                <a:gd name="T30" fmla="*/ 1375 w 3240"/>
                <a:gd name="T31" fmla="*/ 74 h 536"/>
                <a:gd name="T32" fmla="*/ 1309 w 3240"/>
                <a:gd name="T33" fmla="*/ 87 h 536"/>
                <a:gd name="T34" fmla="*/ 1243 w 3240"/>
                <a:gd name="T35" fmla="*/ 13 h 536"/>
                <a:gd name="T36" fmla="*/ 1225 w 3240"/>
                <a:gd name="T37" fmla="*/ 0 h 536"/>
                <a:gd name="T38" fmla="*/ 1189 w 3240"/>
                <a:gd name="T39" fmla="*/ 0 h 536"/>
                <a:gd name="T40" fmla="*/ 1106 w 3240"/>
                <a:gd name="T41" fmla="*/ 34 h 536"/>
                <a:gd name="T42" fmla="*/ 1106 w 3240"/>
                <a:gd name="T43" fmla="*/ 34 h 536"/>
                <a:gd name="T44" fmla="*/ 1094 w 3240"/>
                <a:gd name="T45" fmla="*/ 40 h 536"/>
                <a:gd name="T46" fmla="*/ 1070 w 3240"/>
                <a:gd name="T47" fmla="*/ 54 h 536"/>
                <a:gd name="T48" fmla="*/ 1034 w 3240"/>
                <a:gd name="T49" fmla="*/ 74 h 536"/>
                <a:gd name="T50" fmla="*/ 1004 w 3240"/>
                <a:gd name="T51" fmla="*/ 74 h 536"/>
                <a:gd name="T52" fmla="*/ 986 w 3240"/>
                <a:gd name="T53" fmla="*/ 74 h 536"/>
                <a:gd name="T54" fmla="*/ 956 w 3240"/>
                <a:gd name="T55" fmla="*/ 81 h 536"/>
                <a:gd name="T56" fmla="*/ 920 w 3240"/>
                <a:gd name="T57" fmla="*/ 94 h 536"/>
                <a:gd name="T58" fmla="*/ 884 w 3240"/>
                <a:gd name="T59" fmla="*/ 107 h 536"/>
                <a:gd name="T60" fmla="*/ 843 w 3240"/>
                <a:gd name="T61" fmla="*/ 128 h 536"/>
                <a:gd name="T62" fmla="*/ 813 w 3240"/>
                <a:gd name="T63" fmla="*/ 141 h 536"/>
                <a:gd name="T64" fmla="*/ 789 w 3240"/>
                <a:gd name="T65" fmla="*/ 148 h 536"/>
                <a:gd name="T66" fmla="*/ 783 w 3240"/>
                <a:gd name="T67" fmla="*/ 154 h 536"/>
                <a:gd name="T68" fmla="*/ 556 w 3240"/>
                <a:gd name="T69" fmla="*/ 228 h 536"/>
                <a:gd name="T70" fmla="*/ 394 w 3240"/>
                <a:gd name="T71" fmla="*/ 294 h 536"/>
                <a:gd name="T72" fmla="*/ 107 w 3240"/>
                <a:gd name="T73" fmla="*/ 462 h 536"/>
                <a:gd name="T74" fmla="*/ 0 w 3240"/>
                <a:gd name="T75" fmla="*/ 536 h 536"/>
                <a:gd name="T76" fmla="*/ 3240 w 3240"/>
                <a:gd name="T77" fmla="*/ 536 h 536"/>
                <a:gd name="T78" fmla="*/ 3132 w 3240"/>
                <a:gd name="T79" fmla="*/ 469 h 536"/>
                <a:gd name="T80" fmla="*/ 3132 w 3240"/>
                <a:gd name="T81" fmla="*/ 469 h 5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3240" h="536">
                  <a:moveTo>
                    <a:pt x="3132" y="469"/>
                  </a:moveTo>
                  <a:lnTo>
                    <a:pt x="2995" y="395"/>
                  </a:lnTo>
                  <a:lnTo>
                    <a:pt x="2911" y="375"/>
                  </a:lnTo>
                  <a:lnTo>
                    <a:pt x="2678" y="228"/>
                  </a:lnTo>
                  <a:lnTo>
                    <a:pt x="2553" y="74"/>
                  </a:lnTo>
                  <a:lnTo>
                    <a:pt x="2457" y="7"/>
                  </a:lnTo>
                  <a:lnTo>
                    <a:pt x="2403" y="47"/>
                  </a:lnTo>
                  <a:lnTo>
                    <a:pt x="2289" y="74"/>
                  </a:lnTo>
                  <a:lnTo>
                    <a:pt x="2134" y="74"/>
                  </a:lnTo>
                  <a:lnTo>
                    <a:pt x="2044" y="128"/>
                  </a:lnTo>
                  <a:lnTo>
                    <a:pt x="1775" y="222"/>
                  </a:lnTo>
                  <a:lnTo>
                    <a:pt x="1602" y="181"/>
                  </a:lnTo>
                  <a:lnTo>
                    <a:pt x="1560" y="101"/>
                  </a:lnTo>
                  <a:lnTo>
                    <a:pt x="1542" y="87"/>
                  </a:lnTo>
                  <a:lnTo>
                    <a:pt x="1446" y="60"/>
                  </a:lnTo>
                  <a:lnTo>
                    <a:pt x="1375" y="74"/>
                  </a:lnTo>
                  <a:lnTo>
                    <a:pt x="1309" y="87"/>
                  </a:lnTo>
                  <a:lnTo>
                    <a:pt x="1243" y="13"/>
                  </a:lnTo>
                  <a:lnTo>
                    <a:pt x="1225" y="0"/>
                  </a:lnTo>
                  <a:lnTo>
                    <a:pt x="1189" y="0"/>
                  </a:lnTo>
                  <a:lnTo>
                    <a:pt x="1106" y="34"/>
                  </a:lnTo>
                  <a:lnTo>
                    <a:pt x="1106" y="34"/>
                  </a:lnTo>
                  <a:lnTo>
                    <a:pt x="1094" y="40"/>
                  </a:lnTo>
                  <a:lnTo>
                    <a:pt x="1070" y="54"/>
                  </a:lnTo>
                  <a:lnTo>
                    <a:pt x="1034" y="74"/>
                  </a:lnTo>
                  <a:lnTo>
                    <a:pt x="1004" y="74"/>
                  </a:lnTo>
                  <a:lnTo>
                    <a:pt x="986" y="74"/>
                  </a:lnTo>
                  <a:lnTo>
                    <a:pt x="956" y="81"/>
                  </a:lnTo>
                  <a:lnTo>
                    <a:pt x="920" y="94"/>
                  </a:lnTo>
                  <a:lnTo>
                    <a:pt x="884" y="107"/>
                  </a:lnTo>
                  <a:lnTo>
                    <a:pt x="843" y="128"/>
                  </a:lnTo>
                  <a:lnTo>
                    <a:pt x="813" y="141"/>
                  </a:lnTo>
                  <a:lnTo>
                    <a:pt x="789" y="148"/>
                  </a:lnTo>
                  <a:lnTo>
                    <a:pt x="783" y="154"/>
                  </a:lnTo>
                  <a:lnTo>
                    <a:pt x="556" y="228"/>
                  </a:lnTo>
                  <a:lnTo>
                    <a:pt x="394" y="294"/>
                  </a:lnTo>
                  <a:lnTo>
                    <a:pt x="107" y="462"/>
                  </a:lnTo>
                  <a:lnTo>
                    <a:pt x="0" y="536"/>
                  </a:lnTo>
                  <a:lnTo>
                    <a:pt x="3240" y="536"/>
                  </a:lnTo>
                  <a:lnTo>
                    <a:pt x="3132" y="469"/>
                  </a:lnTo>
                  <a:lnTo>
                    <a:pt x="3132" y="469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tint val="66667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800" b="1" i="1" u="sng" strike="noStrike" kern="1200" cap="none" spc="0" normalizeH="0" baseline="0" noProof="0">
                <a:ln>
                  <a:noFill/>
                </a:ln>
                <a:solidFill>
                  <a:srgbClr val="090703"/>
                </a:solidFill>
                <a:effectLst/>
                <a:uLnTx/>
                <a:uFillTx/>
                <a:latin typeface="VNI-Times" pitchFamily="2" charset="0"/>
                <a:ea typeface="+mn-ea"/>
                <a:cs typeface="+mn-cs"/>
              </a:endParaRPr>
            </a:p>
          </p:txBody>
        </p:sp>
        <p:grpSp>
          <p:nvGrpSpPr>
            <p:cNvPr id="1042" name="Group 8"/>
            <p:cNvGrpSpPr>
              <a:grpSpLocks/>
            </p:cNvGrpSpPr>
            <p:nvPr userDrawn="1"/>
          </p:nvGrpSpPr>
          <p:grpSpPr bwMode="auto">
            <a:xfrm>
              <a:off x="2486" y="3792"/>
              <a:ext cx="2458" cy="540"/>
              <a:chOff x="2486" y="3792"/>
              <a:chExt cx="2458" cy="540"/>
            </a:xfrm>
          </p:grpSpPr>
          <p:sp>
            <p:nvSpPr>
              <p:cNvPr id="1044" name="Freeform 9"/>
              <p:cNvSpPr>
                <a:spLocks/>
              </p:cNvSpPr>
              <p:nvPr userDrawn="1"/>
            </p:nvSpPr>
            <p:spPr bwMode="ltGray">
              <a:xfrm>
                <a:off x="3948" y="3799"/>
                <a:ext cx="996" cy="533"/>
              </a:xfrm>
              <a:custGeom>
                <a:avLst/>
                <a:gdLst>
                  <a:gd name="T0" fmla="*/ 636 w 996"/>
                  <a:gd name="T1" fmla="*/ 373 h 533"/>
                  <a:gd name="T2" fmla="*/ 495 w 996"/>
                  <a:gd name="T3" fmla="*/ 370 h 533"/>
                  <a:gd name="T4" fmla="*/ 280 w 996"/>
                  <a:gd name="T5" fmla="*/ 249 h 533"/>
                  <a:gd name="T6" fmla="*/ 127 w 996"/>
                  <a:gd name="T7" fmla="*/ 66 h 533"/>
                  <a:gd name="T8" fmla="*/ 0 w 996"/>
                  <a:gd name="T9" fmla="*/ 0 h 533"/>
                  <a:gd name="T10" fmla="*/ 22 w 996"/>
                  <a:gd name="T11" fmla="*/ 26 h 533"/>
                  <a:gd name="T12" fmla="*/ 0 w 996"/>
                  <a:gd name="T13" fmla="*/ 65 h 533"/>
                  <a:gd name="T14" fmla="*/ 30 w 996"/>
                  <a:gd name="T15" fmla="*/ 119 h 533"/>
                  <a:gd name="T16" fmla="*/ 75 w 996"/>
                  <a:gd name="T17" fmla="*/ 243 h 533"/>
                  <a:gd name="T18" fmla="*/ 45 w 996"/>
                  <a:gd name="T19" fmla="*/ 422 h 533"/>
                  <a:gd name="T20" fmla="*/ 200 w 996"/>
                  <a:gd name="T21" fmla="*/ 329 h 533"/>
                  <a:gd name="T22" fmla="*/ 612 w 996"/>
                  <a:gd name="T23" fmla="*/ 533 h 533"/>
                  <a:gd name="T24" fmla="*/ 996 w 996"/>
                  <a:gd name="T25" fmla="*/ 529 h 533"/>
                  <a:gd name="T26" fmla="*/ 828 w 996"/>
                  <a:gd name="T27" fmla="*/ 473 h 533"/>
                  <a:gd name="T28" fmla="*/ 636 w 996"/>
                  <a:gd name="T29" fmla="*/ 373 h 533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</a:gdLst>
                <a:ahLst/>
                <a:cxnLst>
                  <a:cxn ang="T30">
                    <a:pos x="T0" y="T1"/>
                  </a:cxn>
                  <a:cxn ang="T31">
                    <a:pos x="T2" y="T3"/>
                  </a:cxn>
                  <a:cxn ang="T32">
                    <a:pos x="T4" y="T5"/>
                  </a:cxn>
                  <a:cxn ang="T33">
                    <a:pos x="T6" y="T7"/>
                  </a:cxn>
                  <a:cxn ang="T34">
                    <a:pos x="T8" y="T9"/>
                  </a:cxn>
                  <a:cxn ang="T35">
                    <a:pos x="T10" y="T11"/>
                  </a:cxn>
                  <a:cxn ang="T36">
                    <a:pos x="T12" y="T13"/>
                  </a:cxn>
                  <a:cxn ang="T37">
                    <a:pos x="T14" y="T15"/>
                  </a:cxn>
                  <a:cxn ang="T38">
                    <a:pos x="T16" y="T17"/>
                  </a:cxn>
                  <a:cxn ang="T39">
                    <a:pos x="T18" y="T19"/>
                  </a:cxn>
                  <a:cxn ang="T40">
                    <a:pos x="T20" y="T21"/>
                  </a:cxn>
                  <a:cxn ang="T41">
                    <a:pos x="T22" y="T23"/>
                  </a:cxn>
                  <a:cxn ang="T42">
                    <a:pos x="T24" y="T25"/>
                  </a:cxn>
                  <a:cxn ang="T43">
                    <a:pos x="T26" y="T27"/>
                  </a:cxn>
                  <a:cxn ang="T44">
                    <a:pos x="T28" y="T29"/>
                  </a:cxn>
                </a:cxnLst>
                <a:rect l="0" t="0" r="r" b="b"/>
                <a:pathLst>
                  <a:path w="996" h="533">
                    <a:moveTo>
                      <a:pt x="636" y="373"/>
                    </a:moveTo>
                    <a:lnTo>
                      <a:pt x="495" y="370"/>
                    </a:lnTo>
                    <a:lnTo>
                      <a:pt x="280" y="249"/>
                    </a:lnTo>
                    <a:lnTo>
                      <a:pt x="127" y="66"/>
                    </a:lnTo>
                    <a:lnTo>
                      <a:pt x="0" y="0"/>
                    </a:lnTo>
                    <a:lnTo>
                      <a:pt x="22" y="26"/>
                    </a:lnTo>
                    <a:lnTo>
                      <a:pt x="0" y="65"/>
                    </a:lnTo>
                    <a:lnTo>
                      <a:pt x="30" y="119"/>
                    </a:lnTo>
                    <a:lnTo>
                      <a:pt x="75" y="243"/>
                    </a:lnTo>
                    <a:lnTo>
                      <a:pt x="45" y="422"/>
                    </a:lnTo>
                    <a:lnTo>
                      <a:pt x="200" y="329"/>
                    </a:lnTo>
                    <a:lnTo>
                      <a:pt x="612" y="533"/>
                    </a:lnTo>
                    <a:lnTo>
                      <a:pt x="996" y="529"/>
                    </a:lnTo>
                    <a:lnTo>
                      <a:pt x="828" y="473"/>
                    </a:lnTo>
                    <a:lnTo>
                      <a:pt x="636" y="373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800" b="1" i="1" u="sng" strike="noStrike" kern="1200" cap="none" spc="0" normalizeH="0" baseline="0" noProof="0">
                  <a:ln>
                    <a:noFill/>
                  </a:ln>
                  <a:solidFill>
                    <a:srgbClr val="090703"/>
                  </a:solidFill>
                  <a:effectLst/>
                  <a:uLnTx/>
                  <a:uFillTx/>
                  <a:latin typeface="VNI-Times" pitchFamily="2" charset="0"/>
                  <a:ea typeface="+mn-ea"/>
                  <a:cs typeface="+mn-cs"/>
                </a:endParaRPr>
              </a:p>
            </p:txBody>
          </p:sp>
          <p:sp>
            <p:nvSpPr>
              <p:cNvPr id="1045" name="Freeform 10"/>
              <p:cNvSpPr>
                <a:spLocks/>
              </p:cNvSpPr>
              <p:nvPr userDrawn="1"/>
            </p:nvSpPr>
            <p:spPr bwMode="ltGray">
              <a:xfrm>
                <a:off x="2677" y="3792"/>
                <a:ext cx="186" cy="395"/>
              </a:xfrm>
              <a:custGeom>
                <a:avLst/>
                <a:gdLst>
                  <a:gd name="T0" fmla="*/ 36 w 186"/>
                  <a:gd name="T1" fmla="*/ 0 h 353"/>
                  <a:gd name="T2" fmla="*/ 54 w 186"/>
                  <a:gd name="T3" fmla="*/ 49 h 353"/>
                  <a:gd name="T4" fmla="*/ 24 w 186"/>
                  <a:gd name="T5" fmla="*/ 84 h 353"/>
                  <a:gd name="T6" fmla="*/ 18 w 186"/>
                  <a:gd name="T7" fmla="*/ 181 h 353"/>
                  <a:gd name="T8" fmla="*/ 42 w 186"/>
                  <a:gd name="T9" fmla="*/ 314 h 353"/>
                  <a:gd name="T10" fmla="*/ 48 w 186"/>
                  <a:gd name="T11" fmla="*/ 445 h 353"/>
                  <a:gd name="T12" fmla="*/ 0 w 186"/>
                  <a:gd name="T13" fmla="*/ 972 h 353"/>
                  <a:gd name="T14" fmla="*/ 54 w 186"/>
                  <a:gd name="T15" fmla="*/ 643 h 353"/>
                  <a:gd name="T16" fmla="*/ 84 w 186"/>
                  <a:gd name="T17" fmla="*/ 593 h 353"/>
                  <a:gd name="T18" fmla="*/ 126 w 186"/>
                  <a:gd name="T19" fmla="*/ 348 h 353"/>
                  <a:gd name="T20" fmla="*/ 144 w 186"/>
                  <a:gd name="T21" fmla="*/ 329 h 353"/>
                  <a:gd name="T22" fmla="*/ 144 w 186"/>
                  <a:gd name="T23" fmla="*/ 248 h 353"/>
                  <a:gd name="T24" fmla="*/ 186 w 186"/>
                  <a:gd name="T25" fmla="*/ 181 h 353"/>
                  <a:gd name="T26" fmla="*/ 162 w 186"/>
                  <a:gd name="T27" fmla="*/ 164 h 353"/>
                  <a:gd name="T28" fmla="*/ 36 w 186"/>
                  <a:gd name="T29" fmla="*/ 0 h 353"/>
                  <a:gd name="T30" fmla="*/ 36 w 186"/>
                  <a:gd name="T31" fmla="*/ 0 h 353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</a:gdLst>
                <a:ahLst/>
                <a:cxnLst>
                  <a:cxn ang="T32">
                    <a:pos x="T0" y="T1"/>
                  </a:cxn>
                  <a:cxn ang="T33">
                    <a:pos x="T2" y="T3"/>
                  </a:cxn>
                  <a:cxn ang="T34">
                    <a:pos x="T4" y="T5"/>
                  </a:cxn>
                  <a:cxn ang="T35">
                    <a:pos x="T6" y="T7"/>
                  </a:cxn>
                  <a:cxn ang="T36">
                    <a:pos x="T8" y="T9"/>
                  </a:cxn>
                  <a:cxn ang="T37">
                    <a:pos x="T10" y="T11"/>
                  </a:cxn>
                  <a:cxn ang="T38">
                    <a:pos x="T12" y="T13"/>
                  </a:cxn>
                  <a:cxn ang="T39">
                    <a:pos x="T14" y="T15"/>
                  </a:cxn>
                  <a:cxn ang="T40">
                    <a:pos x="T16" y="T17"/>
                  </a:cxn>
                  <a:cxn ang="T41">
                    <a:pos x="T18" y="T19"/>
                  </a:cxn>
                  <a:cxn ang="T42">
                    <a:pos x="T20" y="T21"/>
                  </a:cxn>
                  <a:cxn ang="T43">
                    <a:pos x="T22" y="T23"/>
                  </a:cxn>
                  <a:cxn ang="T44">
                    <a:pos x="T24" y="T25"/>
                  </a:cxn>
                  <a:cxn ang="T45">
                    <a:pos x="T26" y="T27"/>
                  </a:cxn>
                  <a:cxn ang="T46">
                    <a:pos x="T28" y="T29"/>
                  </a:cxn>
                  <a:cxn ang="T47">
                    <a:pos x="T30" y="T31"/>
                  </a:cxn>
                </a:cxnLst>
                <a:rect l="0" t="0" r="r" b="b"/>
                <a:pathLst>
                  <a:path w="186" h="353">
                    <a:moveTo>
                      <a:pt x="36" y="0"/>
                    </a:moveTo>
                    <a:lnTo>
                      <a:pt x="54" y="18"/>
                    </a:lnTo>
                    <a:lnTo>
                      <a:pt x="24" y="30"/>
                    </a:lnTo>
                    <a:lnTo>
                      <a:pt x="18" y="66"/>
                    </a:lnTo>
                    <a:lnTo>
                      <a:pt x="42" y="114"/>
                    </a:lnTo>
                    <a:lnTo>
                      <a:pt x="48" y="162"/>
                    </a:lnTo>
                    <a:lnTo>
                      <a:pt x="0" y="353"/>
                    </a:lnTo>
                    <a:lnTo>
                      <a:pt x="54" y="233"/>
                    </a:lnTo>
                    <a:lnTo>
                      <a:pt x="84" y="216"/>
                    </a:lnTo>
                    <a:lnTo>
                      <a:pt x="126" y="126"/>
                    </a:lnTo>
                    <a:lnTo>
                      <a:pt x="144" y="120"/>
                    </a:lnTo>
                    <a:lnTo>
                      <a:pt x="144" y="90"/>
                    </a:lnTo>
                    <a:lnTo>
                      <a:pt x="186" y="66"/>
                    </a:lnTo>
                    <a:lnTo>
                      <a:pt x="162" y="60"/>
                    </a:lnTo>
                    <a:lnTo>
                      <a:pt x="36" y="0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800" b="1" i="1" u="sng" strike="noStrike" kern="1200" cap="none" spc="0" normalizeH="0" baseline="0" noProof="0">
                  <a:ln>
                    <a:noFill/>
                  </a:ln>
                  <a:solidFill>
                    <a:srgbClr val="090703"/>
                  </a:solidFill>
                  <a:effectLst/>
                  <a:uLnTx/>
                  <a:uFillTx/>
                  <a:latin typeface="VNI-Times" pitchFamily="2" charset="0"/>
                  <a:ea typeface="+mn-ea"/>
                  <a:cs typeface="+mn-cs"/>
                </a:endParaRPr>
              </a:p>
            </p:txBody>
          </p:sp>
          <p:sp>
            <p:nvSpPr>
              <p:cNvPr id="1046" name="Freeform 11"/>
              <p:cNvSpPr>
                <a:spLocks/>
              </p:cNvSpPr>
              <p:nvPr userDrawn="1"/>
            </p:nvSpPr>
            <p:spPr bwMode="ltGray">
              <a:xfrm>
                <a:off x="3030" y="3893"/>
                <a:ext cx="378" cy="271"/>
              </a:xfrm>
              <a:custGeom>
                <a:avLst/>
                <a:gdLst>
                  <a:gd name="T0" fmla="*/ 18 w 378"/>
                  <a:gd name="T1" fmla="*/ 0 h 271"/>
                  <a:gd name="T2" fmla="*/ 12 w 378"/>
                  <a:gd name="T3" fmla="*/ 13 h 271"/>
                  <a:gd name="T4" fmla="*/ 0 w 378"/>
                  <a:gd name="T5" fmla="*/ 40 h 271"/>
                  <a:gd name="T6" fmla="*/ 60 w 378"/>
                  <a:gd name="T7" fmla="*/ 121 h 271"/>
                  <a:gd name="T8" fmla="*/ 310 w 378"/>
                  <a:gd name="T9" fmla="*/ 271 h 271"/>
                  <a:gd name="T10" fmla="*/ 290 w 378"/>
                  <a:gd name="T11" fmla="*/ 139 h 271"/>
                  <a:gd name="T12" fmla="*/ 378 w 378"/>
                  <a:gd name="T13" fmla="*/ 76 h 271"/>
                  <a:gd name="T14" fmla="*/ 251 w 378"/>
                  <a:gd name="T15" fmla="*/ 94 h 271"/>
                  <a:gd name="T16" fmla="*/ 90 w 378"/>
                  <a:gd name="T17" fmla="*/ 54 h 271"/>
                  <a:gd name="T18" fmla="*/ 18 w 378"/>
                  <a:gd name="T19" fmla="*/ 0 h 271"/>
                  <a:gd name="T20" fmla="*/ 18 w 378"/>
                  <a:gd name="T21" fmla="*/ 0 h 271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0" t="0" r="r" b="b"/>
                <a:pathLst>
                  <a:path w="378" h="271">
                    <a:moveTo>
                      <a:pt x="18" y="0"/>
                    </a:moveTo>
                    <a:lnTo>
                      <a:pt x="12" y="13"/>
                    </a:lnTo>
                    <a:lnTo>
                      <a:pt x="0" y="40"/>
                    </a:lnTo>
                    <a:lnTo>
                      <a:pt x="60" y="121"/>
                    </a:lnTo>
                    <a:lnTo>
                      <a:pt x="310" y="271"/>
                    </a:lnTo>
                    <a:lnTo>
                      <a:pt x="290" y="139"/>
                    </a:lnTo>
                    <a:lnTo>
                      <a:pt x="378" y="76"/>
                    </a:lnTo>
                    <a:lnTo>
                      <a:pt x="251" y="94"/>
                    </a:lnTo>
                    <a:lnTo>
                      <a:pt x="90" y="54"/>
                    </a:lnTo>
                    <a:lnTo>
                      <a:pt x="18" y="0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800" b="1" i="1" u="sng" strike="noStrike" kern="1200" cap="none" spc="0" normalizeH="0" baseline="0" noProof="0">
                  <a:ln>
                    <a:noFill/>
                  </a:ln>
                  <a:solidFill>
                    <a:srgbClr val="090703"/>
                  </a:solidFill>
                  <a:effectLst/>
                  <a:uLnTx/>
                  <a:uFillTx/>
                  <a:latin typeface="VNI-Times" pitchFamily="2" charset="0"/>
                  <a:ea typeface="+mn-ea"/>
                  <a:cs typeface="+mn-cs"/>
                </a:endParaRPr>
              </a:p>
            </p:txBody>
          </p:sp>
          <p:sp>
            <p:nvSpPr>
              <p:cNvPr id="1047" name="Freeform 12"/>
              <p:cNvSpPr>
                <a:spLocks/>
              </p:cNvSpPr>
              <p:nvPr userDrawn="1"/>
            </p:nvSpPr>
            <p:spPr bwMode="ltGray">
              <a:xfrm>
                <a:off x="3628" y="3866"/>
                <a:ext cx="155" cy="74"/>
              </a:xfrm>
              <a:custGeom>
                <a:avLst/>
                <a:gdLst>
                  <a:gd name="T0" fmla="*/ 114 w 155"/>
                  <a:gd name="T1" fmla="*/ 0 h 66"/>
                  <a:gd name="T2" fmla="*/ 0 w 155"/>
                  <a:gd name="T3" fmla="*/ 0 h 66"/>
                  <a:gd name="T4" fmla="*/ 0 w 155"/>
                  <a:gd name="T5" fmla="*/ 0 h 66"/>
                  <a:gd name="T6" fmla="*/ 6 w 155"/>
                  <a:gd name="T7" fmla="*/ 17 h 66"/>
                  <a:gd name="T8" fmla="*/ 6 w 155"/>
                  <a:gd name="T9" fmla="*/ 49 h 66"/>
                  <a:gd name="T10" fmla="*/ 0 w 155"/>
                  <a:gd name="T11" fmla="*/ 68 h 66"/>
                  <a:gd name="T12" fmla="*/ 78 w 155"/>
                  <a:gd name="T13" fmla="*/ 166 h 66"/>
                  <a:gd name="T14" fmla="*/ 96 w 155"/>
                  <a:gd name="T15" fmla="*/ 117 h 66"/>
                  <a:gd name="T16" fmla="*/ 155 w 155"/>
                  <a:gd name="T17" fmla="*/ 185 h 66"/>
                  <a:gd name="T18" fmla="*/ 126 w 155"/>
                  <a:gd name="T19" fmla="*/ 68 h 66"/>
                  <a:gd name="T20" fmla="*/ 149 w 155"/>
                  <a:gd name="T21" fmla="*/ 0 h 66"/>
                  <a:gd name="T22" fmla="*/ 114 w 155"/>
                  <a:gd name="T23" fmla="*/ 0 h 66"/>
                  <a:gd name="T24" fmla="*/ 114 w 155"/>
                  <a:gd name="T25" fmla="*/ 0 h 6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0" t="0" r="r" b="b"/>
                <a:pathLst>
                  <a:path w="155" h="66">
                    <a:moveTo>
                      <a:pt x="114" y="0"/>
                    </a:moveTo>
                    <a:lnTo>
                      <a:pt x="0" y="0"/>
                    </a:lnTo>
                    <a:lnTo>
                      <a:pt x="6" y="6"/>
                    </a:lnTo>
                    <a:lnTo>
                      <a:pt x="6" y="18"/>
                    </a:lnTo>
                    <a:lnTo>
                      <a:pt x="0" y="24"/>
                    </a:lnTo>
                    <a:lnTo>
                      <a:pt x="78" y="60"/>
                    </a:lnTo>
                    <a:lnTo>
                      <a:pt x="96" y="42"/>
                    </a:lnTo>
                    <a:lnTo>
                      <a:pt x="155" y="66"/>
                    </a:lnTo>
                    <a:lnTo>
                      <a:pt x="126" y="24"/>
                    </a:lnTo>
                    <a:lnTo>
                      <a:pt x="149" y="0"/>
                    </a:lnTo>
                    <a:lnTo>
                      <a:pt x="114" y="0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800" b="1" i="1" u="sng" strike="noStrike" kern="1200" cap="none" spc="0" normalizeH="0" baseline="0" noProof="0">
                  <a:ln>
                    <a:noFill/>
                  </a:ln>
                  <a:solidFill>
                    <a:srgbClr val="090703"/>
                  </a:solidFill>
                  <a:effectLst/>
                  <a:uLnTx/>
                  <a:uFillTx/>
                  <a:latin typeface="VNI-Times" pitchFamily="2" charset="0"/>
                  <a:ea typeface="+mn-ea"/>
                  <a:cs typeface="+mn-cs"/>
                </a:endParaRPr>
              </a:p>
            </p:txBody>
          </p:sp>
          <p:sp>
            <p:nvSpPr>
              <p:cNvPr id="1048" name="Freeform 13"/>
              <p:cNvSpPr>
                <a:spLocks/>
              </p:cNvSpPr>
              <p:nvPr userDrawn="1"/>
            </p:nvSpPr>
            <p:spPr bwMode="ltGray">
              <a:xfrm>
                <a:off x="2486" y="3859"/>
                <a:ext cx="42" cy="81"/>
              </a:xfrm>
              <a:custGeom>
                <a:avLst/>
                <a:gdLst>
                  <a:gd name="T0" fmla="*/ 6 w 42"/>
                  <a:gd name="T1" fmla="*/ 105 h 72"/>
                  <a:gd name="T2" fmla="*/ 0 w 42"/>
                  <a:gd name="T3" fmla="*/ 53 h 72"/>
                  <a:gd name="T4" fmla="*/ 12 w 42"/>
                  <a:gd name="T5" fmla="*/ 18 h 72"/>
                  <a:gd name="T6" fmla="*/ 0 w 42"/>
                  <a:gd name="T7" fmla="*/ 18 h 72"/>
                  <a:gd name="T8" fmla="*/ 12 w 42"/>
                  <a:gd name="T9" fmla="*/ 18 h 72"/>
                  <a:gd name="T10" fmla="*/ 24 w 42"/>
                  <a:gd name="T11" fmla="*/ 18 h 72"/>
                  <a:gd name="T12" fmla="*/ 36 w 42"/>
                  <a:gd name="T13" fmla="*/ 18 h 72"/>
                  <a:gd name="T14" fmla="*/ 42 w 42"/>
                  <a:gd name="T15" fmla="*/ 0 h 72"/>
                  <a:gd name="T16" fmla="*/ 30 w 42"/>
                  <a:gd name="T17" fmla="*/ 53 h 72"/>
                  <a:gd name="T18" fmla="*/ 42 w 42"/>
                  <a:gd name="T19" fmla="*/ 141 h 72"/>
                  <a:gd name="T20" fmla="*/ 12 w 42"/>
                  <a:gd name="T21" fmla="*/ 206 h 72"/>
                  <a:gd name="T22" fmla="*/ 6 w 42"/>
                  <a:gd name="T23" fmla="*/ 105 h 72"/>
                  <a:gd name="T24" fmla="*/ 6 w 42"/>
                  <a:gd name="T25" fmla="*/ 105 h 72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0" t="0" r="r" b="b"/>
                <a:pathLst>
                  <a:path w="42" h="72">
                    <a:moveTo>
                      <a:pt x="6" y="36"/>
                    </a:moveTo>
                    <a:lnTo>
                      <a:pt x="0" y="18"/>
                    </a:lnTo>
                    <a:lnTo>
                      <a:pt x="12" y="6"/>
                    </a:lnTo>
                    <a:lnTo>
                      <a:pt x="0" y="6"/>
                    </a:lnTo>
                    <a:lnTo>
                      <a:pt x="12" y="6"/>
                    </a:lnTo>
                    <a:lnTo>
                      <a:pt x="24" y="6"/>
                    </a:lnTo>
                    <a:lnTo>
                      <a:pt x="36" y="6"/>
                    </a:lnTo>
                    <a:lnTo>
                      <a:pt x="42" y="0"/>
                    </a:lnTo>
                    <a:lnTo>
                      <a:pt x="30" y="18"/>
                    </a:lnTo>
                    <a:lnTo>
                      <a:pt x="42" y="48"/>
                    </a:lnTo>
                    <a:lnTo>
                      <a:pt x="12" y="72"/>
                    </a:lnTo>
                    <a:lnTo>
                      <a:pt x="6" y="36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800" b="1" i="1" u="sng" strike="noStrike" kern="1200" cap="none" spc="0" normalizeH="0" baseline="0" noProof="0">
                  <a:ln>
                    <a:noFill/>
                  </a:ln>
                  <a:solidFill>
                    <a:srgbClr val="090703"/>
                  </a:solidFill>
                  <a:effectLst/>
                  <a:uLnTx/>
                  <a:uFillTx/>
                  <a:latin typeface="VNI-Times" pitchFamily="2" charset="0"/>
                  <a:ea typeface="+mn-ea"/>
                  <a:cs typeface="+mn-cs"/>
                </a:endParaRPr>
              </a:p>
            </p:txBody>
          </p:sp>
        </p:grpSp>
        <p:sp>
          <p:nvSpPr>
            <p:cNvPr id="9230" name="Freeform 14"/>
            <p:cNvSpPr>
              <a:spLocks/>
            </p:cNvSpPr>
            <p:nvPr userDrawn="1"/>
          </p:nvSpPr>
          <p:spPr bwMode="ltGray">
            <a:xfrm>
              <a:off x="0" y="3792"/>
              <a:ext cx="3976" cy="535"/>
            </a:xfrm>
            <a:custGeom>
              <a:avLst/>
              <a:gdLst>
                <a:gd name="T0" fmla="*/ 3976 w 3976"/>
                <a:gd name="T1" fmla="*/ 527 h 527"/>
                <a:gd name="T2" fmla="*/ 3970 w 3976"/>
                <a:gd name="T3" fmla="*/ 527 h 527"/>
                <a:gd name="T4" fmla="*/ 3844 w 3976"/>
                <a:gd name="T5" fmla="*/ 509 h 527"/>
                <a:gd name="T6" fmla="*/ 2487 w 3976"/>
                <a:gd name="T7" fmla="*/ 305 h 527"/>
                <a:gd name="T8" fmla="*/ 2039 w 3976"/>
                <a:gd name="T9" fmla="*/ 36 h 527"/>
                <a:gd name="T10" fmla="*/ 1907 w 3976"/>
                <a:gd name="T11" fmla="*/ 24 h 527"/>
                <a:gd name="T12" fmla="*/ 1883 w 3976"/>
                <a:gd name="T13" fmla="*/ 54 h 527"/>
                <a:gd name="T14" fmla="*/ 1859 w 3976"/>
                <a:gd name="T15" fmla="*/ 54 h 527"/>
                <a:gd name="T16" fmla="*/ 1830 w 3976"/>
                <a:gd name="T17" fmla="*/ 30 h 527"/>
                <a:gd name="T18" fmla="*/ 1704 w 3976"/>
                <a:gd name="T19" fmla="*/ 102 h 527"/>
                <a:gd name="T20" fmla="*/ 1608 w 3976"/>
                <a:gd name="T21" fmla="*/ 126 h 527"/>
                <a:gd name="T22" fmla="*/ 1561 w 3976"/>
                <a:gd name="T23" fmla="*/ 132 h 527"/>
                <a:gd name="T24" fmla="*/ 1495 w 3976"/>
                <a:gd name="T25" fmla="*/ 102 h 527"/>
                <a:gd name="T26" fmla="*/ 1357 w 3976"/>
                <a:gd name="T27" fmla="*/ 126 h 527"/>
                <a:gd name="T28" fmla="*/ 1285 w 3976"/>
                <a:gd name="T29" fmla="*/ 24 h 527"/>
                <a:gd name="T30" fmla="*/ 1280 w 3976"/>
                <a:gd name="T31" fmla="*/ 18 h 527"/>
                <a:gd name="T32" fmla="*/ 1262 w 3976"/>
                <a:gd name="T33" fmla="*/ 12 h 527"/>
                <a:gd name="T34" fmla="*/ 1238 w 3976"/>
                <a:gd name="T35" fmla="*/ 6 h 527"/>
                <a:gd name="T36" fmla="*/ 1220 w 3976"/>
                <a:gd name="T37" fmla="*/ 0 h 527"/>
                <a:gd name="T38" fmla="*/ 1196 w 3976"/>
                <a:gd name="T39" fmla="*/ 0 h 527"/>
                <a:gd name="T40" fmla="*/ 1166 w 3976"/>
                <a:gd name="T41" fmla="*/ 0 h 527"/>
                <a:gd name="T42" fmla="*/ 1142 w 3976"/>
                <a:gd name="T43" fmla="*/ 0 h 527"/>
                <a:gd name="T44" fmla="*/ 1136 w 3976"/>
                <a:gd name="T45" fmla="*/ 0 h 527"/>
                <a:gd name="T46" fmla="*/ 1130 w 3976"/>
                <a:gd name="T47" fmla="*/ 0 h 527"/>
                <a:gd name="T48" fmla="*/ 1124 w 3976"/>
                <a:gd name="T49" fmla="*/ 6 h 527"/>
                <a:gd name="T50" fmla="*/ 1118 w 3976"/>
                <a:gd name="T51" fmla="*/ 12 h 527"/>
                <a:gd name="T52" fmla="*/ 1100 w 3976"/>
                <a:gd name="T53" fmla="*/ 18 h 527"/>
                <a:gd name="T54" fmla="*/ 1088 w 3976"/>
                <a:gd name="T55" fmla="*/ 18 h 527"/>
                <a:gd name="T56" fmla="*/ 1070 w 3976"/>
                <a:gd name="T57" fmla="*/ 24 h 527"/>
                <a:gd name="T58" fmla="*/ 1052 w 3976"/>
                <a:gd name="T59" fmla="*/ 30 h 527"/>
                <a:gd name="T60" fmla="*/ 1034 w 3976"/>
                <a:gd name="T61" fmla="*/ 36 h 527"/>
                <a:gd name="T62" fmla="*/ 1028 w 3976"/>
                <a:gd name="T63" fmla="*/ 42 h 527"/>
                <a:gd name="T64" fmla="*/ 969 w 3976"/>
                <a:gd name="T65" fmla="*/ 60 h 527"/>
                <a:gd name="T66" fmla="*/ 921 w 3976"/>
                <a:gd name="T67" fmla="*/ 72 h 527"/>
                <a:gd name="T68" fmla="*/ 855 w 3976"/>
                <a:gd name="T69" fmla="*/ 48 h 527"/>
                <a:gd name="T70" fmla="*/ 825 w 3976"/>
                <a:gd name="T71" fmla="*/ 48 h 527"/>
                <a:gd name="T72" fmla="*/ 759 w 3976"/>
                <a:gd name="T73" fmla="*/ 72 h 527"/>
                <a:gd name="T74" fmla="*/ 735 w 3976"/>
                <a:gd name="T75" fmla="*/ 72 h 527"/>
                <a:gd name="T76" fmla="*/ 706 w 3976"/>
                <a:gd name="T77" fmla="*/ 60 h 527"/>
                <a:gd name="T78" fmla="*/ 640 w 3976"/>
                <a:gd name="T79" fmla="*/ 60 h 527"/>
                <a:gd name="T80" fmla="*/ 544 w 3976"/>
                <a:gd name="T81" fmla="*/ 72 h 527"/>
                <a:gd name="T82" fmla="*/ 389 w 3976"/>
                <a:gd name="T83" fmla="*/ 18 h 527"/>
                <a:gd name="T84" fmla="*/ 323 w 3976"/>
                <a:gd name="T85" fmla="*/ 60 h 527"/>
                <a:gd name="T86" fmla="*/ 317 w 3976"/>
                <a:gd name="T87" fmla="*/ 60 h 527"/>
                <a:gd name="T88" fmla="*/ 305 w 3976"/>
                <a:gd name="T89" fmla="*/ 72 h 527"/>
                <a:gd name="T90" fmla="*/ 287 w 3976"/>
                <a:gd name="T91" fmla="*/ 78 h 527"/>
                <a:gd name="T92" fmla="*/ 263 w 3976"/>
                <a:gd name="T93" fmla="*/ 90 h 527"/>
                <a:gd name="T94" fmla="*/ 203 w 3976"/>
                <a:gd name="T95" fmla="*/ 120 h 527"/>
                <a:gd name="T96" fmla="*/ 149 w 3976"/>
                <a:gd name="T97" fmla="*/ 150 h 527"/>
                <a:gd name="T98" fmla="*/ 78 w 3976"/>
                <a:gd name="T99" fmla="*/ 168 h 527"/>
                <a:gd name="T100" fmla="*/ 0 w 3976"/>
                <a:gd name="T101" fmla="*/ 180 h 527"/>
                <a:gd name="T102" fmla="*/ 0 w 3976"/>
                <a:gd name="T103" fmla="*/ 527 h 527"/>
                <a:gd name="T104" fmla="*/ 1010 w 3976"/>
                <a:gd name="T105" fmla="*/ 527 h 527"/>
                <a:gd name="T106" fmla="*/ 3725 w 3976"/>
                <a:gd name="T107" fmla="*/ 527 h 527"/>
                <a:gd name="T108" fmla="*/ 3976 w 3976"/>
                <a:gd name="T109" fmla="*/ 527 h 527"/>
                <a:gd name="T110" fmla="*/ 3976 w 3976"/>
                <a:gd name="T111" fmla="*/ 527 h 5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3976" h="527">
                  <a:moveTo>
                    <a:pt x="3976" y="527"/>
                  </a:moveTo>
                  <a:lnTo>
                    <a:pt x="3970" y="527"/>
                  </a:lnTo>
                  <a:lnTo>
                    <a:pt x="3844" y="509"/>
                  </a:lnTo>
                  <a:lnTo>
                    <a:pt x="2487" y="305"/>
                  </a:lnTo>
                  <a:lnTo>
                    <a:pt x="2039" y="36"/>
                  </a:lnTo>
                  <a:lnTo>
                    <a:pt x="1907" y="24"/>
                  </a:lnTo>
                  <a:lnTo>
                    <a:pt x="1883" y="54"/>
                  </a:lnTo>
                  <a:lnTo>
                    <a:pt x="1859" y="54"/>
                  </a:lnTo>
                  <a:lnTo>
                    <a:pt x="1830" y="30"/>
                  </a:lnTo>
                  <a:lnTo>
                    <a:pt x="1704" y="102"/>
                  </a:lnTo>
                  <a:lnTo>
                    <a:pt x="1608" y="126"/>
                  </a:lnTo>
                  <a:lnTo>
                    <a:pt x="1561" y="132"/>
                  </a:lnTo>
                  <a:lnTo>
                    <a:pt x="1495" y="102"/>
                  </a:lnTo>
                  <a:lnTo>
                    <a:pt x="1357" y="126"/>
                  </a:lnTo>
                  <a:lnTo>
                    <a:pt x="1285" y="24"/>
                  </a:lnTo>
                  <a:lnTo>
                    <a:pt x="1280" y="18"/>
                  </a:lnTo>
                  <a:lnTo>
                    <a:pt x="1262" y="12"/>
                  </a:lnTo>
                  <a:lnTo>
                    <a:pt x="1238" y="6"/>
                  </a:lnTo>
                  <a:lnTo>
                    <a:pt x="1220" y="0"/>
                  </a:lnTo>
                  <a:lnTo>
                    <a:pt x="1196" y="0"/>
                  </a:lnTo>
                  <a:lnTo>
                    <a:pt x="1166" y="0"/>
                  </a:lnTo>
                  <a:lnTo>
                    <a:pt x="1142" y="0"/>
                  </a:lnTo>
                  <a:lnTo>
                    <a:pt x="1136" y="0"/>
                  </a:lnTo>
                  <a:lnTo>
                    <a:pt x="1130" y="0"/>
                  </a:lnTo>
                  <a:lnTo>
                    <a:pt x="1124" y="6"/>
                  </a:lnTo>
                  <a:lnTo>
                    <a:pt x="1118" y="12"/>
                  </a:lnTo>
                  <a:lnTo>
                    <a:pt x="1100" y="18"/>
                  </a:lnTo>
                  <a:lnTo>
                    <a:pt x="1088" y="18"/>
                  </a:lnTo>
                  <a:lnTo>
                    <a:pt x="1070" y="24"/>
                  </a:lnTo>
                  <a:lnTo>
                    <a:pt x="1052" y="30"/>
                  </a:lnTo>
                  <a:lnTo>
                    <a:pt x="1034" y="36"/>
                  </a:lnTo>
                  <a:lnTo>
                    <a:pt x="1028" y="42"/>
                  </a:lnTo>
                  <a:lnTo>
                    <a:pt x="969" y="60"/>
                  </a:lnTo>
                  <a:lnTo>
                    <a:pt x="921" y="72"/>
                  </a:lnTo>
                  <a:lnTo>
                    <a:pt x="855" y="48"/>
                  </a:lnTo>
                  <a:lnTo>
                    <a:pt x="825" y="48"/>
                  </a:lnTo>
                  <a:lnTo>
                    <a:pt x="759" y="72"/>
                  </a:lnTo>
                  <a:lnTo>
                    <a:pt x="735" y="72"/>
                  </a:lnTo>
                  <a:lnTo>
                    <a:pt x="706" y="60"/>
                  </a:lnTo>
                  <a:lnTo>
                    <a:pt x="640" y="60"/>
                  </a:lnTo>
                  <a:lnTo>
                    <a:pt x="544" y="72"/>
                  </a:lnTo>
                  <a:lnTo>
                    <a:pt x="389" y="18"/>
                  </a:lnTo>
                  <a:lnTo>
                    <a:pt x="323" y="60"/>
                  </a:lnTo>
                  <a:lnTo>
                    <a:pt x="317" y="60"/>
                  </a:lnTo>
                  <a:lnTo>
                    <a:pt x="305" y="72"/>
                  </a:lnTo>
                  <a:lnTo>
                    <a:pt x="287" y="78"/>
                  </a:lnTo>
                  <a:lnTo>
                    <a:pt x="263" y="90"/>
                  </a:lnTo>
                  <a:lnTo>
                    <a:pt x="203" y="120"/>
                  </a:lnTo>
                  <a:lnTo>
                    <a:pt x="149" y="150"/>
                  </a:lnTo>
                  <a:lnTo>
                    <a:pt x="78" y="168"/>
                  </a:lnTo>
                  <a:lnTo>
                    <a:pt x="0" y="180"/>
                  </a:lnTo>
                  <a:lnTo>
                    <a:pt x="0" y="527"/>
                  </a:lnTo>
                  <a:lnTo>
                    <a:pt x="1010" y="527"/>
                  </a:lnTo>
                  <a:lnTo>
                    <a:pt x="3725" y="527"/>
                  </a:lnTo>
                  <a:lnTo>
                    <a:pt x="3976" y="527"/>
                  </a:lnTo>
                  <a:lnTo>
                    <a:pt x="3976" y="527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tint val="75686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800" b="1" i="1" u="sng" strike="noStrike" kern="1200" cap="none" spc="0" normalizeH="0" baseline="0" noProof="0">
                <a:ln>
                  <a:noFill/>
                </a:ln>
                <a:solidFill>
                  <a:srgbClr val="090703"/>
                </a:solidFill>
                <a:effectLst/>
                <a:uLnTx/>
                <a:uFillTx/>
                <a:latin typeface="VNI-Times" pitchFamily="2" charset="0"/>
                <a:ea typeface="+mn-ea"/>
                <a:cs typeface="+mn-cs"/>
              </a:endParaRPr>
            </a:p>
          </p:txBody>
        </p:sp>
      </p:grpSp>
      <p:grpSp>
        <p:nvGrpSpPr>
          <p:cNvPr id="1029" name="Group 15"/>
          <p:cNvGrpSpPr>
            <a:grpSpLocks/>
          </p:cNvGrpSpPr>
          <p:nvPr/>
        </p:nvGrpSpPr>
        <p:grpSpPr bwMode="auto">
          <a:xfrm>
            <a:off x="836085" y="6021388"/>
            <a:ext cx="7579783" cy="849312"/>
            <a:chOff x="395" y="3793"/>
            <a:chExt cx="3581" cy="535"/>
          </a:xfrm>
        </p:grpSpPr>
        <p:sp>
          <p:nvSpPr>
            <p:cNvPr id="1035" name="Freeform 16"/>
            <p:cNvSpPr>
              <a:spLocks/>
            </p:cNvSpPr>
            <p:nvPr/>
          </p:nvSpPr>
          <p:spPr bwMode="auto">
            <a:xfrm>
              <a:off x="1196" y="3793"/>
              <a:ext cx="365" cy="291"/>
            </a:xfrm>
            <a:custGeom>
              <a:avLst/>
              <a:gdLst>
                <a:gd name="T0" fmla="*/ 24 w 365"/>
                <a:gd name="T1" fmla="*/ 24 h 287"/>
                <a:gd name="T2" fmla="*/ 0 w 365"/>
                <a:gd name="T3" fmla="*/ 69 h 287"/>
                <a:gd name="T4" fmla="*/ 66 w 365"/>
                <a:gd name="T5" fmla="*/ 126 h 287"/>
                <a:gd name="T6" fmla="*/ 143 w 365"/>
                <a:gd name="T7" fmla="*/ 207 h 287"/>
                <a:gd name="T8" fmla="*/ 191 w 365"/>
                <a:gd name="T9" fmla="*/ 189 h 287"/>
                <a:gd name="T10" fmla="*/ 341 w 365"/>
                <a:gd name="T11" fmla="*/ 323 h 287"/>
                <a:gd name="T12" fmla="*/ 305 w 365"/>
                <a:gd name="T13" fmla="*/ 198 h 287"/>
                <a:gd name="T14" fmla="*/ 365 w 365"/>
                <a:gd name="T15" fmla="*/ 150 h 287"/>
                <a:gd name="T16" fmla="*/ 359 w 365"/>
                <a:gd name="T17" fmla="*/ 144 h 287"/>
                <a:gd name="T18" fmla="*/ 335 w 365"/>
                <a:gd name="T19" fmla="*/ 132 h 287"/>
                <a:gd name="T20" fmla="*/ 299 w 365"/>
                <a:gd name="T21" fmla="*/ 99 h 287"/>
                <a:gd name="T22" fmla="*/ 257 w 365"/>
                <a:gd name="T23" fmla="*/ 81 h 287"/>
                <a:gd name="T24" fmla="*/ 215 w 365"/>
                <a:gd name="T25" fmla="*/ 63 h 287"/>
                <a:gd name="T26" fmla="*/ 173 w 365"/>
                <a:gd name="T27" fmla="*/ 45 h 287"/>
                <a:gd name="T28" fmla="*/ 143 w 365"/>
                <a:gd name="T29" fmla="*/ 24 h 287"/>
                <a:gd name="T30" fmla="*/ 131 w 365"/>
                <a:gd name="T31" fmla="*/ 18 h 287"/>
                <a:gd name="T32" fmla="*/ 107 w 365"/>
                <a:gd name="T33" fmla="*/ 18 h 287"/>
                <a:gd name="T34" fmla="*/ 95 w 365"/>
                <a:gd name="T35" fmla="*/ 18 h 287"/>
                <a:gd name="T36" fmla="*/ 72 w 365"/>
                <a:gd name="T37" fmla="*/ 12 h 287"/>
                <a:gd name="T38" fmla="*/ 66 w 365"/>
                <a:gd name="T39" fmla="*/ 12 h 287"/>
                <a:gd name="T40" fmla="*/ 54 w 365"/>
                <a:gd name="T41" fmla="*/ 6 h 287"/>
                <a:gd name="T42" fmla="*/ 42 w 365"/>
                <a:gd name="T43" fmla="*/ 0 h 287"/>
                <a:gd name="T44" fmla="*/ 30 w 365"/>
                <a:gd name="T45" fmla="*/ 0 h 287"/>
                <a:gd name="T46" fmla="*/ 24 w 365"/>
                <a:gd name="T47" fmla="*/ 24 h 287"/>
                <a:gd name="T48" fmla="*/ 24 w 365"/>
                <a:gd name="T49" fmla="*/ 24 h 287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0" t="0" r="r" b="b"/>
              <a:pathLst>
                <a:path w="365" h="287">
                  <a:moveTo>
                    <a:pt x="24" y="24"/>
                  </a:moveTo>
                  <a:lnTo>
                    <a:pt x="0" y="60"/>
                  </a:lnTo>
                  <a:lnTo>
                    <a:pt x="66" y="108"/>
                  </a:lnTo>
                  <a:lnTo>
                    <a:pt x="143" y="180"/>
                  </a:lnTo>
                  <a:lnTo>
                    <a:pt x="191" y="168"/>
                  </a:lnTo>
                  <a:lnTo>
                    <a:pt x="341" y="287"/>
                  </a:lnTo>
                  <a:lnTo>
                    <a:pt x="305" y="174"/>
                  </a:lnTo>
                  <a:lnTo>
                    <a:pt x="365" y="132"/>
                  </a:lnTo>
                  <a:lnTo>
                    <a:pt x="359" y="126"/>
                  </a:lnTo>
                  <a:lnTo>
                    <a:pt x="335" y="114"/>
                  </a:lnTo>
                  <a:lnTo>
                    <a:pt x="299" y="90"/>
                  </a:lnTo>
                  <a:lnTo>
                    <a:pt x="257" y="72"/>
                  </a:lnTo>
                  <a:lnTo>
                    <a:pt x="215" y="54"/>
                  </a:lnTo>
                  <a:lnTo>
                    <a:pt x="173" y="36"/>
                  </a:lnTo>
                  <a:lnTo>
                    <a:pt x="143" y="24"/>
                  </a:lnTo>
                  <a:lnTo>
                    <a:pt x="131" y="18"/>
                  </a:lnTo>
                  <a:lnTo>
                    <a:pt x="107" y="18"/>
                  </a:lnTo>
                  <a:lnTo>
                    <a:pt x="95" y="18"/>
                  </a:lnTo>
                  <a:lnTo>
                    <a:pt x="72" y="12"/>
                  </a:lnTo>
                  <a:lnTo>
                    <a:pt x="66" y="12"/>
                  </a:lnTo>
                  <a:lnTo>
                    <a:pt x="54" y="6"/>
                  </a:lnTo>
                  <a:lnTo>
                    <a:pt x="42" y="0"/>
                  </a:lnTo>
                  <a:lnTo>
                    <a:pt x="30" y="0"/>
                  </a:lnTo>
                  <a:lnTo>
                    <a:pt x="24" y="24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800" b="1" i="1" u="sng" strike="noStrike" kern="1200" cap="none" spc="0" normalizeH="0" baseline="0" noProof="0">
                <a:ln>
                  <a:noFill/>
                </a:ln>
                <a:solidFill>
                  <a:srgbClr val="090703"/>
                </a:solidFill>
                <a:effectLst/>
                <a:uLnTx/>
                <a:uFillTx/>
                <a:latin typeface="VNI-Times" pitchFamily="2" charset="0"/>
                <a:ea typeface="+mn-ea"/>
                <a:cs typeface="+mn-cs"/>
              </a:endParaRPr>
            </a:p>
          </p:txBody>
        </p:sp>
        <p:sp>
          <p:nvSpPr>
            <p:cNvPr id="1036" name="Freeform 17"/>
            <p:cNvSpPr>
              <a:spLocks/>
            </p:cNvSpPr>
            <p:nvPr/>
          </p:nvSpPr>
          <p:spPr bwMode="auto">
            <a:xfrm>
              <a:off x="1943" y="3829"/>
              <a:ext cx="2033" cy="499"/>
            </a:xfrm>
            <a:custGeom>
              <a:avLst/>
              <a:gdLst>
                <a:gd name="T0" fmla="*/ 186 w 2033"/>
                <a:gd name="T1" fmla="*/ 18 h 499"/>
                <a:gd name="T2" fmla="*/ 138 w 2033"/>
                <a:gd name="T3" fmla="*/ 6 h 499"/>
                <a:gd name="T4" fmla="*/ 96 w 2033"/>
                <a:gd name="T5" fmla="*/ 0 h 499"/>
                <a:gd name="T6" fmla="*/ 36 w 2033"/>
                <a:gd name="T7" fmla="*/ 0 h 499"/>
                <a:gd name="T8" fmla="*/ 12 w 2033"/>
                <a:gd name="T9" fmla="*/ 25 h 499"/>
                <a:gd name="T10" fmla="*/ 0 w 2033"/>
                <a:gd name="T11" fmla="*/ 128 h 499"/>
                <a:gd name="T12" fmla="*/ 60 w 2033"/>
                <a:gd name="T13" fmla="*/ 104 h 499"/>
                <a:gd name="T14" fmla="*/ 90 w 2033"/>
                <a:gd name="T15" fmla="*/ 134 h 499"/>
                <a:gd name="T16" fmla="*/ 150 w 2033"/>
                <a:gd name="T17" fmla="*/ 153 h 499"/>
                <a:gd name="T18" fmla="*/ 209 w 2033"/>
                <a:gd name="T19" fmla="*/ 273 h 499"/>
                <a:gd name="T20" fmla="*/ 401 w 2033"/>
                <a:gd name="T21" fmla="*/ 359 h 499"/>
                <a:gd name="T22" fmla="*/ 777 w 2033"/>
                <a:gd name="T23" fmla="*/ 359 h 499"/>
                <a:gd name="T24" fmla="*/ 2033 w 2033"/>
                <a:gd name="T25" fmla="*/ 499 h 499"/>
                <a:gd name="T26" fmla="*/ 2033 w 2033"/>
                <a:gd name="T27" fmla="*/ 499 h 499"/>
                <a:gd name="T28" fmla="*/ 1991 w 2033"/>
                <a:gd name="T29" fmla="*/ 493 h 499"/>
                <a:gd name="T30" fmla="*/ 676 w 2033"/>
                <a:gd name="T31" fmla="*/ 243 h 499"/>
                <a:gd name="T32" fmla="*/ 514 w 2033"/>
                <a:gd name="T33" fmla="*/ 159 h 499"/>
                <a:gd name="T34" fmla="*/ 425 w 2033"/>
                <a:gd name="T35" fmla="*/ 110 h 499"/>
                <a:gd name="T36" fmla="*/ 365 w 2033"/>
                <a:gd name="T37" fmla="*/ 92 h 499"/>
                <a:gd name="T38" fmla="*/ 281 w 2033"/>
                <a:gd name="T39" fmla="*/ 61 h 499"/>
                <a:gd name="T40" fmla="*/ 186 w 2033"/>
                <a:gd name="T41" fmla="*/ 18 h 499"/>
                <a:gd name="T42" fmla="*/ 186 w 2033"/>
                <a:gd name="T43" fmla="*/ 18 h 499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0" t="0" r="r" b="b"/>
              <a:pathLst>
                <a:path w="2033" h="499">
                  <a:moveTo>
                    <a:pt x="186" y="18"/>
                  </a:moveTo>
                  <a:lnTo>
                    <a:pt x="138" y="6"/>
                  </a:lnTo>
                  <a:lnTo>
                    <a:pt x="96" y="0"/>
                  </a:lnTo>
                  <a:lnTo>
                    <a:pt x="36" y="0"/>
                  </a:lnTo>
                  <a:lnTo>
                    <a:pt x="12" y="25"/>
                  </a:lnTo>
                  <a:lnTo>
                    <a:pt x="0" y="128"/>
                  </a:lnTo>
                  <a:lnTo>
                    <a:pt x="60" y="104"/>
                  </a:lnTo>
                  <a:lnTo>
                    <a:pt x="90" y="134"/>
                  </a:lnTo>
                  <a:lnTo>
                    <a:pt x="150" y="153"/>
                  </a:lnTo>
                  <a:lnTo>
                    <a:pt x="209" y="273"/>
                  </a:lnTo>
                  <a:lnTo>
                    <a:pt x="401" y="359"/>
                  </a:lnTo>
                  <a:lnTo>
                    <a:pt x="777" y="359"/>
                  </a:lnTo>
                  <a:lnTo>
                    <a:pt x="2033" y="499"/>
                  </a:lnTo>
                  <a:lnTo>
                    <a:pt x="1991" y="493"/>
                  </a:lnTo>
                  <a:lnTo>
                    <a:pt x="676" y="243"/>
                  </a:lnTo>
                  <a:lnTo>
                    <a:pt x="514" y="159"/>
                  </a:lnTo>
                  <a:lnTo>
                    <a:pt x="425" y="110"/>
                  </a:lnTo>
                  <a:lnTo>
                    <a:pt x="365" y="92"/>
                  </a:lnTo>
                  <a:lnTo>
                    <a:pt x="281" y="61"/>
                  </a:lnTo>
                  <a:lnTo>
                    <a:pt x="186" y="18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800" b="1" i="1" u="sng" strike="noStrike" kern="1200" cap="none" spc="0" normalizeH="0" baseline="0" noProof="0">
                <a:ln>
                  <a:noFill/>
                </a:ln>
                <a:solidFill>
                  <a:srgbClr val="090703"/>
                </a:solidFill>
                <a:effectLst/>
                <a:uLnTx/>
                <a:uFillTx/>
                <a:latin typeface="VNI-Times" pitchFamily="2" charset="0"/>
                <a:ea typeface="+mn-ea"/>
                <a:cs typeface="+mn-cs"/>
              </a:endParaRPr>
            </a:p>
          </p:txBody>
        </p:sp>
        <p:sp>
          <p:nvSpPr>
            <p:cNvPr id="1037" name="Freeform 18"/>
            <p:cNvSpPr>
              <a:spLocks/>
            </p:cNvSpPr>
            <p:nvPr/>
          </p:nvSpPr>
          <p:spPr bwMode="auto">
            <a:xfrm>
              <a:off x="1830" y="3823"/>
              <a:ext cx="71" cy="61"/>
            </a:xfrm>
            <a:custGeom>
              <a:avLst/>
              <a:gdLst>
                <a:gd name="T0" fmla="*/ 0 w 71"/>
                <a:gd name="T1" fmla="*/ 18 h 60"/>
                <a:gd name="T2" fmla="*/ 6 w 71"/>
                <a:gd name="T3" fmla="*/ 18 h 60"/>
                <a:gd name="T4" fmla="*/ 12 w 71"/>
                <a:gd name="T5" fmla="*/ 12 h 60"/>
                <a:gd name="T6" fmla="*/ 6 w 71"/>
                <a:gd name="T7" fmla="*/ 6 h 60"/>
                <a:gd name="T8" fmla="*/ 0 w 71"/>
                <a:gd name="T9" fmla="*/ 0 h 60"/>
                <a:gd name="T10" fmla="*/ 29 w 71"/>
                <a:gd name="T11" fmla="*/ 18 h 60"/>
                <a:gd name="T12" fmla="*/ 53 w 71"/>
                <a:gd name="T13" fmla="*/ 18 h 60"/>
                <a:gd name="T14" fmla="*/ 59 w 71"/>
                <a:gd name="T15" fmla="*/ 39 h 60"/>
                <a:gd name="T16" fmla="*/ 65 w 71"/>
                <a:gd name="T17" fmla="*/ 51 h 60"/>
                <a:gd name="T18" fmla="*/ 71 w 71"/>
                <a:gd name="T19" fmla="*/ 63 h 60"/>
                <a:gd name="T20" fmla="*/ 71 w 71"/>
                <a:gd name="T21" fmla="*/ 69 h 60"/>
                <a:gd name="T22" fmla="*/ 59 w 71"/>
                <a:gd name="T23" fmla="*/ 63 h 60"/>
                <a:gd name="T24" fmla="*/ 47 w 71"/>
                <a:gd name="T25" fmla="*/ 51 h 60"/>
                <a:gd name="T26" fmla="*/ 23 w 71"/>
                <a:gd name="T27" fmla="*/ 39 h 60"/>
                <a:gd name="T28" fmla="*/ 23 w 71"/>
                <a:gd name="T29" fmla="*/ 45 h 60"/>
                <a:gd name="T30" fmla="*/ 18 w 71"/>
                <a:gd name="T31" fmla="*/ 51 h 60"/>
                <a:gd name="T32" fmla="*/ 12 w 71"/>
                <a:gd name="T33" fmla="*/ 57 h 60"/>
                <a:gd name="T34" fmla="*/ 6 w 71"/>
                <a:gd name="T35" fmla="*/ 57 h 60"/>
                <a:gd name="T36" fmla="*/ 6 w 71"/>
                <a:gd name="T37" fmla="*/ 57 h 60"/>
                <a:gd name="T38" fmla="*/ 6 w 71"/>
                <a:gd name="T39" fmla="*/ 45 h 60"/>
                <a:gd name="T40" fmla="*/ 0 w 71"/>
                <a:gd name="T41" fmla="*/ 18 h 60"/>
                <a:gd name="T42" fmla="*/ 0 w 71"/>
                <a:gd name="T43" fmla="*/ 18 h 60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0" t="0" r="r" b="b"/>
              <a:pathLst>
                <a:path w="71" h="60">
                  <a:moveTo>
                    <a:pt x="0" y="18"/>
                  </a:moveTo>
                  <a:lnTo>
                    <a:pt x="6" y="18"/>
                  </a:lnTo>
                  <a:lnTo>
                    <a:pt x="12" y="12"/>
                  </a:lnTo>
                  <a:lnTo>
                    <a:pt x="6" y="6"/>
                  </a:lnTo>
                  <a:lnTo>
                    <a:pt x="0" y="0"/>
                  </a:lnTo>
                  <a:lnTo>
                    <a:pt x="29" y="18"/>
                  </a:lnTo>
                  <a:lnTo>
                    <a:pt x="53" y="18"/>
                  </a:lnTo>
                  <a:lnTo>
                    <a:pt x="59" y="30"/>
                  </a:lnTo>
                  <a:lnTo>
                    <a:pt x="65" y="42"/>
                  </a:lnTo>
                  <a:lnTo>
                    <a:pt x="71" y="54"/>
                  </a:lnTo>
                  <a:lnTo>
                    <a:pt x="71" y="60"/>
                  </a:lnTo>
                  <a:lnTo>
                    <a:pt x="59" y="54"/>
                  </a:lnTo>
                  <a:lnTo>
                    <a:pt x="47" y="42"/>
                  </a:lnTo>
                  <a:lnTo>
                    <a:pt x="23" y="30"/>
                  </a:lnTo>
                  <a:lnTo>
                    <a:pt x="23" y="36"/>
                  </a:lnTo>
                  <a:lnTo>
                    <a:pt x="18" y="42"/>
                  </a:lnTo>
                  <a:lnTo>
                    <a:pt x="12" y="48"/>
                  </a:lnTo>
                  <a:lnTo>
                    <a:pt x="6" y="48"/>
                  </a:lnTo>
                  <a:lnTo>
                    <a:pt x="6" y="36"/>
                  </a:lnTo>
                  <a:lnTo>
                    <a:pt x="0" y="18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800" b="1" i="1" u="sng" strike="noStrike" kern="1200" cap="none" spc="0" normalizeH="0" baseline="0" noProof="0">
                <a:ln>
                  <a:noFill/>
                </a:ln>
                <a:solidFill>
                  <a:srgbClr val="090703"/>
                </a:solidFill>
                <a:effectLst/>
                <a:uLnTx/>
                <a:uFillTx/>
                <a:latin typeface="VNI-Times" pitchFamily="2" charset="0"/>
                <a:ea typeface="+mn-ea"/>
                <a:cs typeface="+mn-cs"/>
              </a:endParaRPr>
            </a:p>
          </p:txBody>
        </p:sp>
        <p:sp>
          <p:nvSpPr>
            <p:cNvPr id="1038" name="Freeform 19"/>
            <p:cNvSpPr>
              <a:spLocks/>
            </p:cNvSpPr>
            <p:nvPr/>
          </p:nvSpPr>
          <p:spPr bwMode="auto">
            <a:xfrm>
              <a:off x="855" y="3842"/>
              <a:ext cx="161" cy="164"/>
            </a:xfrm>
            <a:custGeom>
              <a:avLst/>
              <a:gdLst>
                <a:gd name="T0" fmla="*/ 30 w 161"/>
                <a:gd name="T1" fmla="*/ 0 h 162"/>
                <a:gd name="T2" fmla="*/ 48 w 161"/>
                <a:gd name="T3" fmla="*/ 6 h 162"/>
                <a:gd name="T4" fmla="*/ 72 w 161"/>
                <a:gd name="T5" fmla="*/ 6 h 162"/>
                <a:gd name="T6" fmla="*/ 114 w 161"/>
                <a:gd name="T7" fmla="*/ 12 h 162"/>
                <a:gd name="T8" fmla="*/ 96 w 161"/>
                <a:gd name="T9" fmla="*/ 63 h 162"/>
                <a:gd name="T10" fmla="*/ 96 w 161"/>
                <a:gd name="T11" fmla="*/ 69 h 162"/>
                <a:gd name="T12" fmla="*/ 102 w 161"/>
                <a:gd name="T13" fmla="*/ 81 h 162"/>
                <a:gd name="T14" fmla="*/ 108 w 161"/>
                <a:gd name="T15" fmla="*/ 93 h 162"/>
                <a:gd name="T16" fmla="*/ 120 w 161"/>
                <a:gd name="T17" fmla="*/ 105 h 162"/>
                <a:gd name="T18" fmla="*/ 143 w 161"/>
                <a:gd name="T19" fmla="*/ 124 h 162"/>
                <a:gd name="T20" fmla="*/ 155 w 161"/>
                <a:gd name="T21" fmla="*/ 156 h 162"/>
                <a:gd name="T22" fmla="*/ 161 w 161"/>
                <a:gd name="T23" fmla="*/ 174 h 162"/>
                <a:gd name="T24" fmla="*/ 161 w 161"/>
                <a:gd name="T25" fmla="*/ 180 h 162"/>
                <a:gd name="T26" fmla="*/ 96 w 161"/>
                <a:gd name="T27" fmla="*/ 111 h 162"/>
                <a:gd name="T28" fmla="*/ 30 w 161"/>
                <a:gd name="T29" fmla="*/ 63 h 162"/>
                <a:gd name="T30" fmla="*/ 0 w 161"/>
                <a:gd name="T31" fmla="*/ 0 h 162"/>
                <a:gd name="T32" fmla="*/ 30 w 161"/>
                <a:gd name="T33" fmla="*/ 0 h 162"/>
                <a:gd name="T34" fmla="*/ 30 w 161"/>
                <a:gd name="T35" fmla="*/ 0 h 162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0" t="0" r="r" b="b"/>
              <a:pathLst>
                <a:path w="161" h="162">
                  <a:moveTo>
                    <a:pt x="30" y="0"/>
                  </a:moveTo>
                  <a:lnTo>
                    <a:pt x="48" y="6"/>
                  </a:lnTo>
                  <a:lnTo>
                    <a:pt x="72" y="6"/>
                  </a:lnTo>
                  <a:lnTo>
                    <a:pt x="114" y="12"/>
                  </a:lnTo>
                  <a:lnTo>
                    <a:pt x="96" y="54"/>
                  </a:lnTo>
                  <a:lnTo>
                    <a:pt x="96" y="60"/>
                  </a:lnTo>
                  <a:lnTo>
                    <a:pt x="102" y="72"/>
                  </a:lnTo>
                  <a:lnTo>
                    <a:pt x="108" y="84"/>
                  </a:lnTo>
                  <a:lnTo>
                    <a:pt x="120" y="96"/>
                  </a:lnTo>
                  <a:lnTo>
                    <a:pt x="143" y="114"/>
                  </a:lnTo>
                  <a:lnTo>
                    <a:pt x="155" y="138"/>
                  </a:lnTo>
                  <a:lnTo>
                    <a:pt x="161" y="156"/>
                  </a:lnTo>
                  <a:lnTo>
                    <a:pt x="161" y="162"/>
                  </a:lnTo>
                  <a:lnTo>
                    <a:pt x="96" y="102"/>
                  </a:lnTo>
                  <a:lnTo>
                    <a:pt x="30" y="54"/>
                  </a:lnTo>
                  <a:lnTo>
                    <a:pt x="0" y="0"/>
                  </a:lnTo>
                  <a:lnTo>
                    <a:pt x="30" y="0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800" b="1" i="1" u="sng" strike="noStrike" kern="1200" cap="none" spc="0" normalizeH="0" baseline="0" noProof="0">
                <a:ln>
                  <a:noFill/>
                </a:ln>
                <a:solidFill>
                  <a:srgbClr val="090703"/>
                </a:solidFill>
                <a:effectLst/>
                <a:uLnTx/>
                <a:uFillTx/>
                <a:latin typeface="VNI-Times" pitchFamily="2" charset="0"/>
                <a:ea typeface="+mn-ea"/>
                <a:cs typeface="+mn-cs"/>
              </a:endParaRPr>
            </a:p>
          </p:txBody>
        </p:sp>
        <p:sp>
          <p:nvSpPr>
            <p:cNvPr id="1039" name="Freeform 20"/>
            <p:cNvSpPr>
              <a:spLocks/>
            </p:cNvSpPr>
            <p:nvPr/>
          </p:nvSpPr>
          <p:spPr bwMode="auto">
            <a:xfrm>
              <a:off x="706" y="3854"/>
              <a:ext cx="59" cy="61"/>
            </a:xfrm>
            <a:custGeom>
              <a:avLst/>
              <a:gdLst>
                <a:gd name="T0" fmla="*/ 59 w 59"/>
                <a:gd name="T1" fmla="*/ 6 h 60"/>
                <a:gd name="T2" fmla="*/ 41 w 59"/>
                <a:gd name="T3" fmla="*/ 39 h 60"/>
                <a:gd name="T4" fmla="*/ 41 w 59"/>
                <a:gd name="T5" fmla="*/ 45 h 60"/>
                <a:gd name="T6" fmla="*/ 47 w 59"/>
                <a:gd name="T7" fmla="*/ 51 h 60"/>
                <a:gd name="T8" fmla="*/ 53 w 59"/>
                <a:gd name="T9" fmla="*/ 63 h 60"/>
                <a:gd name="T10" fmla="*/ 53 w 59"/>
                <a:gd name="T11" fmla="*/ 69 h 60"/>
                <a:gd name="T12" fmla="*/ 47 w 59"/>
                <a:gd name="T13" fmla="*/ 63 h 60"/>
                <a:gd name="T14" fmla="*/ 35 w 59"/>
                <a:gd name="T15" fmla="*/ 57 h 60"/>
                <a:gd name="T16" fmla="*/ 23 w 59"/>
                <a:gd name="T17" fmla="*/ 45 h 60"/>
                <a:gd name="T18" fmla="*/ 17 w 59"/>
                <a:gd name="T19" fmla="*/ 39 h 60"/>
                <a:gd name="T20" fmla="*/ 0 w 59"/>
                <a:gd name="T21" fmla="*/ 0 h 60"/>
                <a:gd name="T22" fmla="*/ 59 w 59"/>
                <a:gd name="T23" fmla="*/ 6 h 60"/>
                <a:gd name="T24" fmla="*/ 59 w 59"/>
                <a:gd name="T25" fmla="*/ 6 h 6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59" h="60">
                  <a:moveTo>
                    <a:pt x="59" y="6"/>
                  </a:moveTo>
                  <a:lnTo>
                    <a:pt x="41" y="30"/>
                  </a:lnTo>
                  <a:lnTo>
                    <a:pt x="41" y="36"/>
                  </a:lnTo>
                  <a:lnTo>
                    <a:pt x="47" y="42"/>
                  </a:lnTo>
                  <a:lnTo>
                    <a:pt x="53" y="54"/>
                  </a:lnTo>
                  <a:lnTo>
                    <a:pt x="53" y="60"/>
                  </a:lnTo>
                  <a:lnTo>
                    <a:pt x="47" y="54"/>
                  </a:lnTo>
                  <a:lnTo>
                    <a:pt x="35" y="48"/>
                  </a:lnTo>
                  <a:lnTo>
                    <a:pt x="23" y="36"/>
                  </a:lnTo>
                  <a:lnTo>
                    <a:pt x="17" y="30"/>
                  </a:lnTo>
                  <a:lnTo>
                    <a:pt x="0" y="0"/>
                  </a:lnTo>
                  <a:lnTo>
                    <a:pt x="59" y="6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800" b="1" i="1" u="sng" strike="noStrike" kern="1200" cap="none" spc="0" normalizeH="0" baseline="0" noProof="0">
                <a:ln>
                  <a:noFill/>
                </a:ln>
                <a:solidFill>
                  <a:srgbClr val="090703"/>
                </a:solidFill>
                <a:effectLst/>
                <a:uLnTx/>
                <a:uFillTx/>
                <a:latin typeface="VNI-Times" pitchFamily="2" charset="0"/>
                <a:ea typeface="+mn-ea"/>
                <a:cs typeface="+mn-cs"/>
              </a:endParaRPr>
            </a:p>
          </p:txBody>
        </p:sp>
        <p:sp>
          <p:nvSpPr>
            <p:cNvPr id="1040" name="Freeform 21"/>
            <p:cNvSpPr>
              <a:spLocks/>
            </p:cNvSpPr>
            <p:nvPr/>
          </p:nvSpPr>
          <p:spPr bwMode="auto">
            <a:xfrm>
              <a:off x="395" y="3811"/>
              <a:ext cx="245" cy="207"/>
            </a:xfrm>
            <a:custGeom>
              <a:avLst/>
              <a:gdLst>
                <a:gd name="T0" fmla="*/ 233 w 245"/>
                <a:gd name="T1" fmla="*/ 45 h 204"/>
                <a:gd name="T2" fmla="*/ 245 w 245"/>
                <a:gd name="T3" fmla="*/ 51 h 204"/>
                <a:gd name="T4" fmla="*/ 209 w 245"/>
                <a:gd name="T5" fmla="*/ 93 h 204"/>
                <a:gd name="T6" fmla="*/ 143 w 245"/>
                <a:gd name="T7" fmla="*/ 150 h 204"/>
                <a:gd name="T8" fmla="*/ 167 w 245"/>
                <a:gd name="T9" fmla="*/ 176 h 204"/>
                <a:gd name="T10" fmla="*/ 179 w 245"/>
                <a:gd name="T11" fmla="*/ 231 h 204"/>
                <a:gd name="T12" fmla="*/ 77 w 245"/>
                <a:gd name="T13" fmla="*/ 150 h 204"/>
                <a:gd name="T14" fmla="*/ 47 w 245"/>
                <a:gd name="T15" fmla="*/ 93 h 204"/>
                <a:gd name="T16" fmla="*/ 89 w 245"/>
                <a:gd name="T17" fmla="*/ 75 h 204"/>
                <a:gd name="T18" fmla="*/ 59 w 245"/>
                <a:gd name="T19" fmla="*/ 45 h 204"/>
                <a:gd name="T20" fmla="*/ 0 w 245"/>
                <a:gd name="T21" fmla="*/ 12 h 204"/>
                <a:gd name="T22" fmla="*/ 0 w 245"/>
                <a:gd name="T23" fmla="*/ 0 h 204"/>
                <a:gd name="T24" fmla="*/ 6 w 245"/>
                <a:gd name="T25" fmla="*/ 0 h 204"/>
                <a:gd name="T26" fmla="*/ 12 w 245"/>
                <a:gd name="T27" fmla="*/ 0 h 204"/>
                <a:gd name="T28" fmla="*/ 47 w 245"/>
                <a:gd name="T29" fmla="*/ 6 h 204"/>
                <a:gd name="T30" fmla="*/ 77 w 245"/>
                <a:gd name="T31" fmla="*/ 6 h 204"/>
                <a:gd name="T32" fmla="*/ 83 w 245"/>
                <a:gd name="T33" fmla="*/ 6 h 204"/>
                <a:gd name="T34" fmla="*/ 89 w 245"/>
                <a:gd name="T35" fmla="*/ 6 h 204"/>
                <a:gd name="T36" fmla="*/ 101 w 245"/>
                <a:gd name="T37" fmla="*/ 12 h 204"/>
                <a:gd name="T38" fmla="*/ 125 w 245"/>
                <a:gd name="T39" fmla="*/ 12 h 204"/>
                <a:gd name="T40" fmla="*/ 143 w 245"/>
                <a:gd name="T41" fmla="*/ 18 h 204"/>
                <a:gd name="T42" fmla="*/ 149 w 245"/>
                <a:gd name="T43" fmla="*/ 18 h 204"/>
                <a:gd name="T44" fmla="*/ 149 w 245"/>
                <a:gd name="T45" fmla="*/ 18 h 204"/>
                <a:gd name="T46" fmla="*/ 203 w 245"/>
                <a:gd name="T47" fmla="*/ 24 h 204"/>
                <a:gd name="T48" fmla="*/ 233 w 245"/>
                <a:gd name="T49" fmla="*/ 45 h 204"/>
                <a:gd name="T50" fmla="*/ 233 w 245"/>
                <a:gd name="T51" fmla="*/ 45 h 204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0" t="0" r="r" b="b"/>
              <a:pathLst>
                <a:path w="245" h="204">
                  <a:moveTo>
                    <a:pt x="233" y="36"/>
                  </a:moveTo>
                  <a:lnTo>
                    <a:pt x="245" y="42"/>
                  </a:lnTo>
                  <a:lnTo>
                    <a:pt x="209" y="84"/>
                  </a:lnTo>
                  <a:lnTo>
                    <a:pt x="143" y="132"/>
                  </a:lnTo>
                  <a:lnTo>
                    <a:pt x="167" y="156"/>
                  </a:lnTo>
                  <a:lnTo>
                    <a:pt x="179" y="204"/>
                  </a:lnTo>
                  <a:lnTo>
                    <a:pt x="77" y="132"/>
                  </a:lnTo>
                  <a:lnTo>
                    <a:pt x="47" y="84"/>
                  </a:lnTo>
                  <a:lnTo>
                    <a:pt x="89" y="66"/>
                  </a:lnTo>
                  <a:lnTo>
                    <a:pt x="59" y="36"/>
                  </a:lnTo>
                  <a:lnTo>
                    <a:pt x="0" y="12"/>
                  </a:lnTo>
                  <a:lnTo>
                    <a:pt x="0" y="0"/>
                  </a:lnTo>
                  <a:lnTo>
                    <a:pt x="6" y="0"/>
                  </a:lnTo>
                  <a:lnTo>
                    <a:pt x="12" y="0"/>
                  </a:lnTo>
                  <a:lnTo>
                    <a:pt x="47" y="6"/>
                  </a:lnTo>
                  <a:lnTo>
                    <a:pt x="77" y="6"/>
                  </a:lnTo>
                  <a:lnTo>
                    <a:pt x="83" y="6"/>
                  </a:lnTo>
                  <a:lnTo>
                    <a:pt x="89" y="6"/>
                  </a:lnTo>
                  <a:lnTo>
                    <a:pt x="101" y="12"/>
                  </a:lnTo>
                  <a:lnTo>
                    <a:pt x="125" y="12"/>
                  </a:lnTo>
                  <a:lnTo>
                    <a:pt x="143" y="18"/>
                  </a:lnTo>
                  <a:lnTo>
                    <a:pt x="149" y="18"/>
                  </a:lnTo>
                  <a:lnTo>
                    <a:pt x="203" y="24"/>
                  </a:lnTo>
                  <a:lnTo>
                    <a:pt x="233" y="36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800" b="1" i="1" u="sng" strike="noStrike" kern="1200" cap="none" spc="0" normalizeH="0" baseline="0" noProof="0">
                <a:ln>
                  <a:noFill/>
                </a:ln>
                <a:solidFill>
                  <a:srgbClr val="090703"/>
                </a:solidFill>
                <a:effectLst/>
                <a:uLnTx/>
                <a:uFillTx/>
                <a:latin typeface="VNI-Times" pitchFamily="2" charset="0"/>
                <a:ea typeface="+mn-ea"/>
                <a:cs typeface="+mn-cs"/>
              </a:endParaRPr>
            </a:p>
          </p:txBody>
        </p:sp>
      </p:grpSp>
      <p:sp>
        <p:nvSpPr>
          <p:cNvPr id="9238" name="Rectangle 22"/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228600"/>
            <a:ext cx="109728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31" name="Rectangle 2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600200"/>
            <a:ext cx="10972800" cy="4495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9240" name="Rectangle 2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8400"/>
            <a:ext cx="2844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 b="0" i="0" u="none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9241" name="Rectangle 2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8400"/>
            <a:ext cx="3860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 eaLnBrk="1" hangingPunct="1">
              <a:defRPr sz="1200" b="0" i="0" u="none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9242" name="Rectangle 2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8400"/>
            <a:ext cx="2844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 b="0" i="0" u="none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7FF062C9-D7EF-4ACB-877A-4E873AB08B19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79109363"/>
      </p:ext>
    </p:extLst>
  </p:cSld>
  <p:clrMap bg1="dk2" tx1="lt1" bg2="dk1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iming>
    <p:tnLst>
      <p:par>
        <p:cTn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Char char="•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Char char="•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Char char="•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Char char="•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Char char="•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912E33A-9C82-482C-9C74-B2AEE822D948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2/19/2023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2894887-AFF2-41C8-A6A7-949B43B699D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50435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  <p:sldLayoutId id="2147483685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chemeClr val="bg1">
                <a:gamma/>
                <a:shade val="46275"/>
                <a:invGamma/>
              </a:schemeClr>
            </a:gs>
            <a:gs pos="100000">
              <a:schemeClr val="bg1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2"/>
          <p:cNvGrpSpPr>
            <a:grpSpLocks/>
          </p:cNvGrpSpPr>
          <p:nvPr/>
        </p:nvGrpSpPr>
        <p:grpSpPr bwMode="auto">
          <a:xfrm>
            <a:off x="0" y="0"/>
            <a:ext cx="12192000" cy="6858000"/>
            <a:chOff x="0" y="0"/>
            <a:chExt cx="5760" cy="4320"/>
          </a:xfrm>
        </p:grpSpPr>
        <p:sp>
          <p:nvSpPr>
            <p:cNvPr id="1049" name="Freeform 3"/>
            <p:cNvSpPr>
              <a:spLocks/>
            </p:cNvSpPr>
            <p:nvPr/>
          </p:nvSpPr>
          <p:spPr bwMode="hidden">
            <a:xfrm>
              <a:off x="0" y="3072"/>
              <a:ext cx="5760" cy="1248"/>
            </a:xfrm>
            <a:custGeom>
              <a:avLst/>
              <a:gdLst>
                <a:gd name="T0" fmla="*/ 4009 w 6027"/>
                <a:gd name="T1" fmla="*/ 9 h 2296"/>
                <a:gd name="T2" fmla="*/ 0 w 6027"/>
                <a:gd name="T3" fmla="*/ 9 h 2296"/>
                <a:gd name="T4" fmla="*/ 0 w 6027"/>
                <a:gd name="T5" fmla="*/ 0 h 2296"/>
                <a:gd name="T6" fmla="*/ 4009 w 6027"/>
                <a:gd name="T7" fmla="*/ 0 h 2296"/>
                <a:gd name="T8" fmla="*/ 4009 w 6027"/>
                <a:gd name="T9" fmla="*/ 9 h 2296"/>
                <a:gd name="T10" fmla="*/ 4009 w 6027"/>
                <a:gd name="T11" fmla="*/ 9 h 229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6027" h="2296">
                  <a:moveTo>
                    <a:pt x="6027" y="2296"/>
                  </a:moveTo>
                  <a:lnTo>
                    <a:pt x="0" y="2296"/>
                  </a:lnTo>
                  <a:lnTo>
                    <a:pt x="0" y="0"/>
                  </a:lnTo>
                  <a:lnTo>
                    <a:pt x="6027" y="0"/>
                  </a:lnTo>
                  <a:lnTo>
                    <a:pt x="6027" y="229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accent2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800" b="1" i="1" u="sng" strike="noStrike" kern="1200" cap="none" spc="0" normalizeH="0" baseline="0" noProof="0">
                <a:ln>
                  <a:noFill/>
                </a:ln>
                <a:solidFill>
                  <a:srgbClr val="090703"/>
                </a:solidFill>
                <a:effectLst/>
                <a:uLnTx/>
                <a:uFillTx/>
                <a:latin typeface="VNI-Times" pitchFamily="2" charset="0"/>
                <a:ea typeface="+mn-ea"/>
                <a:cs typeface="+mn-cs"/>
              </a:endParaRPr>
            </a:p>
          </p:txBody>
        </p:sp>
        <p:sp>
          <p:nvSpPr>
            <p:cNvPr id="9220" name="Freeform 4"/>
            <p:cNvSpPr>
              <a:spLocks/>
            </p:cNvSpPr>
            <p:nvPr/>
          </p:nvSpPr>
          <p:spPr bwMode="hidden">
            <a:xfrm>
              <a:off x="0" y="0"/>
              <a:ext cx="5760" cy="3072"/>
            </a:xfrm>
            <a:custGeom>
              <a:avLst/>
              <a:gdLst>
                <a:gd name="T0" fmla="*/ 6027 w 6027"/>
                <a:gd name="T1" fmla="*/ 2296 h 2296"/>
                <a:gd name="T2" fmla="*/ 0 w 6027"/>
                <a:gd name="T3" fmla="*/ 2296 h 2296"/>
                <a:gd name="T4" fmla="*/ 0 w 6027"/>
                <a:gd name="T5" fmla="*/ 0 h 2296"/>
                <a:gd name="T6" fmla="*/ 6027 w 6027"/>
                <a:gd name="T7" fmla="*/ 0 h 2296"/>
                <a:gd name="T8" fmla="*/ 6027 w 6027"/>
                <a:gd name="T9" fmla="*/ 2296 h 2296"/>
                <a:gd name="T10" fmla="*/ 6027 w 6027"/>
                <a:gd name="T11" fmla="*/ 2296 h 22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027" h="2296">
                  <a:moveTo>
                    <a:pt x="6027" y="2296"/>
                  </a:moveTo>
                  <a:lnTo>
                    <a:pt x="0" y="2296"/>
                  </a:lnTo>
                  <a:lnTo>
                    <a:pt x="0" y="0"/>
                  </a:lnTo>
                  <a:lnTo>
                    <a:pt x="6027" y="0"/>
                  </a:lnTo>
                  <a:lnTo>
                    <a:pt x="6027" y="2296"/>
                  </a:lnTo>
                  <a:lnTo>
                    <a:pt x="6027" y="2296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46275"/>
                    <a:invGamma/>
                  </a:schemeClr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800" b="1" i="1" u="sng" strike="noStrike" kern="1200" cap="none" spc="0" normalizeH="0" baseline="0" noProof="0">
                <a:ln>
                  <a:noFill/>
                </a:ln>
                <a:solidFill>
                  <a:srgbClr val="090703"/>
                </a:solidFill>
                <a:effectLst/>
                <a:uLnTx/>
                <a:uFillTx/>
                <a:latin typeface="VNI-Times" pitchFamily="2" charset="0"/>
                <a:ea typeface="+mn-ea"/>
                <a:cs typeface="+mn-cs"/>
              </a:endParaRPr>
            </a:p>
          </p:txBody>
        </p:sp>
      </p:grpSp>
      <p:sp>
        <p:nvSpPr>
          <p:cNvPr id="1027" name="Freeform 5"/>
          <p:cNvSpPr>
            <a:spLocks/>
          </p:cNvSpPr>
          <p:nvPr/>
        </p:nvSpPr>
        <p:spPr bwMode="hidden">
          <a:xfrm>
            <a:off x="8331200" y="6262688"/>
            <a:ext cx="3860800" cy="609600"/>
          </a:xfrm>
          <a:custGeom>
            <a:avLst/>
            <a:gdLst>
              <a:gd name="T0" fmla="*/ 2147483647 w 5748"/>
              <a:gd name="T1" fmla="*/ 2147483647 h 246"/>
              <a:gd name="T2" fmla="*/ 0 w 5748"/>
              <a:gd name="T3" fmla="*/ 2147483647 h 246"/>
              <a:gd name="T4" fmla="*/ 0 w 5748"/>
              <a:gd name="T5" fmla="*/ 0 h 246"/>
              <a:gd name="T6" fmla="*/ 2147483647 w 5748"/>
              <a:gd name="T7" fmla="*/ 0 h 246"/>
              <a:gd name="T8" fmla="*/ 2147483647 w 5748"/>
              <a:gd name="T9" fmla="*/ 2147483647 h 246"/>
              <a:gd name="T10" fmla="*/ 2147483647 w 5748"/>
              <a:gd name="T11" fmla="*/ 2147483647 h 246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0" t="0" r="r" b="b"/>
            <a:pathLst>
              <a:path w="5748" h="246">
                <a:moveTo>
                  <a:pt x="5748" y="246"/>
                </a:moveTo>
                <a:lnTo>
                  <a:pt x="0" y="246"/>
                </a:lnTo>
                <a:lnTo>
                  <a:pt x="0" y="0"/>
                </a:lnTo>
                <a:lnTo>
                  <a:pt x="5748" y="0"/>
                </a:lnTo>
                <a:lnTo>
                  <a:pt x="5748" y="246"/>
                </a:lnTo>
                <a:close/>
              </a:path>
            </a:pathLst>
          </a:cu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800" b="1" i="1" u="sng" strike="noStrike" kern="1200" cap="none" spc="0" normalizeH="0" baseline="0" noProof="0">
              <a:ln>
                <a:noFill/>
              </a:ln>
              <a:solidFill>
                <a:srgbClr val="090703"/>
              </a:solidFill>
              <a:effectLst/>
              <a:uLnTx/>
              <a:uFillTx/>
              <a:latin typeface="VNI-Times" pitchFamily="2" charset="0"/>
              <a:ea typeface="+mn-ea"/>
              <a:cs typeface="+mn-cs"/>
            </a:endParaRPr>
          </a:p>
        </p:txBody>
      </p:sp>
      <p:grpSp>
        <p:nvGrpSpPr>
          <p:cNvPr id="1028" name="Group 6"/>
          <p:cNvGrpSpPr>
            <a:grpSpLocks/>
          </p:cNvGrpSpPr>
          <p:nvPr/>
        </p:nvGrpSpPr>
        <p:grpSpPr bwMode="auto">
          <a:xfrm>
            <a:off x="0" y="6019800"/>
            <a:ext cx="10464800" cy="857250"/>
            <a:chOff x="0" y="3792"/>
            <a:chExt cx="4944" cy="540"/>
          </a:xfrm>
        </p:grpSpPr>
        <p:sp>
          <p:nvSpPr>
            <p:cNvPr id="9223" name="Freeform 7"/>
            <p:cNvSpPr>
              <a:spLocks/>
            </p:cNvSpPr>
            <p:nvPr userDrawn="1"/>
          </p:nvSpPr>
          <p:spPr bwMode="ltGray">
            <a:xfrm>
              <a:off x="1488" y="3792"/>
              <a:ext cx="3240" cy="536"/>
            </a:xfrm>
            <a:custGeom>
              <a:avLst/>
              <a:gdLst>
                <a:gd name="T0" fmla="*/ 3132 w 3240"/>
                <a:gd name="T1" fmla="*/ 469 h 536"/>
                <a:gd name="T2" fmla="*/ 2995 w 3240"/>
                <a:gd name="T3" fmla="*/ 395 h 536"/>
                <a:gd name="T4" fmla="*/ 2911 w 3240"/>
                <a:gd name="T5" fmla="*/ 375 h 536"/>
                <a:gd name="T6" fmla="*/ 2678 w 3240"/>
                <a:gd name="T7" fmla="*/ 228 h 536"/>
                <a:gd name="T8" fmla="*/ 2553 w 3240"/>
                <a:gd name="T9" fmla="*/ 74 h 536"/>
                <a:gd name="T10" fmla="*/ 2457 w 3240"/>
                <a:gd name="T11" fmla="*/ 7 h 536"/>
                <a:gd name="T12" fmla="*/ 2403 w 3240"/>
                <a:gd name="T13" fmla="*/ 47 h 536"/>
                <a:gd name="T14" fmla="*/ 2289 w 3240"/>
                <a:gd name="T15" fmla="*/ 74 h 536"/>
                <a:gd name="T16" fmla="*/ 2134 w 3240"/>
                <a:gd name="T17" fmla="*/ 74 h 536"/>
                <a:gd name="T18" fmla="*/ 2044 w 3240"/>
                <a:gd name="T19" fmla="*/ 128 h 536"/>
                <a:gd name="T20" fmla="*/ 1775 w 3240"/>
                <a:gd name="T21" fmla="*/ 222 h 536"/>
                <a:gd name="T22" fmla="*/ 1602 w 3240"/>
                <a:gd name="T23" fmla="*/ 181 h 536"/>
                <a:gd name="T24" fmla="*/ 1560 w 3240"/>
                <a:gd name="T25" fmla="*/ 101 h 536"/>
                <a:gd name="T26" fmla="*/ 1542 w 3240"/>
                <a:gd name="T27" fmla="*/ 87 h 536"/>
                <a:gd name="T28" fmla="*/ 1446 w 3240"/>
                <a:gd name="T29" fmla="*/ 60 h 536"/>
                <a:gd name="T30" fmla="*/ 1375 w 3240"/>
                <a:gd name="T31" fmla="*/ 74 h 536"/>
                <a:gd name="T32" fmla="*/ 1309 w 3240"/>
                <a:gd name="T33" fmla="*/ 87 h 536"/>
                <a:gd name="T34" fmla="*/ 1243 w 3240"/>
                <a:gd name="T35" fmla="*/ 13 h 536"/>
                <a:gd name="T36" fmla="*/ 1225 w 3240"/>
                <a:gd name="T37" fmla="*/ 0 h 536"/>
                <a:gd name="T38" fmla="*/ 1189 w 3240"/>
                <a:gd name="T39" fmla="*/ 0 h 536"/>
                <a:gd name="T40" fmla="*/ 1106 w 3240"/>
                <a:gd name="T41" fmla="*/ 34 h 536"/>
                <a:gd name="T42" fmla="*/ 1106 w 3240"/>
                <a:gd name="T43" fmla="*/ 34 h 536"/>
                <a:gd name="T44" fmla="*/ 1094 w 3240"/>
                <a:gd name="T45" fmla="*/ 40 h 536"/>
                <a:gd name="T46" fmla="*/ 1070 w 3240"/>
                <a:gd name="T47" fmla="*/ 54 h 536"/>
                <a:gd name="T48" fmla="*/ 1034 w 3240"/>
                <a:gd name="T49" fmla="*/ 74 h 536"/>
                <a:gd name="T50" fmla="*/ 1004 w 3240"/>
                <a:gd name="T51" fmla="*/ 74 h 536"/>
                <a:gd name="T52" fmla="*/ 986 w 3240"/>
                <a:gd name="T53" fmla="*/ 74 h 536"/>
                <a:gd name="T54" fmla="*/ 956 w 3240"/>
                <a:gd name="T55" fmla="*/ 81 h 536"/>
                <a:gd name="T56" fmla="*/ 920 w 3240"/>
                <a:gd name="T57" fmla="*/ 94 h 536"/>
                <a:gd name="T58" fmla="*/ 884 w 3240"/>
                <a:gd name="T59" fmla="*/ 107 h 536"/>
                <a:gd name="T60" fmla="*/ 843 w 3240"/>
                <a:gd name="T61" fmla="*/ 128 h 536"/>
                <a:gd name="T62" fmla="*/ 813 w 3240"/>
                <a:gd name="T63" fmla="*/ 141 h 536"/>
                <a:gd name="T64" fmla="*/ 789 w 3240"/>
                <a:gd name="T65" fmla="*/ 148 h 536"/>
                <a:gd name="T66" fmla="*/ 783 w 3240"/>
                <a:gd name="T67" fmla="*/ 154 h 536"/>
                <a:gd name="T68" fmla="*/ 556 w 3240"/>
                <a:gd name="T69" fmla="*/ 228 h 536"/>
                <a:gd name="T70" fmla="*/ 394 w 3240"/>
                <a:gd name="T71" fmla="*/ 294 h 536"/>
                <a:gd name="T72" fmla="*/ 107 w 3240"/>
                <a:gd name="T73" fmla="*/ 462 h 536"/>
                <a:gd name="T74" fmla="*/ 0 w 3240"/>
                <a:gd name="T75" fmla="*/ 536 h 536"/>
                <a:gd name="T76" fmla="*/ 3240 w 3240"/>
                <a:gd name="T77" fmla="*/ 536 h 536"/>
                <a:gd name="T78" fmla="*/ 3132 w 3240"/>
                <a:gd name="T79" fmla="*/ 469 h 536"/>
                <a:gd name="T80" fmla="*/ 3132 w 3240"/>
                <a:gd name="T81" fmla="*/ 469 h 5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3240" h="536">
                  <a:moveTo>
                    <a:pt x="3132" y="469"/>
                  </a:moveTo>
                  <a:lnTo>
                    <a:pt x="2995" y="395"/>
                  </a:lnTo>
                  <a:lnTo>
                    <a:pt x="2911" y="375"/>
                  </a:lnTo>
                  <a:lnTo>
                    <a:pt x="2678" y="228"/>
                  </a:lnTo>
                  <a:lnTo>
                    <a:pt x="2553" y="74"/>
                  </a:lnTo>
                  <a:lnTo>
                    <a:pt x="2457" y="7"/>
                  </a:lnTo>
                  <a:lnTo>
                    <a:pt x="2403" y="47"/>
                  </a:lnTo>
                  <a:lnTo>
                    <a:pt x="2289" y="74"/>
                  </a:lnTo>
                  <a:lnTo>
                    <a:pt x="2134" y="74"/>
                  </a:lnTo>
                  <a:lnTo>
                    <a:pt x="2044" y="128"/>
                  </a:lnTo>
                  <a:lnTo>
                    <a:pt x="1775" y="222"/>
                  </a:lnTo>
                  <a:lnTo>
                    <a:pt x="1602" y="181"/>
                  </a:lnTo>
                  <a:lnTo>
                    <a:pt x="1560" y="101"/>
                  </a:lnTo>
                  <a:lnTo>
                    <a:pt x="1542" y="87"/>
                  </a:lnTo>
                  <a:lnTo>
                    <a:pt x="1446" y="60"/>
                  </a:lnTo>
                  <a:lnTo>
                    <a:pt x="1375" y="74"/>
                  </a:lnTo>
                  <a:lnTo>
                    <a:pt x="1309" y="87"/>
                  </a:lnTo>
                  <a:lnTo>
                    <a:pt x="1243" y="13"/>
                  </a:lnTo>
                  <a:lnTo>
                    <a:pt x="1225" y="0"/>
                  </a:lnTo>
                  <a:lnTo>
                    <a:pt x="1189" y="0"/>
                  </a:lnTo>
                  <a:lnTo>
                    <a:pt x="1106" y="34"/>
                  </a:lnTo>
                  <a:lnTo>
                    <a:pt x="1106" y="34"/>
                  </a:lnTo>
                  <a:lnTo>
                    <a:pt x="1094" y="40"/>
                  </a:lnTo>
                  <a:lnTo>
                    <a:pt x="1070" y="54"/>
                  </a:lnTo>
                  <a:lnTo>
                    <a:pt x="1034" y="74"/>
                  </a:lnTo>
                  <a:lnTo>
                    <a:pt x="1004" y="74"/>
                  </a:lnTo>
                  <a:lnTo>
                    <a:pt x="986" y="74"/>
                  </a:lnTo>
                  <a:lnTo>
                    <a:pt x="956" y="81"/>
                  </a:lnTo>
                  <a:lnTo>
                    <a:pt x="920" y="94"/>
                  </a:lnTo>
                  <a:lnTo>
                    <a:pt x="884" y="107"/>
                  </a:lnTo>
                  <a:lnTo>
                    <a:pt x="843" y="128"/>
                  </a:lnTo>
                  <a:lnTo>
                    <a:pt x="813" y="141"/>
                  </a:lnTo>
                  <a:lnTo>
                    <a:pt x="789" y="148"/>
                  </a:lnTo>
                  <a:lnTo>
                    <a:pt x="783" y="154"/>
                  </a:lnTo>
                  <a:lnTo>
                    <a:pt x="556" y="228"/>
                  </a:lnTo>
                  <a:lnTo>
                    <a:pt x="394" y="294"/>
                  </a:lnTo>
                  <a:lnTo>
                    <a:pt x="107" y="462"/>
                  </a:lnTo>
                  <a:lnTo>
                    <a:pt x="0" y="536"/>
                  </a:lnTo>
                  <a:lnTo>
                    <a:pt x="3240" y="536"/>
                  </a:lnTo>
                  <a:lnTo>
                    <a:pt x="3132" y="469"/>
                  </a:lnTo>
                  <a:lnTo>
                    <a:pt x="3132" y="469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tint val="66667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800" b="1" i="1" u="sng" strike="noStrike" kern="1200" cap="none" spc="0" normalizeH="0" baseline="0" noProof="0">
                <a:ln>
                  <a:noFill/>
                </a:ln>
                <a:solidFill>
                  <a:srgbClr val="090703"/>
                </a:solidFill>
                <a:effectLst/>
                <a:uLnTx/>
                <a:uFillTx/>
                <a:latin typeface="VNI-Times" pitchFamily="2" charset="0"/>
                <a:ea typeface="+mn-ea"/>
                <a:cs typeface="+mn-cs"/>
              </a:endParaRPr>
            </a:p>
          </p:txBody>
        </p:sp>
        <p:grpSp>
          <p:nvGrpSpPr>
            <p:cNvPr id="1042" name="Group 8"/>
            <p:cNvGrpSpPr>
              <a:grpSpLocks/>
            </p:cNvGrpSpPr>
            <p:nvPr userDrawn="1"/>
          </p:nvGrpSpPr>
          <p:grpSpPr bwMode="auto">
            <a:xfrm>
              <a:off x="2486" y="3792"/>
              <a:ext cx="2458" cy="540"/>
              <a:chOff x="2486" y="3792"/>
              <a:chExt cx="2458" cy="540"/>
            </a:xfrm>
          </p:grpSpPr>
          <p:sp>
            <p:nvSpPr>
              <p:cNvPr id="1044" name="Freeform 9"/>
              <p:cNvSpPr>
                <a:spLocks/>
              </p:cNvSpPr>
              <p:nvPr userDrawn="1"/>
            </p:nvSpPr>
            <p:spPr bwMode="ltGray">
              <a:xfrm>
                <a:off x="3948" y="3799"/>
                <a:ext cx="996" cy="533"/>
              </a:xfrm>
              <a:custGeom>
                <a:avLst/>
                <a:gdLst>
                  <a:gd name="T0" fmla="*/ 636 w 996"/>
                  <a:gd name="T1" fmla="*/ 373 h 533"/>
                  <a:gd name="T2" fmla="*/ 495 w 996"/>
                  <a:gd name="T3" fmla="*/ 370 h 533"/>
                  <a:gd name="T4" fmla="*/ 280 w 996"/>
                  <a:gd name="T5" fmla="*/ 249 h 533"/>
                  <a:gd name="T6" fmla="*/ 127 w 996"/>
                  <a:gd name="T7" fmla="*/ 66 h 533"/>
                  <a:gd name="T8" fmla="*/ 0 w 996"/>
                  <a:gd name="T9" fmla="*/ 0 h 533"/>
                  <a:gd name="T10" fmla="*/ 22 w 996"/>
                  <a:gd name="T11" fmla="*/ 26 h 533"/>
                  <a:gd name="T12" fmla="*/ 0 w 996"/>
                  <a:gd name="T13" fmla="*/ 65 h 533"/>
                  <a:gd name="T14" fmla="*/ 30 w 996"/>
                  <a:gd name="T15" fmla="*/ 119 h 533"/>
                  <a:gd name="T16" fmla="*/ 75 w 996"/>
                  <a:gd name="T17" fmla="*/ 243 h 533"/>
                  <a:gd name="T18" fmla="*/ 45 w 996"/>
                  <a:gd name="T19" fmla="*/ 422 h 533"/>
                  <a:gd name="T20" fmla="*/ 200 w 996"/>
                  <a:gd name="T21" fmla="*/ 329 h 533"/>
                  <a:gd name="T22" fmla="*/ 612 w 996"/>
                  <a:gd name="T23" fmla="*/ 533 h 533"/>
                  <a:gd name="T24" fmla="*/ 996 w 996"/>
                  <a:gd name="T25" fmla="*/ 529 h 533"/>
                  <a:gd name="T26" fmla="*/ 828 w 996"/>
                  <a:gd name="T27" fmla="*/ 473 h 533"/>
                  <a:gd name="T28" fmla="*/ 636 w 996"/>
                  <a:gd name="T29" fmla="*/ 373 h 533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</a:gdLst>
                <a:ahLst/>
                <a:cxnLst>
                  <a:cxn ang="T30">
                    <a:pos x="T0" y="T1"/>
                  </a:cxn>
                  <a:cxn ang="T31">
                    <a:pos x="T2" y="T3"/>
                  </a:cxn>
                  <a:cxn ang="T32">
                    <a:pos x="T4" y="T5"/>
                  </a:cxn>
                  <a:cxn ang="T33">
                    <a:pos x="T6" y="T7"/>
                  </a:cxn>
                  <a:cxn ang="T34">
                    <a:pos x="T8" y="T9"/>
                  </a:cxn>
                  <a:cxn ang="T35">
                    <a:pos x="T10" y="T11"/>
                  </a:cxn>
                  <a:cxn ang="T36">
                    <a:pos x="T12" y="T13"/>
                  </a:cxn>
                  <a:cxn ang="T37">
                    <a:pos x="T14" y="T15"/>
                  </a:cxn>
                  <a:cxn ang="T38">
                    <a:pos x="T16" y="T17"/>
                  </a:cxn>
                  <a:cxn ang="T39">
                    <a:pos x="T18" y="T19"/>
                  </a:cxn>
                  <a:cxn ang="T40">
                    <a:pos x="T20" y="T21"/>
                  </a:cxn>
                  <a:cxn ang="T41">
                    <a:pos x="T22" y="T23"/>
                  </a:cxn>
                  <a:cxn ang="T42">
                    <a:pos x="T24" y="T25"/>
                  </a:cxn>
                  <a:cxn ang="T43">
                    <a:pos x="T26" y="T27"/>
                  </a:cxn>
                  <a:cxn ang="T44">
                    <a:pos x="T28" y="T29"/>
                  </a:cxn>
                </a:cxnLst>
                <a:rect l="0" t="0" r="r" b="b"/>
                <a:pathLst>
                  <a:path w="996" h="533">
                    <a:moveTo>
                      <a:pt x="636" y="373"/>
                    </a:moveTo>
                    <a:lnTo>
                      <a:pt x="495" y="370"/>
                    </a:lnTo>
                    <a:lnTo>
                      <a:pt x="280" y="249"/>
                    </a:lnTo>
                    <a:lnTo>
                      <a:pt x="127" y="66"/>
                    </a:lnTo>
                    <a:lnTo>
                      <a:pt x="0" y="0"/>
                    </a:lnTo>
                    <a:lnTo>
                      <a:pt x="22" y="26"/>
                    </a:lnTo>
                    <a:lnTo>
                      <a:pt x="0" y="65"/>
                    </a:lnTo>
                    <a:lnTo>
                      <a:pt x="30" y="119"/>
                    </a:lnTo>
                    <a:lnTo>
                      <a:pt x="75" y="243"/>
                    </a:lnTo>
                    <a:lnTo>
                      <a:pt x="45" y="422"/>
                    </a:lnTo>
                    <a:lnTo>
                      <a:pt x="200" y="329"/>
                    </a:lnTo>
                    <a:lnTo>
                      <a:pt x="612" y="533"/>
                    </a:lnTo>
                    <a:lnTo>
                      <a:pt x="996" y="529"/>
                    </a:lnTo>
                    <a:lnTo>
                      <a:pt x="828" y="473"/>
                    </a:lnTo>
                    <a:lnTo>
                      <a:pt x="636" y="373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800" b="1" i="1" u="sng" strike="noStrike" kern="1200" cap="none" spc="0" normalizeH="0" baseline="0" noProof="0">
                  <a:ln>
                    <a:noFill/>
                  </a:ln>
                  <a:solidFill>
                    <a:srgbClr val="090703"/>
                  </a:solidFill>
                  <a:effectLst/>
                  <a:uLnTx/>
                  <a:uFillTx/>
                  <a:latin typeface="VNI-Times" pitchFamily="2" charset="0"/>
                  <a:ea typeface="+mn-ea"/>
                  <a:cs typeface="+mn-cs"/>
                </a:endParaRPr>
              </a:p>
            </p:txBody>
          </p:sp>
          <p:sp>
            <p:nvSpPr>
              <p:cNvPr id="1045" name="Freeform 10"/>
              <p:cNvSpPr>
                <a:spLocks/>
              </p:cNvSpPr>
              <p:nvPr userDrawn="1"/>
            </p:nvSpPr>
            <p:spPr bwMode="ltGray">
              <a:xfrm>
                <a:off x="2677" y="3792"/>
                <a:ext cx="186" cy="395"/>
              </a:xfrm>
              <a:custGeom>
                <a:avLst/>
                <a:gdLst>
                  <a:gd name="T0" fmla="*/ 36 w 186"/>
                  <a:gd name="T1" fmla="*/ 0 h 353"/>
                  <a:gd name="T2" fmla="*/ 54 w 186"/>
                  <a:gd name="T3" fmla="*/ 49 h 353"/>
                  <a:gd name="T4" fmla="*/ 24 w 186"/>
                  <a:gd name="T5" fmla="*/ 84 h 353"/>
                  <a:gd name="T6" fmla="*/ 18 w 186"/>
                  <a:gd name="T7" fmla="*/ 181 h 353"/>
                  <a:gd name="T8" fmla="*/ 42 w 186"/>
                  <a:gd name="T9" fmla="*/ 314 h 353"/>
                  <a:gd name="T10" fmla="*/ 48 w 186"/>
                  <a:gd name="T11" fmla="*/ 445 h 353"/>
                  <a:gd name="T12" fmla="*/ 0 w 186"/>
                  <a:gd name="T13" fmla="*/ 972 h 353"/>
                  <a:gd name="T14" fmla="*/ 54 w 186"/>
                  <a:gd name="T15" fmla="*/ 643 h 353"/>
                  <a:gd name="T16" fmla="*/ 84 w 186"/>
                  <a:gd name="T17" fmla="*/ 593 h 353"/>
                  <a:gd name="T18" fmla="*/ 126 w 186"/>
                  <a:gd name="T19" fmla="*/ 348 h 353"/>
                  <a:gd name="T20" fmla="*/ 144 w 186"/>
                  <a:gd name="T21" fmla="*/ 329 h 353"/>
                  <a:gd name="T22" fmla="*/ 144 w 186"/>
                  <a:gd name="T23" fmla="*/ 248 h 353"/>
                  <a:gd name="T24" fmla="*/ 186 w 186"/>
                  <a:gd name="T25" fmla="*/ 181 h 353"/>
                  <a:gd name="T26" fmla="*/ 162 w 186"/>
                  <a:gd name="T27" fmla="*/ 164 h 353"/>
                  <a:gd name="T28" fmla="*/ 36 w 186"/>
                  <a:gd name="T29" fmla="*/ 0 h 353"/>
                  <a:gd name="T30" fmla="*/ 36 w 186"/>
                  <a:gd name="T31" fmla="*/ 0 h 353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</a:gdLst>
                <a:ahLst/>
                <a:cxnLst>
                  <a:cxn ang="T32">
                    <a:pos x="T0" y="T1"/>
                  </a:cxn>
                  <a:cxn ang="T33">
                    <a:pos x="T2" y="T3"/>
                  </a:cxn>
                  <a:cxn ang="T34">
                    <a:pos x="T4" y="T5"/>
                  </a:cxn>
                  <a:cxn ang="T35">
                    <a:pos x="T6" y="T7"/>
                  </a:cxn>
                  <a:cxn ang="T36">
                    <a:pos x="T8" y="T9"/>
                  </a:cxn>
                  <a:cxn ang="T37">
                    <a:pos x="T10" y="T11"/>
                  </a:cxn>
                  <a:cxn ang="T38">
                    <a:pos x="T12" y="T13"/>
                  </a:cxn>
                  <a:cxn ang="T39">
                    <a:pos x="T14" y="T15"/>
                  </a:cxn>
                  <a:cxn ang="T40">
                    <a:pos x="T16" y="T17"/>
                  </a:cxn>
                  <a:cxn ang="T41">
                    <a:pos x="T18" y="T19"/>
                  </a:cxn>
                  <a:cxn ang="T42">
                    <a:pos x="T20" y="T21"/>
                  </a:cxn>
                  <a:cxn ang="T43">
                    <a:pos x="T22" y="T23"/>
                  </a:cxn>
                  <a:cxn ang="T44">
                    <a:pos x="T24" y="T25"/>
                  </a:cxn>
                  <a:cxn ang="T45">
                    <a:pos x="T26" y="T27"/>
                  </a:cxn>
                  <a:cxn ang="T46">
                    <a:pos x="T28" y="T29"/>
                  </a:cxn>
                  <a:cxn ang="T47">
                    <a:pos x="T30" y="T31"/>
                  </a:cxn>
                </a:cxnLst>
                <a:rect l="0" t="0" r="r" b="b"/>
                <a:pathLst>
                  <a:path w="186" h="353">
                    <a:moveTo>
                      <a:pt x="36" y="0"/>
                    </a:moveTo>
                    <a:lnTo>
                      <a:pt x="54" y="18"/>
                    </a:lnTo>
                    <a:lnTo>
                      <a:pt x="24" y="30"/>
                    </a:lnTo>
                    <a:lnTo>
                      <a:pt x="18" y="66"/>
                    </a:lnTo>
                    <a:lnTo>
                      <a:pt x="42" y="114"/>
                    </a:lnTo>
                    <a:lnTo>
                      <a:pt x="48" y="162"/>
                    </a:lnTo>
                    <a:lnTo>
                      <a:pt x="0" y="353"/>
                    </a:lnTo>
                    <a:lnTo>
                      <a:pt x="54" y="233"/>
                    </a:lnTo>
                    <a:lnTo>
                      <a:pt x="84" y="216"/>
                    </a:lnTo>
                    <a:lnTo>
                      <a:pt x="126" y="126"/>
                    </a:lnTo>
                    <a:lnTo>
                      <a:pt x="144" y="120"/>
                    </a:lnTo>
                    <a:lnTo>
                      <a:pt x="144" y="90"/>
                    </a:lnTo>
                    <a:lnTo>
                      <a:pt x="186" y="66"/>
                    </a:lnTo>
                    <a:lnTo>
                      <a:pt x="162" y="60"/>
                    </a:lnTo>
                    <a:lnTo>
                      <a:pt x="36" y="0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800" b="1" i="1" u="sng" strike="noStrike" kern="1200" cap="none" spc="0" normalizeH="0" baseline="0" noProof="0">
                  <a:ln>
                    <a:noFill/>
                  </a:ln>
                  <a:solidFill>
                    <a:srgbClr val="090703"/>
                  </a:solidFill>
                  <a:effectLst/>
                  <a:uLnTx/>
                  <a:uFillTx/>
                  <a:latin typeface="VNI-Times" pitchFamily="2" charset="0"/>
                  <a:ea typeface="+mn-ea"/>
                  <a:cs typeface="+mn-cs"/>
                </a:endParaRPr>
              </a:p>
            </p:txBody>
          </p:sp>
          <p:sp>
            <p:nvSpPr>
              <p:cNvPr id="1046" name="Freeform 11"/>
              <p:cNvSpPr>
                <a:spLocks/>
              </p:cNvSpPr>
              <p:nvPr userDrawn="1"/>
            </p:nvSpPr>
            <p:spPr bwMode="ltGray">
              <a:xfrm>
                <a:off x="3030" y="3893"/>
                <a:ext cx="378" cy="271"/>
              </a:xfrm>
              <a:custGeom>
                <a:avLst/>
                <a:gdLst>
                  <a:gd name="T0" fmla="*/ 18 w 378"/>
                  <a:gd name="T1" fmla="*/ 0 h 271"/>
                  <a:gd name="T2" fmla="*/ 12 w 378"/>
                  <a:gd name="T3" fmla="*/ 13 h 271"/>
                  <a:gd name="T4" fmla="*/ 0 w 378"/>
                  <a:gd name="T5" fmla="*/ 40 h 271"/>
                  <a:gd name="T6" fmla="*/ 60 w 378"/>
                  <a:gd name="T7" fmla="*/ 121 h 271"/>
                  <a:gd name="T8" fmla="*/ 310 w 378"/>
                  <a:gd name="T9" fmla="*/ 271 h 271"/>
                  <a:gd name="T10" fmla="*/ 290 w 378"/>
                  <a:gd name="T11" fmla="*/ 139 h 271"/>
                  <a:gd name="T12" fmla="*/ 378 w 378"/>
                  <a:gd name="T13" fmla="*/ 76 h 271"/>
                  <a:gd name="T14" fmla="*/ 251 w 378"/>
                  <a:gd name="T15" fmla="*/ 94 h 271"/>
                  <a:gd name="T16" fmla="*/ 90 w 378"/>
                  <a:gd name="T17" fmla="*/ 54 h 271"/>
                  <a:gd name="T18" fmla="*/ 18 w 378"/>
                  <a:gd name="T19" fmla="*/ 0 h 271"/>
                  <a:gd name="T20" fmla="*/ 18 w 378"/>
                  <a:gd name="T21" fmla="*/ 0 h 271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0" t="0" r="r" b="b"/>
                <a:pathLst>
                  <a:path w="378" h="271">
                    <a:moveTo>
                      <a:pt x="18" y="0"/>
                    </a:moveTo>
                    <a:lnTo>
                      <a:pt x="12" y="13"/>
                    </a:lnTo>
                    <a:lnTo>
                      <a:pt x="0" y="40"/>
                    </a:lnTo>
                    <a:lnTo>
                      <a:pt x="60" y="121"/>
                    </a:lnTo>
                    <a:lnTo>
                      <a:pt x="310" y="271"/>
                    </a:lnTo>
                    <a:lnTo>
                      <a:pt x="290" y="139"/>
                    </a:lnTo>
                    <a:lnTo>
                      <a:pt x="378" y="76"/>
                    </a:lnTo>
                    <a:lnTo>
                      <a:pt x="251" y="94"/>
                    </a:lnTo>
                    <a:lnTo>
                      <a:pt x="90" y="54"/>
                    </a:lnTo>
                    <a:lnTo>
                      <a:pt x="18" y="0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800" b="1" i="1" u="sng" strike="noStrike" kern="1200" cap="none" spc="0" normalizeH="0" baseline="0" noProof="0">
                  <a:ln>
                    <a:noFill/>
                  </a:ln>
                  <a:solidFill>
                    <a:srgbClr val="090703"/>
                  </a:solidFill>
                  <a:effectLst/>
                  <a:uLnTx/>
                  <a:uFillTx/>
                  <a:latin typeface="VNI-Times" pitchFamily="2" charset="0"/>
                  <a:ea typeface="+mn-ea"/>
                  <a:cs typeface="+mn-cs"/>
                </a:endParaRPr>
              </a:p>
            </p:txBody>
          </p:sp>
          <p:sp>
            <p:nvSpPr>
              <p:cNvPr id="1047" name="Freeform 12"/>
              <p:cNvSpPr>
                <a:spLocks/>
              </p:cNvSpPr>
              <p:nvPr userDrawn="1"/>
            </p:nvSpPr>
            <p:spPr bwMode="ltGray">
              <a:xfrm>
                <a:off x="3628" y="3866"/>
                <a:ext cx="155" cy="74"/>
              </a:xfrm>
              <a:custGeom>
                <a:avLst/>
                <a:gdLst>
                  <a:gd name="T0" fmla="*/ 114 w 155"/>
                  <a:gd name="T1" fmla="*/ 0 h 66"/>
                  <a:gd name="T2" fmla="*/ 0 w 155"/>
                  <a:gd name="T3" fmla="*/ 0 h 66"/>
                  <a:gd name="T4" fmla="*/ 0 w 155"/>
                  <a:gd name="T5" fmla="*/ 0 h 66"/>
                  <a:gd name="T6" fmla="*/ 6 w 155"/>
                  <a:gd name="T7" fmla="*/ 17 h 66"/>
                  <a:gd name="T8" fmla="*/ 6 w 155"/>
                  <a:gd name="T9" fmla="*/ 49 h 66"/>
                  <a:gd name="T10" fmla="*/ 0 w 155"/>
                  <a:gd name="T11" fmla="*/ 68 h 66"/>
                  <a:gd name="T12" fmla="*/ 78 w 155"/>
                  <a:gd name="T13" fmla="*/ 166 h 66"/>
                  <a:gd name="T14" fmla="*/ 96 w 155"/>
                  <a:gd name="T15" fmla="*/ 117 h 66"/>
                  <a:gd name="T16" fmla="*/ 155 w 155"/>
                  <a:gd name="T17" fmla="*/ 185 h 66"/>
                  <a:gd name="T18" fmla="*/ 126 w 155"/>
                  <a:gd name="T19" fmla="*/ 68 h 66"/>
                  <a:gd name="T20" fmla="*/ 149 w 155"/>
                  <a:gd name="T21" fmla="*/ 0 h 66"/>
                  <a:gd name="T22" fmla="*/ 114 w 155"/>
                  <a:gd name="T23" fmla="*/ 0 h 66"/>
                  <a:gd name="T24" fmla="*/ 114 w 155"/>
                  <a:gd name="T25" fmla="*/ 0 h 6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0" t="0" r="r" b="b"/>
                <a:pathLst>
                  <a:path w="155" h="66">
                    <a:moveTo>
                      <a:pt x="114" y="0"/>
                    </a:moveTo>
                    <a:lnTo>
                      <a:pt x="0" y="0"/>
                    </a:lnTo>
                    <a:lnTo>
                      <a:pt x="6" y="6"/>
                    </a:lnTo>
                    <a:lnTo>
                      <a:pt x="6" y="18"/>
                    </a:lnTo>
                    <a:lnTo>
                      <a:pt x="0" y="24"/>
                    </a:lnTo>
                    <a:lnTo>
                      <a:pt x="78" y="60"/>
                    </a:lnTo>
                    <a:lnTo>
                      <a:pt x="96" y="42"/>
                    </a:lnTo>
                    <a:lnTo>
                      <a:pt x="155" y="66"/>
                    </a:lnTo>
                    <a:lnTo>
                      <a:pt x="126" y="24"/>
                    </a:lnTo>
                    <a:lnTo>
                      <a:pt x="149" y="0"/>
                    </a:lnTo>
                    <a:lnTo>
                      <a:pt x="114" y="0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800" b="1" i="1" u="sng" strike="noStrike" kern="1200" cap="none" spc="0" normalizeH="0" baseline="0" noProof="0">
                  <a:ln>
                    <a:noFill/>
                  </a:ln>
                  <a:solidFill>
                    <a:srgbClr val="090703"/>
                  </a:solidFill>
                  <a:effectLst/>
                  <a:uLnTx/>
                  <a:uFillTx/>
                  <a:latin typeface="VNI-Times" pitchFamily="2" charset="0"/>
                  <a:ea typeface="+mn-ea"/>
                  <a:cs typeface="+mn-cs"/>
                </a:endParaRPr>
              </a:p>
            </p:txBody>
          </p:sp>
          <p:sp>
            <p:nvSpPr>
              <p:cNvPr id="1048" name="Freeform 13"/>
              <p:cNvSpPr>
                <a:spLocks/>
              </p:cNvSpPr>
              <p:nvPr userDrawn="1"/>
            </p:nvSpPr>
            <p:spPr bwMode="ltGray">
              <a:xfrm>
                <a:off x="2486" y="3859"/>
                <a:ext cx="42" cy="81"/>
              </a:xfrm>
              <a:custGeom>
                <a:avLst/>
                <a:gdLst>
                  <a:gd name="T0" fmla="*/ 6 w 42"/>
                  <a:gd name="T1" fmla="*/ 105 h 72"/>
                  <a:gd name="T2" fmla="*/ 0 w 42"/>
                  <a:gd name="T3" fmla="*/ 53 h 72"/>
                  <a:gd name="T4" fmla="*/ 12 w 42"/>
                  <a:gd name="T5" fmla="*/ 18 h 72"/>
                  <a:gd name="T6" fmla="*/ 0 w 42"/>
                  <a:gd name="T7" fmla="*/ 18 h 72"/>
                  <a:gd name="T8" fmla="*/ 12 w 42"/>
                  <a:gd name="T9" fmla="*/ 18 h 72"/>
                  <a:gd name="T10" fmla="*/ 24 w 42"/>
                  <a:gd name="T11" fmla="*/ 18 h 72"/>
                  <a:gd name="T12" fmla="*/ 36 w 42"/>
                  <a:gd name="T13" fmla="*/ 18 h 72"/>
                  <a:gd name="T14" fmla="*/ 42 w 42"/>
                  <a:gd name="T15" fmla="*/ 0 h 72"/>
                  <a:gd name="T16" fmla="*/ 30 w 42"/>
                  <a:gd name="T17" fmla="*/ 53 h 72"/>
                  <a:gd name="T18" fmla="*/ 42 w 42"/>
                  <a:gd name="T19" fmla="*/ 141 h 72"/>
                  <a:gd name="T20" fmla="*/ 12 w 42"/>
                  <a:gd name="T21" fmla="*/ 206 h 72"/>
                  <a:gd name="T22" fmla="*/ 6 w 42"/>
                  <a:gd name="T23" fmla="*/ 105 h 72"/>
                  <a:gd name="T24" fmla="*/ 6 w 42"/>
                  <a:gd name="T25" fmla="*/ 105 h 72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0" t="0" r="r" b="b"/>
                <a:pathLst>
                  <a:path w="42" h="72">
                    <a:moveTo>
                      <a:pt x="6" y="36"/>
                    </a:moveTo>
                    <a:lnTo>
                      <a:pt x="0" y="18"/>
                    </a:lnTo>
                    <a:lnTo>
                      <a:pt x="12" y="6"/>
                    </a:lnTo>
                    <a:lnTo>
                      <a:pt x="0" y="6"/>
                    </a:lnTo>
                    <a:lnTo>
                      <a:pt x="12" y="6"/>
                    </a:lnTo>
                    <a:lnTo>
                      <a:pt x="24" y="6"/>
                    </a:lnTo>
                    <a:lnTo>
                      <a:pt x="36" y="6"/>
                    </a:lnTo>
                    <a:lnTo>
                      <a:pt x="42" y="0"/>
                    </a:lnTo>
                    <a:lnTo>
                      <a:pt x="30" y="18"/>
                    </a:lnTo>
                    <a:lnTo>
                      <a:pt x="42" y="48"/>
                    </a:lnTo>
                    <a:lnTo>
                      <a:pt x="12" y="72"/>
                    </a:lnTo>
                    <a:lnTo>
                      <a:pt x="6" y="36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800" b="1" i="1" u="sng" strike="noStrike" kern="1200" cap="none" spc="0" normalizeH="0" baseline="0" noProof="0">
                  <a:ln>
                    <a:noFill/>
                  </a:ln>
                  <a:solidFill>
                    <a:srgbClr val="090703"/>
                  </a:solidFill>
                  <a:effectLst/>
                  <a:uLnTx/>
                  <a:uFillTx/>
                  <a:latin typeface="VNI-Times" pitchFamily="2" charset="0"/>
                  <a:ea typeface="+mn-ea"/>
                  <a:cs typeface="+mn-cs"/>
                </a:endParaRPr>
              </a:p>
            </p:txBody>
          </p:sp>
        </p:grpSp>
        <p:sp>
          <p:nvSpPr>
            <p:cNvPr id="9230" name="Freeform 14"/>
            <p:cNvSpPr>
              <a:spLocks/>
            </p:cNvSpPr>
            <p:nvPr userDrawn="1"/>
          </p:nvSpPr>
          <p:spPr bwMode="ltGray">
            <a:xfrm>
              <a:off x="0" y="3792"/>
              <a:ext cx="3976" cy="535"/>
            </a:xfrm>
            <a:custGeom>
              <a:avLst/>
              <a:gdLst>
                <a:gd name="T0" fmla="*/ 3976 w 3976"/>
                <a:gd name="T1" fmla="*/ 527 h 527"/>
                <a:gd name="T2" fmla="*/ 3970 w 3976"/>
                <a:gd name="T3" fmla="*/ 527 h 527"/>
                <a:gd name="T4" fmla="*/ 3844 w 3976"/>
                <a:gd name="T5" fmla="*/ 509 h 527"/>
                <a:gd name="T6" fmla="*/ 2487 w 3976"/>
                <a:gd name="T7" fmla="*/ 305 h 527"/>
                <a:gd name="T8" fmla="*/ 2039 w 3976"/>
                <a:gd name="T9" fmla="*/ 36 h 527"/>
                <a:gd name="T10" fmla="*/ 1907 w 3976"/>
                <a:gd name="T11" fmla="*/ 24 h 527"/>
                <a:gd name="T12" fmla="*/ 1883 w 3976"/>
                <a:gd name="T13" fmla="*/ 54 h 527"/>
                <a:gd name="T14" fmla="*/ 1859 w 3976"/>
                <a:gd name="T15" fmla="*/ 54 h 527"/>
                <a:gd name="T16" fmla="*/ 1830 w 3976"/>
                <a:gd name="T17" fmla="*/ 30 h 527"/>
                <a:gd name="T18" fmla="*/ 1704 w 3976"/>
                <a:gd name="T19" fmla="*/ 102 h 527"/>
                <a:gd name="T20" fmla="*/ 1608 w 3976"/>
                <a:gd name="T21" fmla="*/ 126 h 527"/>
                <a:gd name="T22" fmla="*/ 1561 w 3976"/>
                <a:gd name="T23" fmla="*/ 132 h 527"/>
                <a:gd name="T24" fmla="*/ 1495 w 3976"/>
                <a:gd name="T25" fmla="*/ 102 h 527"/>
                <a:gd name="T26" fmla="*/ 1357 w 3976"/>
                <a:gd name="T27" fmla="*/ 126 h 527"/>
                <a:gd name="T28" fmla="*/ 1285 w 3976"/>
                <a:gd name="T29" fmla="*/ 24 h 527"/>
                <a:gd name="T30" fmla="*/ 1280 w 3976"/>
                <a:gd name="T31" fmla="*/ 18 h 527"/>
                <a:gd name="T32" fmla="*/ 1262 w 3976"/>
                <a:gd name="T33" fmla="*/ 12 h 527"/>
                <a:gd name="T34" fmla="*/ 1238 w 3976"/>
                <a:gd name="T35" fmla="*/ 6 h 527"/>
                <a:gd name="T36" fmla="*/ 1220 w 3976"/>
                <a:gd name="T37" fmla="*/ 0 h 527"/>
                <a:gd name="T38" fmla="*/ 1196 w 3976"/>
                <a:gd name="T39" fmla="*/ 0 h 527"/>
                <a:gd name="T40" fmla="*/ 1166 w 3976"/>
                <a:gd name="T41" fmla="*/ 0 h 527"/>
                <a:gd name="T42" fmla="*/ 1142 w 3976"/>
                <a:gd name="T43" fmla="*/ 0 h 527"/>
                <a:gd name="T44" fmla="*/ 1136 w 3976"/>
                <a:gd name="T45" fmla="*/ 0 h 527"/>
                <a:gd name="T46" fmla="*/ 1130 w 3976"/>
                <a:gd name="T47" fmla="*/ 0 h 527"/>
                <a:gd name="T48" fmla="*/ 1124 w 3976"/>
                <a:gd name="T49" fmla="*/ 6 h 527"/>
                <a:gd name="T50" fmla="*/ 1118 w 3976"/>
                <a:gd name="T51" fmla="*/ 12 h 527"/>
                <a:gd name="T52" fmla="*/ 1100 w 3976"/>
                <a:gd name="T53" fmla="*/ 18 h 527"/>
                <a:gd name="T54" fmla="*/ 1088 w 3976"/>
                <a:gd name="T55" fmla="*/ 18 h 527"/>
                <a:gd name="T56" fmla="*/ 1070 w 3976"/>
                <a:gd name="T57" fmla="*/ 24 h 527"/>
                <a:gd name="T58" fmla="*/ 1052 w 3976"/>
                <a:gd name="T59" fmla="*/ 30 h 527"/>
                <a:gd name="T60" fmla="*/ 1034 w 3976"/>
                <a:gd name="T61" fmla="*/ 36 h 527"/>
                <a:gd name="T62" fmla="*/ 1028 w 3976"/>
                <a:gd name="T63" fmla="*/ 42 h 527"/>
                <a:gd name="T64" fmla="*/ 969 w 3976"/>
                <a:gd name="T65" fmla="*/ 60 h 527"/>
                <a:gd name="T66" fmla="*/ 921 w 3976"/>
                <a:gd name="T67" fmla="*/ 72 h 527"/>
                <a:gd name="T68" fmla="*/ 855 w 3976"/>
                <a:gd name="T69" fmla="*/ 48 h 527"/>
                <a:gd name="T70" fmla="*/ 825 w 3976"/>
                <a:gd name="T71" fmla="*/ 48 h 527"/>
                <a:gd name="T72" fmla="*/ 759 w 3976"/>
                <a:gd name="T73" fmla="*/ 72 h 527"/>
                <a:gd name="T74" fmla="*/ 735 w 3976"/>
                <a:gd name="T75" fmla="*/ 72 h 527"/>
                <a:gd name="T76" fmla="*/ 706 w 3976"/>
                <a:gd name="T77" fmla="*/ 60 h 527"/>
                <a:gd name="T78" fmla="*/ 640 w 3976"/>
                <a:gd name="T79" fmla="*/ 60 h 527"/>
                <a:gd name="T80" fmla="*/ 544 w 3976"/>
                <a:gd name="T81" fmla="*/ 72 h 527"/>
                <a:gd name="T82" fmla="*/ 389 w 3976"/>
                <a:gd name="T83" fmla="*/ 18 h 527"/>
                <a:gd name="T84" fmla="*/ 323 w 3976"/>
                <a:gd name="T85" fmla="*/ 60 h 527"/>
                <a:gd name="T86" fmla="*/ 317 w 3976"/>
                <a:gd name="T87" fmla="*/ 60 h 527"/>
                <a:gd name="T88" fmla="*/ 305 w 3976"/>
                <a:gd name="T89" fmla="*/ 72 h 527"/>
                <a:gd name="T90" fmla="*/ 287 w 3976"/>
                <a:gd name="T91" fmla="*/ 78 h 527"/>
                <a:gd name="T92" fmla="*/ 263 w 3976"/>
                <a:gd name="T93" fmla="*/ 90 h 527"/>
                <a:gd name="T94" fmla="*/ 203 w 3976"/>
                <a:gd name="T95" fmla="*/ 120 h 527"/>
                <a:gd name="T96" fmla="*/ 149 w 3976"/>
                <a:gd name="T97" fmla="*/ 150 h 527"/>
                <a:gd name="T98" fmla="*/ 78 w 3976"/>
                <a:gd name="T99" fmla="*/ 168 h 527"/>
                <a:gd name="T100" fmla="*/ 0 w 3976"/>
                <a:gd name="T101" fmla="*/ 180 h 527"/>
                <a:gd name="T102" fmla="*/ 0 w 3976"/>
                <a:gd name="T103" fmla="*/ 527 h 527"/>
                <a:gd name="T104" fmla="*/ 1010 w 3976"/>
                <a:gd name="T105" fmla="*/ 527 h 527"/>
                <a:gd name="T106" fmla="*/ 3725 w 3976"/>
                <a:gd name="T107" fmla="*/ 527 h 527"/>
                <a:gd name="T108" fmla="*/ 3976 w 3976"/>
                <a:gd name="T109" fmla="*/ 527 h 527"/>
                <a:gd name="T110" fmla="*/ 3976 w 3976"/>
                <a:gd name="T111" fmla="*/ 527 h 5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3976" h="527">
                  <a:moveTo>
                    <a:pt x="3976" y="527"/>
                  </a:moveTo>
                  <a:lnTo>
                    <a:pt x="3970" y="527"/>
                  </a:lnTo>
                  <a:lnTo>
                    <a:pt x="3844" y="509"/>
                  </a:lnTo>
                  <a:lnTo>
                    <a:pt x="2487" y="305"/>
                  </a:lnTo>
                  <a:lnTo>
                    <a:pt x="2039" y="36"/>
                  </a:lnTo>
                  <a:lnTo>
                    <a:pt x="1907" y="24"/>
                  </a:lnTo>
                  <a:lnTo>
                    <a:pt x="1883" y="54"/>
                  </a:lnTo>
                  <a:lnTo>
                    <a:pt x="1859" y="54"/>
                  </a:lnTo>
                  <a:lnTo>
                    <a:pt x="1830" y="30"/>
                  </a:lnTo>
                  <a:lnTo>
                    <a:pt x="1704" y="102"/>
                  </a:lnTo>
                  <a:lnTo>
                    <a:pt x="1608" y="126"/>
                  </a:lnTo>
                  <a:lnTo>
                    <a:pt x="1561" y="132"/>
                  </a:lnTo>
                  <a:lnTo>
                    <a:pt x="1495" y="102"/>
                  </a:lnTo>
                  <a:lnTo>
                    <a:pt x="1357" y="126"/>
                  </a:lnTo>
                  <a:lnTo>
                    <a:pt x="1285" y="24"/>
                  </a:lnTo>
                  <a:lnTo>
                    <a:pt x="1280" y="18"/>
                  </a:lnTo>
                  <a:lnTo>
                    <a:pt x="1262" y="12"/>
                  </a:lnTo>
                  <a:lnTo>
                    <a:pt x="1238" y="6"/>
                  </a:lnTo>
                  <a:lnTo>
                    <a:pt x="1220" y="0"/>
                  </a:lnTo>
                  <a:lnTo>
                    <a:pt x="1196" y="0"/>
                  </a:lnTo>
                  <a:lnTo>
                    <a:pt x="1166" y="0"/>
                  </a:lnTo>
                  <a:lnTo>
                    <a:pt x="1142" y="0"/>
                  </a:lnTo>
                  <a:lnTo>
                    <a:pt x="1136" y="0"/>
                  </a:lnTo>
                  <a:lnTo>
                    <a:pt x="1130" y="0"/>
                  </a:lnTo>
                  <a:lnTo>
                    <a:pt x="1124" y="6"/>
                  </a:lnTo>
                  <a:lnTo>
                    <a:pt x="1118" y="12"/>
                  </a:lnTo>
                  <a:lnTo>
                    <a:pt x="1100" y="18"/>
                  </a:lnTo>
                  <a:lnTo>
                    <a:pt x="1088" y="18"/>
                  </a:lnTo>
                  <a:lnTo>
                    <a:pt x="1070" y="24"/>
                  </a:lnTo>
                  <a:lnTo>
                    <a:pt x="1052" y="30"/>
                  </a:lnTo>
                  <a:lnTo>
                    <a:pt x="1034" y="36"/>
                  </a:lnTo>
                  <a:lnTo>
                    <a:pt x="1028" y="42"/>
                  </a:lnTo>
                  <a:lnTo>
                    <a:pt x="969" y="60"/>
                  </a:lnTo>
                  <a:lnTo>
                    <a:pt x="921" y="72"/>
                  </a:lnTo>
                  <a:lnTo>
                    <a:pt x="855" y="48"/>
                  </a:lnTo>
                  <a:lnTo>
                    <a:pt x="825" y="48"/>
                  </a:lnTo>
                  <a:lnTo>
                    <a:pt x="759" y="72"/>
                  </a:lnTo>
                  <a:lnTo>
                    <a:pt x="735" y="72"/>
                  </a:lnTo>
                  <a:lnTo>
                    <a:pt x="706" y="60"/>
                  </a:lnTo>
                  <a:lnTo>
                    <a:pt x="640" y="60"/>
                  </a:lnTo>
                  <a:lnTo>
                    <a:pt x="544" y="72"/>
                  </a:lnTo>
                  <a:lnTo>
                    <a:pt x="389" y="18"/>
                  </a:lnTo>
                  <a:lnTo>
                    <a:pt x="323" y="60"/>
                  </a:lnTo>
                  <a:lnTo>
                    <a:pt x="317" y="60"/>
                  </a:lnTo>
                  <a:lnTo>
                    <a:pt x="305" y="72"/>
                  </a:lnTo>
                  <a:lnTo>
                    <a:pt x="287" y="78"/>
                  </a:lnTo>
                  <a:lnTo>
                    <a:pt x="263" y="90"/>
                  </a:lnTo>
                  <a:lnTo>
                    <a:pt x="203" y="120"/>
                  </a:lnTo>
                  <a:lnTo>
                    <a:pt x="149" y="150"/>
                  </a:lnTo>
                  <a:lnTo>
                    <a:pt x="78" y="168"/>
                  </a:lnTo>
                  <a:lnTo>
                    <a:pt x="0" y="180"/>
                  </a:lnTo>
                  <a:lnTo>
                    <a:pt x="0" y="527"/>
                  </a:lnTo>
                  <a:lnTo>
                    <a:pt x="1010" y="527"/>
                  </a:lnTo>
                  <a:lnTo>
                    <a:pt x="3725" y="527"/>
                  </a:lnTo>
                  <a:lnTo>
                    <a:pt x="3976" y="527"/>
                  </a:lnTo>
                  <a:lnTo>
                    <a:pt x="3976" y="527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tint val="75686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800" b="1" i="1" u="sng" strike="noStrike" kern="1200" cap="none" spc="0" normalizeH="0" baseline="0" noProof="0">
                <a:ln>
                  <a:noFill/>
                </a:ln>
                <a:solidFill>
                  <a:srgbClr val="090703"/>
                </a:solidFill>
                <a:effectLst/>
                <a:uLnTx/>
                <a:uFillTx/>
                <a:latin typeface="VNI-Times" pitchFamily="2" charset="0"/>
                <a:ea typeface="+mn-ea"/>
                <a:cs typeface="+mn-cs"/>
              </a:endParaRPr>
            </a:p>
          </p:txBody>
        </p:sp>
      </p:grpSp>
      <p:grpSp>
        <p:nvGrpSpPr>
          <p:cNvPr id="1029" name="Group 15"/>
          <p:cNvGrpSpPr>
            <a:grpSpLocks/>
          </p:cNvGrpSpPr>
          <p:nvPr/>
        </p:nvGrpSpPr>
        <p:grpSpPr bwMode="auto">
          <a:xfrm>
            <a:off x="836085" y="6021388"/>
            <a:ext cx="7579783" cy="849312"/>
            <a:chOff x="395" y="3793"/>
            <a:chExt cx="3581" cy="535"/>
          </a:xfrm>
        </p:grpSpPr>
        <p:sp>
          <p:nvSpPr>
            <p:cNvPr id="1035" name="Freeform 16"/>
            <p:cNvSpPr>
              <a:spLocks/>
            </p:cNvSpPr>
            <p:nvPr/>
          </p:nvSpPr>
          <p:spPr bwMode="auto">
            <a:xfrm>
              <a:off x="1196" y="3793"/>
              <a:ext cx="365" cy="291"/>
            </a:xfrm>
            <a:custGeom>
              <a:avLst/>
              <a:gdLst>
                <a:gd name="T0" fmla="*/ 24 w 365"/>
                <a:gd name="T1" fmla="*/ 24 h 287"/>
                <a:gd name="T2" fmla="*/ 0 w 365"/>
                <a:gd name="T3" fmla="*/ 69 h 287"/>
                <a:gd name="T4" fmla="*/ 66 w 365"/>
                <a:gd name="T5" fmla="*/ 126 h 287"/>
                <a:gd name="T6" fmla="*/ 143 w 365"/>
                <a:gd name="T7" fmla="*/ 207 h 287"/>
                <a:gd name="T8" fmla="*/ 191 w 365"/>
                <a:gd name="T9" fmla="*/ 189 h 287"/>
                <a:gd name="T10" fmla="*/ 341 w 365"/>
                <a:gd name="T11" fmla="*/ 323 h 287"/>
                <a:gd name="T12" fmla="*/ 305 w 365"/>
                <a:gd name="T13" fmla="*/ 198 h 287"/>
                <a:gd name="T14" fmla="*/ 365 w 365"/>
                <a:gd name="T15" fmla="*/ 150 h 287"/>
                <a:gd name="T16" fmla="*/ 359 w 365"/>
                <a:gd name="T17" fmla="*/ 144 h 287"/>
                <a:gd name="T18" fmla="*/ 335 w 365"/>
                <a:gd name="T19" fmla="*/ 132 h 287"/>
                <a:gd name="T20" fmla="*/ 299 w 365"/>
                <a:gd name="T21" fmla="*/ 99 h 287"/>
                <a:gd name="T22" fmla="*/ 257 w 365"/>
                <a:gd name="T23" fmla="*/ 81 h 287"/>
                <a:gd name="T24" fmla="*/ 215 w 365"/>
                <a:gd name="T25" fmla="*/ 63 h 287"/>
                <a:gd name="T26" fmla="*/ 173 w 365"/>
                <a:gd name="T27" fmla="*/ 45 h 287"/>
                <a:gd name="T28" fmla="*/ 143 w 365"/>
                <a:gd name="T29" fmla="*/ 24 h 287"/>
                <a:gd name="T30" fmla="*/ 131 w 365"/>
                <a:gd name="T31" fmla="*/ 18 h 287"/>
                <a:gd name="T32" fmla="*/ 107 w 365"/>
                <a:gd name="T33" fmla="*/ 18 h 287"/>
                <a:gd name="T34" fmla="*/ 95 w 365"/>
                <a:gd name="T35" fmla="*/ 18 h 287"/>
                <a:gd name="T36" fmla="*/ 72 w 365"/>
                <a:gd name="T37" fmla="*/ 12 h 287"/>
                <a:gd name="T38" fmla="*/ 66 w 365"/>
                <a:gd name="T39" fmla="*/ 12 h 287"/>
                <a:gd name="T40" fmla="*/ 54 w 365"/>
                <a:gd name="T41" fmla="*/ 6 h 287"/>
                <a:gd name="T42" fmla="*/ 42 w 365"/>
                <a:gd name="T43" fmla="*/ 0 h 287"/>
                <a:gd name="T44" fmla="*/ 30 w 365"/>
                <a:gd name="T45" fmla="*/ 0 h 287"/>
                <a:gd name="T46" fmla="*/ 24 w 365"/>
                <a:gd name="T47" fmla="*/ 24 h 287"/>
                <a:gd name="T48" fmla="*/ 24 w 365"/>
                <a:gd name="T49" fmla="*/ 24 h 287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0" t="0" r="r" b="b"/>
              <a:pathLst>
                <a:path w="365" h="287">
                  <a:moveTo>
                    <a:pt x="24" y="24"/>
                  </a:moveTo>
                  <a:lnTo>
                    <a:pt x="0" y="60"/>
                  </a:lnTo>
                  <a:lnTo>
                    <a:pt x="66" y="108"/>
                  </a:lnTo>
                  <a:lnTo>
                    <a:pt x="143" y="180"/>
                  </a:lnTo>
                  <a:lnTo>
                    <a:pt x="191" y="168"/>
                  </a:lnTo>
                  <a:lnTo>
                    <a:pt x="341" y="287"/>
                  </a:lnTo>
                  <a:lnTo>
                    <a:pt x="305" y="174"/>
                  </a:lnTo>
                  <a:lnTo>
                    <a:pt x="365" y="132"/>
                  </a:lnTo>
                  <a:lnTo>
                    <a:pt x="359" y="126"/>
                  </a:lnTo>
                  <a:lnTo>
                    <a:pt x="335" y="114"/>
                  </a:lnTo>
                  <a:lnTo>
                    <a:pt x="299" y="90"/>
                  </a:lnTo>
                  <a:lnTo>
                    <a:pt x="257" y="72"/>
                  </a:lnTo>
                  <a:lnTo>
                    <a:pt x="215" y="54"/>
                  </a:lnTo>
                  <a:lnTo>
                    <a:pt x="173" y="36"/>
                  </a:lnTo>
                  <a:lnTo>
                    <a:pt x="143" y="24"/>
                  </a:lnTo>
                  <a:lnTo>
                    <a:pt x="131" y="18"/>
                  </a:lnTo>
                  <a:lnTo>
                    <a:pt x="107" y="18"/>
                  </a:lnTo>
                  <a:lnTo>
                    <a:pt x="95" y="18"/>
                  </a:lnTo>
                  <a:lnTo>
                    <a:pt x="72" y="12"/>
                  </a:lnTo>
                  <a:lnTo>
                    <a:pt x="66" y="12"/>
                  </a:lnTo>
                  <a:lnTo>
                    <a:pt x="54" y="6"/>
                  </a:lnTo>
                  <a:lnTo>
                    <a:pt x="42" y="0"/>
                  </a:lnTo>
                  <a:lnTo>
                    <a:pt x="30" y="0"/>
                  </a:lnTo>
                  <a:lnTo>
                    <a:pt x="24" y="24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800" b="1" i="1" u="sng" strike="noStrike" kern="1200" cap="none" spc="0" normalizeH="0" baseline="0" noProof="0">
                <a:ln>
                  <a:noFill/>
                </a:ln>
                <a:solidFill>
                  <a:srgbClr val="090703"/>
                </a:solidFill>
                <a:effectLst/>
                <a:uLnTx/>
                <a:uFillTx/>
                <a:latin typeface="VNI-Times" pitchFamily="2" charset="0"/>
                <a:ea typeface="+mn-ea"/>
                <a:cs typeface="+mn-cs"/>
              </a:endParaRPr>
            </a:p>
          </p:txBody>
        </p:sp>
        <p:sp>
          <p:nvSpPr>
            <p:cNvPr id="1036" name="Freeform 17"/>
            <p:cNvSpPr>
              <a:spLocks/>
            </p:cNvSpPr>
            <p:nvPr/>
          </p:nvSpPr>
          <p:spPr bwMode="auto">
            <a:xfrm>
              <a:off x="1943" y="3829"/>
              <a:ext cx="2033" cy="499"/>
            </a:xfrm>
            <a:custGeom>
              <a:avLst/>
              <a:gdLst>
                <a:gd name="T0" fmla="*/ 186 w 2033"/>
                <a:gd name="T1" fmla="*/ 18 h 499"/>
                <a:gd name="T2" fmla="*/ 138 w 2033"/>
                <a:gd name="T3" fmla="*/ 6 h 499"/>
                <a:gd name="T4" fmla="*/ 96 w 2033"/>
                <a:gd name="T5" fmla="*/ 0 h 499"/>
                <a:gd name="T6" fmla="*/ 36 w 2033"/>
                <a:gd name="T7" fmla="*/ 0 h 499"/>
                <a:gd name="T8" fmla="*/ 12 w 2033"/>
                <a:gd name="T9" fmla="*/ 25 h 499"/>
                <a:gd name="T10" fmla="*/ 0 w 2033"/>
                <a:gd name="T11" fmla="*/ 128 h 499"/>
                <a:gd name="T12" fmla="*/ 60 w 2033"/>
                <a:gd name="T13" fmla="*/ 104 h 499"/>
                <a:gd name="T14" fmla="*/ 90 w 2033"/>
                <a:gd name="T15" fmla="*/ 134 h 499"/>
                <a:gd name="T16" fmla="*/ 150 w 2033"/>
                <a:gd name="T17" fmla="*/ 153 h 499"/>
                <a:gd name="T18" fmla="*/ 209 w 2033"/>
                <a:gd name="T19" fmla="*/ 273 h 499"/>
                <a:gd name="T20" fmla="*/ 401 w 2033"/>
                <a:gd name="T21" fmla="*/ 359 h 499"/>
                <a:gd name="T22" fmla="*/ 777 w 2033"/>
                <a:gd name="T23" fmla="*/ 359 h 499"/>
                <a:gd name="T24" fmla="*/ 2033 w 2033"/>
                <a:gd name="T25" fmla="*/ 499 h 499"/>
                <a:gd name="T26" fmla="*/ 2033 w 2033"/>
                <a:gd name="T27" fmla="*/ 499 h 499"/>
                <a:gd name="T28" fmla="*/ 1991 w 2033"/>
                <a:gd name="T29" fmla="*/ 493 h 499"/>
                <a:gd name="T30" fmla="*/ 676 w 2033"/>
                <a:gd name="T31" fmla="*/ 243 h 499"/>
                <a:gd name="T32" fmla="*/ 514 w 2033"/>
                <a:gd name="T33" fmla="*/ 159 h 499"/>
                <a:gd name="T34" fmla="*/ 425 w 2033"/>
                <a:gd name="T35" fmla="*/ 110 h 499"/>
                <a:gd name="T36" fmla="*/ 365 w 2033"/>
                <a:gd name="T37" fmla="*/ 92 h 499"/>
                <a:gd name="T38" fmla="*/ 281 w 2033"/>
                <a:gd name="T39" fmla="*/ 61 h 499"/>
                <a:gd name="T40" fmla="*/ 186 w 2033"/>
                <a:gd name="T41" fmla="*/ 18 h 499"/>
                <a:gd name="T42" fmla="*/ 186 w 2033"/>
                <a:gd name="T43" fmla="*/ 18 h 499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0" t="0" r="r" b="b"/>
              <a:pathLst>
                <a:path w="2033" h="499">
                  <a:moveTo>
                    <a:pt x="186" y="18"/>
                  </a:moveTo>
                  <a:lnTo>
                    <a:pt x="138" y="6"/>
                  </a:lnTo>
                  <a:lnTo>
                    <a:pt x="96" y="0"/>
                  </a:lnTo>
                  <a:lnTo>
                    <a:pt x="36" y="0"/>
                  </a:lnTo>
                  <a:lnTo>
                    <a:pt x="12" y="25"/>
                  </a:lnTo>
                  <a:lnTo>
                    <a:pt x="0" y="128"/>
                  </a:lnTo>
                  <a:lnTo>
                    <a:pt x="60" y="104"/>
                  </a:lnTo>
                  <a:lnTo>
                    <a:pt x="90" y="134"/>
                  </a:lnTo>
                  <a:lnTo>
                    <a:pt x="150" y="153"/>
                  </a:lnTo>
                  <a:lnTo>
                    <a:pt x="209" y="273"/>
                  </a:lnTo>
                  <a:lnTo>
                    <a:pt x="401" y="359"/>
                  </a:lnTo>
                  <a:lnTo>
                    <a:pt x="777" y="359"/>
                  </a:lnTo>
                  <a:lnTo>
                    <a:pt x="2033" y="499"/>
                  </a:lnTo>
                  <a:lnTo>
                    <a:pt x="1991" y="493"/>
                  </a:lnTo>
                  <a:lnTo>
                    <a:pt x="676" y="243"/>
                  </a:lnTo>
                  <a:lnTo>
                    <a:pt x="514" y="159"/>
                  </a:lnTo>
                  <a:lnTo>
                    <a:pt x="425" y="110"/>
                  </a:lnTo>
                  <a:lnTo>
                    <a:pt x="365" y="92"/>
                  </a:lnTo>
                  <a:lnTo>
                    <a:pt x="281" y="61"/>
                  </a:lnTo>
                  <a:lnTo>
                    <a:pt x="186" y="18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800" b="1" i="1" u="sng" strike="noStrike" kern="1200" cap="none" spc="0" normalizeH="0" baseline="0" noProof="0">
                <a:ln>
                  <a:noFill/>
                </a:ln>
                <a:solidFill>
                  <a:srgbClr val="090703"/>
                </a:solidFill>
                <a:effectLst/>
                <a:uLnTx/>
                <a:uFillTx/>
                <a:latin typeface="VNI-Times" pitchFamily="2" charset="0"/>
                <a:ea typeface="+mn-ea"/>
                <a:cs typeface="+mn-cs"/>
              </a:endParaRPr>
            </a:p>
          </p:txBody>
        </p:sp>
        <p:sp>
          <p:nvSpPr>
            <p:cNvPr id="1037" name="Freeform 18"/>
            <p:cNvSpPr>
              <a:spLocks/>
            </p:cNvSpPr>
            <p:nvPr/>
          </p:nvSpPr>
          <p:spPr bwMode="auto">
            <a:xfrm>
              <a:off x="1830" y="3823"/>
              <a:ext cx="71" cy="61"/>
            </a:xfrm>
            <a:custGeom>
              <a:avLst/>
              <a:gdLst>
                <a:gd name="T0" fmla="*/ 0 w 71"/>
                <a:gd name="T1" fmla="*/ 18 h 60"/>
                <a:gd name="T2" fmla="*/ 6 w 71"/>
                <a:gd name="T3" fmla="*/ 18 h 60"/>
                <a:gd name="T4" fmla="*/ 12 w 71"/>
                <a:gd name="T5" fmla="*/ 12 h 60"/>
                <a:gd name="T6" fmla="*/ 6 w 71"/>
                <a:gd name="T7" fmla="*/ 6 h 60"/>
                <a:gd name="T8" fmla="*/ 0 w 71"/>
                <a:gd name="T9" fmla="*/ 0 h 60"/>
                <a:gd name="T10" fmla="*/ 29 w 71"/>
                <a:gd name="T11" fmla="*/ 18 h 60"/>
                <a:gd name="T12" fmla="*/ 53 w 71"/>
                <a:gd name="T13" fmla="*/ 18 h 60"/>
                <a:gd name="T14" fmla="*/ 59 w 71"/>
                <a:gd name="T15" fmla="*/ 39 h 60"/>
                <a:gd name="T16" fmla="*/ 65 w 71"/>
                <a:gd name="T17" fmla="*/ 51 h 60"/>
                <a:gd name="T18" fmla="*/ 71 w 71"/>
                <a:gd name="T19" fmla="*/ 63 h 60"/>
                <a:gd name="T20" fmla="*/ 71 w 71"/>
                <a:gd name="T21" fmla="*/ 69 h 60"/>
                <a:gd name="T22" fmla="*/ 59 w 71"/>
                <a:gd name="T23" fmla="*/ 63 h 60"/>
                <a:gd name="T24" fmla="*/ 47 w 71"/>
                <a:gd name="T25" fmla="*/ 51 h 60"/>
                <a:gd name="T26" fmla="*/ 23 w 71"/>
                <a:gd name="T27" fmla="*/ 39 h 60"/>
                <a:gd name="T28" fmla="*/ 23 w 71"/>
                <a:gd name="T29" fmla="*/ 45 h 60"/>
                <a:gd name="T30" fmla="*/ 18 w 71"/>
                <a:gd name="T31" fmla="*/ 51 h 60"/>
                <a:gd name="T32" fmla="*/ 12 w 71"/>
                <a:gd name="T33" fmla="*/ 57 h 60"/>
                <a:gd name="T34" fmla="*/ 6 w 71"/>
                <a:gd name="T35" fmla="*/ 57 h 60"/>
                <a:gd name="T36" fmla="*/ 6 w 71"/>
                <a:gd name="T37" fmla="*/ 57 h 60"/>
                <a:gd name="T38" fmla="*/ 6 w 71"/>
                <a:gd name="T39" fmla="*/ 45 h 60"/>
                <a:gd name="T40" fmla="*/ 0 w 71"/>
                <a:gd name="T41" fmla="*/ 18 h 60"/>
                <a:gd name="T42" fmla="*/ 0 w 71"/>
                <a:gd name="T43" fmla="*/ 18 h 60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0" t="0" r="r" b="b"/>
              <a:pathLst>
                <a:path w="71" h="60">
                  <a:moveTo>
                    <a:pt x="0" y="18"/>
                  </a:moveTo>
                  <a:lnTo>
                    <a:pt x="6" y="18"/>
                  </a:lnTo>
                  <a:lnTo>
                    <a:pt x="12" y="12"/>
                  </a:lnTo>
                  <a:lnTo>
                    <a:pt x="6" y="6"/>
                  </a:lnTo>
                  <a:lnTo>
                    <a:pt x="0" y="0"/>
                  </a:lnTo>
                  <a:lnTo>
                    <a:pt x="29" y="18"/>
                  </a:lnTo>
                  <a:lnTo>
                    <a:pt x="53" y="18"/>
                  </a:lnTo>
                  <a:lnTo>
                    <a:pt x="59" y="30"/>
                  </a:lnTo>
                  <a:lnTo>
                    <a:pt x="65" y="42"/>
                  </a:lnTo>
                  <a:lnTo>
                    <a:pt x="71" y="54"/>
                  </a:lnTo>
                  <a:lnTo>
                    <a:pt x="71" y="60"/>
                  </a:lnTo>
                  <a:lnTo>
                    <a:pt x="59" y="54"/>
                  </a:lnTo>
                  <a:lnTo>
                    <a:pt x="47" y="42"/>
                  </a:lnTo>
                  <a:lnTo>
                    <a:pt x="23" y="30"/>
                  </a:lnTo>
                  <a:lnTo>
                    <a:pt x="23" y="36"/>
                  </a:lnTo>
                  <a:lnTo>
                    <a:pt x="18" y="42"/>
                  </a:lnTo>
                  <a:lnTo>
                    <a:pt x="12" y="48"/>
                  </a:lnTo>
                  <a:lnTo>
                    <a:pt x="6" y="48"/>
                  </a:lnTo>
                  <a:lnTo>
                    <a:pt x="6" y="36"/>
                  </a:lnTo>
                  <a:lnTo>
                    <a:pt x="0" y="18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800" b="1" i="1" u="sng" strike="noStrike" kern="1200" cap="none" spc="0" normalizeH="0" baseline="0" noProof="0">
                <a:ln>
                  <a:noFill/>
                </a:ln>
                <a:solidFill>
                  <a:srgbClr val="090703"/>
                </a:solidFill>
                <a:effectLst/>
                <a:uLnTx/>
                <a:uFillTx/>
                <a:latin typeface="VNI-Times" pitchFamily="2" charset="0"/>
                <a:ea typeface="+mn-ea"/>
                <a:cs typeface="+mn-cs"/>
              </a:endParaRPr>
            </a:p>
          </p:txBody>
        </p:sp>
        <p:sp>
          <p:nvSpPr>
            <p:cNvPr id="1038" name="Freeform 19"/>
            <p:cNvSpPr>
              <a:spLocks/>
            </p:cNvSpPr>
            <p:nvPr/>
          </p:nvSpPr>
          <p:spPr bwMode="auto">
            <a:xfrm>
              <a:off x="855" y="3842"/>
              <a:ext cx="161" cy="164"/>
            </a:xfrm>
            <a:custGeom>
              <a:avLst/>
              <a:gdLst>
                <a:gd name="T0" fmla="*/ 30 w 161"/>
                <a:gd name="T1" fmla="*/ 0 h 162"/>
                <a:gd name="T2" fmla="*/ 48 w 161"/>
                <a:gd name="T3" fmla="*/ 6 h 162"/>
                <a:gd name="T4" fmla="*/ 72 w 161"/>
                <a:gd name="T5" fmla="*/ 6 h 162"/>
                <a:gd name="T6" fmla="*/ 114 w 161"/>
                <a:gd name="T7" fmla="*/ 12 h 162"/>
                <a:gd name="T8" fmla="*/ 96 w 161"/>
                <a:gd name="T9" fmla="*/ 63 h 162"/>
                <a:gd name="T10" fmla="*/ 96 w 161"/>
                <a:gd name="T11" fmla="*/ 69 h 162"/>
                <a:gd name="T12" fmla="*/ 102 w 161"/>
                <a:gd name="T13" fmla="*/ 81 h 162"/>
                <a:gd name="T14" fmla="*/ 108 w 161"/>
                <a:gd name="T15" fmla="*/ 93 h 162"/>
                <a:gd name="T16" fmla="*/ 120 w 161"/>
                <a:gd name="T17" fmla="*/ 105 h 162"/>
                <a:gd name="T18" fmla="*/ 143 w 161"/>
                <a:gd name="T19" fmla="*/ 124 h 162"/>
                <a:gd name="T20" fmla="*/ 155 w 161"/>
                <a:gd name="T21" fmla="*/ 156 h 162"/>
                <a:gd name="T22" fmla="*/ 161 w 161"/>
                <a:gd name="T23" fmla="*/ 174 h 162"/>
                <a:gd name="T24" fmla="*/ 161 w 161"/>
                <a:gd name="T25" fmla="*/ 180 h 162"/>
                <a:gd name="T26" fmla="*/ 96 w 161"/>
                <a:gd name="T27" fmla="*/ 111 h 162"/>
                <a:gd name="T28" fmla="*/ 30 w 161"/>
                <a:gd name="T29" fmla="*/ 63 h 162"/>
                <a:gd name="T30" fmla="*/ 0 w 161"/>
                <a:gd name="T31" fmla="*/ 0 h 162"/>
                <a:gd name="T32" fmla="*/ 30 w 161"/>
                <a:gd name="T33" fmla="*/ 0 h 162"/>
                <a:gd name="T34" fmla="*/ 30 w 161"/>
                <a:gd name="T35" fmla="*/ 0 h 162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0" t="0" r="r" b="b"/>
              <a:pathLst>
                <a:path w="161" h="162">
                  <a:moveTo>
                    <a:pt x="30" y="0"/>
                  </a:moveTo>
                  <a:lnTo>
                    <a:pt x="48" y="6"/>
                  </a:lnTo>
                  <a:lnTo>
                    <a:pt x="72" y="6"/>
                  </a:lnTo>
                  <a:lnTo>
                    <a:pt x="114" y="12"/>
                  </a:lnTo>
                  <a:lnTo>
                    <a:pt x="96" y="54"/>
                  </a:lnTo>
                  <a:lnTo>
                    <a:pt x="96" y="60"/>
                  </a:lnTo>
                  <a:lnTo>
                    <a:pt x="102" y="72"/>
                  </a:lnTo>
                  <a:lnTo>
                    <a:pt x="108" y="84"/>
                  </a:lnTo>
                  <a:lnTo>
                    <a:pt x="120" y="96"/>
                  </a:lnTo>
                  <a:lnTo>
                    <a:pt x="143" y="114"/>
                  </a:lnTo>
                  <a:lnTo>
                    <a:pt x="155" y="138"/>
                  </a:lnTo>
                  <a:lnTo>
                    <a:pt x="161" y="156"/>
                  </a:lnTo>
                  <a:lnTo>
                    <a:pt x="161" y="162"/>
                  </a:lnTo>
                  <a:lnTo>
                    <a:pt x="96" y="102"/>
                  </a:lnTo>
                  <a:lnTo>
                    <a:pt x="30" y="54"/>
                  </a:lnTo>
                  <a:lnTo>
                    <a:pt x="0" y="0"/>
                  </a:lnTo>
                  <a:lnTo>
                    <a:pt x="30" y="0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800" b="1" i="1" u="sng" strike="noStrike" kern="1200" cap="none" spc="0" normalizeH="0" baseline="0" noProof="0">
                <a:ln>
                  <a:noFill/>
                </a:ln>
                <a:solidFill>
                  <a:srgbClr val="090703"/>
                </a:solidFill>
                <a:effectLst/>
                <a:uLnTx/>
                <a:uFillTx/>
                <a:latin typeface="VNI-Times" pitchFamily="2" charset="0"/>
                <a:ea typeface="+mn-ea"/>
                <a:cs typeface="+mn-cs"/>
              </a:endParaRPr>
            </a:p>
          </p:txBody>
        </p:sp>
        <p:sp>
          <p:nvSpPr>
            <p:cNvPr id="1039" name="Freeform 20"/>
            <p:cNvSpPr>
              <a:spLocks/>
            </p:cNvSpPr>
            <p:nvPr/>
          </p:nvSpPr>
          <p:spPr bwMode="auto">
            <a:xfrm>
              <a:off x="706" y="3854"/>
              <a:ext cx="59" cy="61"/>
            </a:xfrm>
            <a:custGeom>
              <a:avLst/>
              <a:gdLst>
                <a:gd name="T0" fmla="*/ 59 w 59"/>
                <a:gd name="T1" fmla="*/ 6 h 60"/>
                <a:gd name="T2" fmla="*/ 41 w 59"/>
                <a:gd name="T3" fmla="*/ 39 h 60"/>
                <a:gd name="T4" fmla="*/ 41 w 59"/>
                <a:gd name="T5" fmla="*/ 45 h 60"/>
                <a:gd name="T6" fmla="*/ 47 w 59"/>
                <a:gd name="T7" fmla="*/ 51 h 60"/>
                <a:gd name="T8" fmla="*/ 53 w 59"/>
                <a:gd name="T9" fmla="*/ 63 h 60"/>
                <a:gd name="T10" fmla="*/ 53 w 59"/>
                <a:gd name="T11" fmla="*/ 69 h 60"/>
                <a:gd name="T12" fmla="*/ 47 w 59"/>
                <a:gd name="T13" fmla="*/ 63 h 60"/>
                <a:gd name="T14" fmla="*/ 35 w 59"/>
                <a:gd name="T15" fmla="*/ 57 h 60"/>
                <a:gd name="T16" fmla="*/ 23 w 59"/>
                <a:gd name="T17" fmla="*/ 45 h 60"/>
                <a:gd name="T18" fmla="*/ 17 w 59"/>
                <a:gd name="T19" fmla="*/ 39 h 60"/>
                <a:gd name="T20" fmla="*/ 0 w 59"/>
                <a:gd name="T21" fmla="*/ 0 h 60"/>
                <a:gd name="T22" fmla="*/ 59 w 59"/>
                <a:gd name="T23" fmla="*/ 6 h 60"/>
                <a:gd name="T24" fmla="*/ 59 w 59"/>
                <a:gd name="T25" fmla="*/ 6 h 6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59" h="60">
                  <a:moveTo>
                    <a:pt x="59" y="6"/>
                  </a:moveTo>
                  <a:lnTo>
                    <a:pt x="41" y="30"/>
                  </a:lnTo>
                  <a:lnTo>
                    <a:pt x="41" y="36"/>
                  </a:lnTo>
                  <a:lnTo>
                    <a:pt x="47" y="42"/>
                  </a:lnTo>
                  <a:lnTo>
                    <a:pt x="53" y="54"/>
                  </a:lnTo>
                  <a:lnTo>
                    <a:pt x="53" y="60"/>
                  </a:lnTo>
                  <a:lnTo>
                    <a:pt x="47" y="54"/>
                  </a:lnTo>
                  <a:lnTo>
                    <a:pt x="35" y="48"/>
                  </a:lnTo>
                  <a:lnTo>
                    <a:pt x="23" y="36"/>
                  </a:lnTo>
                  <a:lnTo>
                    <a:pt x="17" y="30"/>
                  </a:lnTo>
                  <a:lnTo>
                    <a:pt x="0" y="0"/>
                  </a:lnTo>
                  <a:lnTo>
                    <a:pt x="59" y="6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800" b="1" i="1" u="sng" strike="noStrike" kern="1200" cap="none" spc="0" normalizeH="0" baseline="0" noProof="0">
                <a:ln>
                  <a:noFill/>
                </a:ln>
                <a:solidFill>
                  <a:srgbClr val="090703"/>
                </a:solidFill>
                <a:effectLst/>
                <a:uLnTx/>
                <a:uFillTx/>
                <a:latin typeface="VNI-Times" pitchFamily="2" charset="0"/>
                <a:ea typeface="+mn-ea"/>
                <a:cs typeface="+mn-cs"/>
              </a:endParaRPr>
            </a:p>
          </p:txBody>
        </p:sp>
        <p:sp>
          <p:nvSpPr>
            <p:cNvPr id="1040" name="Freeform 21"/>
            <p:cNvSpPr>
              <a:spLocks/>
            </p:cNvSpPr>
            <p:nvPr/>
          </p:nvSpPr>
          <p:spPr bwMode="auto">
            <a:xfrm>
              <a:off x="395" y="3811"/>
              <a:ext cx="245" cy="207"/>
            </a:xfrm>
            <a:custGeom>
              <a:avLst/>
              <a:gdLst>
                <a:gd name="T0" fmla="*/ 233 w 245"/>
                <a:gd name="T1" fmla="*/ 45 h 204"/>
                <a:gd name="T2" fmla="*/ 245 w 245"/>
                <a:gd name="T3" fmla="*/ 51 h 204"/>
                <a:gd name="T4" fmla="*/ 209 w 245"/>
                <a:gd name="T5" fmla="*/ 93 h 204"/>
                <a:gd name="T6" fmla="*/ 143 w 245"/>
                <a:gd name="T7" fmla="*/ 150 h 204"/>
                <a:gd name="T8" fmla="*/ 167 w 245"/>
                <a:gd name="T9" fmla="*/ 176 h 204"/>
                <a:gd name="T10" fmla="*/ 179 w 245"/>
                <a:gd name="T11" fmla="*/ 231 h 204"/>
                <a:gd name="T12" fmla="*/ 77 w 245"/>
                <a:gd name="T13" fmla="*/ 150 h 204"/>
                <a:gd name="T14" fmla="*/ 47 w 245"/>
                <a:gd name="T15" fmla="*/ 93 h 204"/>
                <a:gd name="T16" fmla="*/ 89 w 245"/>
                <a:gd name="T17" fmla="*/ 75 h 204"/>
                <a:gd name="T18" fmla="*/ 59 w 245"/>
                <a:gd name="T19" fmla="*/ 45 h 204"/>
                <a:gd name="T20" fmla="*/ 0 w 245"/>
                <a:gd name="T21" fmla="*/ 12 h 204"/>
                <a:gd name="T22" fmla="*/ 0 w 245"/>
                <a:gd name="T23" fmla="*/ 0 h 204"/>
                <a:gd name="T24" fmla="*/ 6 w 245"/>
                <a:gd name="T25" fmla="*/ 0 h 204"/>
                <a:gd name="T26" fmla="*/ 12 w 245"/>
                <a:gd name="T27" fmla="*/ 0 h 204"/>
                <a:gd name="T28" fmla="*/ 47 w 245"/>
                <a:gd name="T29" fmla="*/ 6 h 204"/>
                <a:gd name="T30" fmla="*/ 77 w 245"/>
                <a:gd name="T31" fmla="*/ 6 h 204"/>
                <a:gd name="T32" fmla="*/ 83 w 245"/>
                <a:gd name="T33" fmla="*/ 6 h 204"/>
                <a:gd name="T34" fmla="*/ 89 w 245"/>
                <a:gd name="T35" fmla="*/ 6 h 204"/>
                <a:gd name="T36" fmla="*/ 101 w 245"/>
                <a:gd name="T37" fmla="*/ 12 h 204"/>
                <a:gd name="T38" fmla="*/ 125 w 245"/>
                <a:gd name="T39" fmla="*/ 12 h 204"/>
                <a:gd name="T40" fmla="*/ 143 w 245"/>
                <a:gd name="T41" fmla="*/ 18 h 204"/>
                <a:gd name="T42" fmla="*/ 149 w 245"/>
                <a:gd name="T43" fmla="*/ 18 h 204"/>
                <a:gd name="T44" fmla="*/ 149 w 245"/>
                <a:gd name="T45" fmla="*/ 18 h 204"/>
                <a:gd name="T46" fmla="*/ 203 w 245"/>
                <a:gd name="T47" fmla="*/ 24 h 204"/>
                <a:gd name="T48" fmla="*/ 233 w 245"/>
                <a:gd name="T49" fmla="*/ 45 h 204"/>
                <a:gd name="T50" fmla="*/ 233 w 245"/>
                <a:gd name="T51" fmla="*/ 45 h 204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0" t="0" r="r" b="b"/>
              <a:pathLst>
                <a:path w="245" h="204">
                  <a:moveTo>
                    <a:pt x="233" y="36"/>
                  </a:moveTo>
                  <a:lnTo>
                    <a:pt x="245" y="42"/>
                  </a:lnTo>
                  <a:lnTo>
                    <a:pt x="209" y="84"/>
                  </a:lnTo>
                  <a:lnTo>
                    <a:pt x="143" y="132"/>
                  </a:lnTo>
                  <a:lnTo>
                    <a:pt x="167" y="156"/>
                  </a:lnTo>
                  <a:lnTo>
                    <a:pt x="179" y="204"/>
                  </a:lnTo>
                  <a:lnTo>
                    <a:pt x="77" y="132"/>
                  </a:lnTo>
                  <a:lnTo>
                    <a:pt x="47" y="84"/>
                  </a:lnTo>
                  <a:lnTo>
                    <a:pt x="89" y="66"/>
                  </a:lnTo>
                  <a:lnTo>
                    <a:pt x="59" y="36"/>
                  </a:lnTo>
                  <a:lnTo>
                    <a:pt x="0" y="12"/>
                  </a:lnTo>
                  <a:lnTo>
                    <a:pt x="0" y="0"/>
                  </a:lnTo>
                  <a:lnTo>
                    <a:pt x="6" y="0"/>
                  </a:lnTo>
                  <a:lnTo>
                    <a:pt x="12" y="0"/>
                  </a:lnTo>
                  <a:lnTo>
                    <a:pt x="47" y="6"/>
                  </a:lnTo>
                  <a:lnTo>
                    <a:pt x="77" y="6"/>
                  </a:lnTo>
                  <a:lnTo>
                    <a:pt x="83" y="6"/>
                  </a:lnTo>
                  <a:lnTo>
                    <a:pt x="89" y="6"/>
                  </a:lnTo>
                  <a:lnTo>
                    <a:pt x="101" y="12"/>
                  </a:lnTo>
                  <a:lnTo>
                    <a:pt x="125" y="12"/>
                  </a:lnTo>
                  <a:lnTo>
                    <a:pt x="143" y="18"/>
                  </a:lnTo>
                  <a:lnTo>
                    <a:pt x="149" y="18"/>
                  </a:lnTo>
                  <a:lnTo>
                    <a:pt x="203" y="24"/>
                  </a:lnTo>
                  <a:lnTo>
                    <a:pt x="233" y="36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800" b="1" i="1" u="sng" strike="noStrike" kern="1200" cap="none" spc="0" normalizeH="0" baseline="0" noProof="0">
                <a:ln>
                  <a:noFill/>
                </a:ln>
                <a:solidFill>
                  <a:srgbClr val="090703"/>
                </a:solidFill>
                <a:effectLst/>
                <a:uLnTx/>
                <a:uFillTx/>
                <a:latin typeface="VNI-Times" pitchFamily="2" charset="0"/>
                <a:ea typeface="+mn-ea"/>
                <a:cs typeface="+mn-cs"/>
              </a:endParaRPr>
            </a:p>
          </p:txBody>
        </p:sp>
      </p:grpSp>
      <p:sp>
        <p:nvSpPr>
          <p:cNvPr id="9238" name="Rectangle 22"/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228600"/>
            <a:ext cx="109728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31" name="Rectangle 2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600200"/>
            <a:ext cx="10972800" cy="4495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9240" name="Rectangle 2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8400"/>
            <a:ext cx="2844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 b="0" i="0" u="none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9241" name="Rectangle 2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8400"/>
            <a:ext cx="3860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 eaLnBrk="1" hangingPunct="1">
              <a:defRPr sz="1200" b="0" i="0" u="none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9242" name="Rectangle 2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8400"/>
            <a:ext cx="2844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 b="0" i="0" u="none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7FF062C9-D7EF-4ACB-877A-4E873AB08B19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92613499"/>
      </p:ext>
    </p:extLst>
  </p:cSld>
  <p:clrMap bg1="dk2" tx1="lt1" bg2="dk1" tx2="lt2" accent1="accent1" accent2="accent2" accent3="accent3" accent4="accent4" accent5="accent5" accent6="accent6" hlink="hlink" folHlink="folHlink"/>
  <p:sldLayoutIdLst>
    <p:sldLayoutId id="2147483687" r:id="rId1"/>
    <p:sldLayoutId id="2147483688" r:id="rId2"/>
    <p:sldLayoutId id="2147483689" r:id="rId3"/>
    <p:sldLayoutId id="2147483690" r:id="rId4"/>
    <p:sldLayoutId id="2147483691" r:id="rId5"/>
    <p:sldLayoutId id="2147483692" r:id="rId6"/>
    <p:sldLayoutId id="2147483693" r:id="rId7"/>
    <p:sldLayoutId id="2147483694" r:id="rId8"/>
    <p:sldLayoutId id="2147483695" r:id="rId9"/>
    <p:sldLayoutId id="2147483696" r:id="rId10"/>
    <p:sldLayoutId id="2147483697" r:id="rId11"/>
    <p:sldLayoutId id="2147483698" r:id="rId12"/>
  </p:sldLayoutIdLst>
  <p:timing>
    <p:tnLst>
      <p:par>
        <p:cTn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Char char="•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Char char="•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Char char="•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Char char="•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Char char="•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audio" Target="NULL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2.jpg"/><Relationship Id="rId4" Type="http://schemas.openxmlformats.org/officeDocument/2006/relationships/image" Target="../media/image21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s://blogtailieu.com/bo-60-tro-choi-power-point/" TargetMode="External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2.xml"/><Relationship Id="rId6" Type="http://schemas.openxmlformats.org/officeDocument/2006/relationships/image" Target="../media/image17.png"/><Relationship Id="rId5" Type="http://schemas.openxmlformats.org/officeDocument/2006/relationships/image" Target="../media/image12.jpeg"/><Relationship Id="rId4" Type="http://schemas.openxmlformats.org/officeDocument/2006/relationships/hyperlink" Target="https://blogtailieu.com/download-anhdv-boot-2021-premium-moi-nhat/" TargetMode="Externa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24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7" Type="http://schemas.openxmlformats.org/officeDocument/2006/relationships/image" Target="../media/image2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7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8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Box 4"/>
          <p:cNvSpPr txBox="1">
            <a:spLocks noChangeArrowheads="1"/>
          </p:cNvSpPr>
          <p:nvPr/>
        </p:nvSpPr>
        <p:spPr bwMode="auto">
          <a:xfrm>
            <a:off x="2668491" y="1077516"/>
            <a:ext cx="25908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2800" b="1" i="1" u="sng">
                <a:solidFill>
                  <a:srgbClr val="090703"/>
                </a:solidFill>
                <a:latin typeface="VNI-Times" pitchFamily="2" charset="0"/>
              </a:defRPr>
            </a:lvl1pPr>
            <a:lvl2pPr marL="742950" indent="-285750">
              <a:defRPr sz="2800" b="1" i="1" u="sng">
                <a:solidFill>
                  <a:srgbClr val="090703"/>
                </a:solidFill>
                <a:latin typeface="VNI-Times" pitchFamily="2" charset="0"/>
              </a:defRPr>
            </a:lvl2pPr>
            <a:lvl3pPr marL="1143000" indent="-228600">
              <a:defRPr sz="2800" b="1" i="1" u="sng">
                <a:solidFill>
                  <a:srgbClr val="090703"/>
                </a:solidFill>
                <a:latin typeface="VNI-Times" pitchFamily="2" charset="0"/>
              </a:defRPr>
            </a:lvl3pPr>
            <a:lvl4pPr marL="1600200" indent="-228600">
              <a:defRPr sz="2800" b="1" i="1" u="sng">
                <a:solidFill>
                  <a:srgbClr val="090703"/>
                </a:solidFill>
                <a:latin typeface="VNI-Times" pitchFamily="2" charset="0"/>
              </a:defRPr>
            </a:lvl4pPr>
            <a:lvl5pPr marL="2057400" indent="-228600">
              <a:defRPr sz="2800" b="1" i="1" u="sng">
                <a:solidFill>
                  <a:srgbClr val="090703"/>
                </a:solidFill>
                <a:latin typeface="VNI-Times" pitchFamily="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 u="sng">
                <a:solidFill>
                  <a:srgbClr val="090703"/>
                </a:solidFill>
                <a:latin typeface="VNI-Times" pitchFamily="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 u="sng">
                <a:solidFill>
                  <a:srgbClr val="090703"/>
                </a:solidFill>
                <a:latin typeface="VNI-Times" pitchFamily="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 u="sng">
                <a:solidFill>
                  <a:srgbClr val="090703"/>
                </a:solidFill>
                <a:latin typeface="VNI-Times" pitchFamily="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 u="sng">
                <a:solidFill>
                  <a:srgbClr val="090703"/>
                </a:solidFill>
                <a:latin typeface="VNI-Times" pitchFamily="2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u="none" dirty="0" err="1">
                <a:solidFill>
                  <a:schemeClr val="bg1"/>
                </a:solidFill>
                <a:latin typeface="Times New Roman" pitchFamily="18" charset="0"/>
              </a:rPr>
              <a:t>Tiết</a:t>
            </a:r>
            <a:r>
              <a:rPr lang="en-US" u="none" dirty="0">
                <a:solidFill>
                  <a:schemeClr val="bg1"/>
                </a:solidFill>
                <a:latin typeface="Times New Roman" pitchFamily="18" charset="0"/>
              </a:rPr>
              <a:t> 38 - </a:t>
            </a:r>
            <a:r>
              <a:rPr lang="en-US" u="none" dirty="0" err="1">
                <a:solidFill>
                  <a:schemeClr val="bg1"/>
                </a:solidFill>
                <a:latin typeface="Times New Roman" pitchFamily="18" charset="0"/>
              </a:rPr>
              <a:t>Bài</a:t>
            </a:r>
            <a:r>
              <a:rPr lang="en-US" u="none" dirty="0">
                <a:solidFill>
                  <a:schemeClr val="bg1"/>
                </a:solidFill>
                <a:latin typeface="Times New Roman" pitchFamily="18" charset="0"/>
              </a:rPr>
              <a:t> 21:</a:t>
            </a:r>
          </a:p>
        </p:txBody>
      </p:sp>
      <p:sp>
        <p:nvSpPr>
          <p:cNvPr id="7" name="Text Box 12"/>
          <p:cNvSpPr txBox="1">
            <a:spLocks noChangeArrowheads="1"/>
          </p:cNvSpPr>
          <p:nvPr/>
        </p:nvSpPr>
        <p:spPr bwMode="auto">
          <a:xfrm>
            <a:off x="2362200" y="609601"/>
            <a:ext cx="70866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2800" b="1" i="1" u="sng">
                <a:solidFill>
                  <a:srgbClr val="090703"/>
                </a:solidFill>
                <a:latin typeface="VNI-Times" pitchFamily="2" charset="0"/>
              </a:defRPr>
            </a:lvl1pPr>
            <a:lvl2pPr marL="742950" indent="-285750">
              <a:defRPr sz="2800" b="1" i="1" u="sng">
                <a:solidFill>
                  <a:srgbClr val="090703"/>
                </a:solidFill>
                <a:latin typeface="VNI-Times" pitchFamily="2" charset="0"/>
              </a:defRPr>
            </a:lvl2pPr>
            <a:lvl3pPr marL="1143000" indent="-228600">
              <a:defRPr sz="2800" b="1" i="1" u="sng">
                <a:solidFill>
                  <a:srgbClr val="090703"/>
                </a:solidFill>
                <a:latin typeface="VNI-Times" pitchFamily="2" charset="0"/>
              </a:defRPr>
            </a:lvl3pPr>
            <a:lvl4pPr marL="1600200" indent="-228600">
              <a:defRPr sz="2800" b="1" i="1" u="sng">
                <a:solidFill>
                  <a:srgbClr val="090703"/>
                </a:solidFill>
                <a:latin typeface="VNI-Times" pitchFamily="2" charset="0"/>
              </a:defRPr>
            </a:lvl4pPr>
            <a:lvl5pPr marL="2057400" indent="-228600">
              <a:defRPr sz="2800" b="1" i="1" u="sng">
                <a:solidFill>
                  <a:srgbClr val="090703"/>
                </a:solidFill>
                <a:latin typeface="VNI-Times" pitchFamily="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 u="sng">
                <a:solidFill>
                  <a:srgbClr val="090703"/>
                </a:solidFill>
                <a:latin typeface="VNI-Times" pitchFamily="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 u="sng">
                <a:solidFill>
                  <a:srgbClr val="090703"/>
                </a:solidFill>
                <a:latin typeface="VNI-Times" pitchFamily="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 u="sng">
                <a:solidFill>
                  <a:srgbClr val="090703"/>
                </a:solidFill>
                <a:latin typeface="VNI-Times" pitchFamily="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 u="sng">
                <a:solidFill>
                  <a:srgbClr val="090703"/>
                </a:solidFill>
                <a:latin typeface="VNI-Times" pitchFamily="2" charset="0"/>
              </a:defRPr>
            </a:lvl9pPr>
          </a:lstStyle>
          <a:p>
            <a:pPr>
              <a:spcBef>
                <a:spcPct val="50000"/>
              </a:spcBef>
            </a:pPr>
            <a:endParaRPr lang="en-US"/>
          </a:p>
        </p:txBody>
      </p:sp>
      <p:sp>
        <p:nvSpPr>
          <p:cNvPr id="8" name="WordArt 13"/>
          <p:cNvSpPr>
            <a:spLocks noChangeArrowheads="1" noChangeShapeType="1" noTextEdit="1"/>
          </p:cNvSpPr>
          <p:nvPr/>
        </p:nvSpPr>
        <p:spPr bwMode="auto">
          <a:xfrm>
            <a:off x="2794212" y="13719"/>
            <a:ext cx="7692278" cy="952500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>
              <a:defRPr/>
            </a:pPr>
            <a:r>
              <a:rPr lang="vi-VN" b="1" kern="10" dirty="0" smtClean="0">
                <a:solidFill>
                  <a:srgbClr val="C00000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CHƯƠNG 1- CHÂU ÂU</a:t>
            </a:r>
            <a:endParaRPr lang="en-US" b="1" kern="10" dirty="0">
              <a:solidFill>
                <a:srgbClr val="C00000"/>
              </a:solidFill>
              <a:effectLst>
                <a:outerShdw dist="45791" dir="2021404" algn="ctr" rotWithShape="0">
                  <a:srgbClr val="B2B2B2">
                    <a:alpha val="80000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013" y="964447"/>
            <a:ext cx="11804071" cy="58122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Text Box 5"/>
          <p:cNvSpPr txBox="1">
            <a:spLocks noChangeArrowheads="1"/>
          </p:cNvSpPr>
          <p:nvPr/>
        </p:nvSpPr>
        <p:spPr bwMode="auto">
          <a:xfrm>
            <a:off x="-127198" y="1560329"/>
            <a:ext cx="12298611" cy="15696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 sz="2800" b="1" i="1" u="sng">
                <a:solidFill>
                  <a:srgbClr val="090703"/>
                </a:solidFill>
                <a:latin typeface="VNI-Times" pitchFamily="2" charset="0"/>
              </a:defRPr>
            </a:lvl1pPr>
            <a:lvl2pPr marL="742950" indent="-285750">
              <a:defRPr sz="2800" b="1" i="1" u="sng">
                <a:solidFill>
                  <a:srgbClr val="090703"/>
                </a:solidFill>
                <a:latin typeface="VNI-Times" pitchFamily="2" charset="0"/>
              </a:defRPr>
            </a:lvl2pPr>
            <a:lvl3pPr marL="1143000" indent="-228600">
              <a:defRPr sz="2800" b="1" i="1" u="sng">
                <a:solidFill>
                  <a:srgbClr val="090703"/>
                </a:solidFill>
                <a:latin typeface="VNI-Times" pitchFamily="2" charset="0"/>
              </a:defRPr>
            </a:lvl3pPr>
            <a:lvl4pPr marL="1600200" indent="-228600">
              <a:defRPr sz="2800" b="1" i="1" u="sng">
                <a:solidFill>
                  <a:srgbClr val="090703"/>
                </a:solidFill>
                <a:latin typeface="VNI-Times" pitchFamily="2" charset="0"/>
              </a:defRPr>
            </a:lvl4pPr>
            <a:lvl5pPr marL="2057400" indent="-228600">
              <a:defRPr sz="2800" b="1" i="1" u="sng">
                <a:solidFill>
                  <a:srgbClr val="090703"/>
                </a:solidFill>
                <a:latin typeface="VNI-Times" pitchFamily="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 u="sng">
                <a:solidFill>
                  <a:srgbClr val="090703"/>
                </a:solidFill>
                <a:latin typeface="VNI-Times" pitchFamily="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 u="sng">
                <a:solidFill>
                  <a:srgbClr val="090703"/>
                </a:solidFill>
                <a:latin typeface="VNI-Times" pitchFamily="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 u="sng">
                <a:solidFill>
                  <a:srgbClr val="090703"/>
                </a:solidFill>
                <a:latin typeface="VNI-Times" pitchFamily="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 u="sng">
                <a:solidFill>
                  <a:srgbClr val="090703"/>
                </a:solidFill>
                <a:latin typeface="VNI-Times" pitchFamily="2" charset="0"/>
              </a:defRPr>
            </a:lvl9pPr>
          </a:lstStyle>
          <a:p>
            <a:pPr algn="ctr"/>
            <a:r>
              <a:rPr lang="en-US" sz="4800" i="0" u="none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VỊ TRÍ ĐỊA LÍ, ĐẶC ĐIỂM, TỰ NHIÊN CỦA CHÂU ÂU</a:t>
            </a:r>
            <a:endParaRPr lang="en-US" sz="4800" i="0" u="none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752600" y="952500"/>
            <a:ext cx="1981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BÀI </a:t>
            </a:r>
            <a:r>
              <a:rPr lang="en-US" sz="36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1:</a:t>
            </a:r>
            <a:endParaRPr lang="en-US" sz="36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743079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ndAc>
          <p:stSnd>
            <p:snd r:embed="rId3" name="click.wav"/>
          </p:stSnd>
        </p:sndAc>
      </p:transition>
    </mc:Choice>
    <mc:Fallback xmlns="">
      <p:transition spd="slow">
        <p:sndAc>
          <p:stSnd>
            <p:snd r:embed="rId6" name="click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6" dur="80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7" dur="80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8" dur="80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1" grpId="0"/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3"/>
          <p:cNvSpPr>
            <a:spLocks noChangeArrowheads="1"/>
          </p:cNvSpPr>
          <p:nvPr/>
        </p:nvSpPr>
        <p:spPr bwMode="auto">
          <a:xfrm>
            <a:off x="130732" y="675624"/>
            <a:ext cx="2204229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/>
          <a:p>
            <a:pPr algn="ctr" eaLnBrk="0" hangingPunct="0"/>
            <a:r>
              <a:rPr lang="nl-NL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a. Địa hình</a:t>
            </a:r>
            <a:endParaRPr lang="nl-NL" sz="28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-9462" y="1466077"/>
            <a:ext cx="5413482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8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	- </a:t>
            </a:r>
            <a:r>
              <a:rPr lang="en-US" sz="28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Phân</a:t>
            </a:r>
            <a:r>
              <a:rPr lang="en-US" sz="28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hóa</a:t>
            </a:r>
            <a:r>
              <a:rPr lang="en-US" sz="28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từ</a:t>
            </a:r>
            <a:r>
              <a:rPr lang="en-US" sz="28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bắc</a:t>
            </a:r>
            <a:r>
              <a:rPr lang="en-US" sz="28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xuống</a:t>
            </a:r>
            <a:r>
              <a:rPr lang="en-US" sz="28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nam</a:t>
            </a:r>
            <a:r>
              <a:rPr lang="en-US" sz="28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từ</a:t>
            </a:r>
            <a:r>
              <a:rPr lang="en-US" sz="28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tây</a:t>
            </a:r>
            <a:r>
              <a:rPr lang="en-US" sz="28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sang </a:t>
            </a:r>
            <a:r>
              <a:rPr lang="en-US" sz="28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đông</a:t>
            </a:r>
            <a:r>
              <a:rPr lang="en-US" sz="28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tạo</a:t>
            </a:r>
            <a:r>
              <a:rPr lang="en-US" sz="28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nên</a:t>
            </a:r>
            <a:r>
              <a:rPr lang="en-US" sz="28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nhiều</a:t>
            </a:r>
            <a:r>
              <a:rPr lang="en-US" sz="28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đới</a:t>
            </a:r>
            <a:r>
              <a:rPr lang="en-US" sz="28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28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kiểu</a:t>
            </a:r>
            <a:r>
              <a:rPr lang="en-US" sz="28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khí</a:t>
            </a:r>
            <a:r>
              <a:rPr lang="en-US" sz="28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hậu</a:t>
            </a:r>
            <a:r>
              <a:rPr lang="en-US" sz="28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khác</a:t>
            </a:r>
            <a:r>
              <a:rPr lang="en-US" sz="28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nhau</a:t>
            </a:r>
            <a:r>
              <a:rPr lang="en-US" sz="28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en-US" sz="2800" dirty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74971" y="263137"/>
            <a:ext cx="533896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en-US" sz="28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Đặc</a:t>
            </a:r>
            <a:r>
              <a:rPr lang="en-US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điểm</a:t>
            </a:r>
            <a:r>
              <a:rPr lang="en-US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tự</a:t>
            </a:r>
            <a:r>
              <a:rPr lang="en-US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nhiên</a:t>
            </a:r>
            <a:r>
              <a:rPr lang="en-US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endParaRPr lang="en-US" sz="28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Rectangle 3"/>
          <p:cNvSpPr>
            <a:spLocks noChangeArrowheads="1"/>
          </p:cNvSpPr>
          <p:nvPr/>
        </p:nvSpPr>
        <p:spPr bwMode="auto">
          <a:xfrm>
            <a:off x="104514" y="1105000"/>
            <a:ext cx="2204229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/>
          <a:p>
            <a:pPr algn="ctr" eaLnBrk="0" hangingPunct="0"/>
            <a:r>
              <a:rPr lang="nl-NL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b. Khí hậu</a:t>
            </a:r>
            <a:endParaRPr lang="nl-NL" sz="28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91582" y="71638"/>
            <a:ext cx="6400418" cy="6786362"/>
          </a:xfrm>
          <a:prstGeom prst="rect">
            <a:avLst/>
          </a:prstGeom>
        </p:spPr>
      </p:pic>
      <p:grpSp>
        <p:nvGrpSpPr>
          <p:cNvPr id="18" name="Group 17"/>
          <p:cNvGrpSpPr/>
          <p:nvPr/>
        </p:nvGrpSpPr>
        <p:grpSpPr>
          <a:xfrm>
            <a:off x="9718198" y="4826246"/>
            <a:ext cx="2473802" cy="1231106"/>
            <a:chOff x="6978314" y="4777831"/>
            <a:chExt cx="3272165" cy="1231106"/>
          </a:xfrm>
        </p:grpSpPr>
        <p:sp>
          <p:nvSpPr>
            <p:cNvPr id="2" name="TextBox 1"/>
            <p:cNvSpPr txBox="1"/>
            <p:nvPr/>
          </p:nvSpPr>
          <p:spPr>
            <a:xfrm>
              <a:off x="6978315" y="4777831"/>
              <a:ext cx="3272164" cy="1231106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algn="just"/>
              <a:r>
                <a:rPr lang="en-US" sz="1400" dirty="0" smtClean="0"/>
                <a:t>       </a:t>
              </a:r>
              <a:r>
                <a:rPr lang="en-US" sz="1200" b="1" dirty="0" smtClean="0"/>
                <a:t>ĐỚI KHÍ HẬU CỰC VÀ CẬN CỰC</a:t>
              </a:r>
              <a:r>
                <a:rPr lang="en-US" sz="1200" dirty="0" smtClean="0"/>
                <a:t>.</a:t>
              </a:r>
            </a:p>
            <a:p>
              <a:pPr algn="just"/>
              <a:r>
                <a:rPr lang="en-US" sz="1200" dirty="0" smtClean="0"/>
                <a:t>        </a:t>
              </a:r>
              <a:r>
                <a:rPr lang="en-US" sz="1200" b="1" dirty="0" smtClean="0"/>
                <a:t>ĐỚI KHÍ HẬU ÔN ĐỚI</a:t>
              </a:r>
            </a:p>
            <a:p>
              <a:pPr algn="just"/>
              <a:r>
                <a:rPr lang="en-US" sz="1200" dirty="0"/>
                <a:t> </a:t>
              </a:r>
              <a:r>
                <a:rPr lang="en-US" sz="1200" dirty="0" smtClean="0"/>
                <a:t>       </a:t>
              </a:r>
              <a:r>
                <a:rPr lang="en-US" sz="1200" dirty="0" err="1"/>
                <a:t>K</a:t>
              </a:r>
              <a:r>
                <a:rPr lang="en-US" sz="1200" dirty="0" err="1" smtClean="0"/>
                <a:t>hí</a:t>
              </a:r>
              <a:r>
                <a:rPr lang="en-US" sz="1200" dirty="0" smtClean="0"/>
                <a:t> </a:t>
              </a:r>
              <a:r>
                <a:rPr lang="en-US" sz="1200" dirty="0" err="1" smtClean="0"/>
                <a:t>hậu</a:t>
              </a:r>
              <a:r>
                <a:rPr lang="en-US" sz="1200" dirty="0" smtClean="0"/>
                <a:t> </a:t>
              </a:r>
              <a:r>
                <a:rPr lang="en-US" sz="1200" dirty="0" err="1" smtClean="0"/>
                <a:t>ôn</a:t>
              </a:r>
              <a:r>
                <a:rPr lang="en-US" sz="1200" dirty="0" smtClean="0"/>
                <a:t> </a:t>
              </a:r>
              <a:r>
                <a:rPr lang="en-US" sz="1200" dirty="0" err="1" smtClean="0"/>
                <a:t>đới</a:t>
              </a:r>
              <a:r>
                <a:rPr lang="en-US" sz="1200" dirty="0" smtClean="0"/>
                <a:t> </a:t>
              </a:r>
              <a:r>
                <a:rPr lang="en-US" sz="1200" dirty="0" err="1" smtClean="0"/>
                <a:t>hải</a:t>
              </a:r>
              <a:r>
                <a:rPr lang="en-US" sz="1200" dirty="0" smtClean="0"/>
                <a:t> </a:t>
              </a:r>
              <a:r>
                <a:rPr lang="en-US" sz="1200" dirty="0" err="1" smtClean="0"/>
                <a:t>dương</a:t>
              </a:r>
              <a:r>
                <a:rPr lang="en-US" sz="1200" dirty="0" smtClean="0"/>
                <a:t>.</a:t>
              </a:r>
            </a:p>
            <a:p>
              <a:pPr algn="just"/>
              <a:r>
                <a:rPr lang="en-US" sz="1200" dirty="0" smtClean="0"/>
                <a:t>        </a:t>
              </a:r>
              <a:r>
                <a:rPr lang="en-US" sz="1200" dirty="0" err="1" smtClean="0"/>
                <a:t>Khí</a:t>
              </a:r>
              <a:r>
                <a:rPr lang="en-US" sz="1200" dirty="0" smtClean="0"/>
                <a:t> </a:t>
              </a:r>
              <a:r>
                <a:rPr lang="en-US" sz="1200" dirty="0" err="1"/>
                <a:t>hậu</a:t>
              </a:r>
              <a:r>
                <a:rPr lang="en-US" sz="1200" dirty="0"/>
                <a:t> </a:t>
              </a:r>
              <a:r>
                <a:rPr lang="en-US" sz="1200" dirty="0" err="1"/>
                <a:t>ôn</a:t>
              </a:r>
              <a:r>
                <a:rPr lang="en-US" sz="1200" dirty="0"/>
                <a:t> </a:t>
              </a:r>
              <a:r>
                <a:rPr lang="en-US" sz="1200" dirty="0" err="1" smtClean="0"/>
                <a:t>đới</a:t>
              </a:r>
              <a:r>
                <a:rPr lang="en-US" sz="1200" dirty="0" smtClean="0"/>
                <a:t> </a:t>
              </a:r>
              <a:r>
                <a:rPr lang="en-US" sz="1200" dirty="0" err="1" smtClean="0"/>
                <a:t>lục</a:t>
              </a:r>
              <a:r>
                <a:rPr lang="en-US" sz="1200" dirty="0" smtClean="0"/>
                <a:t> </a:t>
              </a:r>
              <a:r>
                <a:rPr lang="en-US" sz="1200" dirty="0" err="1" smtClean="0"/>
                <a:t>địa</a:t>
              </a:r>
              <a:r>
                <a:rPr lang="en-US" sz="1200" dirty="0" smtClean="0"/>
                <a:t>.</a:t>
              </a:r>
            </a:p>
            <a:p>
              <a:pPr algn="just"/>
              <a:r>
                <a:rPr lang="en-US" sz="1200" dirty="0" smtClean="0"/>
                <a:t>      </a:t>
              </a:r>
              <a:r>
                <a:rPr lang="en-US" sz="1200" b="1" dirty="0" smtClean="0"/>
                <a:t>  ĐỚI KHÍ HẬU CẬN NHIỆT</a:t>
              </a:r>
            </a:p>
            <a:p>
              <a:pPr algn="just"/>
              <a:r>
                <a:rPr lang="en-US" sz="1200" dirty="0"/>
                <a:t> </a:t>
              </a:r>
              <a:r>
                <a:rPr lang="en-US" sz="1200" dirty="0" smtClean="0"/>
                <a:t>       </a:t>
              </a:r>
              <a:r>
                <a:rPr lang="en-US" sz="1200" dirty="0" err="1" smtClean="0"/>
                <a:t>Khí</a:t>
              </a:r>
              <a:r>
                <a:rPr lang="en-US" sz="1200" dirty="0"/>
                <a:t> </a:t>
              </a:r>
              <a:r>
                <a:rPr lang="en-US" sz="1200" dirty="0" err="1" smtClean="0"/>
                <a:t>hậu</a:t>
              </a:r>
              <a:r>
                <a:rPr lang="en-US" sz="1200" dirty="0" smtClean="0"/>
                <a:t> </a:t>
              </a:r>
              <a:r>
                <a:rPr lang="en-US" sz="1200" dirty="0" err="1" smtClean="0"/>
                <a:t>cận</a:t>
              </a:r>
              <a:r>
                <a:rPr lang="en-US" sz="1200" dirty="0" smtClean="0"/>
                <a:t> </a:t>
              </a:r>
              <a:r>
                <a:rPr lang="en-US" sz="1200" dirty="0" err="1" smtClean="0"/>
                <a:t>nhiệt</a:t>
              </a:r>
              <a:r>
                <a:rPr lang="en-US" sz="1200" dirty="0" smtClean="0"/>
                <a:t> </a:t>
              </a:r>
              <a:r>
                <a:rPr lang="en-US" sz="1200" dirty="0" err="1" smtClean="0"/>
                <a:t>địa</a:t>
              </a:r>
              <a:r>
                <a:rPr lang="en-US" sz="1200" dirty="0" smtClean="0"/>
                <a:t> </a:t>
              </a:r>
              <a:r>
                <a:rPr lang="en-US" sz="1200" dirty="0" err="1" smtClean="0"/>
                <a:t>trung</a:t>
              </a:r>
              <a:r>
                <a:rPr lang="en-US" sz="1200" dirty="0" smtClean="0"/>
                <a:t> </a:t>
              </a:r>
              <a:r>
                <a:rPr lang="en-US" sz="1200" dirty="0" err="1" smtClean="0"/>
                <a:t>hải</a:t>
              </a:r>
              <a:endParaRPr lang="en-US" sz="1200" dirty="0"/>
            </a:p>
          </p:txBody>
        </p:sp>
        <p:sp>
          <p:nvSpPr>
            <p:cNvPr id="3" name="Rectangle 2"/>
            <p:cNvSpPr/>
            <p:nvPr/>
          </p:nvSpPr>
          <p:spPr>
            <a:xfrm>
              <a:off x="6978315" y="4809193"/>
              <a:ext cx="394633" cy="192505"/>
            </a:xfrm>
            <a:prstGeom prst="rect">
              <a:avLst/>
            </a:prstGeom>
            <a:solidFill>
              <a:srgbClr val="9933FF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400"/>
            </a:p>
          </p:txBody>
        </p:sp>
        <p:sp>
          <p:nvSpPr>
            <p:cNvPr id="14" name="Rectangle 13"/>
            <p:cNvSpPr/>
            <p:nvPr/>
          </p:nvSpPr>
          <p:spPr>
            <a:xfrm>
              <a:off x="6978315" y="5228753"/>
              <a:ext cx="385010" cy="178321"/>
            </a:xfrm>
            <a:prstGeom prst="rect">
              <a:avLst/>
            </a:prstGeom>
            <a:solidFill>
              <a:srgbClr val="009999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400"/>
            </a:p>
          </p:txBody>
        </p:sp>
        <p:sp>
          <p:nvSpPr>
            <p:cNvPr id="16" name="Rectangle 15"/>
            <p:cNvSpPr/>
            <p:nvPr/>
          </p:nvSpPr>
          <p:spPr>
            <a:xfrm>
              <a:off x="6978315" y="5440188"/>
              <a:ext cx="385010" cy="167203"/>
            </a:xfrm>
            <a:prstGeom prst="rect">
              <a:avLst/>
            </a:prstGeom>
            <a:solidFill>
              <a:srgbClr val="33CCCC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400"/>
            </a:p>
          </p:txBody>
        </p:sp>
        <p:sp>
          <p:nvSpPr>
            <p:cNvPr id="17" name="Rectangle 16"/>
            <p:cNvSpPr/>
            <p:nvPr/>
          </p:nvSpPr>
          <p:spPr>
            <a:xfrm>
              <a:off x="6978314" y="5803095"/>
              <a:ext cx="385010" cy="167675"/>
            </a:xfrm>
            <a:prstGeom prst="rect">
              <a:avLst/>
            </a:prstGeom>
            <a:solidFill>
              <a:srgbClr val="CCFF66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400"/>
            </a:p>
          </p:txBody>
        </p:sp>
      </p:grpSp>
      <p:sp>
        <p:nvSpPr>
          <p:cNvPr id="4" name="Rectangle 3"/>
          <p:cNvSpPr/>
          <p:nvPr/>
        </p:nvSpPr>
        <p:spPr>
          <a:xfrm>
            <a:off x="25390" y="1768655"/>
            <a:ext cx="5741256" cy="9048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20000"/>
              </a:lnSpc>
            </a:pPr>
            <a:r>
              <a:rPr lang="en-US" sz="2200" b="1" i="1" dirty="0">
                <a:solidFill>
                  <a:srgbClr val="336600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2200" b="1" i="1" dirty="0" err="1">
                <a:solidFill>
                  <a:srgbClr val="336600"/>
                </a:solidFill>
                <a:latin typeface="Times New Roman" pitchFamily="18" charset="0"/>
                <a:cs typeface="Times New Roman" pitchFamily="18" charset="0"/>
              </a:rPr>
              <a:t>Dựa</a:t>
            </a:r>
            <a:r>
              <a:rPr lang="en-US" sz="2200" b="1" i="1" dirty="0">
                <a:solidFill>
                  <a:srgbClr val="33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b="1" i="1" dirty="0" err="1">
                <a:solidFill>
                  <a:srgbClr val="336600"/>
                </a:solidFill>
                <a:latin typeface="Times New Roman" pitchFamily="18" charset="0"/>
                <a:cs typeface="Times New Roman" pitchFamily="18" charset="0"/>
              </a:rPr>
              <a:t>vào</a:t>
            </a:r>
            <a:r>
              <a:rPr lang="en-US" sz="2200" b="1" i="1" dirty="0">
                <a:solidFill>
                  <a:srgbClr val="33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b="1" i="1" dirty="0" err="1">
                <a:solidFill>
                  <a:srgbClr val="336600"/>
                </a:solidFill>
                <a:latin typeface="Times New Roman" pitchFamily="18" charset="0"/>
                <a:cs typeface="Times New Roman" pitchFamily="18" charset="0"/>
              </a:rPr>
              <a:t>thông</a:t>
            </a:r>
            <a:r>
              <a:rPr lang="en-US" sz="2200" b="1" i="1" dirty="0">
                <a:solidFill>
                  <a:srgbClr val="336600"/>
                </a:solidFill>
                <a:latin typeface="Times New Roman" pitchFamily="18" charset="0"/>
                <a:cs typeface="Times New Roman" pitchFamily="18" charset="0"/>
              </a:rPr>
              <a:t> tin </a:t>
            </a:r>
            <a:r>
              <a:rPr lang="en-US" sz="2200" b="1" i="1" dirty="0" err="1">
                <a:solidFill>
                  <a:srgbClr val="336600"/>
                </a:solidFill>
                <a:latin typeface="Times New Roman" pitchFamily="18" charset="0"/>
                <a:cs typeface="Times New Roman" pitchFamily="18" charset="0"/>
              </a:rPr>
              <a:t>mục</a:t>
            </a:r>
            <a:r>
              <a:rPr lang="en-US" sz="2200" b="1" i="1" dirty="0">
                <a:solidFill>
                  <a:srgbClr val="336600"/>
                </a:solidFill>
                <a:latin typeface="Times New Roman" pitchFamily="18" charset="0"/>
                <a:cs typeface="Times New Roman" pitchFamily="18" charset="0"/>
              </a:rPr>
              <a:t> b </a:t>
            </a:r>
            <a:r>
              <a:rPr lang="en-US" sz="2200" b="1" i="1" dirty="0" err="1">
                <a:solidFill>
                  <a:srgbClr val="336600"/>
                </a:solidFill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2200" b="1" i="1" dirty="0">
                <a:solidFill>
                  <a:srgbClr val="336600"/>
                </a:solidFill>
                <a:latin typeface="Times New Roman" pitchFamily="18" charset="0"/>
                <a:cs typeface="Times New Roman" pitchFamily="18" charset="0"/>
              </a:rPr>
              <a:t> H3, </a:t>
            </a:r>
            <a:r>
              <a:rPr lang="en-US" sz="2200" b="1" i="1" dirty="0" err="1">
                <a:solidFill>
                  <a:srgbClr val="336600"/>
                </a:solidFill>
                <a:latin typeface="Times New Roman" pitchFamily="18" charset="0"/>
                <a:cs typeface="Times New Roman" pitchFamily="18" charset="0"/>
              </a:rPr>
              <a:t>trang</a:t>
            </a:r>
            <a:r>
              <a:rPr lang="en-US" sz="2200" b="1" i="1" dirty="0">
                <a:solidFill>
                  <a:srgbClr val="33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b="1" i="1" dirty="0" smtClean="0">
                <a:solidFill>
                  <a:srgbClr val="336600"/>
                </a:solidFill>
                <a:latin typeface="Times New Roman" pitchFamily="18" charset="0"/>
                <a:cs typeface="Times New Roman" pitchFamily="18" charset="0"/>
              </a:rPr>
              <a:t>98-99: </a:t>
            </a:r>
            <a:endParaRPr lang="en-US" sz="2200" b="1" i="1" dirty="0">
              <a:solidFill>
                <a:srgbClr val="3366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120000"/>
              </a:lnSpc>
            </a:pPr>
            <a:r>
              <a:rPr lang="en-US" sz="22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2200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Trình</a:t>
            </a:r>
            <a:r>
              <a:rPr lang="en-US" sz="22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bày</a:t>
            </a:r>
            <a:r>
              <a:rPr lang="en-US" sz="22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đặc</a:t>
            </a:r>
            <a:r>
              <a:rPr lang="en-US" sz="22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điểm</a:t>
            </a:r>
            <a:r>
              <a:rPr lang="en-US" sz="22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phân</a:t>
            </a:r>
            <a:r>
              <a:rPr lang="en-US" sz="22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hóa</a:t>
            </a:r>
            <a:r>
              <a:rPr lang="en-US" sz="22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khí</a:t>
            </a:r>
            <a:r>
              <a:rPr lang="en-US" sz="22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hậu</a:t>
            </a:r>
            <a:r>
              <a:rPr lang="en-US" sz="22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ở </a:t>
            </a:r>
            <a:r>
              <a:rPr lang="en-US" sz="2200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châu</a:t>
            </a:r>
            <a:r>
              <a:rPr lang="en-US" sz="22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Âu</a:t>
            </a:r>
            <a:endParaRPr lang="en-US" sz="22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-9462" y="2686157"/>
            <a:ext cx="541348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8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	- </a:t>
            </a:r>
            <a:r>
              <a:rPr lang="en-US" sz="28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Phân</a:t>
            </a:r>
            <a:r>
              <a:rPr lang="en-US" sz="28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hóa</a:t>
            </a:r>
            <a:r>
              <a:rPr lang="en-US" sz="28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theo</a:t>
            </a:r>
            <a:r>
              <a:rPr lang="en-US" sz="28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độ</a:t>
            </a:r>
            <a:r>
              <a:rPr lang="en-US" sz="28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cao</a:t>
            </a:r>
            <a:r>
              <a:rPr lang="en-US" sz="28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en-US" sz="2800" dirty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0087276" y="786357"/>
            <a:ext cx="308008" cy="461665"/>
          </a:xfrm>
          <a:prstGeom prst="rect">
            <a:avLst/>
          </a:prstGeom>
          <a:solidFill>
            <a:srgbClr val="9933FF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FFFF00"/>
                </a:solidFill>
              </a:rPr>
              <a:t>1</a:t>
            </a:r>
            <a:endParaRPr lang="en-US" sz="2400" b="1" dirty="0">
              <a:solidFill>
                <a:srgbClr val="FFFF00"/>
              </a:solidFill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7203800" y="3792405"/>
            <a:ext cx="308008" cy="461665"/>
          </a:xfrm>
          <a:prstGeom prst="rect">
            <a:avLst/>
          </a:prstGeom>
          <a:solidFill>
            <a:srgbClr val="009999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FFFF00"/>
                </a:solidFill>
              </a:rPr>
              <a:t>2</a:t>
            </a:r>
            <a:endParaRPr lang="en-US" sz="2400" b="1" dirty="0">
              <a:solidFill>
                <a:srgbClr val="FFFF00"/>
              </a:solidFill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9718198" y="3330740"/>
            <a:ext cx="308008" cy="461665"/>
          </a:xfrm>
          <a:prstGeom prst="rect">
            <a:avLst/>
          </a:prstGeom>
          <a:solidFill>
            <a:srgbClr val="33CCCC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FFFF00"/>
                </a:solidFill>
              </a:rPr>
              <a:t>3</a:t>
            </a:r>
            <a:endParaRPr lang="en-US" sz="2400" b="1" dirty="0">
              <a:solidFill>
                <a:srgbClr val="FFFF00"/>
              </a:solidFill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6572451" y="4626775"/>
            <a:ext cx="308008" cy="461665"/>
          </a:xfrm>
          <a:prstGeom prst="rect">
            <a:avLst/>
          </a:prstGeom>
          <a:solidFill>
            <a:srgbClr val="CCFF66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333399"/>
                </a:solidFill>
              </a:rPr>
              <a:t>4</a:t>
            </a:r>
            <a:endParaRPr lang="en-US" sz="2400" b="1" dirty="0">
              <a:solidFill>
                <a:srgbClr val="333399"/>
              </a:solidFill>
            </a:endParaRPr>
          </a:p>
        </p:txBody>
      </p:sp>
      <p:sp>
        <p:nvSpPr>
          <p:cNvPr id="27" name="AutoShape 5"/>
          <p:cNvSpPr>
            <a:spLocks noChangeArrowheads="1"/>
          </p:cNvSpPr>
          <p:nvPr/>
        </p:nvSpPr>
        <p:spPr bwMode="auto">
          <a:xfrm>
            <a:off x="5709463" y="2506085"/>
            <a:ext cx="1752600" cy="342900"/>
          </a:xfrm>
          <a:prstGeom prst="wedgeRectCallout">
            <a:avLst>
              <a:gd name="adj1" fmla="val 42492"/>
              <a:gd name="adj2" fmla="val 356039"/>
            </a:avLst>
          </a:prstGeom>
          <a:gradFill rotWithShape="1">
            <a:gsLst>
              <a:gs pos="0">
                <a:srgbClr val="00FF00"/>
              </a:gs>
              <a:gs pos="50000">
                <a:schemeClr val="bg1"/>
              </a:gs>
              <a:gs pos="100000">
                <a:srgbClr val="00FF00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  <a:extLst/>
        </p:spPr>
        <p:txBody>
          <a:bodyPr/>
          <a:lstStyle/>
          <a:p>
            <a:pPr algn="ctr" eaLnBrk="1" hangingPunct="1">
              <a:defRPr/>
            </a:pPr>
            <a:r>
              <a:rPr lang="en-US" sz="1600" b="1" dirty="0" err="1" smtClean="0">
                <a:latin typeface="Times New Roman" pitchFamily="18" charset="0"/>
                <a:cs typeface="Times New Roman" pitchFamily="18" charset="0"/>
              </a:rPr>
              <a:t>Ôn</a:t>
            </a:r>
            <a:r>
              <a:rPr lang="en-US" sz="1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b="1" dirty="0" err="1" smtClean="0">
                <a:latin typeface="Times New Roman" pitchFamily="18" charset="0"/>
                <a:cs typeface="Times New Roman" pitchFamily="18" charset="0"/>
              </a:rPr>
              <a:t>đới</a:t>
            </a:r>
            <a:r>
              <a:rPr lang="en-US" sz="1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b="1" dirty="0" err="1" smtClean="0">
                <a:latin typeface="Times New Roman" pitchFamily="18" charset="0"/>
                <a:cs typeface="Times New Roman" pitchFamily="18" charset="0"/>
              </a:rPr>
              <a:t>hải</a:t>
            </a:r>
            <a:r>
              <a:rPr lang="en-US" sz="1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b="1" dirty="0" err="1" smtClean="0">
                <a:latin typeface="Times New Roman" pitchFamily="18" charset="0"/>
                <a:cs typeface="Times New Roman" pitchFamily="18" charset="0"/>
              </a:rPr>
              <a:t>dương</a:t>
            </a:r>
            <a:endParaRPr lang="en-US" sz="1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8" name="AutoShape 5"/>
          <p:cNvSpPr>
            <a:spLocks noChangeArrowheads="1"/>
          </p:cNvSpPr>
          <p:nvPr/>
        </p:nvSpPr>
        <p:spPr bwMode="auto">
          <a:xfrm>
            <a:off x="8256671" y="263137"/>
            <a:ext cx="1752600" cy="342900"/>
          </a:xfrm>
          <a:prstGeom prst="wedgeRectCallout">
            <a:avLst>
              <a:gd name="adj1" fmla="val 52927"/>
              <a:gd name="adj2" fmla="val 167969"/>
            </a:avLst>
          </a:prstGeom>
          <a:gradFill rotWithShape="1">
            <a:gsLst>
              <a:gs pos="0">
                <a:srgbClr val="00FF00"/>
              </a:gs>
              <a:gs pos="50000">
                <a:schemeClr val="bg1"/>
              </a:gs>
              <a:gs pos="100000">
                <a:srgbClr val="00FF00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  <a:extLst/>
        </p:spPr>
        <p:txBody>
          <a:bodyPr/>
          <a:lstStyle/>
          <a:p>
            <a:pPr algn="ctr" eaLnBrk="1" hangingPunct="1">
              <a:defRPr/>
            </a:pP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Cực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cận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cực</a:t>
            </a:r>
            <a:endParaRPr lang="en-US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9" name="AutoShape 5"/>
          <p:cNvSpPr>
            <a:spLocks noChangeArrowheads="1"/>
          </p:cNvSpPr>
          <p:nvPr/>
        </p:nvSpPr>
        <p:spPr bwMode="auto">
          <a:xfrm>
            <a:off x="8399612" y="3013179"/>
            <a:ext cx="1752600" cy="342900"/>
          </a:xfrm>
          <a:prstGeom prst="wedgeRectCallout">
            <a:avLst>
              <a:gd name="adj1" fmla="val 27114"/>
              <a:gd name="adj2" fmla="val 128671"/>
            </a:avLst>
          </a:prstGeom>
          <a:gradFill rotWithShape="1">
            <a:gsLst>
              <a:gs pos="0">
                <a:srgbClr val="00FF00"/>
              </a:gs>
              <a:gs pos="50000">
                <a:schemeClr val="bg1"/>
              </a:gs>
              <a:gs pos="100000">
                <a:srgbClr val="00FF00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  <a:extLst/>
        </p:spPr>
        <p:txBody>
          <a:bodyPr/>
          <a:lstStyle/>
          <a:p>
            <a:pPr algn="ctr" eaLnBrk="1" hangingPunct="1">
              <a:defRPr/>
            </a:pP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Ôn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đới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lục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địa</a:t>
            </a:r>
            <a:endParaRPr lang="en-US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" name="AutoShape 5"/>
          <p:cNvSpPr>
            <a:spLocks noChangeArrowheads="1"/>
          </p:cNvSpPr>
          <p:nvPr/>
        </p:nvSpPr>
        <p:spPr bwMode="auto">
          <a:xfrm>
            <a:off x="7889454" y="3955115"/>
            <a:ext cx="2005317" cy="426228"/>
          </a:xfrm>
          <a:prstGeom prst="wedgeRectCallout">
            <a:avLst>
              <a:gd name="adj1" fmla="val -95504"/>
              <a:gd name="adj2" fmla="val 157100"/>
            </a:avLst>
          </a:prstGeom>
          <a:gradFill rotWithShape="1">
            <a:gsLst>
              <a:gs pos="0">
                <a:srgbClr val="00FF00"/>
              </a:gs>
              <a:gs pos="50000">
                <a:schemeClr val="bg1"/>
              </a:gs>
              <a:gs pos="100000">
                <a:srgbClr val="00FF00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  <a:extLst/>
        </p:spPr>
        <p:txBody>
          <a:bodyPr/>
          <a:lstStyle/>
          <a:p>
            <a:pPr algn="ctr" eaLnBrk="1" hangingPunct="1">
              <a:defRPr/>
            </a:pPr>
            <a:r>
              <a:rPr lang="en-US" sz="1400" b="1" dirty="0" err="1" smtClean="0">
                <a:latin typeface="Times New Roman" pitchFamily="18" charset="0"/>
                <a:cs typeface="Times New Roman" pitchFamily="18" charset="0"/>
              </a:rPr>
              <a:t>Cận</a:t>
            </a:r>
            <a:r>
              <a:rPr lang="en-US" sz="1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b="1" dirty="0" err="1" smtClean="0">
                <a:latin typeface="Times New Roman" pitchFamily="18" charset="0"/>
                <a:cs typeface="Times New Roman" pitchFamily="18" charset="0"/>
              </a:rPr>
              <a:t>nhiệt</a:t>
            </a:r>
            <a:r>
              <a:rPr lang="en-US" sz="1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b="1" dirty="0" err="1" smtClean="0">
                <a:latin typeface="Times New Roman" pitchFamily="18" charset="0"/>
                <a:cs typeface="Times New Roman" pitchFamily="18" charset="0"/>
              </a:rPr>
              <a:t>địa</a:t>
            </a:r>
            <a:r>
              <a:rPr lang="en-US" sz="1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b="1" dirty="0" err="1" smtClean="0">
                <a:latin typeface="Times New Roman" pitchFamily="18" charset="0"/>
                <a:cs typeface="Times New Roman" pitchFamily="18" charset="0"/>
              </a:rPr>
              <a:t>trung</a:t>
            </a:r>
            <a:r>
              <a:rPr lang="en-US" sz="1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b="1" dirty="0" err="1" smtClean="0">
                <a:latin typeface="Times New Roman" pitchFamily="18" charset="0"/>
                <a:cs typeface="Times New Roman" pitchFamily="18" charset="0"/>
              </a:rPr>
              <a:t>hải</a:t>
            </a:r>
            <a:endParaRPr lang="en-US" sz="14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1" name="Picture 3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0731" y="4381500"/>
            <a:ext cx="5534025" cy="247650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70097" y="3237721"/>
            <a:ext cx="5639366" cy="7571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20000"/>
              </a:lnSpc>
            </a:pPr>
            <a:r>
              <a:rPr lang="vi-VN" b="1" i="1" dirty="0">
                <a:solidFill>
                  <a:srgbClr val="C00000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+ Trên sườn núi An-pơ </a:t>
            </a:r>
            <a:r>
              <a:rPr lang="en-US" b="1" i="1" dirty="0">
                <a:solidFill>
                  <a:srgbClr val="C00000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t</a:t>
            </a:r>
            <a:r>
              <a:rPr lang="vi-VN" b="1" i="1" dirty="0">
                <a:solidFill>
                  <a:srgbClr val="C00000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ại sao thảm thực vật lại thay đổi như vậy</a:t>
            </a:r>
            <a:r>
              <a:rPr lang="en-US" b="1" i="1" dirty="0">
                <a:solidFill>
                  <a:srgbClr val="C00000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?</a:t>
            </a:r>
            <a:endParaRPr lang="en-US" b="1" dirty="0">
              <a:solidFill>
                <a:srgbClr val="C0000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261098" y="3092204"/>
            <a:ext cx="5273289" cy="13665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</a:pPr>
            <a:r>
              <a:rPr lang="en-US" sz="2400" i="1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+ </a:t>
            </a:r>
            <a:r>
              <a:rPr lang="en-US" sz="2400" i="1" dirty="0" err="1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Giải</a:t>
            </a:r>
            <a:r>
              <a:rPr lang="en-US" sz="2400" i="1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thích</a:t>
            </a:r>
            <a:r>
              <a:rPr lang="en-US" sz="2400" i="1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tại</a:t>
            </a:r>
            <a:r>
              <a:rPr lang="en-US" sz="2400" i="1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sao</a:t>
            </a:r>
            <a:r>
              <a:rPr lang="en-US" sz="2400" i="1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ở </a:t>
            </a:r>
            <a:r>
              <a:rPr lang="en-US" sz="2400" i="1" dirty="0" err="1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châu</a:t>
            </a:r>
            <a:r>
              <a:rPr lang="en-US" sz="2400" i="1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Âu</a:t>
            </a:r>
            <a:r>
              <a:rPr lang="en-US" sz="2400" i="1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400" i="1" dirty="0" err="1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càng</a:t>
            </a:r>
            <a:r>
              <a:rPr lang="en-US" sz="2400" i="1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vào</a:t>
            </a:r>
            <a:r>
              <a:rPr lang="en-US" sz="2400" i="1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sâu</a:t>
            </a:r>
            <a:r>
              <a:rPr lang="en-US" sz="2400" i="1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trong</a:t>
            </a:r>
            <a:r>
              <a:rPr lang="en-US" sz="2400" i="1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nội</a:t>
            </a:r>
            <a:r>
              <a:rPr lang="en-US" sz="2400" i="1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địa</a:t>
            </a:r>
            <a:r>
              <a:rPr lang="en-US" sz="2400" i="1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400" i="1" dirty="0" err="1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lượng</a:t>
            </a:r>
            <a:r>
              <a:rPr lang="en-US" sz="2400" i="1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mưa</a:t>
            </a:r>
            <a:r>
              <a:rPr lang="en-US" sz="2400" i="1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càng</a:t>
            </a:r>
            <a:r>
              <a:rPr lang="en-US" sz="2400" i="1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giảm</a:t>
            </a:r>
            <a:r>
              <a:rPr lang="en-US" sz="2400" i="1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và</a:t>
            </a:r>
            <a:r>
              <a:rPr lang="en-US" sz="2400" i="1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nhiệt</a:t>
            </a:r>
            <a:r>
              <a:rPr lang="en-US" sz="2400" i="1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độ</a:t>
            </a:r>
            <a:r>
              <a:rPr lang="en-US" sz="2400" i="1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càng</a:t>
            </a:r>
            <a:r>
              <a:rPr lang="en-US" sz="2400" i="1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tăng</a:t>
            </a:r>
            <a:r>
              <a:rPr lang="en-US" sz="2400" i="1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?</a:t>
            </a:r>
            <a:endParaRPr lang="en-US" sz="2400" dirty="0">
              <a:solidFill>
                <a:srgbClr val="C0000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051898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000"/>
                            </p:stCondLst>
                            <p:childTnLst>
                              <p:par>
                                <p:cTn id="23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000"/>
                            </p:stCondLst>
                            <p:childTnLst>
                              <p:par>
                                <p:cTn id="29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3000"/>
                            </p:stCondLst>
                            <p:childTnLst>
                              <p:par>
                                <p:cTn id="35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3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plus(out)">
                                      <p:cBhvr>
                                        <p:cTn id="61" dur="7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6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3" grpId="0"/>
      <p:bldP spid="4" grpId="0"/>
      <p:bldP spid="4" grpId="1"/>
      <p:bldP spid="20" grpId="0"/>
      <p:bldP spid="27" grpId="0" animBg="1"/>
      <p:bldP spid="28" grpId="0" animBg="1"/>
      <p:bldP spid="29" grpId="0" animBg="1"/>
      <p:bldP spid="30" grpId="0" animBg="1"/>
      <p:bldP spid="6" grpId="0"/>
      <p:bldP spid="6" grpId="1"/>
      <p:bldP spid="9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Box 5"/>
          <p:cNvSpPr txBox="1">
            <a:spLocks noChangeArrowheads="1"/>
          </p:cNvSpPr>
          <p:nvPr/>
        </p:nvSpPr>
        <p:spPr bwMode="auto">
          <a:xfrm>
            <a:off x="1288016" y="41946"/>
            <a:ext cx="10063475" cy="52322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/>
          <a:extLst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lvl1pPr>
              <a:defRPr sz="2800" b="1" i="1" u="sng">
                <a:solidFill>
                  <a:srgbClr val="090703"/>
                </a:solidFill>
                <a:latin typeface="VNI-Times" pitchFamily="2" charset="0"/>
              </a:defRPr>
            </a:lvl1pPr>
            <a:lvl2pPr marL="742950" indent="-285750">
              <a:defRPr sz="2800" b="1" i="1" u="sng">
                <a:solidFill>
                  <a:srgbClr val="090703"/>
                </a:solidFill>
                <a:latin typeface="VNI-Times" pitchFamily="2" charset="0"/>
              </a:defRPr>
            </a:lvl2pPr>
            <a:lvl3pPr marL="1143000" indent="-228600">
              <a:defRPr sz="2800" b="1" i="1" u="sng">
                <a:solidFill>
                  <a:srgbClr val="090703"/>
                </a:solidFill>
                <a:latin typeface="VNI-Times" pitchFamily="2" charset="0"/>
              </a:defRPr>
            </a:lvl3pPr>
            <a:lvl4pPr marL="1600200" indent="-228600">
              <a:defRPr sz="2800" b="1" i="1" u="sng">
                <a:solidFill>
                  <a:srgbClr val="090703"/>
                </a:solidFill>
                <a:latin typeface="VNI-Times" pitchFamily="2" charset="0"/>
              </a:defRPr>
            </a:lvl4pPr>
            <a:lvl5pPr marL="2057400" indent="-228600">
              <a:defRPr sz="2800" b="1" i="1" u="sng">
                <a:solidFill>
                  <a:srgbClr val="090703"/>
                </a:solidFill>
                <a:latin typeface="VNI-Times" pitchFamily="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 u="sng">
                <a:solidFill>
                  <a:srgbClr val="090703"/>
                </a:solidFill>
                <a:latin typeface="VNI-Times" pitchFamily="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 u="sng">
                <a:solidFill>
                  <a:srgbClr val="090703"/>
                </a:solidFill>
                <a:latin typeface="VNI-Times" pitchFamily="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 u="sng">
                <a:solidFill>
                  <a:srgbClr val="090703"/>
                </a:solidFill>
                <a:latin typeface="VNI-Times" pitchFamily="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 u="sng">
                <a:solidFill>
                  <a:srgbClr val="090703"/>
                </a:solidFill>
                <a:latin typeface="VNI-Times" pitchFamily="2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i="0" u="none" dirty="0">
                <a:solidFill>
                  <a:schemeClr val="accent5">
                    <a:lumMod val="75000"/>
                  </a:schemeClr>
                </a:solidFill>
                <a:latin typeface="Tahoma" pitchFamily="34" charset="0"/>
              </a:rPr>
              <a:t>BÀI </a:t>
            </a:r>
            <a:r>
              <a:rPr lang="en-US" i="0" u="none" dirty="0" smtClean="0">
                <a:solidFill>
                  <a:schemeClr val="accent5">
                    <a:lumMod val="75000"/>
                  </a:schemeClr>
                </a:solidFill>
                <a:latin typeface="Tahoma" pitchFamily="34" charset="0"/>
              </a:rPr>
              <a:t>1. </a:t>
            </a:r>
            <a:r>
              <a:rPr lang="en-US" i="0" u="none" dirty="0">
                <a:solidFill>
                  <a:schemeClr val="accent5">
                    <a:lumMod val="75000"/>
                  </a:schemeClr>
                </a:solidFill>
                <a:latin typeface="Tahoma" pitchFamily="34" charset="0"/>
              </a:rPr>
              <a:t>VỊ TRÍ ĐỊA LÍ, ĐẶC ĐIỂM, TỰ NHIÊN CHÂU </a:t>
            </a:r>
            <a:r>
              <a:rPr lang="en-US" i="0" u="none" dirty="0" smtClean="0">
                <a:solidFill>
                  <a:schemeClr val="accent5">
                    <a:lumMod val="75000"/>
                  </a:schemeClr>
                </a:solidFill>
                <a:latin typeface="Tahoma" pitchFamily="34" charset="0"/>
              </a:rPr>
              <a:t>ÂU.</a:t>
            </a:r>
            <a:endParaRPr lang="en-US" i="0" u="none" dirty="0">
              <a:solidFill>
                <a:schemeClr val="accent5">
                  <a:lumMod val="75000"/>
                </a:schemeClr>
              </a:solidFill>
              <a:latin typeface="Tahoma" pitchFamily="34" charset="0"/>
            </a:endParaRPr>
          </a:p>
        </p:txBody>
      </p:sp>
      <p:sp>
        <p:nvSpPr>
          <p:cNvPr id="8" name="Rectangle 3"/>
          <p:cNvSpPr>
            <a:spLocks noChangeArrowheads="1"/>
          </p:cNvSpPr>
          <p:nvPr/>
        </p:nvSpPr>
        <p:spPr bwMode="auto">
          <a:xfrm>
            <a:off x="101856" y="977653"/>
            <a:ext cx="2204229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/>
          <a:p>
            <a:pPr algn="ctr" eaLnBrk="0" hangingPunct="0"/>
            <a:r>
              <a:rPr lang="nl-NL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a. Địa hình</a:t>
            </a:r>
            <a:endParaRPr lang="nl-NL" sz="28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Rectangle 3"/>
          <p:cNvSpPr>
            <a:spLocks noChangeArrowheads="1"/>
          </p:cNvSpPr>
          <p:nvPr/>
        </p:nvSpPr>
        <p:spPr bwMode="auto">
          <a:xfrm>
            <a:off x="75638" y="1407029"/>
            <a:ext cx="2204229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/>
          <a:p>
            <a:pPr algn="ctr" eaLnBrk="0" hangingPunct="0"/>
            <a:r>
              <a:rPr lang="nl-NL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b. Khí hậu</a:t>
            </a:r>
            <a:endParaRPr lang="nl-NL" sz="28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75638" y="565166"/>
            <a:ext cx="533896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en-US" sz="28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Đặc</a:t>
            </a:r>
            <a:r>
              <a:rPr lang="en-US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điểm</a:t>
            </a:r>
            <a:r>
              <a:rPr lang="en-US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tự</a:t>
            </a:r>
            <a:r>
              <a:rPr lang="en-US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nhiên</a:t>
            </a:r>
            <a:r>
              <a:rPr lang="en-US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endParaRPr lang="en-US" sz="28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Rectangle 3"/>
          <p:cNvSpPr>
            <a:spLocks noChangeArrowheads="1"/>
          </p:cNvSpPr>
          <p:nvPr/>
        </p:nvSpPr>
        <p:spPr bwMode="auto">
          <a:xfrm>
            <a:off x="185901" y="1819516"/>
            <a:ext cx="2204229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/>
          <a:p>
            <a:pPr algn="ctr" eaLnBrk="0" hangingPunct="0"/>
            <a:r>
              <a:rPr lang="nl-NL" sz="28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c</a:t>
            </a:r>
            <a:r>
              <a:rPr lang="nl-NL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. Sông ngòi</a:t>
            </a:r>
            <a:endParaRPr lang="nl-NL" sz="28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256506" y="2248892"/>
            <a:ext cx="5357659" cy="164352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20000"/>
              </a:lnSpc>
              <a:defRPr/>
            </a:pPr>
            <a:r>
              <a:rPr lang="en-US" sz="2800" b="1" i="1" dirty="0">
                <a:solidFill>
                  <a:srgbClr val="336600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2800" b="1" i="1" dirty="0" err="1">
                <a:solidFill>
                  <a:srgbClr val="336600"/>
                </a:solidFill>
                <a:latin typeface="Times New Roman" pitchFamily="18" charset="0"/>
                <a:cs typeface="Times New Roman" pitchFamily="18" charset="0"/>
              </a:rPr>
              <a:t>Dựa</a:t>
            </a:r>
            <a:r>
              <a:rPr lang="en-US" sz="2800" b="1" i="1" dirty="0">
                <a:solidFill>
                  <a:srgbClr val="33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>
                <a:solidFill>
                  <a:srgbClr val="336600"/>
                </a:solidFill>
                <a:latin typeface="Times New Roman" pitchFamily="18" charset="0"/>
                <a:cs typeface="Times New Roman" pitchFamily="18" charset="0"/>
              </a:rPr>
              <a:t>vào</a:t>
            </a:r>
            <a:r>
              <a:rPr lang="en-US" sz="2800" b="1" i="1" dirty="0">
                <a:solidFill>
                  <a:srgbClr val="33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>
                <a:solidFill>
                  <a:srgbClr val="336600"/>
                </a:solidFill>
                <a:latin typeface="Times New Roman" pitchFamily="18" charset="0"/>
                <a:cs typeface="Times New Roman" pitchFamily="18" charset="0"/>
              </a:rPr>
              <a:t>bản</a:t>
            </a:r>
            <a:r>
              <a:rPr lang="en-US" sz="2800" b="1" i="1" dirty="0">
                <a:solidFill>
                  <a:srgbClr val="33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>
                <a:solidFill>
                  <a:srgbClr val="336600"/>
                </a:solidFill>
                <a:latin typeface="Times New Roman" pitchFamily="18" charset="0"/>
                <a:cs typeface="Times New Roman" pitchFamily="18" charset="0"/>
              </a:rPr>
              <a:t>đồ</a:t>
            </a:r>
            <a:r>
              <a:rPr lang="en-US" sz="2800" b="1" i="1" dirty="0">
                <a:solidFill>
                  <a:srgbClr val="33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>
                <a:solidFill>
                  <a:srgbClr val="336600"/>
                </a:solidFill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sz="2800" b="1" i="1" dirty="0">
                <a:solidFill>
                  <a:srgbClr val="336600"/>
                </a:solidFill>
                <a:latin typeface="Times New Roman" pitchFamily="18" charset="0"/>
                <a:cs typeface="Times New Roman" pitchFamily="18" charset="0"/>
              </a:rPr>
              <a:t> 1, </a:t>
            </a:r>
            <a:r>
              <a:rPr lang="en-US" sz="2800" b="1" i="1" dirty="0" err="1">
                <a:solidFill>
                  <a:srgbClr val="336600"/>
                </a:solidFill>
                <a:latin typeface="Times New Roman" pitchFamily="18" charset="0"/>
                <a:cs typeface="Times New Roman" pitchFamily="18" charset="0"/>
              </a:rPr>
              <a:t>trang</a:t>
            </a:r>
            <a:r>
              <a:rPr lang="en-US" sz="2800" b="1" i="1" dirty="0">
                <a:solidFill>
                  <a:srgbClr val="336600"/>
                </a:solidFill>
                <a:latin typeface="Times New Roman" pitchFamily="18" charset="0"/>
                <a:cs typeface="Times New Roman" pitchFamily="18" charset="0"/>
              </a:rPr>
              <a:t> 97</a:t>
            </a:r>
            <a:endParaRPr lang="en-US" sz="2800" dirty="0"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120000"/>
              </a:lnSpc>
            </a:pPr>
            <a:r>
              <a:rPr lang="en-US" sz="28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28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+ </a:t>
            </a:r>
            <a:r>
              <a:rPr lang="en-US" sz="28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Hãy</a:t>
            </a:r>
            <a:r>
              <a:rPr lang="en-US" sz="28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xác</a:t>
            </a:r>
            <a:r>
              <a:rPr lang="en-US" sz="28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định</a:t>
            </a:r>
            <a:r>
              <a:rPr lang="en-US" sz="28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vị</a:t>
            </a:r>
            <a:r>
              <a:rPr lang="en-US" sz="28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trí</a:t>
            </a:r>
            <a:r>
              <a:rPr lang="en-US" sz="28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28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sông</a:t>
            </a:r>
            <a:r>
              <a:rPr lang="en-US" sz="28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endParaRPr lang="en-US" sz="2800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120000"/>
              </a:lnSpc>
            </a:pPr>
            <a:r>
              <a:rPr lang="en-US" sz="28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Vôn-ga</a:t>
            </a:r>
            <a:r>
              <a:rPr lang="en-US" sz="28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Đa-nuýp</a:t>
            </a:r>
            <a:r>
              <a:rPr lang="en-US" sz="28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, Rai-</a:t>
            </a:r>
            <a:r>
              <a:rPr lang="en-US" sz="2800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nơ</a:t>
            </a:r>
            <a:r>
              <a:rPr lang="en-US" sz="28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en-US" sz="2800" dirty="0">
              <a:solidFill>
                <a:srgbClr val="C00000"/>
              </a:solidFill>
              <a:latin typeface="Times New Roman" pitchFamily="18" charset="0"/>
              <a:ea typeface="Calibri"/>
              <a:cs typeface="Times New Roman" pitchFamily="18" charset="0"/>
            </a:endParaRPr>
          </a:p>
        </p:txBody>
      </p:sp>
      <p:grpSp>
        <p:nvGrpSpPr>
          <p:cNvPr id="7" name="Group 6"/>
          <p:cNvGrpSpPr/>
          <p:nvPr/>
        </p:nvGrpSpPr>
        <p:grpSpPr>
          <a:xfrm>
            <a:off x="5648817" y="565166"/>
            <a:ext cx="6543183" cy="6219037"/>
            <a:chOff x="5648817" y="565166"/>
            <a:chExt cx="6543183" cy="6219037"/>
          </a:xfrm>
        </p:grpSpPr>
        <p:pic>
          <p:nvPicPr>
            <p:cNvPr id="3" name="Picture 2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5648817" y="565166"/>
              <a:ext cx="6543183" cy="5874997"/>
            </a:xfrm>
            <a:prstGeom prst="rect">
              <a:avLst/>
            </a:prstGeom>
          </p:spPr>
        </p:pic>
        <p:sp>
          <p:nvSpPr>
            <p:cNvPr id="6" name="TextBox 5"/>
            <p:cNvSpPr txBox="1"/>
            <p:nvPr/>
          </p:nvSpPr>
          <p:spPr>
            <a:xfrm>
              <a:off x="7339274" y="6414871"/>
              <a:ext cx="3707417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err="1" smtClean="0"/>
                <a:t>Hình</a:t>
              </a:r>
              <a:r>
                <a:rPr lang="en-US" dirty="0" smtClean="0"/>
                <a:t> 1. </a:t>
              </a:r>
              <a:r>
                <a:rPr lang="en-US" dirty="0" err="1" smtClean="0"/>
                <a:t>Bản</a:t>
              </a:r>
              <a:r>
                <a:rPr lang="en-US" dirty="0" smtClean="0"/>
                <a:t> </a:t>
              </a:r>
              <a:r>
                <a:rPr lang="en-US" dirty="0" err="1" smtClean="0"/>
                <a:t>đồ</a:t>
              </a:r>
              <a:r>
                <a:rPr lang="en-US" dirty="0" smtClean="0"/>
                <a:t> </a:t>
              </a:r>
              <a:r>
                <a:rPr lang="en-US" dirty="0" err="1" smtClean="0"/>
                <a:t>tự</a:t>
              </a:r>
              <a:r>
                <a:rPr lang="en-US" dirty="0" smtClean="0"/>
                <a:t> </a:t>
              </a:r>
              <a:r>
                <a:rPr lang="en-US" dirty="0" err="1" smtClean="0"/>
                <a:t>nhiên</a:t>
              </a:r>
              <a:r>
                <a:rPr lang="en-US" dirty="0" smtClean="0"/>
                <a:t> </a:t>
              </a:r>
              <a:r>
                <a:rPr lang="en-US" dirty="0" err="1" smtClean="0"/>
                <a:t>châu</a:t>
              </a:r>
              <a:r>
                <a:rPr lang="en-US" dirty="0" smtClean="0"/>
                <a:t> </a:t>
              </a:r>
              <a:r>
                <a:rPr lang="en-US" dirty="0" err="1" smtClean="0"/>
                <a:t>Âu</a:t>
              </a:r>
              <a:endParaRPr lang="en-US" dirty="0"/>
            </a:p>
          </p:txBody>
        </p:sp>
      </p:grpSp>
      <p:sp>
        <p:nvSpPr>
          <p:cNvPr id="14" name="Freeform 13"/>
          <p:cNvSpPr/>
          <p:nvPr/>
        </p:nvSpPr>
        <p:spPr>
          <a:xfrm>
            <a:off x="7638472" y="3415746"/>
            <a:ext cx="500695" cy="482000"/>
          </a:xfrm>
          <a:custGeom>
            <a:avLst/>
            <a:gdLst>
              <a:gd name="connsiteX0" fmla="*/ 0 w 500695"/>
              <a:gd name="connsiteY0" fmla="*/ 10946 h 482000"/>
              <a:gd name="connsiteX1" fmla="*/ 110837 w 500695"/>
              <a:gd name="connsiteY1" fmla="*/ 10946 h 482000"/>
              <a:gd name="connsiteX2" fmla="*/ 120073 w 500695"/>
              <a:gd name="connsiteY2" fmla="*/ 47891 h 482000"/>
              <a:gd name="connsiteX3" fmla="*/ 138546 w 500695"/>
              <a:gd name="connsiteY3" fmla="*/ 84837 h 482000"/>
              <a:gd name="connsiteX4" fmla="*/ 147782 w 500695"/>
              <a:gd name="connsiteY4" fmla="*/ 131018 h 482000"/>
              <a:gd name="connsiteX5" fmla="*/ 157019 w 500695"/>
              <a:gd name="connsiteY5" fmla="*/ 158727 h 482000"/>
              <a:gd name="connsiteX6" fmla="*/ 175491 w 500695"/>
              <a:gd name="connsiteY6" fmla="*/ 241855 h 482000"/>
              <a:gd name="connsiteX7" fmla="*/ 240146 w 500695"/>
              <a:gd name="connsiteY7" fmla="*/ 306509 h 482000"/>
              <a:gd name="connsiteX8" fmla="*/ 258619 w 500695"/>
              <a:gd name="connsiteY8" fmla="*/ 334218 h 482000"/>
              <a:gd name="connsiteX9" fmla="*/ 369455 w 500695"/>
              <a:gd name="connsiteY9" fmla="*/ 343455 h 482000"/>
              <a:gd name="connsiteX10" fmla="*/ 387928 w 500695"/>
              <a:gd name="connsiteY10" fmla="*/ 371164 h 482000"/>
              <a:gd name="connsiteX11" fmla="*/ 489528 w 500695"/>
              <a:gd name="connsiteY11" fmla="*/ 343455 h 482000"/>
              <a:gd name="connsiteX12" fmla="*/ 498764 w 500695"/>
              <a:gd name="connsiteY12" fmla="*/ 482000 h 48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500695" h="482000">
                <a:moveTo>
                  <a:pt x="0" y="10946"/>
                </a:moveTo>
                <a:cubicBezTo>
                  <a:pt x="33734" y="4199"/>
                  <a:pt x="77507" y="-9885"/>
                  <a:pt x="110837" y="10946"/>
                </a:cubicBezTo>
                <a:cubicBezTo>
                  <a:pt x="121601" y="17674"/>
                  <a:pt x="115616" y="36005"/>
                  <a:pt x="120073" y="47891"/>
                </a:cubicBezTo>
                <a:cubicBezTo>
                  <a:pt x="124908" y="60783"/>
                  <a:pt x="132388" y="72522"/>
                  <a:pt x="138546" y="84837"/>
                </a:cubicBezTo>
                <a:cubicBezTo>
                  <a:pt x="141625" y="100231"/>
                  <a:pt x="143974" y="115788"/>
                  <a:pt x="147782" y="131018"/>
                </a:cubicBezTo>
                <a:cubicBezTo>
                  <a:pt x="150143" y="140463"/>
                  <a:pt x="154907" y="149223"/>
                  <a:pt x="157019" y="158727"/>
                </a:cubicBezTo>
                <a:cubicBezTo>
                  <a:pt x="157157" y="159347"/>
                  <a:pt x="165895" y="229860"/>
                  <a:pt x="175491" y="241855"/>
                </a:cubicBezTo>
                <a:cubicBezTo>
                  <a:pt x="194531" y="265655"/>
                  <a:pt x="223239" y="281150"/>
                  <a:pt x="240146" y="306509"/>
                </a:cubicBezTo>
                <a:cubicBezTo>
                  <a:pt x="246304" y="315745"/>
                  <a:pt x="247945" y="331168"/>
                  <a:pt x="258619" y="334218"/>
                </a:cubicBezTo>
                <a:cubicBezTo>
                  <a:pt x="294266" y="344403"/>
                  <a:pt x="332510" y="340376"/>
                  <a:pt x="369455" y="343455"/>
                </a:cubicBezTo>
                <a:cubicBezTo>
                  <a:pt x="375613" y="352691"/>
                  <a:pt x="377043" y="368987"/>
                  <a:pt x="387928" y="371164"/>
                </a:cubicBezTo>
                <a:cubicBezTo>
                  <a:pt x="440993" y="381777"/>
                  <a:pt x="455405" y="366203"/>
                  <a:pt x="489528" y="343455"/>
                </a:cubicBezTo>
                <a:cubicBezTo>
                  <a:pt x="506978" y="413256"/>
                  <a:pt x="498764" y="367706"/>
                  <a:pt x="498764" y="482000"/>
                </a:cubicBezTo>
              </a:path>
            </a:pathLst>
          </a:custGeom>
          <a:noFill/>
          <a:ln w="57150">
            <a:solidFill>
              <a:srgbClr val="3333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Text Box 6"/>
          <p:cNvSpPr txBox="1">
            <a:spLocks noChangeArrowheads="1"/>
          </p:cNvSpPr>
          <p:nvPr/>
        </p:nvSpPr>
        <p:spPr bwMode="auto">
          <a:xfrm rot="1693480">
            <a:off x="7454408" y="3414266"/>
            <a:ext cx="1481285" cy="307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50000"/>
              </a:spcBef>
              <a:buFontTx/>
              <a:buNone/>
            </a:pPr>
            <a:r>
              <a:rPr lang="en-US" altLang="en-US" sz="1400" b="1" i="1" dirty="0" err="1" smtClean="0">
                <a:solidFill>
                  <a:srgbClr val="333399"/>
                </a:solidFill>
                <a:latin typeface="Times New Roman" panose="02020603050405020304" pitchFamily="18" charset="0"/>
              </a:rPr>
              <a:t>Sông</a:t>
            </a:r>
            <a:r>
              <a:rPr lang="en-US" altLang="en-US" sz="1400" b="1" i="1" dirty="0" smtClean="0">
                <a:solidFill>
                  <a:srgbClr val="333399"/>
                </a:solidFill>
                <a:latin typeface="Times New Roman" panose="02020603050405020304" pitchFamily="18" charset="0"/>
              </a:rPr>
              <a:t> Rai-</a:t>
            </a:r>
            <a:r>
              <a:rPr lang="en-US" altLang="en-US" sz="1400" b="1" i="1" dirty="0" err="1" smtClean="0">
                <a:solidFill>
                  <a:srgbClr val="333399"/>
                </a:solidFill>
                <a:latin typeface="Times New Roman" panose="02020603050405020304" pitchFamily="18" charset="0"/>
              </a:rPr>
              <a:t>nơ</a:t>
            </a:r>
            <a:endParaRPr lang="en-US" altLang="en-US" sz="1400" b="1" i="1" dirty="0">
              <a:solidFill>
                <a:srgbClr val="333399"/>
              </a:solidFill>
              <a:latin typeface="Times New Roman" panose="02020603050405020304" pitchFamily="18" charset="0"/>
            </a:endParaRPr>
          </a:p>
        </p:txBody>
      </p:sp>
      <p:sp>
        <p:nvSpPr>
          <p:cNvPr id="19" name="Freeform 18"/>
          <p:cNvSpPr/>
          <p:nvPr/>
        </p:nvSpPr>
        <p:spPr>
          <a:xfrm>
            <a:off x="7869382" y="3916218"/>
            <a:ext cx="1874982" cy="692727"/>
          </a:xfrm>
          <a:custGeom>
            <a:avLst/>
            <a:gdLst>
              <a:gd name="connsiteX0" fmla="*/ 0 w 1874982"/>
              <a:gd name="connsiteY0" fmla="*/ 83127 h 692727"/>
              <a:gd name="connsiteX1" fmla="*/ 64654 w 1874982"/>
              <a:gd name="connsiteY1" fmla="*/ 73891 h 692727"/>
              <a:gd name="connsiteX2" fmla="*/ 101600 w 1874982"/>
              <a:gd name="connsiteY2" fmla="*/ 46182 h 692727"/>
              <a:gd name="connsiteX3" fmla="*/ 166254 w 1874982"/>
              <a:gd name="connsiteY3" fmla="*/ 9237 h 692727"/>
              <a:gd name="connsiteX4" fmla="*/ 323273 w 1874982"/>
              <a:gd name="connsiteY4" fmla="*/ 0 h 692727"/>
              <a:gd name="connsiteX5" fmla="*/ 434109 w 1874982"/>
              <a:gd name="connsiteY5" fmla="*/ 9237 h 692727"/>
              <a:gd name="connsiteX6" fmla="*/ 452582 w 1874982"/>
              <a:gd name="connsiteY6" fmla="*/ 36946 h 692727"/>
              <a:gd name="connsiteX7" fmla="*/ 480291 w 1874982"/>
              <a:gd name="connsiteY7" fmla="*/ 101600 h 692727"/>
              <a:gd name="connsiteX8" fmla="*/ 535709 w 1874982"/>
              <a:gd name="connsiteY8" fmla="*/ 120073 h 692727"/>
              <a:gd name="connsiteX9" fmla="*/ 628073 w 1874982"/>
              <a:gd name="connsiteY9" fmla="*/ 147782 h 692727"/>
              <a:gd name="connsiteX10" fmla="*/ 683491 w 1874982"/>
              <a:gd name="connsiteY10" fmla="*/ 138546 h 692727"/>
              <a:gd name="connsiteX11" fmla="*/ 831273 w 1874982"/>
              <a:gd name="connsiteY11" fmla="*/ 147782 h 692727"/>
              <a:gd name="connsiteX12" fmla="*/ 886691 w 1874982"/>
              <a:gd name="connsiteY12" fmla="*/ 193964 h 692727"/>
              <a:gd name="connsiteX13" fmla="*/ 914400 w 1874982"/>
              <a:gd name="connsiteY13" fmla="*/ 258618 h 692727"/>
              <a:gd name="connsiteX14" fmla="*/ 923636 w 1874982"/>
              <a:gd name="connsiteY14" fmla="*/ 517237 h 692727"/>
              <a:gd name="connsiteX15" fmla="*/ 1043709 w 1874982"/>
              <a:gd name="connsiteY15" fmla="*/ 526473 h 692727"/>
              <a:gd name="connsiteX16" fmla="*/ 1071418 w 1874982"/>
              <a:gd name="connsiteY16" fmla="*/ 554182 h 692727"/>
              <a:gd name="connsiteX17" fmla="*/ 1126836 w 1874982"/>
              <a:gd name="connsiteY17" fmla="*/ 572655 h 692727"/>
              <a:gd name="connsiteX18" fmla="*/ 1237673 w 1874982"/>
              <a:gd name="connsiteY18" fmla="*/ 609600 h 692727"/>
              <a:gd name="connsiteX19" fmla="*/ 1256145 w 1874982"/>
              <a:gd name="connsiteY19" fmla="*/ 637309 h 692727"/>
              <a:gd name="connsiteX20" fmla="*/ 1311563 w 1874982"/>
              <a:gd name="connsiteY20" fmla="*/ 683491 h 692727"/>
              <a:gd name="connsiteX21" fmla="*/ 1339273 w 1874982"/>
              <a:gd name="connsiteY21" fmla="*/ 692727 h 692727"/>
              <a:gd name="connsiteX22" fmla="*/ 1403927 w 1874982"/>
              <a:gd name="connsiteY22" fmla="*/ 674255 h 692727"/>
              <a:gd name="connsiteX23" fmla="*/ 1431636 w 1874982"/>
              <a:gd name="connsiteY23" fmla="*/ 665018 h 692727"/>
              <a:gd name="connsiteX24" fmla="*/ 1496291 w 1874982"/>
              <a:gd name="connsiteY24" fmla="*/ 683491 h 692727"/>
              <a:gd name="connsiteX25" fmla="*/ 1524000 w 1874982"/>
              <a:gd name="connsiteY25" fmla="*/ 674255 h 692727"/>
              <a:gd name="connsiteX26" fmla="*/ 1579418 w 1874982"/>
              <a:gd name="connsiteY26" fmla="*/ 665018 h 692727"/>
              <a:gd name="connsiteX27" fmla="*/ 1588654 w 1874982"/>
              <a:gd name="connsiteY27" fmla="*/ 637309 h 692727"/>
              <a:gd name="connsiteX28" fmla="*/ 1607127 w 1874982"/>
              <a:gd name="connsiteY28" fmla="*/ 609600 h 692727"/>
              <a:gd name="connsiteX29" fmla="*/ 1681018 w 1874982"/>
              <a:gd name="connsiteY29" fmla="*/ 591127 h 692727"/>
              <a:gd name="connsiteX30" fmla="*/ 1717963 w 1874982"/>
              <a:gd name="connsiteY30" fmla="*/ 443346 h 692727"/>
              <a:gd name="connsiteX31" fmla="*/ 1745673 w 1874982"/>
              <a:gd name="connsiteY31" fmla="*/ 424873 h 692727"/>
              <a:gd name="connsiteX32" fmla="*/ 1874982 w 1874982"/>
              <a:gd name="connsiteY32" fmla="*/ 434109 h 6927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</a:cxnLst>
            <a:rect l="l" t="t" r="r" b="b"/>
            <a:pathLst>
              <a:path w="1874982" h="692727">
                <a:moveTo>
                  <a:pt x="0" y="83127"/>
                </a:moveTo>
                <a:cubicBezTo>
                  <a:pt x="21551" y="80048"/>
                  <a:pt x="44195" y="81331"/>
                  <a:pt x="64654" y="73891"/>
                </a:cubicBezTo>
                <a:cubicBezTo>
                  <a:pt x="79121" y="68630"/>
                  <a:pt x="89073" y="55130"/>
                  <a:pt x="101600" y="46182"/>
                </a:cubicBezTo>
                <a:cubicBezTo>
                  <a:pt x="113883" y="37408"/>
                  <a:pt x="152722" y="11170"/>
                  <a:pt x="166254" y="9237"/>
                </a:cubicBezTo>
                <a:cubicBezTo>
                  <a:pt x="218157" y="1822"/>
                  <a:pt x="270933" y="3079"/>
                  <a:pt x="323273" y="0"/>
                </a:cubicBezTo>
                <a:cubicBezTo>
                  <a:pt x="360218" y="3079"/>
                  <a:pt x="398462" y="-948"/>
                  <a:pt x="434109" y="9237"/>
                </a:cubicBezTo>
                <a:cubicBezTo>
                  <a:pt x="444783" y="12287"/>
                  <a:pt x="447618" y="27017"/>
                  <a:pt x="452582" y="36946"/>
                </a:cubicBezTo>
                <a:cubicBezTo>
                  <a:pt x="460904" y="53591"/>
                  <a:pt x="464913" y="90067"/>
                  <a:pt x="480291" y="101600"/>
                </a:cubicBezTo>
                <a:cubicBezTo>
                  <a:pt x="495869" y="113283"/>
                  <a:pt x="518293" y="111365"/>
                  <a:pt x="535709" y="120073"/>
                </a:cubicBezTo>
                <a:cubicBezTo>
                  <a:pt x="589405" y="146922"/>
                  <a:pt x="559073" y="136283"/>
                  <a:pt x="628073" y="147782"/>
                </a:cubicBezTo>
                <a:cubicBezTo>
                  <a:pt x="716280" y="177183"/>
                  <a:pt x="590711" y="143429"/>
                  <a:pt x="683491" y="138546"/>
                </a:cubicBezTo>
                <a:lnTo>
                  <a:pt x="831273" y="147782"/>
                </a:lnTo>
                <a:cubicBezTo>
                  <a:pt x="853367" y="162511"/>
                  <a:pt x="870529" y="171337"/>
                  <a:pt x="886691" y="193964"/>
                </a:cubicBezTo>
                <a:cubicBezTo>
                  <a:pt x="900955" y="213934"/>
                  <a:pt x="906863" y="236008"/>
                  <a:pt x="914400" y="258618"/>
                </a:cubicBezTo>
                <a:cubicBezTo>
                  <a:pt x="917479" y="344824"/>
                  <a:pt x="886134" y="439554"/>
                  <a:pt x="923636" y="517237"/>
                </a:cubicBezTo>
                <a:cubicBezTo>
                  <a:pt x="941088" y="553387"/>
                  <a:pt x="1004765" y="516737"/>
                  <a:pt x="1043709" y="526473"/>
                </a:cubicBezTo>
                <a:cubicBezTo>
                  <a:pt x="1056381" y="529641"/>
                  <a:pt x="1060000" y="547838"/>
                  <a:pt x="1071418" y="554182"/>
                </a:cubicBezTo>
                <a:cubicBezTo>
                  <a:pt x="1088440" y="563638"/>
                  <a:pt x="1126836" y="572655"/>
                  <a:pt x="1126836" y="572655"/>
                </a:cubicBezTo>
                <a:cubicBezTo>
                  <a:pt x="1192128" y="637947"/>
                  <a:pt x="1103424" y="560783"/>
                  <a:pt x="1237673" y="609600"/>
                </a:cubicBezTo>
                <a:cubicBezTo>
                  <a:pt x="1248105" y="613394"/>
                  <a:pt x="1249039" y="628781"/>
                  <a:pt x="1256145" y="637309"/>
                </a:cubicBezTo>
                <a:cubicBezTo>
                  <a:pt x="1270734" y="654817"/>
                  <a:pt x="1290806" y="673113"/>
                  <a:pt x="1311563" y="683491"/>
                </a:cubicBezTo>
                <a:cubicBezTo>
                  <a:pt x="1320271" y="687845"/>
                  <a:pt x="1330036" y="689648"/>
                  <a:pt x="1339273" y="692727"/>
                </a:cubicBezTo>
                <a:lnTo>
                  <a:pt x="1403927" y="674255"/>
                </a:lnTo>
                <a:cubicBezTo>
                  <a:pt x="1413252" y="671457"/>
                  <a:pt x="1421900" y="665018"/>
                  <a:pt x="1431636" y="665018"/>
                </a:cubicBezTo>
                <a:cubicBezTo>
                  <a:pt x="1443231" y="665018"/>
                  <a:pt x="1483226" y="679136"/>
                  <a:pt x="1496291" y="683491"/>
                </a:cubicBezTo>
                <a:cubicBezTo>
                  <a:pt x="1505527" y="680412"/>
                  <a:pt x="1514496" y="676367"/>
                  <a:pt x="1524000" y="674255"/>
                </a:cubicBezTo>
                <a:cubicBezTo>
                  <a:pt x="1542282" y="670192"/>
                  <a:pt x="1563158" y="674310"/>
                  <a:pt x="1579418" y="665018"/>
                </a:cubicBezTo>
                <a:cubicBezTo>
                  <a:pt x="1587871" y="660188"/>
                  <a:pt x="1584300" y="646017"/>
                  <a:pt x="1588654" y="637309"/>
                </a:cubicBezTo>
                <a:cubicBezTo>
                  <a:pt x="1593618" y="627380"/>
                  <a:pt x="1597198" y="614564"/>
                  <a:pt x="1607127" y="609600"/>
                </a:cubicBezTo>
                <a:cubicBezTo>
                  <a:pt x="1629835" y="598246"/>
                  <a:pt x="1681018" y="591127"/>
                  <a:pt x="1681018" y="591127"/>
                </a:cubicBezTo>
                <a:cubicBezTo>
                  <a:pt x="1752410" y="543534"/>
                  <a:pt x="1677854" y="603782"/>
                  <a:pt x="1717963" y="443346"/>
                </a:cubicBezTo>
                <a:cubicBezTo>
                  <a:pt x="1720655" y="432576"/>
                  <a:pt x="1736436" y="431031"/>
                  <a:pt x="1745673" y="424873"/>
                </a:cubicBezTo>
                <a:cubicBezTo>
                  <a:pt x="1831662" y="437157"/>
                  <a:pt x="1788557" y="434109"/>
                  <a:pt x="1874982" y="434109"/>
                </a:cubicBezTo>
              </a:path>
            </a:pathLst>
          </a:custGeom>
          <a:noFill/>
          <a:ln w="57150">
            <a:solidFill>
              <a:srgbClr val="3333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Text Box 6"/>
          <p:cNvSpPr txBox="1">
            <a:spLocks noChangeArrowheads="1"/>
          </p:cNvSpPr>
          <p:nvPr/>
        </p:nvSpPr>
        <p:spPr bwMode="auto">
          <a:xfrm rot="1693480">
            <a:off x="8660191" y="4177592"/>
            <a:ext cx="1481285" cy="307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50000"/>
              </a:spcBef>
              <a:buFontTx/>
              <a:buNone/>
            </a:pPr>
            <a:r>
              <a:rPr lang="en-US" altLang="en-US" sz="1400" b="1" i="1" dirty="0" err="1" smtClean="0">
                <a:solidFill>
                  <a:srgbClr val="333399"/>
                </a:solidFill>
                <a:latin typeface="Times New Roman" panose="02020603050405020304" pitchFamily="18" charset="0"/>
              </a:rPr>
              <a:t>Sông</a:t>
            </a:r>
            <a:r>
              <a:rPr lang="en-US" altLang="en-US" sz="1400" b="1" i="1" dirty="0" smtClean="0">
                <a:solidFill>
                  <a:srgbClr val="333399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1400" b="1" i="1" dirty="0" err="1" smtClean="0">
                <a:solidFill>
                  <a:srgbClr val="333399"/>
                </a:solidFill>
                <a:latin typeface="Times New Roman" panose="02020603050405020304" pitchFamily="18" charset="0"/>
              </a:rPr>
              <a:t>Đa-nuýp</a:t>
            </a:r>
            <a:endParaRPr lang="en-US" altLang="en-US" sz="1400" b="1" i="1" dirty="0">
              <a:solidFill>
                <a:srgbClr val="333399"/>
              </a:solidFill>
              <a:latin typeface="Times New Roman" panose="02020603050405020304" pitchFamily="18" charset="0"/>
            </a:endParaRPr>
          </a:p>
        </p:txBody>
      </p:sp>
      <p:sp>
        <p:nvSpPr>
          <p:cNvPr id="23" name="Freeform 22"/>
          <p:cNvSpPr/>
          <p:nvPr/>
        </p:nvSpPr>
        <p:spPr>
          <a:xfrm>
            <a:off x="10076873" y="2641600"/>
            <a:ext cx="1311563" cy="1202307"/>
          </a:xfrm>
          <a:custGeom>
            <a:avLst/>
            <a:gdLst>
              <a:gd name="connsiteX0" fmla="*/ 0 w 1311563"/>
              <a:gd name="connsiteY0" fmla="*/ 230909 h 1202307"/>
              <a:gd name="connsiteX1" fmla="*/ 64654 w 1311563"/>
              <a:gd name="connsiteY1" fmla="*/ 240145 h 1202307"/>
              <a:gd name="connsiteX2" fmla="*/ 101600 w 1311563"/>
              <a:gd name="connsiteY2" fmla="*/ 258618 h 1202307"/>
              <a:gd name="connsiteX3" fmla="*/ 203200 w 1311563"/>
              <a:gd name="connsiteY3" fmla="*/ 249382 h 1202307"/>
              <a:gd name="connsiteX4" fmla="*/ 230909 w 1311563"/>
              <a:gd name="connsiteY4" fmla="*/ 221673 h 1202307"/>
              <a:gd name="connsiteX5" fmla="*/ 249382 w 1311563"/>
              <a:gd name="connsiteY5" fmla="*/ 193964 h 1202307"/>
              <a:gd name="connsiteX6" fmla="*/ 323272 w 1311563"/>
              <a:gd name="connsiteY6" fmla="*/ 157018 h 1202307"/>
              <a:gd name="connsiteX7" fmla="*/ 350982 w 1311563"/>
              <a:gd name="connsiteY7" fmla="*/ 138545 h 1202307"/>
              <a:gd name="connsiteX8" fmla="*/ 461818 w 1311563"/>
              <a:gd name="connsiteY8" fmla="*/ 101600 h 1202307"/>
              <a:gd name="connsiteX9" fmla="*/ 508000 w 1311563"/>
              <a:gd name="connsiteY9" fmla="*/ 73891 h 1202307"/>
              <a:gd name="connsiteX10" fmla="*/ 535709 w 1311563"/>
              <a:gd name="connsiteY10" fmla="*/ 64655 h 1202307"/>
              <a:gd name="connsiteX11" fmla="*/ 628072 w 1311563"/>
              <a:gd name="connsiteY11" fmla="*/ 27709 h 1202307"/>
              <a:gd name="connsiteX12" fmla="*/ 683491 w 1311563"/>
              <a:gd name="connsiteY12" fmla="*/ 9236 h 1202307"/>
              <a:gd name="connsiteX13" fmla="*/ 711200 w 1311563"/>
              <a:gd name="connsiteY13" fmla="*/ 0 h 1202307"/>
              <a:gd name="connsiteX14" fmla="*/ 886691 w 1311563"/>
              <a:gd name="connsiteY14" fmla="*/ 55418 h 1202307"/>
              <a:gd name="connsiteX15" fmla="*/ 905163 w 1311563"/>
              <a:gd name="connsiteY15" fmla="*/ 83127 h 1202307"/>
              <a:gd name="connsiteX16" fmla="*/ 914400 w 1311563"/>
              <a:gd name="connsiteY16" fmla="*/ 212436 h 1202307"/>
              <a:gd name="connsiteX17" fmla="*/ 951345 w 1311563"/>
              <a:gd name="connsiteY17" fmla="*/ 230909 h 1202307"/>
              <a:gd name="connsiteX18" fmla="*/ 969818 w 1311563"/>
              <a:gd name="connsiteY18" fmla="*/ 267855 h 1202307"/>
              <a:gd name="connsiteX19" fmla="*/ 960582 w 1311563"/>
              <a:gd name="connsiteY19" fmla="*/ 452582 h 1202307"/>
              <a:gd name="connsiteX20" fmla="*/ 932872 w 1311563"/>
              <a:gd name="connsiteY20" fmla="*/ 489527 h 1202307"/>
              <a:gd name="connsiteX21" fmla="*/ 895927 w 1311563"/>
              <a:gd name="connsiteY21" fmla="*/ 563418 h 1202307"/>
              <a:gd name="connsiteX22" fmla="*/ 886691 w 1311563"/>
              <a:gd name="connsiteY22" fmla="*/ 591127 h 1202307"/>
              <a:gd name="connsiteX23" fmla="*/ 868218 w 1311563"/>
              <a:gd name="connsiteY23" fmla="*/ 618836 h 1202307"/>
              <a:gd name="connsiteX24" fmla="*/ 858982 w 1311563"/>
              <a:gd name="connsiteY24" fmla="*/ 858982 h 1202307"/>
              <a:gd name="connsiteX25" fmla="*/ 840509 w 1311563"/>
              <a:gd name="connsiteY25" fmla="*/ 923636 h 1202307"/>
              <a:gd name="connsiteX26" fmla="*/ 849745 w 1311563"/>
              <a:gd name="connsiteY26" fmla="*/ 988291 h 1202307"/>
              <a:gd name="connsiteX27" fmla="*/ 886691 w 1311563"/>
              <a:gd name="connsiteY27" fmla="*/ 997527 h 1202307"/>
              <a:gd name="connsiteX28" fmla="*/ 1071418 w 1311563"/>
              <a:gd name="connsiteY28" fmla="*/ 1025236 h 1202307"/>
              <a:gd name="connsiteX29" fmla="*/ 1136072 w 1311563"/>
              <a:gd name="connsiteY29" fmla="*/ 1071418 h 1202307"/>
              <a:gd name="connsiteX30" fmla="*/ 1246909 w 1311563"/>
              <a:gd name="connsiteY30" fmla="*/ 1136073 h 1202307"/>
              <a:gd name="connsiteX31" fmla="*/ 1256145 w 1311563"/>
              <a:gd name="connsiteY31" fmla="*/ 1163782 h 1202307"/>
              <a:gd name="connsiteX32" fmla="*/ 1265382 w 1311563"/>
              <a:gd name="connsiteY32" fmla="*/ 1200727 h 1202307"/>
              <a:gd name="connsiteX33" fmla="*/ 1293091 w 1311563"/>
              <a:gd name="connsiteY33" fmla="*/ 1191491 h 1202307"/>
              <a:gd name="connsiteX34" fmla="*/ 1311563 w 1311563"/>
              <a:gd name="connsiteY34" fmla="*/ 1154545 h 12023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</a:cxnLst>
            <a:rect l="l" t="t" r="r" b="b"/>
            <a:pathLst>
              <a:path w="1311563" h="1202307">
                <a:moveTo>
                  <a:pt x="0" y="230909"/>
                </a:moveTo>
                <a:cubicBezTo>
                  <a:pt x="21551" y="233988"/>
                  <a:pt x="43651" y="234417"/>
                  <a:pt x="64654" y="240145"/>
                </a:cubicBezTo>
                <a:cubicBezTo>
                  <a:pt x="77938" y="243768"/>
                  <a:pt x="87862" y="257702"/>
                  <a:pt x="101600" y="258618"/>
                </a:cubicBezTo>
                <a:cubicBezTo>
                  <a:pt x="135531" y="260880"/>
                  <a:pt x="169333" y="252461"/>
                  <a:pt x="203200" y="249382"/>
                </a:cubicBezTo>
                <a:cubicBezTo>
                  <a:pt x="212436" y="240146"/>
                  <a:pt x="222547" y="231708"/>
                  <a:pt x="230909" y="221673"/>
                </a:cubicBezTo>
                <a:cubicBezTo>
                  <a:pt x="238016" y="213145"/>
                  <a:pt x="240288" y="200330"/>
                  <a:pt x="249382" y="193964"/>
                </a:cubicBezTo>
                <a:cubicBezTo>
                  <a:pt x="271941" y="178172"/>
                  <a:pt x="300359" y="172293"/>
                  <a:pt x="323272" y="157018"/>
                </a:cubicBezTo>
                <a:lnTo>
                  <a:pt x="350982" y="138545"/>
                </a:lnTo>
                <a:cubicBezTo>
                  <a:pt x="391630" y="77571"/>
                  <a:pt x="344435" y="132902"/>
                  <a:pt x="461818" y="101600"/>
                </a:cubicBezTo>
                <a:cubicBezTo>
                  <a:pt x="479164" y="96974"/>
                  <a:pt x="491943" y="81919"/>
                  <a:pt x="508000" y="73891"/>
                </a:cubicBezTo>
                <a:cubicBezTo>
                  <a:pt x="516708" y="69537"/>
                  <a:pt x="526473" y="67734"/>
                  <a:pt x="535709" y="64655"/>
                </a:cubicBezTo>
                <a:cubicBezTo>
                  <a:pt x="597308" y="18454"/>
                  <a:pt x="545703" y="48301"/>
                  <a:pt x="628072" y="27709"/>
                </a:cubicBezTo>
                <a:cubicBezTo>
                  <a:pt x="646963" y="22986"/>
                  <a:pt x="665018" y="15394"/>
                  <a:pt x="683491" y="9236"/>
                </a:cubicBezTo>
                <a:lnTo>
                  <a:pt x="711200" y="0"/>
                </a:lnTo>
                <a:cubicBezTo>
                  <a:pt x="864558" y="19170"/>
                  <a:pt x="832203" y="-20866"/>
                  <a:pt x="886691" y="55418"/>
                </a:cubicBezTo>
                <a:cubicBezTo>
                  <a:pt x="893143" y="64451"/>
                  <a:pt x="899006" y="73891"/>
                  <a:pt x="905163" y="83127"/>
                </a:cubicBezTo>
                <a:cubicBezTo>
                  <a:pt x="908242" y="126230"/>
                  <a:pt x="901511" y="171190"/>
                  <a:pt x="914400" y="212436"/>
                </a:cubicBezTo>
                <a:cubicBezTo>
                  <a:pt x="918507" y="225578"/>
                  <a:pt x="941609" y="221173"/>
                  <a:pt x="951345" y="230909"/>
                </a:cubicBezTo>
                <a:cubicBezTo>
                  <a:pt x="961081" y="240645"/>
                  <a:pt x="963660" y="255540"/>
                  <a:pt x="969818" y="267855"/>
                </a:cubicBezTo>
                <a:cubicBezTo>
                  <a:pt x="966739" y="329431"/>
                  <a:pt x="970718" y="391768"/>
                  <a:pt x="960582" y="452582"/>
                </a:cubicBezTo>
                <a:cubicBezTo>
                  <a:pt x="958051" y="467767"/>
                  <a:pt x="940629" y="476230"/>
                  <a:pt x="932872" y="489527"/>
                </a:cubicBezTo>
                <a:cubicBezTo>
                  <a:pt x="918997" y="513313"/>
                  <a:pt x="908242" y="538788"/>
                  <a:pt x="895927" y="563418"/>
                </a:cubicBezTo>
                <a:cubicBezTo>
                  <a:pt x="891573" y="572126"/>
                  <a:pt x="891045" y="582419"/>
                  <a:pt x="886691" y="591127"/>
                </a:cubicBezTo>
                <a:cubicBezTo>
                  <a:pt x="881727" y="601056"/>
                  <a:pt x="874376" y="609600"/>
                  <a:pt x="868218" y="618836"/>
                </a:cubicBezTo>
                <a:cubicBezTo>
                  <a:pt x="865139" y="698885"/>
                  <a:pt x="864311" y="779052"/>
                  <a:pt x="858982" y="858982"/>
                </a:cubicBezTo>
                <a:cubicBezTo>
                  <a:pt x="858016" y="873474"/>
                  <a:pt x="845604" y="908349"/>
                  <a:pt x="840509" y="923636"/>
                </a:cubicBezTo>
                <a:cubicBezTo>
                  <a:pt x="843588" y="945188"/>
                  <a:pt x="838207" y="969830"/>
                  <a:pt x="849745" y="988291"/>
                </a:cubicBezTo>
                <a:cubicBezTo>
                  <a:pt x="856473" y="999056"/>
                  <a:pt x="874805" y="993070"/>
                  <a:pt x="886691" y="997527"/>
                </a:cubicBezTo>
                <a:cubicBezTo>
                  <a:pt x="1000222" y="1040101"/>
                  <a:pt x="793605" y="1007873"/>
                  <a:pt x="1071418" y="1025236"/>
                </a:cubicBezTo>
                <a:cubicBezTo>
                  <a:pt x="1120395" y="1074213"/>
                  <a:pt x="1075288" y="1034947"/>
                  <a:pt x="1136072" y="1071418"/>
                </a:cubicBezTo>
                <a:cubicBezTo>
                  <a:pt x="1257070" y="1144017"/>
                  <a:pt x="1126615" y="1075926"/>
                  <a:pt x="1246909" y="1136073"/>
                </a:cubicBezTo>
                <a:cubicBezTo>
                  <a:pt x="1249988" y="1145309"/>
                  <a:pt x="1253470" y="1154421"/>
                  <a:pt x="1256145" y="1163782"/>
                </a:cubicBezTo>
                <a:cubicBezTo>
                  <a:pt x="1259632" y="1175988"/>
                  <a:pt x="1255227" y="1193111"/>
                  <a:pt x="1265382" y="1200727"/>
                </a:cubicBezTo>
                <a:cubicBezTo>
                  <a:pt x="1273171" y="1206568"/>
                  <a:pt x="1283855" y="1194570"/>
                  <a:pt x="1293091" y="1191491"/>
                </a:cubicBezTo>
                <a:lnTo>
                  <a:pt x="1311563" y="1154545"/>
                </a:lnTo>
              </a:path>
            </a:pathLst>
          </a:custGeom>
          <a:noFill/>
          <a:ln w="57150">
            <a:solidFill>
              <a:srgbClr val="3333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Text Box 6"/>
          <p:cNvSpPr txBox="1">
            <a:spLocks noChangeArrowheads="1"/>
          </p:cNvSpPr>
          <p:nvPr/>
        </p:nvSpPr>
        <p:spPr bwMode="auto">
          <a:xfrm rot="1693480">
            <a:off x="9729080" y="3016994"/>
            <a:ext cx="1481285" cy="307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50000"/>
              </a:spcBef>
              <a:buFontTx/>
              <a:buNone/>
            </a:pPr>
            <a:r>
              <a:rPr lang="en-US" altLang="en-US" sz="1400" b="1" i="1" dirty="0" err="1" smtClean="0">
                <a:solidFill>
                  <a:srgbClr val="333399"/>
                </a:solidFill>
                <a:latin typeface="Times New Roman" panose="02020603050405020304" pitchFamily="18" charset="0"/>
              </a:rPr>
              <a:t>Sông</a:t>
            </a:r>
            <a:r>
              <a:rPr lang="en-US" altLang="en-US" sz="1400" b="1" i="1" dirty="0" smtClean="0">
                <a:solidFill>
                  <a:srgbClr val="333399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1400" b="1" i="1" dirty="0" err="1" smtClean="0">
                <a:solidFill>
                  <a:srgbClr val="333399"/>
                </a:solidFill>
                <a:latin typeface="Times New Roman" panose="02020603050405020304" pitchFamily="18" charset="0"/>
              </a:rPr>
              <a:t>Vôn</a:t>
            </a:r>
            <a:r>
              <a:rPr lang="en-US" altLang="en-US" sz="1400" b="1" i="1" dirty="0" smtClean="0">
                <a:solidFill>
                  <a:srgbClr val="333399"/>
                </a:solidFill>
                <a:latin typeface="Times New Roman" panose="02020603050405020304" pitchFamily="18" charset="0"/>
              </a:rPr>
              <a:t> -</a:t>
            </a:r>
            <a:r>
              <a:rPr lang="en-US" altLang="en-US" sz="1400" b="1" i="1" dirty="0" err="1" smtClean="0">
                <a:solidFill>
                  <a:srgbClr val="333399"/>
                </a:solidFill>
                <a:latin typeface="Times New Roman" panose="02020603050405020304" pitchFamily="18" charset="0"/>
              </a:rPr>
              <a:t>ga</a:t>
            </a:r>
            <a:endParaRPr lang="en-US" altLang="en-US" sz="1400" b="1" i="1" dirty="0">
              <a:solidFill>
                <a:srgbClr val="333399"/>
              </a:solidFill>
              <a:latin typeface="Times New Roman" panose="02020603050405020304" pitchFamily="18" charset="0"/>
            </a:endParaRPr>
          </a:p>
        </p:txBody>
      </p:sp>
      <p:sp>
        <p:nvSpPr>
          <p:cNvPr id="25" name="Rectangle 24"/>
          <p:cNvSpPr/>
          <p:nvPr/>
        </p:nvSpPr>
        <p:spPr>
          <a:xfrm>
            <a:off x="256507" y="3916218"/>
            <a:ext cx="5167442" cy="1081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20000"/>
              </a:lnSpc>
              <a:defRPr/>
            </a:pPr>
            <a:r>
              <a:rPr lang="en-US" sz="28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+ Cho </a:t>
            </a:r>
            <a:r>
              <a:rPr lang="en-US" sz="28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viết</a:t>
            </a:r>
            <a:r>
              <a:rPr lang="en-US" sz="28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28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sông</a:t>
            </a:r>
            <a:r>
              <a:rPr lang="en-US" sz="28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28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Vôn-ga</a:t>
            </a:r>
            <a:r>
              <a:rPr lang="en-US" sz="28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Đa-nuýp</a:t>
            </a:r>
            <a:r>
              <a:rPr lang="en-US" sz="28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Rai-</a:t>
            </a:r>
            <a:r>
              <a:rPr lang="en-US" sz="28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nơ</a:t>
            </a:r>
            <a:r>
              <a:rPr lang="en-US" sz="28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chảy</a:t>
            </a:r>
            <a:r>
              <a:rPr lang="en-US" sz="28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ra</a:t>
            </a:r>
            <a:r>
              <a:rPr lang="en-US" sz="28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biển</a:t>
            </a:r>
            <a:r>
              <a:rPr lang="en-US" sz="28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nào</a:t>
            </a:r>
            <a:r>
              <a:rPr lang="en-US" sz="28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en-US" sz="2800" dirty="0">
              <a:solidFill>
                <a:srgbClr val="C00000"/>
              </a:solidFill>
              <a:latin typeface="Times New Roman" pitchFamily="18" charset="0"/>
              <a:ea typeface="Calibri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52466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6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1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2" grpId="0"/>
      <p:bldP spid="14" grpId="0" animBg="1"/>
      <p:bldP spid="17" grpId="0"/>
      <p:bldP spid="19" grpId="0" animBg="1"/>
      <p:bldP spid="20" grpId="0"/>
      <p:bldP spid="23" grpId="0" animBg="1"/>
      <p:bldP spid="24" grpId="0"/>
      <p:bldP spid="25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09192" y="569516"/>
            <a:ext cx="7542509" cy="58794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67850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Box 5"/>
          <p:cNvSpPr txBox="1">
            <a:spLocks noChangeArrowheads="1"/>
          </p:cNvSpPr>
          <p:nvPr/>
        </p:nvSpPr>
        <p:spPr bwMode="auto">
          <a:xfrm>
            <a:off x="1288016" y="41946"/>
            <a:ext cx="10063475" cy="52322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/>
          <a:extLst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lvl1pPr>
              <a:defRPr sz="2800" b="1" i="1" u="sng">
                <a:solidFill>
                  <a:srgbClr val="090703"/>
                </a:solidFill>
                <a:latin typeface="VNI-Times" pitchFamily="2" charset="0"/>
              </a:defRPr>
            </a:lvl1pPr>
            <a:lvl2pPr marL="742950" indent="-285750">
              <a:defRPr sz="2800" b="1" i="1" u="sng">
                <a:solidFill>
                  <a:srgbClr val="090703"/>
                </a:solidFill>
                <a:latin typeface="VNI-Times" pitchFamily="2" charset="0"/>
              </a:defRPr>
            </a:lvl2pPr>
            <a:lvl3pPr marL="1143000" indent="-228600">
              <a:defRPr sz="2800" b="1" i="1" u="sng">
                <a:solidFill>
                  <a:srgbClr val="090703"/>
                </a:solidFill>
                <a:latin typeface="VNI-Times" pitchFamily="2" charset="0"/>
              </a:defRPr>
            </a:lvl3pPr>
            <a:lvl4pPr marL="1600200" indent="-228600">
              <a:defRPr sz="2800" b="1" i="1" u="sng">
                <a:solidFill>
                  <a:srgbClr val="090703"/>
                </a:solidFill>
                <a:latin typeface="VNI-Times" pitchFamily="2" charset="0"/>
              </a:defRPr>
            </a:lvl4pPr>
            <a:lvl5pPr marL="2057400" indent="-228600">
              <a:defRPr sz="2800" b="1" i="1" u="sng">
                <a:solidFill>
                  <a:srgbClr val="090703"/>
                </a:solidFill>
                <a:latin typeface="VNI-Times" pitchFamily="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 u="sng">
                <a:solidFill>
                  <a:srgbClr val="090703"/>
                </a:solidFill>
                <a:latin typeface="VNI-Times" pitchFamily="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 u="sng">
                <a:solidFill>
                  <a:srgbClr val="090703"/>
                </a:solidFill>
                <a:latin typeface="VNI-Times" pitchFamily="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 u="sng">
                <a:solidFill>
                  <a:srgbClr val="090703"/>
                </a:solidFill>
                <a:latin typeface="VNI-Times" pitchFamily="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 u="sng">
                <a:solidFill>
                  <a:srgbClr val="090703"/>
                </a:solidFill>
                <a:latin typeface="VNI-Times" pitchFamily="2" charset="0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75000"/>
                  </a:srgbClr>
                </a:solidFill>
                <a:effectLst/>
                <a:uLnTx/>
                <a:uFillTx/>
                <a:latin typeface="Tahoma" pitchFamily="34" charset="0"/>
                <a:ea typeface="+mn-ea"/>
                <a:cs typeface="+mn-cs"/>
              </a:rPr>
              <a:t>BÀI </a:t>
            </a:r>
            <a:r>
              <a:rPr kumimoji="0" 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4472C4">
                    <a:lumMod val="75000"/>
                  </a:srgbClr>
                </a:solidFill>
                <a:effectLst/>
                <a:uLnTx/>
                <a:uFillTx/>
                <a:latin typeface="Tahoma" pitchFamily="34" charset="0"/>
                <a:ea typeface="+mn-ea"/>
                <a:cs typeface="+mn-cs"/>
              </a:rPr>
              <a:t>1. 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75000"/>
                  </a:srgbClr>
                </a:solidFill>
                <a:effectLst/>
                <a:uLnTx/>
                <a:uFillTx/>
                <a:latin typeface="Tahoma" pitchFamily="34" charset="0"/>
                <a:ea typeface="+mn-ea"/>
                <a:cs typeface="+mn-cs"/>
              </a:rPr>
              <a:t>VỊ TRÍ ĐỊA LÍ, ĐẶC ĐIỂM, TỰ NHIÊN CHÂU </a:t>
            </a:r>
            <a:r>
              <a:rPr kumimoji="0" 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4472C4">
                    <a:lumMod val="75000"/>
                  </a:srgbClr>
                </a:solidFill>
                <a:effectLst/>
                <a:uLnTx/>
                <a:uFillTx/>
                <a:latin typeface="Tahoma" pitchFamily="34" charset="0"/>
                <a:ea typeface="+mn-ea"/>
                <a:cs typeface="+mn-cs"/>
              </a:rPr>
              <a:t>ÂU.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srgbClr val="4472C4">
                  <a:lumMod val="75000"/>
                </a:srgbClr>
              </a:solidFill>
              <a:effectLst/>
              <a:uLnTx/>
              <a:uFillTx/>
              <a:latin typeface="Tahoma" pitchFamily="34" charset="0"/>
              <a:ea typeface="+mn-ea"/>
              <a:cs typeface="+mn-cs"/>
            </a:endParaRPr>
          </a:p>
        </p:txBody>
      </p:sp>
      <p:sp>
        <p:nvSpPr>
          <p:cNvPr id="8" name="Rectangle 3"/>
          <p:cNvSpPr>
            <a:spLocks noChangeArrowheads="1"/>
          </p:cNvSpPr>
          <p:nvPr/>
        </p:nvSpPr>
        <p:spPr bwMode="auto">
          <a:xfrm>
            <a:off x="101856" y="977653"/>
            <a:ext cx="2204229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/>
          <a:p>
            <a:pPr marL="0" marR="0" lvl="0" indent="0" algn="ctr" defTabSz="914400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66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a. Địa hình</a:t>
            </a:r>
            <a:endParaRPr kumimoji="0" lang="nl-NL" sz="2800" b="1" i="0" u="none" strike="noStrike" kern="1200" cap="none" spc="0" normalizeH="0" baseline="0" noProof="0" dirty="0">
              <a:ln>
                <a:noFill/>
              </a:ln>
              <a:solidFill>
                <a:srgbClr val="006600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9" name="Rectangle 3"/>
          <p:cNvSpPr>
            <a:spLocks noChangeArrowheads="1"/>
          </p:cNvSpPr>
          <p:nvPr/>
        </p:nvSpPr>
        <p:spPr bwMode="auto">
          <a:xfrm>
            <a:off x="75638" y="1407029"/>
            <a:ext cx="2204229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/>
          <a:p>
            <a:pPr marL="0" marR="0" lvl="0" indent="0" algn="ctr" defTabSz="914400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66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b. Khí hậu</a:t>
            </a:r>
            <a:endParaRPr kumimoji="0" lang="nl-NL" sz="2800" b="1" i="0" u="none" strike="noStrike" kern="1200" cap="none" spc="0" normalizeH="0" baseline="0" noProof="0" dirty="0">
              <a:ln>
                <a:noFill/>
              </a:ln>
              <a:solidFill>
                <a:srgbClr val="006600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75638" y="565166"/>
            <a:ext cx="533896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2. </a:t>
            </a:r>
            <a:r>
              <a:rPr kumimoji="0" lang="en-US" sz="28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Đặc</a:t>
            </a:r>
            <a:r>
              <a:rPr kumimoji="0" 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điểm</a:t>
            </a:r>
            <a:r>
              <a:rPr kumimoji="0" 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tự</a:t>
            </a:r>
            <a:r>
              <a:rPr kumimoji="0" 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nhiên</a:t>
            </a:r>
            <a:r>
              <a:rPr kumimoji="0" 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: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11" name="Rectangle 3"/>
          <p:cNvSpPr>
            <a:spLocks noChangeArrowheads="1"/>
          </p:cNvSpPr>
          <p:nvPr/>
        </p:nvSpPr>
        <p:spPr bwMode="auto">
          <a:xfrm>
            <a:off x="185901" y="1819516"/>
            <a:ext cx="2204229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/>
          <a:p>
            <a:pPr marL="0" marR="0" lvl="0" indent="0" algn="ctr" defTabSz="914400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2800" b="1" i="0" u="none" strike="noStrike" kern="1200" cap="none" spc="0" normalizeH="0" baseline="0" noProof="0" dirty="0">
                <a:ln>
                  <a:noFill/>
                </a:ln>
                <a:solidFill>
                  <a:srgbClr val="0066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c</a:t>
            </a:r>
            <a:r>
              <a:rPr kumimoji="0" lang="nl-NL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66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. Sông ngòi</a:t>
            </a:r>
            <a:endParaRPr kumimoji="0" lang="nl-NL" sz="2800" b="1" i="0" u="none" strike="noStrike" kern="1200" cap="none" spc="0" normalizeH="0" baseline="0" noProof="0" dirty="0">
              <a:ln>
                <a:noFill/>
              </a:ln>
              <a:solidFill>
                <a:srgbClr val="006600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6131067" y="849953"/>
            <a:ext cx="5357659" cy="21605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1" u="none" strike="noStrike" kern="1200" cap="none" spc="0" normalizeH="0" baseline="0" noProof="0" dirty="0">
                <a:ln>
                  <a:noFill/>
                </a:ln>
                <a:solidFill>
                  <a:srgbClr val="3366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- </a:t>
            </a:r>
            <a:r>
              <a:rPr lang="en-US" sz="2800" b="1" i="1" dirty="0" err="1" smtClean="0">
                <a:solidFill>
                  <a:srgbClr val="336600"/>
                </a:solidFill>
                <a:latin typeface="Times New Roman" pitchFamily="18" charset="0"/>
                <a:cs typeface="Times New Roman" pitchFamily="18" charset="0"/>
              </a:rPr>
              <a:t>Đọc</a:t>
            </a:r>
            <a:r>
              <a:rPr lang="en-US" sz="2800" b="1" i="1" dirty="0" smtClean="0">
                <a:solidFill>
                  <a:srgbClr val="33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 smtClean="0">
                <a:solidFill>
                  <a:srgbClr val="336600"/>
                </a:solidFill>
                <a:latin typeface="Times New Roman" pitchFamily="18" charset="0"/>
                <a:cs typeface="Times New Roman" pitchFamily="18" charset="0"/>
              </a:rPr>
              <a:t>thông</a:t>
            </a:r>
            <a:r>
              <a:rPr lang="en-US" sz="2800" b="1" i="1" dirty="0" smtClean="0">
                <a:solidFill>
                  <a:srgbClr val="336600"/>
                </a:solidFill>
                <a:latin typeface="Times New Roman" pitchFamily="18" charset="0"/>
                <a:cs typeface="Times New Roman" pitchFamily="18" charset="0"/>
              </a:rPr>
              <a:t> tin </a:t>
            </a:r>
            <a:r>
              <a:rPr lang="en-US" sz="2800" b="1" i="1" dirty="0" err="1" smtClean="0">
                <a:solidFill>
                  <a:srgbClr val="336600"/>
                </a:solidFill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2800" b="1" i="1" dirty="0" smtClean="0">
                <a:solidFill>
                  <a:srgbClr val="33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 smtClean="0">
                <a:solidFill>
                  <a:srgbClr val="336600"/>
                </a:solidFill>
                <a:latin typeface="Times New Roman" pitchFamily="18" charset="0"/>
                <a:cs typeface="Times New Roman" pitchFamily="18" charset="0"/>
              </a:rPr>
              <a:t>quan</a:t>
            </a:r>
            <a:r>
              <a:rPr lang="en-US" sz="2800" b="1" i="1" dirty="0" smtClean="0">
                <a:solidFill>
                  <a:srgbClr val="33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 smtClean="0">
                <a:solidFill>
                  <a:srgbClr val="336600"/>
                </a:solidFill>
                <a:latin typeface="Times New Roman" pitchFamily="18" charset="0"/>
                <a:cs typeface="Times New Roman" pitchFamily="18" charset="0"/>
              </a:rPr>
              <a:t>sát</a:t>
            </a:r>
            <a:r>
              <a:rPr lang="en-US" sz="2800" b="1" i="1" dirty="0" smtClean="0">
                <a:solidFill>
                  <a:srgbClr val="33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 smtClean="0">
                <a:solidFill>
                  <a:srgbClr val="336600"/>
                </a:solidFill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2800" b="1" i="1" dirty="0" smtClean="0">
                <a:solidFill>
                  <a:srgbClr val="33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 smtClean="0">
                <a:solidFill>
                  <a:srgbClr val="336600"/>
                </a:solidFill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sz="2800" b="1" i="1" dirty="0" smtClean="0">
                <a:solidFill>
                  <a:srgbClr val="33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 smtClean="0">
                <a:solidFill>
                  <a:srgbClr val="336600"/>
                </a:solidFill>
                <a:latin typeface="Times New Roman" pitchFamily="18" charset="0"/>
                <a:cs typeface="Times New Roman" pitchFamily="18" charset="0"/>
              </a:rPr>
              <a:t>ảnh</a:t>
            </a:r>
            <a:r>
              <a:rPr lang="en-US" sz="2800" b="1" i="1" dirty="0" smtClean="0">
                <a:solidFill>
                  <a:srgbClr val="33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 smtClean="0">
                <a:solidFill>
                  <a:srgbClr val="336600"/>
                </a:solidFill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2800" b="1" i="1" dirty="0" smtClean="0">
                <a:solidFill>
                  <a:srgbClr val="33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 smtClean="0">
                <a:solidFill>
                  <a:srgbClr val="336600"/>
                </a:solidFill>
                <a:latin typeface="Times New Roman" pitchFamily="18" charset="0"/>
                <a:cs typeface="Times New Roman" pitchFamily="18" charset="0"/>
              </a:rPr>
              <a:t>mục</a:t>
            </a:r>
            <a:r>
              <a:rPr lang="en-US" sz="2800" b="1" i="1" dirty="0" smtClean="0">
                <a:solidFill>
                  <a:srgbClr val="336600"/>
                </a:solidFill>
                <a:latin typeface="Times New Roman" pitchFamily="18" charset="0"/>
                <a:cs typeface="Times New Roman" pitchFamily="18" charset="0"/>
              </a:rPr>
              <a:t> d, </a:t>
            </a:r>
            <a:r>
              <a:rPr lang="en-US" sz="2800" b="1" i="1" dirty="0" err="1" smtClean="0">
                <a:solidFill>
                  <a:srgbClr val="336600"/>
                </a:solidFill>
                <a:latin typeface="Times New Roman" pitchFamily="18" charset="0"/>
                <a:cs typeface="Times New Roman" pitchFamily="18" charset="0"/>
              </a:rPr>
              <a:t>hãy</a:t>
            </a:r>
            <a:r>
              <a:rPr lang="en-US" sz="2800" b="1" i="1" dirty="0" smtClean="0">
                <a:solidFill>
                  <a:srgbClr val="336600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0" marR="0" lvl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 </a:t>
            </a:r>
            <a:r>
              <a:rPr kumimoji="0" lang="en-US" sz="28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Trình</a:t>
            </a:r>
            <a:r>
              <a:rPr kumimoji="0" lang="en-US" sz="2800" b="0" i="0" u="none" strike="noStrike" kern="1200" cap="none" spc="0" normalizeH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800" b="0" i="0" u="none" strike="noStrike" kern="1200" cap="none" spc="0" normalizeH="0" noProof="0" dirty="0" err="1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bày</a:t>
            </a:r>
            <a:r>
              <a:rPr kumimoji="0" lang="en-US" sz="2800" b="0" i="0" u="none" strike="noStrike" kern="1200" cap="none" spc="0" normalizeH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800" b="0" i="0" u="none" strike="noStrike" kern="1200" cap="none" spc="0" normalizeH="0" noProof="0" dirty="0" err="1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đặc</a:t>
            </a:r>
            <a:r>
              <a:rPr kumimoji="0" lang="en-US" sz="2800" b="0" i="0" u="none" strike="noStrike" kern="1200" cap="none" spc="0" normalizeH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800" b="0" i="0" u="none" strike="noStrike" kern="1200" cap="none" spc="0" normalizeH="0" noProof="0" dirty="0" err="1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điểm</a:t>
            </a:r>
            <a:r>
              <a:rPr kumimoji="0" lang="en-US" sz="2800" b="0" i="0" u="none" strike="noStrike" kern="1200" cap="none" spc="0" normalizeH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800" b="0" i="0" u="none" strike="noStrike" kern="1200" cap="none" spc="0" normalizeH="0" noProof="0" dirty="0" err="1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các</a:t>
            </a:r>
            <a:r>
              <a:rPr kumimoji="0" lang="en-US" sz="2800" b="0" i="0" u="none" strike="noStrike" kern="1200" cap="none" spc="0" normalizeH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800" b="0" i="0" u="none" strike="noStrike" kern="1200" cap="none" spc="0" normalizeH="0" noProof="0" dirty="0" err="1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đới</a:t>
            </a:r>
            <a:r>
              <a:rPr kumimoji="0" lang="en-US" sz="2800" b="0" i="0" u="none" strike="noStrike" kern="1200" cap="none" spc="0" normalizeH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800" b="0" i="0" u="none" strike="noStrike" kern="1200" cap="none" spc="0" normalizeH="0" noProof="0" dirty="0" err="1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thiên</a:t>
            </a:r>
            <a:r>
              <a:rPr kumimoji="0" lang="en-US" sz="2800" b="0" i="0" u="none" strike="noStrike" kern="1200" cap="none" spc="0" normalizeH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800" b="0" i="0" u="none" strike="noStrike" kern="1200" cap="none" spc="0" normalizeH="0" noProof="0" dirty="0" err="1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nhiên</a:t>
            </a:r>
            <a:r>
              <a:rPr kumimoji="0" lang="en-US" sz="2800" b="0" i="0" u="none" strike="noStrike" kern="1200" cap="none" spc="0" normalizeH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ở </a:t>
            </a:r>
            <a:r>
              <a:rPr kumimoji="0" lang="en-US" sz="2800" b="0" i="0" u="none" strike="noStrike" kern="1200" cap="none" spc="0" normalizeH="0" noProof="0" dirty="0" err="1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châu</a:t>
            </a:r>
            <a:r>
              <a:rPr kumimoji="0" lang="en-US" sz="2800" b="0" i="0" u="none" strike="noStrike" kern="1200" cap="none" spc="0" normalizeH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800" b="0" i="0" u="none" strike="noStrike" kern="1200" cap="none" spc="0" normalizeH="0" noProof="0" dirty="0" err="1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Âu</a:t>
            </a:r>
            <a:r>
              <a:rPr kumimoji="0" lang="en-US" sz="2800" b="0" i="0" u="none" strike="noStrike" kern="1200" cap="none" spc="0" normalizeH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.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Times New Roman" pitchFamily="18" charset="0"/>
              <a:ea typeface="Calibri"/>
              <a:cs typeface="Times New Roman" pitchFamily="18" charset="0"/>
            </a:endParaRPr>
          </a:p>
        </p:txBody>
      </p:sp>
      <p:sp>
        <p:nvSpPr>
          <p:cNvPr id="21" name="Rectangle 3"/>
          <p:cNvSpPr>
            <a:spLocks noChangeArrowheads="1"/>
          </p:cNvSpPr>
          <p:nvPr/>
        </p:nvSpPr>
        <p:spPr bwMode="auto">
          <a:xfrm>
            <a:off x="10697" y="2342736"/>
            <a:ext cx="3373259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/>
          <a:p>
            <a:pPr marL="0" marR="0" lvl="0" indent="0" algn="ctr" defTabSz="914400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l-NL" sz="28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d</a:t>
            </a:r>
            <a:r>
              <a:rPr kumimoji="0" lang="nl-NL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66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. Đới</a:t>
            </a:r>
            <a:r>
              <a:rPr kumimoji="0" lang="nl-NL" sz="2800" b="1" i="0" u="none" strike="noStrike" kern="1200" cap="none" spc="0" normalizeH="0" noProof="0" dirty="0" smtClean="0">
                <a:ln>
                  <a:noFill/>
                </a:ln>
                <a:solidFill>
                  <a:srgbClr val="0066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thiên nhiên</a:t>
            </a:r>
            <a:endParaRPr kumimoji="0" lang="nl-NL" sz="2800" b="1" i="0" u="none" strike="noStrike" kern="1200" cap="none" spc="0" normalizeH="0" baseline="0" noProof="0" dirty="0">
              <a:ln>
                <a:noFill/>
              </a:ln>
              <a:solidFill>
                <a:srgbClr val="006600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pic>
        <p:nvPicPr>
          <p:cNvPr id="22" name="Picture 2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7408" y="3010544"/>
            <a:ext cx="11451919" cy="37430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44575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1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413886" y="37437"/>
            <a:ext cx="11444437" cy="3242269"/>
            <a:chOff x="451327" y="134754"/>
            <a:chExt cx="10829627" cy="3242269"/>
          </a:xfrm>
        </p:grpSpPr>
        <p:pic>
          <p:nvPicPr>
            <p:cNvPr id="4" name="Picture 3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51327" y="134754"/>
              <a:ext cx="5130473" cy="3242269"/>
            </a:xfrm>
            <a:prstGeom prst="rect">
              <a:avLst/>
            </a:prstGeom>
          </p:spPr>
        </p:pic>
        <p:sp>
          <p:nvSpPr>
            <p:cNvPr id="9" name="TextBox 8"/>
            <p:cNvSpPr txBox="1"/>
            <p:nvPr/>
          </p:nvSpPr>
          <p:spPr>
            <a:xfrm>
              <a:off x="451327" y="2871332"/>
              <a:ext cx="1311075" cy="369332"/>
            </a:xfrm>
            <a:prstGeom prst="rect">
              <a:avLst/>
            </a:prstGeom>
            <a:solidFill>
              <a:schemeClr val="accent5">
                <a:lumMod val="50000"/>
              </a:schemeClr>
            </a:solidFill>
          </p:spPr>
          <p:txBody>
            <a:bodyPr wrap="square" rtlCol="0">
              <a:spAutoFit/>
            </a:bodyPr>
            <a:lstStyle/>
            <a:p>
              <a:r>
                <a:rPr lang="en-US" dirty="0" err="1" smtClean="0">
                  <a:solidFill>
                    <a:srgbClr val="FFFF00"/>
                  </a:solidFill>
                </a:rPr>
                <a:t>Đài</a:t>
              </a:r>
              <a:r>
                <a:rPr lang="en-US" dirty="0" smtClean="0">
                  <a:solidFill>
                    <a:srgbClr val="FFFF00"/>
                  </a:solidFill>
                </a:rPr>
                <a:t> </a:t>
              </a:r>
              <a:r>
                <a:rPr lang="en-US" dirty="0" err="1" smtClean="0">
                  <a:solidFill>
                    <a:srgbClr val="FFFF00"/>
                  </a:solidFill>
                </a:rPr>
                <a:t>nguyên</a:t>
              </a:r>
              <a:endParaRPr lang="en-US" dirty="0">
                <a:solidFill>
                  <a:srgbClr val="FFFF00"/>
                </a:solidFill>
              </a:endParaRPr>
            </a:p>
          </p:txBody>
        </p:sp>
        <p:grpSp>
          <p:nvGrpSpPr>
            <p:cNvPr id="2" name="Group 1"/>
            <p:cNvGrpSpPr/>
            <p:nvPr/>
          </p:nvGrpSpPr>
          <p:grpSpPr>
            <a:xfrm>
              <a:off x="5869324" y="134754"/>
              <a:ext cx="5411630" cy="3242269"/>
              <a:chOff x="5869324" y="134754"/>
              <a:chExt cx="5411630" cy="3242269"/>
            </a:xfrm>
          </p:grpSpPr>
          <p:pic>
            <p:nvPicPr>
              <p:cNvPr id="5" name="Picture 4"/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5869324" y="134754"/>
                <a:ext cx="5411630" cy="3242269"/>
              </a:xfrm>
              <a:prstGeom prst="rect">
                <a:avLst/>
              </a:prstGeom>
            </p:spPr>
          </p:pic>
          <p:sp>
            <p:nvSpPr>
              <p:cNvPr id="10" name="TextBox 9"/>
              <p:cNvSpPr txBox="1"/>
              <p:nvPr/>
            </p:nvSpPr>
            <p:spPr>
              <a:xfrm>
                <a:off x="5869324" y="3007691"/>
                <a:ext cx="2301012" cy="369332"/>
              </a:xfrm>
              <a:prstGeom prst="rect">
                <a:avLst/>
              </a:prstGeom>
              <a:solidFill>
                <a:schemeClr val="accent5">
                  <a:lumMod val="50000"/>
                </a:schemeClr>
              </a:solidFill>
            </p:spPr>
            <p:txBody>
              <a:bodyPr wrap="square" rtlCol="0">
                <a:spAutoFit/>
              </a:bodyPr>
              <a:lstStyle/>
              <a:p>
                <a:r>
                  <a:rPr lang="en-US" dirty="0" err="1" smtClean="0">
                    <a:solidFill>
                      <a:srgbClr val="FFFF00"/>
                    </a:solidFill>
                  </a:rPr>
                  <a:t>Thảo</a:t>
                </a:r>
                <a:r>
                  <a:rPr lang="en-US" dirty="0" smtClean="0">
                    <a:solidFill>
                      <a:srgbClr val="FFFF00"/>
                    </a:solidFill>
                  </a:rPr>
                  <a:t> </a:t>
                </a:r>
                <a:r>
                  <a:rPr lang="en-US" dirty="0" err="1" smtClean="0">
                    <a:solidFill>
                      <a:srgbClr val="FFFF00"/>
                    </a:solidFill>
                  </a:rPr>
                  <a:t>nguyên</a:t>
                </a:r>
                <a:r>
                  <a:rPr lang="en-US" dirty="0" smtClean="0">
                    <a:solidFill>
                      <a:srgbClr val="FFFF00"/>
                    </a:solidFill>
                  </a:rPr>
                  <a:t> </a:t>
                </a:r>
                <a:r>
                  <a:rPr lang="en-US" dirty="0" err="1" smtClean="0">
                    <a:solidFill>
                      <a:srgbClr val="FFFF00"/>
                    </a:solidFill>
                  </a:rPr>
                  <a:t>ôn</a:t>
                </a:r>
                <a:r>
                  <a:rPr lang="en-US" dirty="0" smtClean="0">
                    <a:solidFill>
                      <a:srgbClr val="FFFF00"/>
                    </a:solidFill>
                  </a:rPr>
                  <a:t> </a:t>
                </a:r>
                <a:r>
                  <a:rPr lang="en-US" dirty="0" err="1" smtClean="0">
                    <a:solidFill>
                      <a:srgbClr val="FFFF00"/>
                    </a:solidFill>
                  </a:rPr>
                  <a:t>đới</a:t>
                </a:r>
                <a:endParaRPr lang="en-US" dirty="0">
                  <a:solidFill>
                    <a:srgbClr val="FFFF00"/>
                  </a:solidFill>
                </a:endParaRPr>
              </a:p>
            </p:txBody>
          </p:sp>
        </p:grpSp>
      </p:grpSp>
      <p:grpSp>
        <p:nvGrpSpPr>
          <p:cNvPr id="6" name="Group 5"/>
          <p:cNvGrpSpPr/>
          <p:nvPr/>
        </p:nvGrpSpPr>
        <p:grpSpPr>
          <a:xfrm>
            <a:off x="413886" y="3377023"/>
            <a:ext cx="5663973" cy="3416968"/>
            <a:chOff x="451328" y="3301465"/>
            <a:chExt cx="5130472" cy="3416968"/>
          </a:xfrm>
        </p:grpSpPr>
        <p:pic>
          <p:nvPicPr>
            <p:cNvPr id="7" name="Picture 6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51328" y="3301465"/>
              <a:ext cx="5130472" cy="3416968"/>
            </a:xfrm>
            <a:prstGeom prst="rect">
              <a:avLst/>
            </a:prstGeom>
          </p:spPr>
        </p:pic>
        <p:sp>
          <p:nvSpPr>
            <p:cNvPr id="11" name="TextBox 10"/>
            <p:cNvSpPr txBox="1"/>
            <p:nvPr/>
          </p:nvSpPr>
          <p:spPr>
            <a:xfrm>
              <a:off x="451328" y="6349100"/>
              <a:ext cx="1396724" cy="369332"/>
            </a:xfrm>
            <a:prstGeom prst="rect">
              <a:avLst/>
            </a:prstGeom>
            <a:solidFill>
              <a:schemeClr val="accent5">
                <a:lumMod val="50000"/>
              </a:schemeClr>
            </a:solidFill>
          </p:spPr>
          <p:txBody>
            <a:bodyPr wrap="square" rtlCol="0">
              <a:spAutoFit/>
            </a:bodyPr>
            <a:lstStyle/>
            <a:p>
              <a:r>
                <a:rPr lang="en-US" dirty="0" err="1" smtClean="0">
                  <a:solidFill>
                    <a:srgbClr val="FFFF00"/>
                  </a:solidFill>
                </a:rPr>
                <a:t>Rừng</a:t>
              </a:r>
              <a:r>
                <a:rPr lang="en-US" dirty="0" smtClean="0">
                  <a:solidFill>
                    <a:srgbClr val="FFFF00"/>
                  </a:solidFill>
                </a:rPr>
                <a:t> </a:t>
              </a:r>
              <a:r>
                <a:rPr lang="en-US" dirty="0" err="1" smtClean="0">
                  <a:solidFill>
                    <a:srgbClr val="FFFF00"/>
                  </a:solidFill>
                </a:rPr>
                <a:t>lá</a:t>
              </a:r>
              <a:r>
                <a:rPr lang="en-US" dirty="0" smtClean="0">
                  <a:solidFill>
                    <a:srgbClr val="FFFF00"/>
                  </a:solidFill>
                </a:rPr>
                <a:t> </a:t>
              </a:r>
              <a:r>
                <a:rPr lang="en-US" dirty="0" err="1" smtClean="0">
                  <a:solidFill>
                    <a:srgbClr val="FFFF00"/>
                  </a:solidFill>
                </a:rPr>
                <a:t>kim</a:t>
              </a:r>
              <a:endParaRPr lang="en-US" dirty="0">
                <a:solidFill>
                  <a:srgbClr val="FFFF00"/>
                </a:solidFill>
              </a:endParaRPr>
            </a:p>
          </p:txBody>
        </p:sp>
      </p:grpSp>
      <p:grpSp>
        <p:nvGrpSpPr>
          <p:cNvPr id="13" name="Group 12"/>
          <p:cNvGrpSpPr/>
          <p:nvPr/>
        </p:nvGrpSpPr>
        <p:grpSpPr>
          <a:xfrm>
            <a:off x="6283210" y="3377023"/>
            <a:ext cx="5738744" cy="3341409"/>
            <a:chOff x="5869324" y="3377023"/>
            <a:chExt cx="5411630" cy="3341409"/>
          </a:xfrm>
        </p:grpSpPr>
        <p:pic>
          <p:nvPicPr>
            <p:cNvPr id="8" name="Picture 7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869324" y="3377023"/>
              <a:ext cx="5411630" cy="3341409"/>
            </a:xfrm>
            <a:prstGeom prst="rect">
              <a:avLst/>
            </a:prstGeom>
          </p:spPr>
        </p:pic>
        <p:sp>
          <p:nvSpPr>
            <p:cNvPr id="12" name="TextBox 11"/>
            <p:cNvSpPr txBox="1"/>
            <p:nvPr/>
          </p:nvSpPr>
          <p:spPr>
            <a:xfrm>
              <a:off x="5869324" y="6349100"/>
              <a:ext cx="3958070" cy="369332"/>
            </a:xfrm>
            <a:prstGeom prst="rect">
              <a:avLst/>
            </a:prstGeom>
            <a:solidFill>
              <a:schemeClr val="accent5">
                <a:lumMod val="50000"/>
              </a:schemeClr>
            </a:solidFill>
          </p:spPr>
          <p:txBody>
            <a:bodyPr wrap="square" rtlCol="0">
              <a:spAutoFit/>
            </a:bodyPr>
            <a:lstStyle/>
            <a:p>
              <a:r>
                <a:rPr lang="en-US" dirty="0" err="1" smtClean="0">
                  <a:solidFill>
                    <a:srgbClr val="FFFF00"/>
                  </a:solidFill>
                </a:rPr>
                <a:t>Rừng</a:t>
              </a:r>
              <a:r>
                <a:rPr lang="en-US" dirty="0" smtClean="0">
                  <a:solidFill>
                    <a:srgbClr val="FFFF00"/>
                  </a:solidFill>
                </a:rPr>
                <a:t> </a:t>
              </a:r>
              <a:r>
                <a:rPr lang="en-US" dirty="0" err="1" smtClean="0">
                  <a:solidFill>
                    <a:srgbClr val="FFFF00"/>
                  </a:solidFill>
                </a:rPr>
                <a:t>bụi</a:t>
              </a:r>
              <a:r>
                <a:rPr lang="en-US" dirty="0" smtClean="0">
                  <a:solidFill>
                    <a:srgbClr val="FFFF00"/>
                  </a:solidFill>
                </a:rPr>
                <a:t> </a:t>
              </a:r>
              <a:r>
                <a:rPr lang="en-US" dirty="0" err="1" smtClean="0">
                  <a:solidFill>
                    <a:srgbClr val="FFFF00"/>
                  </a:solidFill>
                </a:rPr>
                <a:t>gai</a:t>
              </a:r>
              <a:r>
                <a:rPr lang="en-US" dirty="0" smtClean="0">
                  <a:solidFill>
                    <a:srgbClr val="FFFF00"/>
                  </a:solidFill>
                </a:rPr>
                <a:t> </a:t>
              </a:r>
              <a:r>
                <a:rPr lang="en-US" dirty="0" err="1" smtClean="0">
                  <a:solidFill>
                    <a:srgbClr val="FFFF00"/>
                  </a:solidFill>
                </a:rPr>
                <a:t>lá</a:t>
              </a:r>
              <a:r>
                <a:rPr lang="en-US" dirty="0" smtClean="0">
                  <a:solidFill>
                    <a:srgbClr val="FFFF00"/>
                  </a:solidFill>
                </a:rPr>
                <a:t> </a:t>
              </a:r>
              <a:r>
                <a:rPr lang="en-US" dirty="0" err="1" smtClean="0">
                  <a:solidFill>
                    <a:srgbClr val="FFFF00"/>
                  </a:solidFill>
                </a:rPr>
                <a:t>cứng</a:t>
              </a:r>
              <a:r>
                <a:rPr lang="en-US" dirty="0" smtClean="0">
                  <a:solidFill>
                    <a:srgbClr val="FFFF00"/>
                  </a:solidFill>
                </a:rPr>
                <a:t> </a:t>
              </a:r>
              <a:r>
                <a:rPr lang="en-US" dirty="0" err="1" smtClean="0">
                  <a:solidFill>
                    <a:srgbClr val="FFFF00"/>
                  </a:solidFill>
                </a:rPr>
                <a:t>địa</a:t>
              </a:r>
              <a:r>
                <a:rPr lang="en-US" dirty="0" smtClean="0">
                  <a:solidFill>
                    <a:srgbClr val="FFFF00"/>
                  </a:solidFill>
                </a:rPr>
                <a:t> </a:t>
              </a:r>
              <a:r>
                <a:rPr lang="en-US" dirty="0" err="1" smtClean="0">
                  <a:solidFill>
                    <a:srgbClr val="FFFF00"/>
                  </a:solidFill>
                </a:rPr>
                <a:t>trung</a:t>
              </a:r>
              <a:r>
                <a:rPr lang="en-US" dirty="0" smtClean="0">
                  <a:solidFill>
                    <a:srgbClr val="FFFF00"/>
                  </a:solidFill>
                </a:rPr>
                <a:t> </a:t>
              </a:r>
              <a:r>
                <a:rPr lang="en-US" dirty="0" err="1" smtClean="0">
                  <a:solidFill>
                    <a:srgbClr val="FFFF00"/>
                  </a:solidFill>
                </a:rPr>
                <a:t>hải</a:t>
              </a:r>
              <a:endParaRPr lang="en-US" dirty="0">
                <a:solidFill>
                  <a:srgbClr val="FFFF0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9794193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27"/>
          <p:cNvSpPr txBox="1">
            <a:spLocks noChangeArrowheads="1"/>
          </p:cNvSpPr>
          <p:nvPr/>
        </p:nvSpPr>
        <p:spPr bwMode="auto">
          <a:xfrm>
            <a:off x="3048000" y="266700"/>
            <a:ext cx="624840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2800" b="1" i="1" u="sng">
                <a:solidFill>
                  <a:srgbClr val="090703"/>
                </a:solidFill>
                <a:latin typeface="VNI-Times" pitchFamily="2" charset="0"/>
              </a:defRPr>
            </a:lvl1pPr>
            <a:lvl2pPr marL="742950" indent="-285750">
              <a:defRPr sz="2800" b="1" i="1" u="sng">
                <a:solidFill>
                  <a:srgbClr val="090703"/>
                </a:solidFill>
                <a:latin typeface="VNI-Times" pitchFamily="2" charset="0"/>
              </a:defRPr>
            </a:lvl2pPr>
            <a:lvl3pPr marL="1143000" indent="-228600">
              <a:defRPr sz="2800" b="1" i="1" u="sng">
                <a:solidFill>
                  <a:srgbClr val="090703"/>
                </a:solidFill>
                <a:latin typeface="VNI-Times" pitchFamily="2" charset="0"/>
              </a:defRPr>
            </a:lvl3pPr>
            <a:lvl4pPr marL="1600200" indent="-228600">
              <a:defRPr sz="2800" b="1" i="1" u="sng">
                <a:solidFill>
                  <a:srgbClr val="090703"/>
                </a:solidFill>
                <a:latin typeface="VNI-Times" pitchFamily="2" charset="0"/>
              </a:defRPr>
            </a:lvl4pPr>
            <a:lvl5pPr marL="2057400" indent="-228600">
              <a:defRPr sz="2800" b="1" i="1" u="sng">
                <a:solidFill>
                  <a:srgbClr val="090703"/>
                </a:solidFill>
                <a:latin typeface="VNI-Times" pitchFamily="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 u="sng">
                <a:solidFill>
                  <a:srgbClr val="090703"/>
                </a:solidFill>
                <a:latin typeface="VNI-Times" pitchFamily="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 u="sng">
                <a:solidFill>
                  <a:srgbClr val="090703"/>
                </a:solidFill>
                <a:latin typeface="VNI-Times" pitchFamily="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 u="sng">
                <a:solidFill>
                  <a:srgbClr val="090703"/>
                </a:solidFill>
                <a:latin typeface="VNI-Times" pitchFamily="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 u="sng">
                <a:solidFill>
                  <a:srgbClr val="090703"/>
                </a:solidFill>
                <a:latin typeface="VNI-Times" pitchFamily="2" charset="0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LUYỆN TẬP</a:t>
            </a:r>
          </a:p>
        </p:txBody>
      </p:sp>
      <p:sp>
        <p:nvSpPr>
          <p:cNvPr id="3" name="Text Box 31"/>
          <p:cNvSpPr txBox="1">
            <a:spLocks noChangeArrowheads="1"/>
          </p:cNvSpPr>
          <p:nvPr/>
        </p:nvSpPr>
        <p:spPr bwMode="auto">
          <a:xfrm>
            <a:off x="1619250" y="853589"/>
            <a:ext cx="8972550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8F917"/>
                </a:solidFill>
              </a14:hiddenFill>
            </a:ext>
            <a:ext uri="{91240B29-F687-4F45-9708-019B960494DF}">
              <a14:hiddenLine xmlns:a14="http://schemas.microsoft.com/office/drawing/2010/main" w="57150">
                <a:solidFill>
                  <a:srgbClr val="FF0000"/>
                </a:solidFill>
                <a:prstDash val="sysDot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2800" b="1" i="1" u="sng">
                <a:solidFill>
                  <a:srgbClr val="090703"/>
                </a:solidFill>
                <a:latin typeface="VNI-Times" pitchFamily="2" charset="0"/>
              </a:defRPr>
            </a:lvl1pPr>
            <a:lvl2pPr marL="742950" indent="-285750">
              <a:defRPr sz="2800" b="1" i="1" u="sng">
                <a:solidFill>
                  <a:srgbClr val="090703"/>
                </a:solidFill>
                <a:latin typeface="VNI-Times" pitchFamily="2" charset="0"/>
              </a:defRPr>
            </a:lvl2pPr>
            <a:lvl3pPr marL="1143000" indent="-228600">
              <a:defRPr sz="2800" b="1" i="1" u="sng">
                <a:solidFill>
                  <a:srgbClr val="090703"/>
                </a:solidFill>
                <a:latin typeface="VNI-Times" pitchFamily="2" charset="0"/>
              </a:defRPr>
            </a:lvl3pPr>
            <a:lvl4pPr marL="1600200" indent="-228600">
              <a:defRPr sz="2800" b="1" i="1" u="sng">
                <a:solidFill>
                  <a:srgbClr val="090703"/>
                </a:solidFill>
                <a:latin typeface="VNI-Times" pitchFamily="2" charset="0"/>
              </a:defRPr>
            </a:lvl4pPr>
            <a:lvl5pPr marL="2057400" indent="-228600">
              <a:defRPr sz="2800" b="1" i="1" u="sng">
                <a:solidFill>
                  <a:srgbClr val="090703"/>
                </a:solidFill>
                <a:latin typeface="VNI-Times" pitchFamily="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 u="sng">
                <a:solidFill>
                  <a:srgbClr val="090703"/>
                </a:solidFill>
                <a:latin typeface="VNI-Times" pitchFamily="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 u="sng">
                <a:solidFill>
                  <a:srgbClr val="090703"/>
                </a:solidFill>
                <a:latin typeface="VNI-Times" pitchFamily="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 u="sng">
                <a:solidFill>
                  <a:srgbClr val="090703"/>
                </a:solidFill>
                <a:latin typeface="VNI-Times" pitchFamily="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 u="sng">
                <a:solidFill>
                  <a:srgbClr val="090703"/>
                </a:solidFill>
                <a:latin typeface="VNI-Times" pitchFamily="2" charset="0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1" u="none" strike="noStrike" kern="1200" cap="none" spc="0" normalizeH="0" baseline="0" noProof="0" dirty="0" err="1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Dựa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400" b="1" i="1" u="none" strike="noStrike" kern="1200" cap="none" spc="0" normalizeH="0" baseline="0" noProof="0" dirty="0" err="1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vào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400" b="1" i="1" u="none" strike="noStrike" kern="1200" cap="none" spc="0" normalizeH="0" baseline="0" noProof="0" dirty="0" err="1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kiến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400" b="1" i="1" u="none" strike="noStrike" kern="1200" cap="none" spc="0" normalizeH="0" baseline="0" noProof="0" dirty="0" err="1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thức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400" b="1" i="1" u="none" strike="noStrike" kern="1200" cap="none" spc="0" normalizeH="0" baseline="0" noProof="0" dirty="0" err="1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đã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400" b="1" i="1" u="none" strike="noStrike" kern="1200" cap="none" spc="0" normalizeH="0" baseline="0" noProof="0" dirty="0" err="1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học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, </a:t>
            </a:r>
            <a:r>
              <a:rPr kumimoji="0" lang="en-US" sz="2400" b="1" i="1" u="none" strike="noStrike" kern="1200" cap="none" spc="0" normalizeH="0" baseline="0" noProof="0" dirty="0" err="1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em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400" b="1" i="1" u="none" strike="noStrike" kern="1200" cap="none" spc="0" normalizeH="0" baseline="0" noProof="0" dirty="0" err="1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hãy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:</a:t>
            </a: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120302" cy="9631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62590" y="1494939"/>
            <a:ext cx="8429210" cy="43819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88052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7" name="Text Box 27"/>
          <p:cNvSpPr txBox="1">
            <a:spLocks noChangeArrowheads="1"/>
          </p:cNvSpPr>
          <p:nvPr/>
        </p:nvSpPr>
        <p:spPr bwMode="auto">
          <a:xfrm>
            <a:off x="3048000" y="0"/>
            <a:ext cx="624840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2800" b="1" i="1" u="sng">
                <a:solidFill>
                  <a:srgbClr val="090703"/>
                </a:solidFill>
                <a:latin typeface="VNI-Times" pitchFamily="2" charset="0"/>
              </a:defRPr>
            </a:lvl1pPr>
            <a:lvl2pPr marL="742950" indent="-285750">
              <a:defRPr sz="2800" b="1" i="1" u="sng">
                <a:solidFill>
                  <a:srgbClr val="090703"/>
                </a:solidFill>
                <a:latin typeface="VNI-Times" pitchFamily="2" charset="0"/>
              </a:defRPr>
            </a:lvl2pPr>
            <a:lvl3pPr marL="1143000" indent="-228600">
              <a:defRPr sz="2800" b="1" i="1" u="sng">
                <a:solidFill>
                  <a:srgbClr val="090703"/>
                </a:solidFill>
                <a:latin typeface="VNI-Times" pitchFamily="2" charset="0"/>
              </a:defRPr>
            </a:lvl3pPr>
            <a:lvl4pPr marL="1600200" indent="-228600">
              <a:defRPr sz="2800" b="1" i="1" u="sng">
                <a:solidFill>
                  <a:srgbClr val="090703"/>
                </a:solidFill>
                <a:latin typeface="VNI-Times" pitchFamily="2" charset="0"/>
              </a:defRPr>
            </a:lvl4pPr>
            <a:lvl5pPr marL="2057400" indent="-228600">
              <a:defRPr sz="2800" b="1" i="1" u="sng">
                <a:solidFill>
                  <a:srgbClr val="090703"/>
                </a:solidFill>
                <a:latin typeface="VNI-Times" pitchFamily="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 u="sng">
                <a:solidFill>
                  <a:srgbClr val="090703"/>
                </a:solidFill>
                <a:latin typeface="VNI-Times" pitchFamily="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 u="sng">
                <a:solidFill>
                  <a:srgbClr val="090703"/>
                </a:solidFill>
                <a:latin typeface="VNI-Times" pitchFamily="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 u="sng">
                <a:solidFill>
                  <a:srgbClr val="090703"/>
                </a:solidFill>
                <a:latin typeface="VNI-Times" pitchFamily="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 u="sng">
                <a:solidFill>
                  <a:srgbClr val="090703"/>
                </a:solidFill>
                <a:latin typeface="VNI-Times" pitchFamily="2" charset="0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VẬN DỤNG – MỞ RỘNG</a:t>
            </a:r>
          </a:p>
        </p:txBody>
      </p:sp>
      <p:sp>
        <p:nvSpPr>
          <p:cNvPr id="51231" name="Text Box 31"/>
          <p:cNvSpPr txBox="1">
            <a:spLocks noChangeArrowheads="1"/>
          </p:cNvSpPr>
          <p:nvPr/>
        </p:nvSpPr>
        <p:spPr bwMode="auto">
          <a:xfrm>
            <a:off x="1561289" y="533401"/>
            <a:ext cx="8972550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8F917"/>
                </a:solidFill>
              </a14:hiddenFill>
            </a:ext>
            <a:ext uri="{91240B29-F687-4F45-9708-019B960494DF}">
              <a14:hiddenLine xmlns:a14="http://schemas.microsoft.com/office/drawing/2010/main" w="57150">
                <a:solidFill>
                  <a:srgbClr val="FF0000"/>
                </a:solidFill>
                <a:prstDash val="sysDot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2800" b="1" i="1" u="sng">
                <a:solidFill>
                  <a:srgbClr val="090703"/>
                </a:solidFill>
                <a:latin typeface="VNI-Times" pitchFamily="2" charset="0"/>
              </a:defRPr>
            </a:lvl1pPr>
            <a:lvl2pPr marL="742950" indent="-285750">
              <a:defRPr sz="2800" b="1" i="1" u="sng">
                <a:solidFill>
                  <a:srgbClr val="090703"/>
                </a:solidFill>
                <a:latin typeface="VNI-Times" pitchFamily="2" charset="0"/>
              </a:defRPr>
            </a:lvl2pPr>
            <a:lvl3pPr marL="1143000" indent="-228600">
              <a:defRPr sz="2800" b="1" i="1" u="sng">
                <a:solidFill>
                  <a:srgbClr val="090703"/>
                </a:solidFill>
                <a:latin typeface="VNI-Times" pitchFamily="2" charset="0"/>
              </a:defRPr>
            </a:lvl3pPr>
            <a:lvl4pPr marL="1600200" indent="-228600">
              <a:defRPr sz="2800" b="1" i="1" u="sng">
                <a:solidFill>
                  <a:srgbClr val="090703"/>
                </a:solidFill>
                <a:latin typeface="VNI-Times" pitchFamily="2" charset="0"/>
              </a:defRPr>
            </a:lvl4pPr>
            <a:lvl5pPr marL="2057400" indent="-228600">
              <a:defRPr sz="2800" b="1" i="1" u="sng">
                <a:solidFill>
                  <a:srgbClr val="090703"/>
                </a:solidFill>
                <a:latin typeface="VNI-Times" pitchFamily="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 u="sng">
                <a:solidFill>
                  <a:srgbClr val="090703"/>
                </a:solidFill>
                <a:latin typeface="VNI-Times" pitchFamily="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 u="sng">
                <a:solidFill>
                  <a:srgbClr val="090703"/>
                </a:solidFill>
                <a:latin typeface="VNI-Times" pitchFamily="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 u="sng">
                <a:solidFill>
                  <a:srgbClr val="090703"/>
                </a:solidFill>
                <a:latin typeface="VNI-Times" pitchFamily="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 u="sng">
                <a:solidFill>
                  <a:srgbClr val="090703"/>
                </a:solidFill>
                <a:latin typeface="VNI-Times" pitchFamily="2" charset="0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1" u="none" strike="noStrike" kern="1200" cap="none" spc="0" normalizeH="0" baseline="0" noProof="0" dirty="0" err="1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Dựa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400" b="1" i="1" u="none" strike="noStrike" kern="1200" cap="none" spc="0" normalizeH="0" baseline="0" noProof="0" dirty="0" err="1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vào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400" b="1" i="1" u="none" strike="noStrike" kern="1200" cap="none" spc="0" normalizeH="0" baseline="0" noProof="0" dirty="0" err="1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kiến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400" b="1" i="1" u="none" strike="noStrike" kern="1200" cap="none" spc="0" normalizeH="0" baseline="0" noProof="0" dirty="0" err="1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thức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400" b="1" i="1" u="none" strike="noStrike" kern="1200" cap="none" spc="0" normalizeH="0" baseline="0" noProof="0" dirty="0" err="1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đã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400" b="1" i="1" u="none" strike="noStrike" kern="1200" cap="none" spc="0" normalizeH="0" baseline="0" noProof="0" dirty="0" err="1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học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, </a:t>
            </a:r>
            <a:r>
              <a:rPr kumimoji="0" lang="en-US" sz="2400" b="1" i="1" u="none" strike="noStrike" kern="1200" cap="none" spc="0" normalizeH="0" baseline="0" noProof="0" dirty="0" err="1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em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400" b="1" i="1" u="none" strike="noStrike" kern="1200" cap="none" spc="0" normalizeH="0" baseline="0" noProof="0" dirty="0" err="1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hãy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400" b="1" i="1" u="none" strike="noStrike" kern="1200" cap="none" spc="0" normalizeH="0" baseline="0" noProof="0" dirty="0" err="1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cho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400" b="1" i="1" u="none" strike="noStrike" kern="1200" cap="none" spc="0" normalizeH="0" baseline="0" noProof="0" dirty="0" err="1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biết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:</a:t>
            </a:r>
          </a:p>
        </p:txBody>
      </p:sp>
      <p:sp>
        <p:nvSpPr>
          <p:cNvPr id="9" name="Text Box 31"/>
          <p:cNvSpPr txBox="1">
            <a:spLocks noChangeArrowheads="1"/>
          </p:cNvSpPr>
          <p:nvPr/>
        </p:nvSpPr>
        <p:spPr bwMode="auto">
          <a:xfrm>
            <a:off x="2057400" y="6396335"/>
            <a:ext cx="8305800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8F917"/>
                </a:solidFill>
              </a14:hiddenFill>
            </a:ext>
            <a:ext uri="{91240B29-F687-4F45-9708-019B960494DF}">
              <a14:hiddenLine xmlns:a14="http://schemas.microsoft.com/office/drawing/2010/main" w="57150">
                <a:solidFill>
                  <a:srgbClr val="FF0000"/>
                </a:solidFill>
                <a:prstDash val="sysDot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 sz="2800" b="1" i="1" u="sng">
                <a:solidFill>
                  <a:srgbClr val="090703"/>
                </a:solidFill>
                <a:latin typeface="VNI-Times" pitchFamily="2" charset="0"/>
              </a:defRPr>
            </a:lvl1pPr>
            <a:lvl2pPr marL="742950" indent="-285750">
              <a:defRPr sz="2800" b="1" i="1" u="sng">
                <a:solidFill>
                  <a:srgbClr val="090703"/>
                </a:solidFill>
                <a:latin typeface="VNI-Times" pitchFamily="2" charset="0"/>
              </a:defRPr>
            </a:lvl2pPr>
            <a:lvl3pPr marL="1143000" indent="-228600">
              <a:defRPr sz="2800" b="1" i="1" u="sng">
                <a:solidFill>
                  <a:srgbClr val="090703"/>
                </a:solidFill>
                <a:latin typeface="VNI-Times" pitchFamily="2" charset="0"/>
              </a:defRPr>
            </a:lvl3pPr>
            <a:lvl4pPr marL="1600200" indent="-228600">
              <a:defRPr sz="2800" b="1" i="1" u="sng">
                <a:solidFill>
                  <a:srgbClr val="090703"/>
                </a:solidFill>
                <a:latin typeface="VNI-Times" pitchFamily="2" charset="0"/>
              </a:defRPr>
            </a:lvl4pPr>
            <a:lvl5pPr marL="2057400" indent="-228600">
              <a:defRPr sz="2800" b="1" i="1" u="sng">
                <a:solidFill>
                  <a:srgbClr val="090703"/>
                </a:solidFill>
                <a:latin typeface="VNI-Times" pitchFamily="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 u="sng">
                <a:solidFill>
                  <a:srgbClr val="090703"/>
                </a:solidFill>
                <a:latin typeface="VNI-Times" pitchFamily="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 u="sng">
                <a:solidFill>
                  <a:srgbClr val="090703"/>
                </a:solidFill>
                <a:latin typeface="VNI-Times" pitchFamily="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 u="sng">
                <a:solidFill>
                  <a:srgbClr val="090703"/>
                </a:solidFill>
                <a:latin typeface="VNI-Times" pitchFamily="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 u="sng">
                <a:solidFill>
                  <a:srgbClr val="090703"/>
                </a:solidFill>
                <a:latin typeface="VNI-Times" pitchFamily="2" charset="0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1" u="none" strike="noStrike" kern="1200" cap="none" spc="0" normalizeH="0" baseline="0" noProof="0" dirty="0" err="1">
                <a:ln>
                  <a:noFill/>
                </a:ln>
                <a:solidFill>
                  <a:srgbClr val="FF99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Các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FF99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400" b="1" i="1" u="none" strike="noStrike" kern="1200" cap="none" spc="0" normalizeH="0" baseline="0" noProof="0" dirty="0" err="1">
                <a:ln>
                  <a:noFill/>
                </a:ln>
                <a:solidFill>
                  <a:srgbClr val="FF99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nhóm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FF99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400" b="1" i="1" u="none" strike="noStrike" kern="1200" cap="none" spc="0" normalizeH="0" baseline="0" noProof="0" dirty="0" err="1">
                <a:ln>
                  <a:noFill/>
                </a:ln>
                <a:solidFill>
                  <a:srgbClr val="FF99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thảo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FF99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400" b="1" i="1" u="none" strike="noStrike" kern="1200" cap="none" spc="0" normalizeH="0" baseline="0" noProof="0" dirty="0" err="1">
                <a:ln>
                  <a:noFill/>
                </a:ln>
                <a:solidFill>
                  <a:srgbClr val="FF99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luận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FF99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400" b="1" i="1" u="none" strike="noStrike" kern="1200" cap="none" spc="0" normalizeH="0" baseline="0" noProof="0" dirty="0" err="1" smtClean="0">
                <a:ln>
                  <a:noFill/>
                </a:ln>
                <a:solidFill>
                  <a:srgbClr val="FF99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nhóm</a:t>
            </a:r>
            <a:r>
              <a:rPr kumimoji="0" lang="en-US" sz="2400" b="1" i="1" u="none" strike="noStrike" kern="1200" cap="none" spc="0" normalizeH="0" baseline="0" noProof="0" dirty="0" smtClean="0">
                <a:ln>
                  <a:noFill/>
                </a:ln>
                <a:solidFill>
                  <a:srgbClr val="FF99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, </a:t>
            </a:r>
            <a:r>
              <a:rPr kumimoji="0" lang="en-US" sz="2400" b="1" i="1" u="none" strike="noStrike" kern="1200" cap="none" spc="0" normalizeH="0" baseline="0" noProof="0" dirty="0" err="1" smtClean="0">
                <a:ln>
                  <a:noFill/>
                </a:ln>
                <a:solidFill>
                  <a:srgbClr val="FF99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cử</a:t>
            </a:r>
            <a:r>
              <a:rPr kumimoji="0" lang="en-US" sz="2400" b="1" i="1" u="none" strike="noStrike" kern="1200" cap="none" spc="0" normalizeH="0" noProof="0" dirty="0" smtClean="0">
                <a:ln>
                  <a:noFill/>
                </a:ln>
                <a:solidFill>
                  <a:srgbClr val="FF99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400" b="1" i="1" u="none" strike="noStrike" kern="1200" cap="none" spc="0" normalizeH="0" noProof="0" dirty="0" err="1" smtClean="0">
                <a:ln>
                  <a:noFill/>
                </a:ln>
                <a:solidFill>
                  <a:srgbClr val="FF99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đại</a:t>
            </a:r>
            <a:r>
              <a:rPr kumimoji="0" lang="en-US" sz="2400" b="1" i="1" u="none" strike="noStrike" kern="1200" cap="none" spc="0" normalizeH="0" noProof="0" dirty="0" smtClean="0">
                <a:ln>
                  <a:noFill/>
                </a:ln>
                <a:solidFill>
                  <a:srgbClr val="FF99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400" b="1" i="1" u="none" strike="noStrike" kern="1200" cap="none" spc="0" normalizeH="0" noProof="0" dirty="0" err="1" smtClean="0">
                <a:ln>
                  <a:noFill/>
                </a:ln>
                <a:solidFill>
                  <a:srgbClr val="FF99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diện</a:t>
            </a:r>
            <a:r>
              <a:rPr kumimoji="0" lang="en-US" sz="2400" b="1" i="1" u="none" strike="noStrike" kern="1200" cap="none" spc="0" normalizeH="0" noProof="0" dirty="0" smtClean="0">
                <a:ln>
                  <a:noFill/>
                </a:ln>
                <a:solidFill>
                  <a:srgbClr val="FF99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400" b="1" i="1" u="none" strike="noStrike" kern="1200" cap="none" spc="0" normalizeH="0" baseline="0" noProof="0" dirty="0" err="1" smtClean="0">
                <a:ln>
                  <a:noFill/>
                </a:ln>
                <a:solidFill>
                  <a:srgbClr val="FF99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trình</a:t>
            </a:r>
            <a:r>
              <a:rPr kumimoji="0" lang="en-US" sz="2400" b="1" i="1" u="none" strike="noStrike" kern="1200" cap="none" spc="0" normalizeH="0" baseline="0" noProof="0" dirty="0" smtClean="0">
                <a:ln>
                  <a:noFill/>
                </a:ln>
                <a:solidFill>
                  <a:srgbClr val="FF99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400" b="1" i="1" u="none" strike="noStrike" kern="1200" cap="none" spc="0" normalizeH="0" baseline="0" noProof="0" dirty="0" err="1" smtClean="0">
                <a:ln>
                  <a:noFill/>
                </a:ln>
                <a:solidFill>
                  <a:srgbClr val="FF99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bày</a:t>
            </a:r>
            <a:r>
              <a:rPr kumimoji="0" lang="en-US" sz="2400" b="1" i="1" u="none" strike="noStrike" kern="1200" cap="none" spc="0" normalizeH="0" baseline="0" noProof="0" dirty="0" smtClean="0">
                <a:ln>
                  <a:noFill/>
                </a:ln>
                <a:solidFill>
                  <a:srgbClr val="FF99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.</a:t>
            </a:r>
            <a:endParaRPr kumimoji="0" lang="en-US" sz="2400" b="1" i="1" u="none" strike="noStrike" kern="1200" cap="none" spc="0" normalizeH="0" baseline="0" noProof="0" dirty="0">
              <a:ln>
                <a:noFill/>
              </a:ln>
              <a:solidFill>
                <a:srgbClr val="FF9900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120302" cy="9631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1704164" y="1174751"/>
            <a:ext cx="8686800" cy="1569660"/>
          </a:xfrm>
          <a:prstGeom prst="rect">
            <a:avLst/>
          </a:prstGeom>
          <a:solidFill>
            <a:schemeClr val="accent6">
              <a:lumMod val="50000"/>
            </a:schemeClr>
          </a:solidFill>
          <a:ln w="57150">
            <a:solidFill>
              <a:srgbClr val="FFFF00"/>
            </a:solidFill>
            <a:prstDash val="sysDot"/>
          </a:ln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1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3200" b="0" i="1" u="none" strike="noStrike" kern="1200" cap="none" spc="0" normalizeH="0" baseline="0" noProof="0" dirty="0" err="1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Sưu</a:t>
            </a:r>
            <a:r>
              <a:rPr kumimoji="0" lang="en-US" sz="3200" b="0" i="1" u="none" strike="noStrike" kern="1200" cap="none" spc="0" normalizeH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3200" b="0" i="1" u="none" strike="noStrike" kern="1200" cap="none" spc="0" normalizeH="0" noProof="0" dirty="0" err="1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tầm</a:t>
            </a:r>
            <a:r>
              <a:rPr kumimoji="0" lang="en-US" sz="3200" b="0" i="1" u="none" strike="noStrike" kern="1200" cap="none" spc="0" normalizeH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3200" b="0" i="1" u="none" strike="noStrike" kern="1200" cap="none" spc="0" normalizeH="0" noProof="0" dirty="0" err="1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những</a:t>
            </a:r>
            <a:r>
              <a:rPr kumimoji="0" lang="en-US" sz="3200" b="0" i="1" u="none" strike="noStrike" kern="1200" cap="none" spc="0" normalizeH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3200" b="0" i="1" u="none" strike="noStrike" kern="1200" cap="none" spc="0" normalizeH="0" noProof="0" dirty="0" err="1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hình</a:t>
            </a:r>
            <a:r>
              <a:rPr kumimoji="0" lang="en-US" sz="3200" b="0" i="1" u="none" strike="noStrike" kern="1200" cap="none" spc="0" normalizeH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3200" b="0" i="1" u="none" strike="noStrike" kern="1200" cap="none" spc="0" normalizeH="0" noProof="0" dirty="0" err="1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ảnh</a:t>
            </a:r>
            <a:r>
              <a:rPr kumimoji="0" lang="en-US" sz="3200" b="0" i="1" u="none" strike="noStrike" kern="1200" cap="none" spc="0" normalizeH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3200" b="0" i="1" u="none" strike="noStrike" kern="1200" cap="none" spc="0" normalizeH="0" noProof="0" dirty="0" err="1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đẹp</a:t>
            </a:r>
            <a:r>
              <a:rPr kumimoji="0" lang="en-US" sz="3200" b="0" i="1" u="none" strike="noStrike" kern="1200" cap="none" spc="0" normalizeH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3200" b="0" i="1" u="none" strike="noStrike" kern="1200" cap="none" spc="0" normalizeH="0" noProof="0" dirty="0" err="1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về</a:t>
            </a:r>
            <a:r>
              <a:rPr kumimoji="0" lang="en-US" sz="3200" b="0" i="1" u="none" strike="noStrike" kern="1200" cap="none" spc="0" normalizeH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3200" b="0" i="1" u="none" strike="noStrike" kern="1200" cap="none" spc="0" normalizeH="0" noProof="0" dirty="0" err="1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thiên</a:t>
            </a:r>
            <a:r>
              <a:rPr kumimoji="0" lang="en-US" sz="3200" b="0" i="1" u="none" strike="noStrike" kern="1200" cap="none" spc="0" normalizeH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3200" b="0" i="1" u="none" strike="noStrike" kern="1200" cap="none" spc="0" normalizeH="0" noProof="0" dirty="0" err="1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nhiên</a:t>
            </a:r>
            <a:r>
              <a:rPr kumimoji="0" lang="en-US" sz="3200" b="0" i="1" u="none" strike="noStrike" kern="1200" cap="none" spc="0" normalizeH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3200" b="0" i="1" u="none" strike="noStrike" kern="1200" cap="none" spc="0" normalizeH="0" noProof="0" dirty="0" err="1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châu</a:t>
            </a:r>
            <a:r>
              <a:rPr kumimoji="0" lang="en-US" sz="3200" b="0" i="1" u="none" strike="noStrike" kern="1200" cap="none" spc="0" normalizeH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3200" b="0" i="1" u="none" strike="noStrike" kern="1200" cap="none" spc="0" normalizeH="0" noProof="0" dirty="0" err="1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Âu</a:t>
            </a:r>
            <a:r>
              <a:rPr kumimoji="0" lang="en-US" sz="3200" b="0" i="1" u="none" strike="noStrike" kern="1200" cap="none" spc="0" normalizeH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(</a:t>
            </a:r>
            <a:r>
              <a:rPr kumimoji="0" lang="en-US" sz="3200" b="0" i="1" u="none" strike="noStrike" kern="1200" cap="none" spc="0" normalizeH="0" noProof="0" dirty="0" err="1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núi</a:t>
            </a:r>
            <a:r>
              <a:rPr lang="en-US" sz="3200" i="1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i="1" dirty="0" err="1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sông</a:t>
            </a:r>
            <a:r>
              <a:rPr lang="en-US" sz="3200" i="1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i="1" dirty="0" err="1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hồ</a:t>
            </a:r>
            <a:r>
              <a:rPr lang="en-US" sz="3200" i="1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i="1" dirty="0" err="1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rừng</a:t>
            </a:r>
            <a:r>
              <a:rPr lang="en-US" sz="3200" i="1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,…) </a:t>
            </a:r>
            <a:r>
              <a:rPr lang="en-US" sz="3200" i="1" dirty="0" err="1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3200" i="1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i="1" dirty="0" err="1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viết</a:t>
            </a:r>
            <a:r>
              <a:rPr lang="en-US" sz="3200" i="1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i="1" dirty="0" err="1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sz="3200" i="1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i="1" dirty="0" err="1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khoảng</a:t>
            </a:r>
            <a:r>
              <a:rPr lang="en-US" sz="3200" i="1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 15 </a:t>
            </a:r>
            <a:r>
              <a:rPr lang="en-US" sz="3200" i="1" dirty="0" err="1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dòng</a:t>
            </a:r>
            <a:r>
              <a:rPr lang="en-US" sz="3200" i="1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en-US" sz="3200" i="1" dirty="0" err="1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giới</a:t>
            </a:r>
            <a:r>
              <a:rPr lang="en-US" sz="3200" i="1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i="1" dirty="0" err="1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thiệu</a:t>
            </a:r>
            <a:r>
              <a:rPr lang="en-US" sz="3200" i="1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i="1" dirty="0" err="1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về</a:t>
            </a:r>
            <a:r>
              <a:rPr lang="en-US" sz="3200" i="1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i="1" dirty="0" err="1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những</a:t>
            </a:r>
            <a:r>
              <a:rPr lang="en-US" sz="3200" i="1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i="1" dirty="0" err="1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cảnh</a:t>
            </a:r>
            <a:r>
              <a:rPr lang="en-US" sz="3200" i="1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i="1" dirty="0" err="1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đẹp</a:t>
            </a:r>
            <a:r>
              <a:rPr lang="en-US" sz="3200" i="1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i="1" dirty="0" err="1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đó</a:t>
            </a:r>
            <a:r>
              <a:rPr lang="en-US" sz="3200" i="1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kumimoji="0" lang="en-US" sz="3200" b="0" i="1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0" y="2850205"/>
            <a:ext cx="12023043" cy="30285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52400" marR="0"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tabLst>
                <a:tab pos="295910" algn="l"/>
              </a:tabLst>
            </a:pPr>
            <a:r>
              <a:rPr lang="en-US" dirty="0">
                <a:solidFill>
                  <a:srgbClr val="FFFF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1. </a:t>
            </a:r>
            <a:r>
              <a:rPr lang="vi-VN" dirty="0">
                <a:solidFill>
                  <a:srgbClr val="FFFF00"/>
                </a:solidFill>
                <a:latin typeface="Times New Roman" panose="02020603050405020304" pitchFamily="18" charset="0"/>
                <a:ea typeface="Times New Roman" panose="02020603050405020304" pitchFamily="18" charset="0"/>
                <a:hlinkClick r:id="rId3"/>
              </a:rPr>
              <a:t>An-pơ là một trong những dãy núi lớn nhất</a:t>
            </a:r>
            <a:r>
              <a:rPr lang="vi-VN" dirty="0">
                <a:solidFill>
                  <a:srgbClr val="FFFF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dài nhất châu Âu, trải dài qua 8 quốc </a:t>
            </a:r>
            <a:r>
              <a:rPr lang="vi-VN" dirty="0">
                <a:solidFill>
                  <a:srgbClr val="FFFF00"/>
                </a:solidFill>
                <a:latin typeface="Times New Roman" panose="02020603050405020304" pitchFamily="18" charset="0"/>
                <a:ea typeface="Times New Roman" panose="02020603050405020304" pitchFamily="18" charset="0"/>
                <a:hlinkClick r:id="rId4"/>
              </a:rPr>
              <a:t>gia (từ tây sang đông), lấn lượt là: Pháp, Ihuỵ Sỹ, I-ta-li-a, Mô-na-cô, Lích-ten-ten, Áo,</a:t>
            </a:r>
            <a:r>
              <a:rPr lang="vi-VN" dirty="0">
                <a:solidFill>
                  <a:srgbClr val="FFFF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Đức và Xlô-vê-ni-a. Dây An-pơ được hình thành từ hơn 10 triệu năm trước, khi các </a:t>
            </a:r>
            <a:r>
              <a:rPr lang="vi-VN" dirty="0" smtClean="0">
                <a:solidFill>
                  <a:srgbClr val="FFFF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m</a:t>
            </a:r>
            <a:r>
              <a:rPr lang="en-US" dirty="0">
                <a:solidFill>
                  <a:srgbClr val="FFFF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ả</a:t>
            </a:r>
            <a:r>
              <a:rPr lang="vi-VN" dirty="0" smtClean="0">
                <a:solidFill>
                  <a:srgbClr val="FFFF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ng </a:t>
            </a:r>
            <a:r>
              <a:rPr lang="vi-VN" dirty="0">
                <a:solidFill>
                  <a:srgbClr val="FFFF00"/>
                </a:solidFill>
                <a:latin typeface="Times New Roman" panose="02020603050405020304" pitchFamily="18" charset="0"/>
                <a:ea typeface="Times New Roman" panose="02020603050405020304" pitchFamily="18" charset="0"/>
                <a:hlinkClick r:id="rId3"/>
              </a:rPr>
              <a:t>Phi và Âu - Á xô vào nhau. Sự va chạm khiến các lớp đá </a:t>
            </a:r>
            <a:r>
              <a:rPr lang="vi-VN" dirty="0" smtClean="0">
                <a:solidFill>
                  <a:srgbClr val="FFFF00"/>
                </a:solidFill>
                <a:latin typeface="Times New Roman" panose="02020603050405020304" pitchFamily="18" charset="0"/>
                <a:ea typeface="Times New Roman" panose="02020603050405020304" pitchFamily="18" charset="0"/>
                <a:hlinkClick r:id="rId3"/>
              </a:rPr>
              <a:t>tr</a:t>
            </a:r>
            <a:r>
              <a:rPr lang="en-US" dirty="0">
                <a:solidFill>
                  <a:srgbClr val="FFFF00"/>
                </a:solidFill>
                <a:latin typeface="Times New Roman" panose="02020603050405020304" pitchFamily="18" charset="0"/>
                <a:ea typeface="Times New Roman" panose="02020603050405020304" pitchFamily="18" charset="0"/>
                <a:hlinkClick r:id="rId3"/>
              </a:rPr>
              <a:t>ầ</a:t>
            </a:r>
            <a:r>
              <a:rPr lang="vi-VN" dirty="0" smtClean="0">
                <a:solidFill>
                  <a:srgbClr val="FFFF00"/>
                </a:solidFill>
                <a:latin typeface="Times New Roman" panose="02020603050405020304" pitchFamily="18" charset="0"/>
                <a:ea typeface="Times New Roman" panose="02020603050405020304" pitchFamily="18" charset="0"/>
                <a:hlinkClick r:id="rId3"/>
              </a:rPr>
              <a:t>m </a:t>
            </a:r>
            <a:r>
              <a:rPr lang="vi-VN" dirty="0">
                <a:solidFill>
                  <a:srgbClr val="FFFF00"/>
                </a:solidFill>
                <a:latin typeface="Times New Roman" panose="02020603050405020304" pitchFamily="18" charset="0"/>
                <a:ea typeface="Times New Roman" panose="02020603050405020304" pitchFamily="18" charset="0"/>
                <a:hlinkClick r:id="rId3"/>
              </a:rPr>
              <a:t>tích biển nâng lên bởi các</a:t>
            </a:r>
            <a:r>
              <a:rPr lang="vi-VN" dirty="0">
                <a:solidFill>
                  <a:srgbClr val="FFFF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hoạt động đứt gãy và uổn nếp hình thành nên những ngọn núi cao như Mỏng Blãng và </a:t>
            </a:r>
            <a:r>
              <a:rPr lang="vi-VN" dirty="0">
                <a:solidFill>
                  <a:srgbClr val="FFFF00"/>
                </a:solidFill>
                <a:latin typeface="Times New Roman" panose="02020603050405020304" pitchFamily="18" charset="0"/>
                <a:ea typeface="Times New Roman" panose="02020603050405020304" pitchFamily="18" charset="0"/>
                <a:hlinkClick r:id="rId4"/>
              </a:rPr>
              <a:t>Mát-tơ-ho. Núi Mỏng Blăng kéo dài theo ranh giới của Pháp - I-ta-li-a, với độ cao </a:t>
            </a:r>
            <a:r>
              <a:rPr lang="en-US" dirty="0">
                <a:solidFill>
                  <a:srgbClr val="FFFF00"/>
                </a:solidFill>
                <a:latin typeface="Times New Roman" panose="02020603050405020304" pitchFamily="18" charset="0"/>
                <a:ea typeface="Times New Roman" panose="02020603050405020304" pitchFamily="18" charset="0"/>
                <a:hlinkClick r:id="rId4"/>
              </a:rPr>
              <a:t>4 810 m,</a:t>
            </a:r>
            <a:r>
              <a:rPr lang="en-US" dirty="0">
                <a:solidFill>
                  <a:srgbClr val="FFFF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vi-VN" dirty="0">
                <a:solidFill>
                  <a:srgbClr val="FFFF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đây là ngọn núi cao nhất dãy An-pơ.</a:t>
            </a:r>
            <a:endParaRPr lang="en-US" sz="1600" dirty="0">
              <a:solidFill>
                <a:srgbClr val="FFFF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</a:pPr>
            <a:r>
              <a:rPr lang="en-US" dirty="0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2. </a:t>
            </a:r>
            <a:r>
              <a:rPr lang="en-US" dirty="0" err="1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Sông</a:t>
            </a:r>
            <a:r>
              <a:rPr lang="en-US" dirty="0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Đa-nuýp</a:t>
            </a:r>
            <a:r>
              <a:rPr lang="en-US" dirty="0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là</a:t>
            </a:r>
            <a:r>
              <a:rPr lang="en-US" dirty="0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con </a:t>
            </a:r>
            <a:r>
              <a:rPr lang="en-US" dirty="0" err="1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sông</a:t>
            </a:r>
            <a:r>
              <a:rPr lang="en-US" dirty="0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dài</a:t>
            </a:r>
            <a:r>
              <a:rPr lang="en-US" dirty="0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thứ</a:t>
            </a:r>
            <a:r>
              <a:rPr lang="en-US" dirty="0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hai</a:t>
            </a:r>
            <a:r>
              <a:rPr lang="en-US" dirty="0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ở </a:t>
            </a:r>
            <a:r>
              <a:rPr lang="en-US" dirty="0" err="1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châu</a:t>
            </a:r>
            <a:r>
              <a:rPr lang="en-US" dirty="0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Â</a:t>
            </a:r>
            <a:r>
              <a:rPr lang="en-US" dirty="0" err="1" smtClean="0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</a:t>
            </a:r>
            <a:r>
              <a:rPr lang="en-US" dirty="0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en-US" dirty="0" err="1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Sông</a:t>
            </a:r>
            <a:r>
              <a:rPr lang="en-US" dirty="0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Đa-nuýp</a:t>
            </a:r>
            <a:r>
              <a:rPr lang="en-US" dirty="0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bắt</a:t>
            </a:r>
            <a:r>
              <a:rPr lang="en-US" dirty="0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nguốn</a:t>
            </a:r>
            <a:r>
              <a:rPr lang="en-US" dirty="0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từ</a:t>
            </a:r>
            <a:r>
              <a:rPr lang="en-US" dirty="0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sườn</a:t>
            </a:r>
            <a:r>
              <a:rPr lang="en-US" dirty="0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đông</a:t>
            </a:r>
            <a:r>
              <a:rPr lang="en-US" dirty="0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dãy</a:t>
            </a:r>
            <a:r>
              <a:rPr lang="en-US" dirty="0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núi</a:t>
            </a:r>
            <a:r>
              <a:rPr lang="en-US" dirty="0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Rừng</a:t>
            </a:r>
            <a:r>
              <a:rPr lang="en-US" dirty="0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Đen</a:t>
            </a:r>
            <a:r>
              <a:rPr lang="en-US" dirty="0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của</a:t>
            </a:r>
            <a:r>
              <a:rPr lang="en-US" dirty="0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Đức</a:t>
            </a:r>
            <a:r>
              <a:rPr lang="en-US" dirty="0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và</a:t>
            </a:r>
            <a:r>
              <a:rPr lang="en-US" dirty="0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chảy</a:t>
            </a:r>
            <a:r>
              <a:rPr lang="en-US" dirty="0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theo</a:t>
            </a:r>
            <a:r>
              <a:rPr lang="en-US" dirty="0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hướng</a:t>
            </a:r>
            <a:r>
              <a:rPr lang="en-US" dirty="0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đông</a:t>
            </a:r>
            <a:r>
              <a:rPr lang="en-US" dirty="0" smtClean="0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nam</a:t>
            </a:r>
            <a:r>
              <a:rPr lang="en-US" dirty="0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qua </a:t>
            </a:r>
            <a:r>
              <a:rPr lang="en-US" dirty="0" err="1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trung</a:t>
            </a:r>
            <a:r>
              <a:rPr lang="en-US" dirty="0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tâm</a:t>
            </a:r>
            <a:r>
              <a:rPr lang="en-US" dirty="0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và</a:t>
            </a:r>
            <a:r>
              <a:rPr lang="en-US" dirty="0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phía</a:t>
            </a:r>
            <a:r>
              <a:rPr lang="en-US" dirty="0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đông</a:t>
            </a:r>
            <a:r>
              <a:rPr lang="en-US" dirty="0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châu</a:t>
            </a:r>
            <a:r>
              <a:rPr lang="en-US" dirty="0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Âu</a:t>
            </a:r>
            <a:r>
              <a:rPr lang="en-US" dirty="0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đến</a:t>
            </a:r>
            <a:r>
              <a:rPr lang="en-US" dirty="0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Biển</a:t>
            </a:r>
            <a:r>
              <a:rPr lang="en-US" dirty="0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Đen</a:t>
            </a:r>
            <a:r>
              <a:rPr lang="en-US" dirty="0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en-US" dirty="0" err="1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Dòng</a:t>
            </a:r>
            <a:r>
              <a:rPr lang="en-US" dirty="0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sông</a:t>
            </a:r>
            <a:r>
              <a:rPr lang="en-US" dirty="0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là</a:t>
            </a:r>
            <a:r>
              <a:rPr lang="en-US" dirty="0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một</a:t>
            </a:r>
            <a:r>
              <a:rPr lang="en-US" dirty="0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tuyến</a:t>
            </a:r>
            <a:r>
              <a:rPr lang="en-US" dirty="0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giao</a:t>
            </a:r>
            <a:r>
              <a:rPr lang="en-US" dirty="0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thông</a:t>
            </a:r>
            <a:r>
              <a:rPr lang="en-US" dirty="0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và</a:t>
            </a:r>
            <a:r>
              <a:rPr lang="en-US" dirty="0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thương</a:t>
            </a:r>
            <a:r>
              <a:rPr lang="en-US" dirty="0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mại</a:t>
            </a:r>
            <a:r>
              <a:rPr lang="en-US" dirty="0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kề</a:t>
            </a:r>
            <a:r>
              <a:rPr lang="en-US" dirty="0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từ</a:t>
            </a:r>
            <a:r>
              <a:rPr lang="en-US" dirty="0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buổi</a:t>
            </a:r>
            <a:r>
              <a:rPr lang="en-US" dirty="0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bình</a:t>
            </a:r>
            <a:r>
              <a:rPr lang="en-US" dirty="0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minh </a:t>
            </a:r>
            <a:r>
              <a:rPr lang="en-US" dirty="0" err="1" smtClean="0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của</a:t>
            </a:r>
            <a:r>
              <a:rPr lang="en-US" dirty="0" smtClean="0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lịch</a:t>
            </a:r>
            <a:r>
              <a:rPr lang="en-US" dirty="0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sử</a:t>
            </a:r>
            <a:r>
              <a:rPr lang="en-US" dirty="0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en-US" dirty="0" err="1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Sông</a:t>
            </a:r>
            <a:r>
              <a:rPr lang="en-US" dirty="0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Đa-nuýp</a:t>
            </a:r>
            <a:r>
              <a:rPr lang="en-US" dirty="0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chảy</a:t>
            </a:r>
            <a:r>
              <a:rPr lang="en-US" dirty="0" smtClean="0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qua </a:t>
            </a:r>
            <a:r>
              <a:rPr lang="en-US" dirty="0" err="1" smtClean="0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nhiều</a:t>
            </a:r>
            <a:r>
              <a:rPr lang="en-US" dirty="0" smtClean="0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thành</a:t>
            </a:r>
            <a:r>
              <a:rPr lang="en-US" dirty="0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phổ</a:t>
            </a:r>
            <a:r>
              <a:rPr lang="en-US" dirty="0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quan</a:t>
            </a:r>
            <a:r>
              <a:rPr lang="en-US" dirty="0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trọng</a:t>
            </a:r>
            <a:r>
              <a:rPr lang="en-US" dirty="0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của</a:t>
            </a:r>
            <a:r>
              <a:rPr lang="en-US" dirty="0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châu</a:t>
            </a:r>
            <a:r>
              <a:rPr lang="en-US" dirty="0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Âu</a:t>
            </a:r>
            <a:r>
              <a:rPr lang="en-US" dirty="0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bao</a:t>
            </a:r>
            <a:r>
              <a:rPr lang="en-US" dirty="0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gồm</a:t>
            </a:r>
            <a:r>
              <a:rPr lang="en-US" dirty="0" smtClean="0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bốn</a:t>
            </a:r>
            <a:r>
              <a:rPr lang="en-US" dirty="0" smtClean="0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thủ</a:t>
            </a:r>
            <a:r>
              <a:rPr lang="en-US" dirty="0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đô</a:t>
            </a:r>
            <a:r>
              <a:rPr lang="en-US" dirty="0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r>
              <a:rPr lang="en-US" dirty="0" err="1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Viên</a:t>
            </a:r>
            <a:r>
              <a:rPr lang="en-US" dirty="0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(</a:t>
            </a:r>
            <a:r>
              <a:rPr lang="en-US" dirty="0" err="1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Áo</a:t>
            </a:r>
            <a:r>
              <a:rPr lang="en-US" dirty="0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), Bra-</a:t>
            </a:r>
            <a:r>
              <a:rPr lang="en-US" dirty="0" err="1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ti</a:t>
            </a:r>
            <a:r>
              <a:rPr lang="en-US" dirty="0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</a:t>
            </a:r>
            <a:r>
              <a:rPr lang="en-US" dirty="0" err="1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xla-va</a:t>
            </a:r>
            <a:r>
              <a:rPr lang="en-US" dirty="0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(</a:t>
            </a:r>
            <a:r>
              <a:rPr lang="en-US" dirty="0" err="1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Xlô</a:t>
            </a:r>
            <a:r>
              <a:rPr lang="en-US" dirty="0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</a:t>
            </a:r>
            <a:r>
              <a:rPr lang="en-US" dirty="0" err="1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va</a:t>
            </a:r>
            <a:r>
              <a:rPr lang="en-US" dirty="0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</a:t>
            </a:r>
            <a:r>
              <a:rPr lang="en-US" dirty="0" err="1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ki</a:t>
            </a:r>
            <a:r>
              <a:rPr lang="en-US" dirty="0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-a), Bu-</a:t>
            </a:r>
            <a:r>
              <a:rPr lang="en-US" dirty="0" err="1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đa</a:t>
            </a:r>
            <a:r>
              <a:rPr lang="en-US" dirty="0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</a:t>
            </a:r>
            <a:r>
              <a:rPr lang="en-US" dirty="0" err="1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pét</a:t>
            </a:r>
            <a:r>
              <a:rPr lang="en-US" dirty="0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(Hung-</a:t>
            </a:r>
            <a:r>
              <a:rPr lang="en-US" dirty="0" err="1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ga</a:t>
            </a:r>
            <a:r>
              <a:rPr lang="en-US" dirty="0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</a:t>
            </a:r>
            <a:r>
              <a:rPr lang="en-US" dirty="0" err="1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ri</a:t>
            </a:r>
            <a:r>
              <a:rPr lang="en-US" dirty="0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), </a:t>
            </a:r>
            <a:r>
              <a:rPr lang="en-US" dirty="0" err="1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Bê</a:t>
            </a:r>
            <a:r>
              <a:rPr lang="en-US" dirty="0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-ô-</a:t>
            </a:r>
            <a:r>
              <a:rPr lang="en-US" dirty="0" err="1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grát</a:t>
            </a:r>
            <a:r>
              <a:rPr lang="en-US" dirty="0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(</a:t>
            </a:r>
            <a:r>
              <a:rPr lang="en-US" dirty="0" err="1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Xéc</a:t>
            </a:r>
            <a:r>
              <a:rPr lang="en-US" dirty="0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-bi) </a:t>
            </a:r>
            <a:r>
              <a:rPr lang="en-US" dirty="0" err="1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và</a:t>
            </a:r>
            <a:r>
              <a:rPr lang="en-US" dirty="0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nhiều</a:t>
            </a:r>
            <a:r>
              <a:rPr lang="en-US" dirty="0" smtClean="0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thành</a:t>
            </a:r>
            <a:r>
              <a:rPr lang="en-US" dirty="0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phố</a:t>
            </a:r>
            <a:r>
              <a:rPr lang="en-US" dirty="0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quan</a:t>
            </a:r>
            <a:r>
              <a:rPr lang="en-US" dirty="0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trọng</a:t>
            </a:r>
            <a:r>
              <a:rPr lang="en-US" dirty="0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khác</a:t>
            </a:r>
            <a:r>
              <a:rPr lang="en-US" dirty="0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en-US" sz="1400" dirty="0">
              <a:solidFill>
                <a:srgbClr val="FFFF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pSp>
        <p:nvGrpSpPr>
          <p:cNvPr id="10" name="Group 9"/>
          <p:cNvGrpSpPr/>
          <p:nvPr/>
        </p:nvGrpSpPr>
        <p:grpSpPr>
          <a:xfrm>
            <a:off x="6210300" y="2850205"/>
            <a:ext cx="5196378" cy="3901386"/>
            <a:chOff x="2303647" y="283086"/>
            <a:chExt cx="7831756" cy="6392216"/>
          </a:xfrm>
        </p:grpSpPr>
        <p:pic>
          <p:nvPicPr>
            <p:cNvPr id="11" name="Picture 3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486527" y="283086"/>
              <a:ext cx="7648876" cy="573665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2" name="TextBox 11"/>
            <p:cNvSpPr txBox="1"/>
            <p:nvPr/>
          </p:nvSpPr>
          <p:spPr>
            <a:xfrm>
              <a:off x="2303647" y="6019743"/>
              <a:ext cx="7632834" cy="65555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dirty="0" err="1" smtClean="0">
                  <a:solidFill>
                    <a:srgbClr val="FFFF00"/>
                  </a:solidFill>
                </a:rPr>
                <a:t>Hình</a:t>
              </a:r>
              <a:r>
                <a:rPr lang="en-US" sz="2000" dirty="0" smtClean="0">
                  <a:solidFill>
                    <a:srgbClr val="FFFF00"/>
                  </a:solidFill>
                </a:rPr>
                <a:t> 2. </a:t>
              </a:r>
              <a:r>
                <a:rPr lang="en-US" sz="2000" dirty="0" err="1" smtClean="0">
                  <a:solidFill>
                    <a:srgbClr val="FFFF00"/>
                  </a:solidFill>
                </a:rPr>
                <a:t>Một</a:t>
              </a:r>
              <a:r>
                <a:rPr lang="en-US" sz="2000" dirty="0" smtClean="0">
                  <a:solidFill>
                    <a:srgbClr val="FFFF00"/>
                  </a:solidFill>
                </a:rPr>
                <a:t> </a:t>
              </a:r>
              <a:r>
                <a:rPr lang="en-US" sz="2000" dirty="0" err="1" smtClean="0">
                  <a:solidFill>
                    <a:srgbClr val="FFFF00"/>
                  </a:solidFill>
                </a:rPr>
                <a:t>phần</a:t>
              </a:r>
              <a:r>
                <a:rPr lang="en-US" sz="2000" dirty="0" smtClean="0">
                  <a:solidFill>
                    <a:srgbClr val="FFFF00"/>
                  </a:solidFill>
                </a:rPr>
                <a:t> </a:t>
              </a:r>
              <a:r>
                <a:rPr lang="en-US" sz="2000" dirty="0" err="1" smtClean="0">
                  <a:solidFill>
                    <a:srgbClr val="FFFF00"/>
                  </a:solidFill>
                </a:rPr>
                <a:t>dãy</a:t>
              </a:r>
              <a:r>
                <a:rPr lang="en-US" sz="2000" dirty="0" smtClean="0">
                  <a:solidFill>
                    <a:srgbClr val="FFFF00"/>
                  </a:solidFill>
                </a:rPr>
                <a:t> An-</a:t>
              </a:r>
              <a:r>
                <a:rPr lang="en-US" sz="2000" dirty="0" err="1" smtClean="0">
                  <a:solidFill>
                    <a:srgbClr val="FFFF00"/>
                  </a:solidFill>
                </a:rPr>
                <a:t>pơ</a:t>
              </a:r>
              <a:r>
                <a:rPr lang="en-US" sz="2000" dirty="0" smtClean="0">
                  <a:solidFill>
                    <a:srgbClr val="FFFF00"/>
                  </a:solidFill>
                </a:rPr>
                <a:t> ở </a:t>
              </a:r>
              <a:r>
                <a:rPr lang="en-US" sz="2000" dirty="0" err="1" smtClean="0">
                  <a:solidFill>
                    <a:srgbClr val="FFFF00"/>
                  </a:solidFill>
                </a:rPr>
                <a:t>Thụy</a:t>
              </a:r>
              <a:r>
                <a:rPr lang="en-US" sz="2000" dirty="0" smtClean="0">
                  <a:solidFill>
                    <a:srgbClr val="FFFF00"/>
                  </a:solidFill>
                </a:rPr>
                <a:t> </a:t>
              </a:r>
              <a:r>
                <a:rPr lang="en-US" sz="2000" dirty="0" err="1" smtClean="0">
                  <a:solidFill>
                    <a:srgbClr val="FFFF00"/>
                  </a:solidFill>
                </a:rPr>
                <a:t>Sỹ</a:t>
              </a:r>
              <a:r>
                <a:rPr lang="en-US" sz="2000" dirty="0" smtClean="0">
                  <a:solidFill>
                    <a:srgbClr val="FFFF00"/>
                  </a:solidFill>
                </a:rPr>
                <a:t> </a:t>
              </a:r>
              <a:endParaRPr lang="en-US" sz="2000" dirty="0">
                <a:solidFill>
                  <a:srgbClr val="FFFF00"/>
                </a:solidFill>
              </a:endParaRPr>
            </a:p>
          </p:txBody>
        </p:sp>
      </p:grpSp>
      <p:pic>
        <p:nvPicPr>
          <p:cNvPr id="13" name="Picture 1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45078" y="2850205"/>
            <a:ext cx="4770198" cy="37183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65017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800"/>
                                        <p:tgtEl>
                                          <p:spTgt spid="512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512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12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4" dur="1000"/>
                                        <p:tgtEl>
                                          <p:spTgt spid="512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500"/>
                            </p:stCondLst>
                            <p:childTnLst>
                              <p:par>
                                <p:cTn id="32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6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4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2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4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27" grpId="0"/>
      <p:bldP spid="51231" grpId="0"/>
      <p:bldP spid="9" grpId="0"/>
      <p:bldP spid="8" grpId="0" animBg="1"/>
      <p:bldP spid="2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Du lịch Châu Âu - Vẻ đẹp mùa thu Châu Âu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708024" y="70715"/>
            <a:ext cx="10782011" cy="6064881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6688535" y="6338515"/>
            <a:ext cx="461536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http://youtube.com/watch?v=r82-MKFNDrQ</a:t>
            </a:r>
          </a:p>
        </p:txBody>
      </p:sp>
    </p:spTree>
    <p:extLst>
      <p:ext uri="{BB962C8B-B14F-4D97-AF65-F5344CB8AC3E}">
        <p14:creationId xmlns:p14="http://schemas.microsoft.com/office/powerpoint/2010/main" val="7699089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2" name="图片 38915" descr="1-1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65168" y="4069532"/>
            <a:ext cx="9202832" cy="27884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5843" name="图片 38917" descr="1-31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92052" y="250469"/>
            <a:ext cx="5730032" cy="62031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5844" name="图片 38918" descr="1-3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48330" y="2282937"/>
            <a:ext cx="2119671" cy="41913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5845" name="图片 38916" descr="1-30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6438" y="1516598"/>
            <a:ext cx="2554852" cy="54045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438" name="TextBox 7"/>
          <p:cNvSpPr txBox="1">
            <a:spLocks noChangeArrowheads="1"/>
          </p:cNvSpPr>
          <p:nvPr/>
        </p:nvSpPr>
        <p:spPr bwMode="auto">
          <a:xfrm>
            <a:off x="4413387" y="1143271"/>
            <a:ext cx="3733800" cy="394828"/>
          </a:xfrm>
          <a:prstGeom prst="rect">
            <a:avLst/>
          </a:prstGeom>
          <a:solidFill>
            <a:srgbClr val="FFFF00"/>
          </a:solidFill>
          <a:ln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55730" tIns="27865" rIns="55730" bIns="27865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2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* </a:t>
            </a:r>
            <a:r>
              <a:rPr kumimoji="0" lang="en-US" sz="22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Chuẩn</a:t>
            </a:r>
            <a:r>
              <a:rPr kumimoji="0" lang="en-US" sz="22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2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bị</a:t>
            </a:r>
            <a:r>
              <a:rPr kumimoji="0" lang="en-US" sz="22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2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cho</a:t>
            </a:r>
            <a:r>
              <a:rPr kumimoji="0" lang="en-US" sz="22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2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tiết</a:t>
            </a:r>
            <a:r>
              <a:rPr kumimoji="0" lang="en-US" sz="22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2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học</a:t>
            </a:r>
            <a:r>
              <a:rPr kumimoji="0" lang="en-US" sz="22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2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sau</a:t>
            </a:r>
            <a:r>
              <a:rPr kumimoji="0" lang="en-US" sz="22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:</a:t>
            </a:r>
            <a:endParaRPr kumimoji="0" lang="en-US" sz="2200" b="0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8" name="TextBox 7"/>
          <p:cNvSpPr txBox="1">
            <a:spLocks noChangeArrowheads="1"/>
          </p:cNvSpPr>
          <p:nvPr/>
        </p:nvSpPr>
        <p:spPr bwMode="auto">
          <a:xfrm>
            <a:off x="3733800" y="1560271"/>
            <a:ext cx="4572000" cy="3257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55730" tIns="27865" rIns="55730" bIns="27865">
            <a:spAutoFit/>
          </a:bodyPr>
          <a:lstStyle>
            <a:lvl1pPr marL="457200" indent="-457200">
              <a:defRPr sz="3000">
                <a:solidFill>
                  <a:schemeClr val="tx1"/>
                </a:solidFill>
                <a:latin typeface="Arial" pitchFamily="34" charset="0"/>
                <a:ea typeface="SimSun" pitchFamily="2" charset="-122"/>
              </a:defRPr>
            </a:lvl1pPr>
            <a:lvl2pPr marL="742950" indent="-285750">
              <a:defRPr sz="3000">
                <a:solidFill>
                  <a:schemeClr val="tx1"/>
                </a:solidFill>
                <a:latin typeface="Arial" pitchFamily="34" charset="0"/>
                <a:ea typeface="SimSun" pitchFamily="2" charset="-122"/>
              </a:defRPr>
            </a:lvl2pPr>
            <a:lvl3pPr marL="1143000" indent="-228600">
              <a:defRPr sz="3000">
                <a:solidFill>
                  <a:schemeClr val="tx1"/>
                </a:solidFill>
                <a:latin typeface="Arial" pitchFamily="34" charset="0"/>
                <a:ea typeface="SimSun" pitchFamily="2" charset="-122"/>
              </a:defRPr>
            </a:lvl3pPr>
            <a:lvl4pPr marL="1600200" indent="-228600">
              <a:defRPr sz="3000">
                <a:solidFill>
                  <a:schemeClr val="tx1"/>
                </a:solidFill>
                <a:latin typeface="Arial" pitchFamily="34" charset="0"/>
                <a:ea typeface="SimSun" pitchFamily="2" charset="-122"/>
              </a:defRPr>
            </a:lvl4pPr>
            <a:lvl5pPr marL="2057400" indent="-228600">
              <a:defRPr sz="3000">
                <a:solidFill>
                  <a:schemeClr val="tx1"/>
                </a:solidFill>
                <a:latin typeface="Arial" pitchFamily="34" charset="0"/>
                <a:ea typeface="SimSun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1"/>
                </a:solidFill>
                <a:latin typeface="Arial" pitchFamily="34" charset="0"/>
                <a:ea typeface="SimSun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1"/>
                </a:solidFill>
                <a:latin typeface="Arial" pitchFamily="34" charset="0"/>
                <a:ea typeface="SimSun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1"/>
                </a:solidFill>
                <a:latin typeface="Arial" pitchFamily="34" charset="0"/>
                <a:ea typeface="SimSun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1"/>
                </a:solidFill>
                <a:latin typeface="Arial" pitchFamily="34" charset="0"/>
                <a:ea typeface="SimSun" pitchFamily="2" charset="-122"/>
              </a:defRPr>
            </a:lvl9pPr>
          </a:lstStyle>
          <a:p>
            <a:pPr marL="457200" marR="0" lvl="0" indent="-45720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600" b="1" i="1" u="none" strike="noStrike" kern="1200" cap="none" spc="0" normalizeH="0" baseline="0" noProof="0" dirty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  <a:p>
            <a:pPr marL="457200" marR="0" lvl="0" indent="-45720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00" b="0" i="1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1/ </a:t>
            </a:r>
            <a:r>
              <a:rPr kumimoji="0" lang="en-US" sz="2600" b="0" i="1" u="none" strike="noStrike" kern="1200" cap="none" spc="0" normalizeH="0" baseline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Nghiên</a:t>
            </a:r>
            <a:r>
              <a:rPr kumimoji="0" lang="en-US" sz="2600" b="0" i="1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600" b="0" i="1" u="none" strike="noStrike" kern="1200" cap="none" spc="0" normalizeH="0" baseline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cứu</a:t>
            </a:r>
            <a:r>
              <a:rPr kumimoji="0" lang="en-US" sz="2600" b="0" i="1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600" b="0" i="1" u="none" strike="noStrike" kern="1200" cap="none" spc="0" normalizeH="0" baseline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trước</a:t>
            </a:r>
            <a:r>
              <a:rPr kumimoji="0" lang="en-US" sz="2600" b="0" i="1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600" b="0" i="1" u="none" strike="noStrike" kern="1200" cap="none" spc="0" normalizeH="0" baseline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Bài</a:t>
            </a:r>
            <a:r>
              <a:rPr kumimoji="0" lang="en-US" sz="2600" b="0" i="1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600" b="0" i="1" u="none" strike="noStrike" kern="1200" cap="none" spc="0" normalizeH="0" baseline="0" noProof="0" dirty="0" smtClean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2. </a:t>
            </a:r>
            <a:r>
              <a:rPr kumimoji="0" lang="en-US" sz="2600" b="0" i="1" u="none" strike="noStrike" kern="1200" cap="none" spc="0" normalizeH="0" baseline="0" noProof="0" dirty="0" err="1" smtClean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Đặc</a:t>
            </a:r>
            <a:r>
              <a:rPr kumimoji="0" lang="en-US" sz="2600" b="0" i="1" u="none" strike="noStrike" kern="1200" cap="none" spc="0" normalizeH="0" noProof="0" dirty="0" smtClean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600" b="0" i="1" u="none" strike="noStrike" kern="1200" cap="none" spc="0" normalizeH="0" noProof="0" dirty="0" err="1" smtClean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điểm</a:t>
            </a:r>
            <a:r>
              <a:rPr kumimoji="0" lang="en-US" sz="2600" b="0" i="1" u="none" strike="noStrike" kern="1200" cap="none" spc="0" normalizeH="0" noProof="0" dirty="0" smtClean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600" b="0" i="1" u="none" strike="noStrike" kern="1200" cap="none" spc="0" normalizeH="0" noProof="0" dirty="0" err="1" smtClean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dân</a:t>
            </a:r>
            <a:r>
              <a:rPr kumimoji="0" lang="en-US" sz="2600" b="0" i="1" u="none" strike="noStrike" kern="1200" cap="none" spc="0" normalizeH="0" noProof="0" dirty="0" smtClean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600" b="0" i="1" u="none" strike="noStrike" kern="1200" cap="none" spc="0" normalizeH="0" noProof="0" dirty="0" err="1" smtClean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cư</a:t>
            </a:r>
            <a:r>
              <a:rPr kumimoji="0" lang="en-US" sz="2600" b="0" i="1" u="none" strike="noStrike" kern="1200" cap="none" spc="0" normalizeH="0" noProof="0" dirty="0" smtClean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, </a:t>
            </a:r>
            <a:r>
              <a:rPr kumimoji="0" lang="en-US" sz="2600" b="0" i="1" u="none" strike="noStrike" kern="1200" cap="none" spc="0" normalizeH="0" noProof="0" dirty="0" err="1" smtClean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xã</a:t>
            </a:r>
            <a:r>
              <a:rPr kumimoji="0" lang="en-US" sz="2600" b="0" i="1" u="none" strike="noStrike" kern="1200" cap="none" spc="0" normalizeH="0" noProof="0" dirty="0" smtClean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600" b="0" i="1" u="none" strike="noStrike" kern="1200" cap="none" spc="0" normalizeH="0" noProof="0" dirty="0" err="1" smtClean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hội</a:t>
            </a:r>
            <a:r>
              <a:rPr kumimoji="0" lang="en-US" sz="2600" b="0" i="1" u="none" strike="noStrike" kern="1200" cap="none" spc="0" normalizeH="0" noProof="0" dirty="0" smtClean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600" b="0" i="1" u="none" strike="noStrike" kern="1200" cap="none" spc="0" normalizeH="0" noProof="0" dirty="0" err="1" smtClean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châu</a:t>
            </a:r>
            <a:r>
              <a:rPr kumimoji="0" lang="en-US" sz="2600" b="0" i="1" u="none" strike="noStrike" kern="1200" cap="none" spc="0" normalizeH="0" noProof="0" dirty="0" smtClean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600" b="0" i="1" u="none" strike="noStrike" kern="1200" cap="none" spc="0" normalizeH="0" noProof="0" dirty="0" err="1" smtClean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Âu</a:t>
            </a:r>
            <a:r>
              <a:rPr kumimoji="0" lang="en-US" sz="2600" b="0" i="1" u="none" strike="noStrike" kern="1200" cap="none" spc="0" normalizeH="0" baseline="0" noProof="0" dirty="0" smtClean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.</a:t>
            </a:r>
            <a:endParaRPr kumimoji="0" lang="en-US" sz="2600" b="0" i="1" u="none" strike="noStrike" kern="1200" cap="none" spc="0" normalizeH="0" baseline="0" noProof="0" dirty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  <a:p>
            <a:pPr marL="0" lvl="0" indent="0" algn="just">
              <a:defRPr/>
            </a:pPr>
            <a:r>
              <a:rPr kumimoji="0" lang="en-US" sz="2600" b="0" i="1" u="none" strike="noStrike" kern="1200" cap="none" spc="0" normalizeH="0" baseline="0" noProof="0" dirty="0">
                <a:ln>
                  <a:noFill/>
                </a:ln>
                <a:solidFill>
                  <a:srgbClr val="0066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2</a:t>
            </a:r>
            <a:r>
              <a:rPr kumimoji="0" lang="en-US" sz="2600" b="0" i="1" u="none" strike="noStrike" kern="1200" cap="none" spc="0" normalizeH="0" baseline="0" noProof="0" dirty="0">
                <a:ln>
                  <a:noFill/>
                </a:ln>
                <a:solidFill>
                  <a:srgbClr val="333399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/ </a:t>
            </a:r>
            <a:r>
              <a:rPr lang="en-US" sz="2600" i="1" dirty="0" err="1">
                <a:solidFill>
                  <a:srgbClr val="333399"/>
                </a:solidFill>
                <a:latin typeface="Times New Roman" pitchFamily="18" charset="0"/>
                <a:cs typeface="Times New Roman" pitchFamily="18" charset="0"/>
              </a:rPr>
              <a:t>Sưu</a:t>
            </a:r>
            <a:r>
              <a:rPr lang="en-US" sz="2600" i="1" dirty="0">
                <a:solidFill>
                  <a:srgbClr val="3333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i="1" dirty="0" err="1">
                <a:solidFill>
                  <a:srgbClr val="333399"/>
                </a:solidFill>
                <a:latin typeface="Times New Roman" pitchFamily="18" charset="0"/>
                <a:cs typeface="Times New Roman" pitchFamily="18" charset="0"/>
              </a:rPr>
              <a:t>tầm</a:t>
            </a:r>
            <a:r>
              <a:rPr lang="en-US" sz="2600" i="1" dirty="0">
                <a:solidFill>
                  <a:srgbClr val="3333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i="1" dirty="0" err="1">
                <a:solidFill>
                  <a:srgbClr val="333399"/>
                </a:solidFill>
                <a:latin typeface="Times New Roman" pitchFamily="18" charset="0"/>
                <a:cs typeface="Times New Roman" pitchFamily="18" charset="0"/>
              </a:rPr>
              <a:t>những</a:t>
            </a:r>
            <a:r>
              <a:rPr lang="en-US" sz="2600" i="1" dirty="0">
                <a:solidFill>
                  <a:srgbClr val="3333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i="1" dirty="0" err="1">
                <a:solidFill>
                  <a:srgbClr val="333399"/>
                </a:solidFill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sz="2600" i="1" dirty="0">
                <a:solidFill>
                  <a:srgbClr val="3333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i="1" dirty="0" err="1">
                <a:solidFill>
                  <a:srgbClr val="333399"/>
                </a:solidFill>
                <a:latin typeface="Times New Roman" pitchFamily="18" charset="0"/>
                <a:cs typeface="Times New Roman" pitchFamily="18" charset="0"/>
              </a:rPr>
              <a:t>ảnh</a:t>
            </a:r>
            <a:r>
              <a:rPr lang="en-US" sz="2600" i="1" dirty="0">
                <a:solidFill>
                  <a:srgbClr val="3333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i="1" dirty="0" err="1">
                <a:solidFill>
                  <a:srgbClr val="333399"/>
                </a:solidFill>
                <a:latin typeface="Times New Roman" pitchFamily="18" charset="0"/>
                <a:cs typeface="Times New Roman" pitchFamily="18" charset="0"/>
              </a:rPr>
              <a:t>đẹp</a:t>
            </a:r>
            <a:r>
              <a:rPr lang="en-US" sz="2600" i="1" dirty="0">
                <a:solidFill>
                  <a:srgbClr val="3333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i="1" dirty="0" err="1">
                <a:solidFill>
                  <a:srgbClr val="333399"/>
                </a:solidFill>
                <a:latin typeface="Times New Roman" pitchFamily="18" charset="0"/>
                <a:cs typeface="Times New Roman" pitchFamily="18" charset="0"/>
              </a:rPr>
              <a:t>về</a:t>
            </a:r>
            <a:r>
              <a:rPr lang="en-US" sz="2600" i="1" dirty="0">
                <a:solidFill>
                  <a:srgbClr val="3333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i="1" dirty="0" err="1">
                <a:solidFill>
                  <a:srgbClr val="333399"/>
                </a:solidFill>
                <a:latin typeface="Times New Roman" pitchFamily="18" charset="0"/>
                <a:cs typeface="Times New Roman" pitchFamily="18" charset="0"/>
              </a:rPr>
              <a:t>thiên</a:t>
            </a:r>
            <a:r>
              <a:rPr lang="en-US" sz="2600" i="1" dirty="0">
                <a:solidFill>
                  <a:srgbClr val="3333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i="1" dirty="0" err="1">
                <a:solidFill>
                  <a:srgbClr val="333399"/>
                </a:solidFill>
                <a:latin typeface="Times New Roman" pitchFamily="18" charset="0"/>
                <a:cs typeface="Times New Roman" pitchFamily="18" charset="0"/>
              </a:rPr>
              <a:t>nhiên</a:t>
            </a:r>
            <a:r>
              <a:rPr lang="en-US" sz="2600" i="1" dirty="0">
                <a:solidFill>
                  <a:srgbClr val="3333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i="1" dirty="0" err="1">
                <a:solidFill>
                  <a:srgbClr val="333399"/>
                </a:solidFill>
                <a:latin typeface="Times New Roman" pitchFamily="18" charset="0"/>
                <a:cs typeface="Times New Roman" pitchFamily="18" charset="0"/>
              </a:rPr>
              <a:t>châu</a:t>
            </a:r>
            <a:r>
              <a:rPr lang="en-US" sz="2600" i="1" dirty="0">
                <a:solidFill>
                  <a:srgbClr val="3333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i="1" dirty="0" err="1">
                <a:solidFill>
                  <a:srgbClr val="333399"/>
                </a:solidFill>
                <a:latin typeface="Times New Roman" pitchFamily="18" charset="0"/>
                <a:cs typeface="Times New Roman" pitchFamily="18" charset="0"/>
              </a:rPr>
              <a:t>Âu</a:t>
            </a:r>
            <a:r>
              <a:rPr lang="en-US" sz="2600" i="1" dirty="0">
                <a:solidFill>
                  <a:srgbClr val="333399"/>
                </a:solidFill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sz="2600" i="1" dirty="0" err="1">
                <a:solidFill>
                  <a:srgbClr val="333399"/>
                </a:solidFill>
                <a:latin typeface="Times New Roman" pitchFamily="18" charset="0"/>
                <a:cs typeface="Times New Roman" pitchFamily="18" charset="0"/>
              </a:rPr>
              <a:t>núi</a:t>
            </a:r>
            <a:r>
              <a:rPr lang="en-US" sz="2600" i="1" dirty="0">
                <a:solidFill>
                  <a:srgbClr val="333399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600" i="1" dirty="0" err="1">
                <a:solidFill>
                  <a:srgbClr val="333399"/>
                </a:solidFill>
                <a:latin typeface="Times New Roman" pitchFamily="18" charset="0"/>
                <a:cs typeface="Times New Roman" pitchFamily="18" charset="0"/>
              </a:rPr>
              <a:t>sông</a:t>
            </a:r>
            <a:r>
              <a:rPr lang="en-US" sz="2600" i="1" dirty="0">
                <a:solidFill>
                  <a:srgbClr val="3333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i="1" dirty="0" err="1">
                <a:solidFill>
                  <a:srgbClr val="333399"/>
                </a:solidFill>
                <a:latin typeface="Times New Roman" pitchFamily="18" charset="0"/>
                <a:cs typeface="Times New Roman" pitchFamily="18" charset="0"/>
              </a:rPr>
              <a:t>hồ</a:t>
            </a:r>
            <a:r>
              <a:rPr lang="en-US" sz="2600" i="1" dirty="0">
                <a:solidFill>
                  <a:srgbClr val="333399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600" i="1" dirty="0" err="1">
                <a:solidFill>
                  <a:srgbClr val="333399"/>
                </a:solidFill>
                <a:latin typeface="Times New Roman" pitchFamily="18" charset="0"/>
                <a:cs typeface="Times New Roman" pitchFamily="18" charset="0"/>
              </a:rPr>
              <a:t>rừng</a:t>
            </a:r>
            <a:r>
              <a:rPr lang="en-US" sz="2600" i="1" dirty="0">
                <a:solidFill>
                  <a:srgbClr val="333399"/>
                </a:solidFill>
                <a:latin typeface="Times New Roman" pitchFamily="18" charset="0"/>
                <a:cs typeface="Times New Roman" pitchFamily="18" charset="0"/>
              </a:rPr>
              <a:t>,…) </a:t>
            </a:r>
            <a:r>
              <a:rPr lang="en-US" sz="2600" i="1" dirty="0" err="1">
                <a:solidFill>
                  <a:srgbClr val="333399"/>
                </a:solidFill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2600" i="1" dirty="0">
                <a:solidFill>
                  <a:srgbClr val="3333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i="1" dirty="0" err="1">
                <a:solidFill>
                  <a:srgbClr val="333399"/>
                </a:solidFill>
                <a:latin typeface="Times New Roman" pitchFamily="18" charset="0"/>
                <a:cs typeface="Times New Roman" pitchFamily="18" charset="0"/>
              </a:rPr>
              <a:t>viết</a:t>
            </a:r>
            <a:r>
              <a:rPr lang="en-US" sz="2600" i="1" dirty="0">
                <a:solidFill>
                  <a:srgbClr val="3333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i="1" dirty="0" err="1">
                <a:solidFill>
                  <a:srgbClr val="333399"/>
                </a:solidFill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sz="2600" i="1" dirty="0">
                <a:solidFill>
                  <a:srgbClr val="3333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i="1" dirty="0" err="1">
                <a:solidFill>
                  <a:srgbClr val="333399"/>
                </a:solidFill>
                <a:latin typeface="Times New Roman" pitchFamily="18" charset="0"/>
                <a:cs typeface="Times New Roman" pitchFamily="18" charset="0"/>
              </a:rPr>
              <a:t>khoảng</a:t>
            </a:r>
            <a:r>
              <a:rPr lang="en-US" sz="2600" i="1" dirty="0">
                <a:solidFill>
                  <a:srgbClr val="333399"/>
                </a:solidFill>
                <a:latin typeface="Times New Roman" pitchFamily="18" charset="0"/>
                <a:cs typeface="Times New Roman" pitchFamily="18" charset="0"/>
              </a:rPr>
              <a:t> 15 </a:t>
            </a:r>
            <a:r>
              <a:rPr lang="en-US" sz="2600" i="1" dirty="0" err="1">
                <a:solidFill>
                  <a:srgbClr val="333399"/>
                </a:solidFill>
                <a:latin typeface="Times New Roman" pitchFamily="18" charset="0"/>
                <a:cs typeface="Times New Roman" pitchFamily="18" charset="0"/>
              </a:rPr>
              <a:t>dòng</a:t>
            </a:r>
            <a:r>
              <a:rPr lang="en-US" sz="2600" i="1" dirty="0">
                <a:solidFill>
                  <a:srgbClr val="333399"/>
                </a:solidFill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en-US" sz="2600" i="1" dirty="0" err="1">
                <a:solidFill>
                  <a:srgbClr val="333399"/>
                </a:solidFill>
                <a:latin typeface="Times New Roman" pitchFamily="18" charset="0"/>
                <a:cs typeface="Times New Roman" pitchFamily="18" charset="0"/>
              </a:rPr>
              <a:t>giới</a:t>
            </a:r>
            <a:r>
              <a:rPr lang="en-US" sz="2600" i="1" dirty="0">
                <a:solidFill>
                  <a:srgbClr val="3333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i="1" dirty="0" err="1">
                <a:solidFill>
                  <a:srgbClr val="333399"/>
                </a:solidFill>
                <a:latin typeface="Times New Roman" pitchFamily="18" charset="0"/>
                <a:cs typeface="Times New Roman" pitchFamily="18" charset="0"/>
              </a:rPr>
              <a:t>thiệu</a:t>
            </a:r>
            <a:r>
              <a:rPr lang="en-US" sz="2600" i="1" dirty="0">
                <a:solidFill>
                  <a:srgbClr val="3333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i="1" dirty="0" err="1">
                <a:solidFill>
                  <a:srgbClr val="333399"/>
                </a:solidFill>
                <a:latin typeface="Times New Roman" pitchFamily="18" charset="0"/>
                <a:cs typeface="Times New Roman" pitchFamily="18" charset="0"/>
              </a:rPr>
              <a:t>về</a:t>
            </a:r>
            <a:r>
              <a:rPr lang="en-US" sz="2600" i="1" dirty="0">
                <a:solidFill>
                  <a:srgbClr val="3333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i="1" dirty="0" err="1">
                <a:solidFill>
                  <a:srgbClr val="333399"/>
                </a:solidFill>
                <a:latin typeface="Times New Roman" pitchFamily="18" charset="0"/>
                <a:cs typeface="Times New Roman" pitchFamily="18" charset="0"/>
              </a:rPr>
              <a:t>những</a:t>
            </a:r>
            <a:r>
              <a:rPr lang="en-US" sz="2600" i="1" dirty="0">
                <a:solidFill>
                  <a:srgbClr val="3333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i="1" dirty="0" err="1">
                <a:solidFill>
                  <a:srgbClr val="333399"/>
                </a:solidFill>
                <a:latin typeface="Times New Roman" pitchFamily="18" charset="0"/>
                <a:cs typeface="Times New Roman" pitchFamily="18" charset="0"/>
              </a:rPr>
              <a:t>cảnh</a:t>
            </a:r>
            <a:r>
              <a:rPr lang="en-US" sz="2600" i="1" dirty="0">
                <a:solidFill>
                  <a:srgbClr val="3333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i="1" dirty="0" err="1">
                <a:solidFill>
                  <a:srgbClr val="333399"/>
                </a:solidFill>
                <a:latin typeface="Times New Roman" pitchFamily="18" charset="0"/>
                <a:cs typeface="Times New Roman" pitchFamily="18" charset="0"/>
              </a:rPr>
              <a:t>đẹp</a:t>
            </a:r>
            <a:r>
              <a:rPr lang="en-US" sz="2600" i="1" dirty="0">
                <a:solidFill>
                  <a:srgbClr val="3333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i="1" dirty="0" err="1">
                <a:solidFill>
                  <a:srgbClr val="333399"/>
                </a:solidFill>
                <a:latin typeface="Times New Roman" pitchFamily="18" charset="0"/>
                <a:cs typeface="Times New Roman" pitchFamily="18" charset="0"/>
              </a:rPr>
              <a:t>đó</a:t>
            </a:r>
            <a:r>
              <a:rPr lang="en-US" sz="2600" i="1" dirty="0">
                <a:solidFill>
                  <a:srgbClr val="333399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6698" y="1"/>
            <a:ext cx="1425102" cy="12252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62834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文本框 2055"/>
          <p:cNvSpPr txBox="1">
            <a:spLocks noChangeArrowheads="1"/>
          </p:cNvSpPr>
          <p:nvPr/>
        </p:nvSpPr>
        <p:spPr bwMode="auto">
          <a:xfrm>
            <a:off x="0" y="-181733"/>
            <a:ext cx="12192000" cy="92333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  <a:extLst/>
        </p:spPr>
        <p:txBody>
          <a:bodyPr wrap="square">
            <a:spAutoFit/>
          </a:bodyPr>
          <a:lstStyle>
            <a:lvl1pPr defTabSz="1500188">
              <a:defRPr sz="3000">
                <a:solidFill>
                  <a:schemeClr val="tx1"/>
                </a:solidFill>
                <a:latin typeface="Arial" pitchFamily="34" charset="0"/>
                <a:ea typeface="SimSun" pitchFamily="2" charset="-122"/>
              </a:defRPr>
            </a:lvl1pPr>
            <a:lvl2pPr marL="742950" indent="-285750" defTabSz="1500188">
              <a:defRPr sz="3000">
                <a:solidFill>
                  <a:schemeClr val="tx1"/>
                </a:solidFill>
                <a:latin typeface="Arial" pitchFamily="34" charset="0"/>
                <a:ea typeface="SimSun" pitchFamily="2" charset="-122"/>
              </a:defRPr>
            </a:lvl2pPr>
            <a:lvl3pPr marL="1143000" indent="-228600" defTabSz="1500188">
              <a:defRPr sz="3000">
                <a:solidFill>
                  <a:schemeClr val="tx1"/>
                </a:solidFill>
                <a:latin typeface="Arial" pitchFamily="34" charset="0"/>
                <a:ea typeface="SimSun" pitchFamily="2" charset="-122"/>
              </a:defRPr>
            </a:lvl3pPr>
            <a:lvl4pPr marL="1600200" indent="-228600" defTabSz="1500188">
              <a:defRPr sz="3000">
                <a:solidFill>
                  <a:schemeClr val="tx1"/>
                </a:solidFill>
                <a:latin typeface="Arial" pitchFamily="34" charset="0"/>
                <a:ea typeface="SimSun" pitchFamily="2" charset="-122"/>
              </a:defRPr>
            </a:lvl4pPr>
            <a:lvl5pPr marL="2057400" indent="-228600" defTabSz="1500188">
              <a:defRPr sz="3000">
                <a:solidFill>
                  <a:schemeClr val="tx1"/>
                </a:solidFill>
                <a:latin typeface="Arial" pitchFamily="34" charset="0"/>
                <a:ea typeface="SimSun" pitchFamily="2" charset="-122"/>
              </a:defRPr>
            </a:lvl5pPr>
            <a:lvl6pPr marL="2514600" indent="-228600" defTabSz="1500188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1"/>
                </a:solidFill>
                <a:latin typeface="Arial" pitchFamily="34" charset="0"/>
                <a:ea typeface="SimSun" pitchFamily="2" charset="-122"/>
              </a:defRPr>
            </a:lvl6pPr>
            <a:lvl7pPr marL="2971800" indent="-228600" defTabSz="1500188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1"/>
                </a:solidFill>
                <a:latin typeface="Arial" pitchFamily="34" charset="0"/>
                <a:ea typeface="SimSun" pitchFamily="2" charset="-122"/>
              </a:defRPr>
            </a:lvl7pPr>
            <a:lvl8pPr marL="3429000" indent="-228600" defTabSz="1500188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1"/>
                </a:solidFill>
                <a:latin typeface="Arial" pitchFamily="34" charset="0"/>
                <a:ea typeface="SimSun" pitchFamily="2" charset="-122"/>
              </a:defRPr>
            </a:lvl8pPr>
            <a:lvl9pPr marL="3886200" indent="-228600" defTabSz="1500188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1"/>
                </a:solidFill>
                <a:latin typeface="Arial" pitchFamily="34" charset="0"/>
                <a:ea typeface="SimSun" pitchFamily="2" charset="-122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altLang="zh-CN" sz="5400" b="1" dirty="0">
                <a:solidFill>
                  <a:srgbClr val="F79646">
                    <a:lumMod val="50000"/>
                  </a:srgbClr>
                </a:solidFill>
                <a:latin typeface="Times New Roman" pitchFamily="18" charset="0"/>
                <a:ea typeface="黑体" pitchFamily="49" charset="-122"/>
                <a:cs typeface="Times New Roman" pitchFamily="18" charset="0"/>
              </a:rPr>
              <a:t>KHỞI ĐỘNG</a:t>
            </a:r>
            <a:endParaRPr lang="vi-VN" altLang="zh-CN" sz="5400" b="1" dirty="0">
              <a:solidFill>
                <a:srgbClr val="F79646">
                  <a:lumMod val="50000"/>
                </a:srgbClr>
              </a:solidFill>
              <a:latin typeface="Times New Roman" pitchFamily="18" charset="0"/>
              <a:ea typeface="黑体" pitchFamily="49" charset="-122"/>
              <a:cs typeface="Times New Roman" pitchFamily="18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42" y="698912"/>
            <a:ext cx="3892525" cy="2522538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00368" y="705097"/>
            <a:ext cx="4161534" cy="2522538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734978" y="3123083"/>
            <a:ext cx="224443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Thành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phố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ROMA (Ý)</a:t>
            </a:r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597206" y="3154816"/>
            <a:ext cx="287708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Thành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phố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Luân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Đôn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Anh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098414" y="582555"/>
            <a:ext cx="3973080" cy="2640570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8692379" y="3191408"/>
            <a:ext cx="27401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Thành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phố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Paris (</a:t>
            </a:r>
            <a:r>
              <a:rPr lang="en-US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Pháp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3833091"/>
            <a:ext cx="4095173" cy="2681249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723419" y="6466223"/>
            <a:ext cx="30202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Thành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phố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FLORENCE (Ý)</a:t>
            </a:r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118744" y="3899418"/>
            <a:ext cx="3899189" cy="2597460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4868815" y="6483114"/>
            <a:ext cx="282175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Thành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phố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VENICE (Ý)</a:t>
            </a:r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61902" y="3930072"/>
            <a:ext cx="4046105" cy="2536151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8692379" y="6466223"/>
            <a:ext cx="29935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Thành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phố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AMSTERDAM</a:t>
            </a:r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Rectangle 3"/>
          <p:cNvSpPr>
            <a:spLocks noChangeArrowheads="1"/>
          </p:cNvSpPr>
          <p:nvPr/>
        </p:nvSpPr>
        <p:spPr bwMode="auto">
          <a:xfrm>
            <a:off x="0" y="3477007"/>
            <a:ext cx="12071494" cy="954107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/>
          <a:extLst/>
        </p:spPr>
        <p:txBody>
          <a:bodyPr wrap="square" anchor="ctr">
            <a:spAutoFit/>
          </a:bodyPr>
          <a:lstStyle/>
          <a:p>
            <a:pPr algn="ctr" eaLnBrk="0" hangingPunct="0"/>
            <a:r>
              <a:rPr lang="nl-NL" sz="28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Quan sát hình và </a:t>
            </a:r>
            <a:r>
              <a:rPr lang="nl-NL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cho biết đây là những địa danh nào ở châu Âu?</a:t>
            </a:r>
          </a:p>
          <a:p>
            <a:pPr algn="ctr" eaLnBrk="0" hangingPunct="0"/>
            <a:endParaRPr lang="nl-NL" sz="28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Rectangle 3"/>
          <p:cNvSpPr>
            <a:spLocks noChangeArrowheads="1"/>
          </p:cNvSpPr>
          <p:nvPr/>
        </p:nvSpPr>
        <p:spPr bwMode="auto">
          <a:xfrm>
            <a:off x="1418324" y="3877155"/>
            <a:ext cx="8575675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algn="ctr" eaLnBrk="0" hangingPunct="0"/>
            <a:r>
              <a:rPr lang="nl-NL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Em hãy kể một số thông tin mà em biết về châu Âu?</a:t>
            </a:r>
            <a:endParaRPr lang="nl-NL" sz="28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522156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7143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  <p:bldP spid="6" grpId="0"/>
      <p:bldP spid="7" grpId="0"/>
      <p:bldP spid="9" grpId="0"/>
      <p:bldP spid="11" grpId="0"/>
      <p:bldP spid="13" grpId="0"/>
      <p:bldP spid="15" grpId="0"/>
      <p:bldP spid="16" grpId="0" animBg="1"/>
      <p:bldP spid="2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4" name="Text Box 4"/>
          <p:cNvSpPr txBox="1">
            <a:spLocks noChangeArrowheads="1"/>
          </p:cNvSpPr>
          <p:nvPr/>
        </p:nvSpPr>
        <p:spPr bwMode="auto">
          <a:xfrm>
            <a:off x="1104900" y="1704683"/>
            <a:ext cx="25908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2800" b="1" i="1" u="sng">
                <a:solidFill>
                  <a:srgbClr val="090703"/>
                </a:solidFill>
                <a:latin typeface="VNI-Times" pitchFamily="2" charset="0"/>
              </a:defRPr>
            </a:lvl1pPr>
            <a:lvl2pPr marL="742950" indent="-285750">
              <a:defRPr sz="2800" b="1" i="1" u="sng">
                <a:solidFill>
                  <a:srgbClr val="090703"/>
                </a:solidFill>
                <a:latin typeface="VNI-Times" pitchFamily="2" charset="0"/>
              </a:defRPr>
            </a:lvl2pPr>
            <a:lvl3pPr marL="1143000" indent="-228600">
              <a:defRPr sz="2800" b="1" i="1" u="sng">
                <a:solidFill>
                  <a:srgbClr val="090703"/>
                </a:solidFill>
                <a:latin typeface="VNI-Times" pitchFamily="2" charset="0"/>
              </a:defRPr>
            </a:lvl3pPr>
            <a:lvl4pPr marL="1600200" indent="-228600">
              <a:defRPr sz="2800" b="1" i="1" u="sng">
                <a:solidFill>
                  <a:srgbClr val="090703"/>
                </a:solidFill>
                <a:latin typeface="VNI-Times" pitchFamily="2" charset="0"/>
              </a:defRPr>
            </a:lvl4pPr>
            <a:lvl5pPr marL="2057400" indent="-228600">
              <a:defRPr sz="2800" b="1" i="1" u="sng">
                <a:solidFill>
                  <a:srgbClr val="090703"/>
                </a:solidFill>
                <a:latin typeface="VNI-Times" pitchFamily="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 u="sng">
                <a:solidFill>
                  <a:srgbClr val="090703"/>
                </a:solidFill>
                <a:latin typeface="VNI-Times" pitchFamily="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 u="sng">
                <a:solidFill>
                  <a:srgbClr val="090703"/>
                </a:solidFill>
                <a:latin typeface="VNI-Times" pitchFamily="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 u="sng">
                <a:solidFill>
                  <a:srgbClr val="090703"/>
                </a:solidFill>
                <a:latin typeface="VNI-Times" pitchFamily="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 u="sng">
                <a:solidFill>
                  <a:srgbClr val="090703"/>
                </a:solidFill>
                <a:latin typeface="VNI-Times" pitchFamily="2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u="none" dirty="0" err="1" smtClean="0">
                <a:solidFill>
                  <a:srgbClr val="8064A2">
                    <a:lumMod val="75000"/>
                  </a:srgbClr>
                </a:solidFill>
                <a:latin typeface="Times New Roman" pitchFamily="18" charset="0"/>
              </a:rPr>
              <a:t>Bài</a:t>
            </a:r>
            <a:r>
              <a:rPr lang="en-US" u="none" dirty="0" smtClean="0">
                <a:solidFill>
                  <a:srgbClr val="8064A2">
                    <a:lumMod val="75000"/>
                  </a:srgbClr>
                </a:solidFill>
                <a:latin typeface="Times New Roman" pitchFamily="18" charset="0"/>
              </a:rPr>
              <a:t> 1:</a:t>
            </a:r>
            <a:endParaRPr lang="en-US" u="none" dirty="0">
              <a:solidFill>
                <a:srgbClr val="8064A2">
                  <a:lumMod val="75000"/>
                </a:srgbClr>
              </a:solidFill>
              <a:latin typeface="Times New Roman" pitchFamily="18" charset="0"/>
            </a:endParaRPr>
          </a:p>
        </p:txBody>
      </p:sp>
      <p:pic>
        <p:nvPicPr>
          <p:cNvPr id="10247" name="Picture 18" descr="snews00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40349" y="6165850"/>
            <a:ext cx="800100" cy="463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4343400" y="6211484"/>
            <a:ext cx="464820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b="1" i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Nội</a:t>
            </a:r>
            <a:r>
              <a:rPr lang="en-US" sz="2200" b="1" i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dung </a:t>
            </a:r>
            <a:r>
              <a:rPr lang="en-US" sz="2200" b="1" i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ghi</a:t>
            </a:r>
            <a:r>
              <a:rPr lang="en-US" sz="2200" b="1" i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b="1" i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sz="2200" b="1" i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b="1" i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vào</a:t>
            </a:r>
            <a:r>
              <a:rPr lang="en-US" sz="2200" b="1" i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b="1" i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vở</a:t>
            </a:r>
            <a:r>
              <a:rPr lang="en-US" sz="2200" b="1" i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11" name="Text Box 7"/>
          <p:cNvSpPr txBox="1">
            <a:spLocks noChangeArrowheads="1"/>
          </p:cNvSpPr>
          <p:nvPr/>
        </p:nvSpPr>
        <p:spPr bwMode="auto">
          <a:xfrm>
            <a:off x="2400300" y="3805298"/>
            <a:ext cx="7810500" cy="2062103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tx1"/>
            </a:solidFill>
            <a:prstDash val="sysDot"/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 eaLnBrk="0" hangingPunct="0">
              <a:spcBef>
                <a:spcPct val="50000"/>
              </a:spcBef>
              <a:defRPr/>
            </a:pPr>
            <a:r>
              <a:rPr lang="en-US" sz="3200" cap="all" dirty="0" err="1">
                <a:ln w="0"/>
                <a:solidFill>
                  <a:srgbClr val="006600"/>
                </a:solidFill>
                <a:effectLst>
                  <a:reflection blurRad="12700" stA="50000" endPos="50000" dist="5000" dir="5400000" sy="-100000" rotWithShape="0"/>
                </a:effectLst>
                <a:latin typeface="Times New Roman" pitchFamily="18" charset="0"/>
                <a:cs typeface="Times New Roman" panose="02020603050405020304" pitchFamily="18" charset="0"/>
              </a:rPr>
              <a:t>Nội</a:t>
            </a:r>
            <a:r>
              <a:rPr lang="en-US" sz="3200" cap="all" dirty="0">
                <a:ln w="0"/>
                <a:solidFill>
                  <a:srgbClr val="006600"/>
                </a:solidFill>
                <a:effectLst>
                  <a:reflection blurRad="12700" stA="50000" endPos="50000" dist="5000" dir="5400000" sy="-100000" rotWithShape="0"/>
                </a:effectLst>
                <a:latin typeface="Times New Roman" pitchFamily="18" charset="0"/>
                <a:cs typeface="Times New Roman" panose="02020603050405020304" pitchFamily="18" charset="0"/>
              </a:rPr>
              <a:t> DUNG </a:t>
            </a:r>
            <a:r>
              <a:rPr lang="en-US" sz="3200" cap="all" dirty="0" err="1">
                <a:ln w="0"/>
                <a:solidFill>
                  <a:srgbClr val="006600"/>
                </a:solidFill>
                <a:effectLst>
                  <a:reflection blurRad="12700" stA="50000" endPos="50000" dist="5000" dir="5400000" sy="-100000" rotWithShape="0"/>
                </a:effectLst>
                <a:latin typeface="Times New Roman" pitchFamily="18" charset="0"/>
                <a:cs typeface="Times New Roman" panose="02020603050405020304" pitchFamily="18" charset="0"/>
              </a:rPr>
              <a:t>bài</a:t>
            </a:r>
            <a:r>
              <a:rPr lang="en-US" sz="3200" cap="all" dirty="0">
                <a:ln w="0"/>
                <a:solidFill>
                  <a:srgbClr val="006600"/>
                </a:solidFill>
                <a:effectLst>
                  <a:reflection blurRad="12700" stA="50000" endPos="50000" dist="5000" dir="5400000" sy="-100000" rotWithShape="0"/>
                </a:effectLst>
                <a:latin typeface="Times New Roman" pitchFamily="18" charset="0"/>
                <a:cs typeface="Times New Roman" panose="02020603050405020304" pitchFamily="18" charset="0"/>
              </a:rPr>
              <a:t> </a:t>
            </a:r>
            <a:r>
              <a:rPr lang="en-US" sz="3200" cap="all" dirty="0" err="1">
                <a:ln w="0"/>
                <a:solidFill>
                  <a:srgbClr val="006600"/>
                </a:solidFill>
                <a:effectLst>
                  <a:reflection blurRad="12700" stA="50000" endPos="50000" dist="5000" dir="5400000" sy="-100000" rotWithShape="0"/>
                </a:effectLst>
                <a:latin typeface="Times New Roman" pitchFamily="18" charset="0"/>
                <a:cs typeface="Times New Roman" panose="02020603050405020304" pitchFamily="18" charset="0"/>
              </a:rPr>
              <a:t>học</a:t>
            </a:r>
            <a:endParaRPr lang="en-US" sz="3200" cap="all" dirty="0">
              <a:ln w="0"/>
              <a:solidFill>
                <a:srgbClr val="006600"/>
              </a:solidFill>
              <a:effectLst>
                <a:reflection blurRad="12700" stA="50000" endPos="50000" dist="5000" dir="5400000" sy="-100000" rotWithShape="0"/>
              </a:effectLst>
              <a:latin typeface="Times New Roman" pitchFamily="18" charset="0"/>
              <a:cs typeface="Times New Roman" panose="02020603050405020304" pitchFamily="18" charset="0"/>
            </a:endParaRPr>
          </a:p>
          <a:p>
            <a:pPr algn="just" eaLnBrk="0" hangingPunct="0">
              <a:spcBef>
                <a:spcPct val="50000"/>
              </a:spcBef>
              <a:defRPr/>
            </a:pPr>
            <a:r>
              <a:rPr lang="nl-NL" sz="3200" b="1" dirty="0">
                <a:solidFill>
                  <a:srgbClr val="993300"/>
                </a:solidFill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nl-NL" sz="3200" b="1" dirty="0" smtClean="0">
                <a:solidFill>
                  <a:srgbClr val="993300"/>
                </a:solidFill>
                <a:latin typeface="Times New Roman" pitchFamily="18" charset="0"/>
                <a:cs typeface="Times New Roman" pitchFamily="18" charset="0"/>
              </a:rPr>
              <a:t>Vị trí địa lí, hình dạng, kích thước.</a:t>
            </a:r>
            <a:endParaRPr lang="en-US" sz="3200" cap="all" dirty="0">
              <a:ln w="0"/>
              <a:solidFill>
                <a:srgbClr val="993300"/>
              </a:solidFill>
              <a:effectLst>
                <a:reflection blurRad="12700" stA="50000" endPos="50000" dist="5000" dir="5400000" sy="-100000" rotWithShape="0"/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eaLnBrk="0" hangingPunct="0">
              <a:spcBef>
                <a:spcPct val="50000"/>
              </a:spcBef>
              <a:defRPr/>
            </a:pPr>
            <a:r>
              <a:rPr lang="en-US" sz="3200" b="1" dirty="0">
                <a:solidFill>
                  <a:srgbClr val="99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en-US" sz="3200" b="1" dirty="0" err="1" smtClean="0">
                <a:solidFill>
                  <a:srgbClr val="99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Đặc</a:t>
            </a:r>
            <a:r>
              <a:rPr lang="en-US" sz="3200" b="1" dirty="0" smtClean="0">
                <a:solidFill>
                  <a:srgbClr val="99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rgbClr val="99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điểm</a:t>
            </a:r>
            <a:r>
              <a:rPr lang="en-US" sz="3200" b="1" dirty="0" smtClean="0">
                <a:solidFill>
                  <a:srgbClr val="99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rgbClr val="99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tự</a:t>
            </a:r>
            <a:r>
              <a:rPr lang="en-US" sz="3200" b="1" dirty="0" smtClean="0">
                <a:solidFill>
                  <a:srgbClr val="99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rgbClr val="99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nhiên</a:t>
            </a:r>
            <a:r>
              <a:rPr lang="en-US" sz="3200" b="1" dirty="0" smtClean="0">
                <a:solidFill>
                  <a:srgbClr val="99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en-US" sz="3200" dirty="0">
              <a:solidFill>
                <a:srgbClr val="9933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Text Box 5"/>
          <p:cNvSpPr txBox="1">
            <a:spLocks noChangeArrowheads="1"/>
          </p:cNvSpPr>
          <p:nvPr/>
        </p:nvSpPr>
        <p:spPr bwMode="auto">
          <a:xfrm>
            <a:off x="1311330" y="2309817"/>
            <a:ext cx="9220200" cy="13234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 sz="2800" b="1" i="1" u="sng">
                <a:solidFill>
                  <a:srgbClr val="090703"/>
                </a:solidFill>
                <a:latin typeface="VNI-Times" pitchFamily="2" charset="0"/>
              </a:defRPr>
            </a:lvl1pPr>
            <a:lvl2pPr marL="742950" indent="-285750">
              <a:defRPr sz="2800" b="1" i="1" u="sng">
                <a:solidFill>
                  <a:srgbClr val="090703"/>
                </a:solidFill>
                <a:latin typeface="VNI-Times" pitchFamily="2" charset="0"/>
              </a:defRPr>
            </a:lvl2pPr>
            <a:lvl3pPr marL="1143000" indent="-228600">
              <a:defRPr sz="2800" b="1" i="1" u="sng">
                <a:solidFill>
                  <a:srgbClr val="090703"/>
                </a:solidFill>
                <a:latin typeface="VNI-Times" pitchFamily="2" charset="0"/>
              </a:defRPr>
            </a:lvl3pPr>
            <a:lvl4pPr marL="1600200" indent="-228600">
              <a:defRPr sz="2800" b="1" i="1" u="sng">
                <a:solidFill>
                  <a:srgbClr val="090703"/>
                </a:solidFill>
                <a:latin typeface="VNI-Times" pitchFamily="2" charset="0"/>
              </a:defRPr>
            </a:lvl4pPr>
            <a:lvl5pPr marL="2057400" indent="-228600">
              <a:defRPr sz="2800" b="1" i="1" u="sng">
                <a:solidFill>
                  <a:srgbClr val="090703"/>
                </a:solidFill>
                <a:latin typeface="VNI-Times" pitchFamily="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 u="sng">
                <a:solidFill>
                  <a:srgbClr val="090703"/>
                </a:solidFill>
                <a:latin typeface="VNI-Times" pitchFamily="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 u="sng">
                <a:solidFill>
                  <a:srgbClr val="090703"/>
                </a:solidFill>
                <a:latin typeface="VNI-Times" pitchFamily="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 u="sng">
                <a:solidFill>
                  <a:srgbClr val="090703"/>
                </a:solidFill>
                <a:latin typeface="VNI-Times" pitchFamily="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 u="sng">
                <a:solidFill>
                  <a:srgbClr val="090703"/>
                </a:solidFill>
                <a:latin typeface="VNI-Times" pitchFamily="2" charset="0"/>
              </a:defRPr>
            </a:lvl9pPr>
          </a:lstStyle>
          <a:p>
            <a:pPr algn="ctr"/>
            <a:r>
              <a:rPr lang="en-US" sz="4000" i="0" u="none" dirty="0" smtClean="0">
                <a:solidFill>
                  <a:srgbClr val="33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VỊ TRÍ ĐỊA LÍ, ĐẶC ĐIỂM TỰ NHIÊN CỦA CHÂU ÂU.</a:t>
            </a:r>
            <a:endParaRPr lang="en-US" sz="4000" i="0" u="none" dirty="0">
              <a:solidFill>
                <a:srgbClr val="33339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WordArt 13"/>
          <p:cNvSpPr>
            <a:spLocks noChangeArrowheads="1" noChangeShapeType="1" noTextEdit="1"/>
          </p:cNvSpPr>
          <p:nvPr/>
        </p:nvSpPr>
        <p:spPr bwMode="auto">
          <a:xfrm>
            <a:off x="2380891" y="862641"/>
            <a:ext cx="7711687" cy="866145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>
              <a:defRPr/>
            </a:pPr>
            <a:r>
              <a:rPr lang="vi-VN" b="1" kern="10" dirty="0">
                <a:solidFill>
                  <a:srgbClr val="C00000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CHƯƠNG 1- CHÂU </a:t>
            </a:r>
            <a:r>
              <a:rPr lang="vi-VN" b="1" kern="10" dirty="0" smtClean="0">
                <a:solidFill>
                  <a:srgbClr val="C00000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ÂU</a:t>
            </a:r>
            <a:endParaRPr lang="en-US" b="1" kern="10" dirty="0">
              <a:solidFill>
                <a:srgbClr val="C00000"/>
              </a:solidFill>
              <a:effectLst>
                <a:outerShdw dist="45791" dir="2021404" algn="ctr" rotWithShape="0">
                  <a:srgbClr val="B2B2B2">
                    <a:alpha val="80000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419087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608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608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460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0" dur="80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1" dur="80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2" dur="80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440"/>
                            </p:stCondLst>
                            <p:childTnLst>
                              <p:par>
                                <p:cTn id="24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6" dur="64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02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02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02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084" grpId="0"/>
      <p:bldP spid="3" grpId="0"/>
      <p:bldP spid="1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7" name="Text Box 27"/>
          <p:cNvSpPr txBox="1">
            <a:spLocks noChangeArrowheads="1"/>
          </p:cNvSpPr>
          <p:nvPr/>
        </p:nvSpPr>
        <p:spPr bwMode="auto">
          <a:xfrm>
            <a:off x="2981325" y="122397"/>
            <a:ext cx="624840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2800" b="1" i="1" u="sng">
                <a:solidFill>
                  <a:srgbClr val="090703"/>
                </a:solidFill>
                <a:latin typeface="VNI-Times" pitchFamily="2" charset="0"/>
              </a:defRPr>
            </a:lvl1pPr>
            <a:lvl2pPr marL="742950" indent="-285750">
              <a:defRPr sz="2800" b="1" i="1" u="sng">
                <a:solidFill>
                  <a:srgbClr val="090703"/>
                </a:solidFill>
                <a:latin typeface="VNI-Times" pitchFamily="2" charset="0"/>
              </a:defRPr>
            </a:lvl2pPr>
            <a:lvl3pPr marL="1143000" indent="-228600">
              <a:defRPr sz="2800" b="1" i="1" u="sng">
                <a:solidFill>
                  <a:srgbClr val="090703"/>
                </a:solidFill>
                <a:latin typeface="VNI-Times" pitchFamily="2" charset="0"/>
              </a:defRPr>
            </a:lvl3pPr>
            <a:lvl4pPr marL="1600200" indent="-228600">
              <a:defRPr sz="2800" b="1" i="1" u="sng">
                <a:solidFill>
                  <a:srgbClr val="090703"/>
                </a:solidFill>
                <a:latin typeface="VNI-Times" pitchFamily="2" charset="0"/>
              </a:defRPr>
            </a:lvl4pPr>
            <a:lvl5pPr marL="2057400" indent="-228600">
              <a:defRPr sz="2800" b="1" i="1" u="sng">
                <a:solidFill>
                  <a:srgbClr val="090703"/>
                </a:solidFill>
                <a:latin typeface="VNI-Times" pitchFamily="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 u="sng">
                <a:solidFill>
                  <a:srgbClr val="090703"/>
                </a:solidFill>
                <a:latin typeface="VNI-Times" pitchFamily="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 u="sng">
                <a:solidFill>
                  <a:srgbClr val="090703"/>
                </a:solidFill>
                <a:latin typeface="VNI-Times" pitchFamily="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 u="sng">
                <a:solidFill>
                  <a:srgbClr val="090703"/>
                </a:solidFill>
                <a:latin typeface="VNI-Times" pitchFamily="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 u="sng">
                <a:solidFill>
                  <a:srgbClr val="090703"/>
                </a:solidFill>
                <a:latin typeface="VNI-Times" pitchFamily="2" charset="0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THẢO LUẬN 5’</a:t>
            </a:r>
          </a:p>
        </p:txBody>
      </p:sp>
      <p:sp>
        <p:nvSpPr>
          <p:cNvPr id="51231" name="Text Box 31"/>
          <p:cNvSpPr txBox="1">
            <a:spLocks noChangeArrowheads="1"/>
          </p:cNvSpPr>
          <p:nvPr/>
        </p:nvSpPr>
        <p:spPr bwMode="auto">
          <a:xfrm>
            <a:off x="975259" y="687746"/>
            <a:ext cx="10470081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8F917"/>
                </a:solidFill>
              </a14:hiddenFill>
            </a:ext>
            <a:ext uri="{91240B29-F687-4F45-9708-019B960494DF}">
              <a14:hiddenLine xmlns:a14="http://schemas.microsoft.com/office/drawing/2010/main" w="57150">
                <a:solidFill>
                  <a:srgbClr val="FF0000"/>
                </a:solidFill>
                <a:prstDash val="sysDot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 sz="2800" b="1" i="1" u="sng">
                <a:solidFill>
                  <a:srgbClr val="090703"/>
                </a:solidFill>
                <a:latin typeface="VNI-Times" pitchFamily="2" charset="0"/>
              </a:defRPr>
            </a:lvl1pPr>
            <a:lvl2pPr marL="742950" indent="-285750">
              <a:defRPr sz="2800" b="1" i="1" u="sng">
                <a:solidFill>
                  <a:srgbClr val="090703"/>
                </a:solidFill>
                <a:latin typeface="VNI-Times" pitchFamily="2" charset="0"/>
              </a:defRPr>
            </a:lvl2pPr>
            <a:lvl3pPr marL="1143000" indent="-228600">
              <a:defRPr sz="2800" b="1" i="1" u="sng">
                <a:solidFill>
                  <a:srgbClr val="090703"/>
                </a:solidFill>
                <a:latin typeface="VNI-Times" pitchFamily="2" charset="0"/>
              </a:defRPr>
            </a:lvl3pPr>
            <a:lvl4pPr marL="1600200" indent="-228600">
              <a:defRPr sz="2800" b="1" i="1" u="sng">
                <a:solidFill>
                  <a:srgbClr val="090703"/>
                </a:solidFill>
                <a:latin typeface="VNI-Times" pitchFamily="2" charset="0"/>
              </a:defRPr>
            </a:lvl4pPr>
            <a:lvl5pPr marL="2057400" indent="-228600">
              <a:defRPr sz="2800" b="1" i="1" u="sng">
                <a:solidFill>
                  <a:srgbClr val="090703"/>
                </a:solidFill>
                <a:latin typeface="VNI-Times" pitchFamily="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 u="sng">
                <a:solidFill>
                  <a:srgbClr val="090703"/>
                </a:solidFill>
                <a:latin typeface="VNI-Times" pitchFamily="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 u="sng">
                <a:solidFill>
                  <a:srgbClr val="090703"/>
                </a:solidFill>
                <a:latin typeface="VNI-Times" pitchFamily="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 u="sng">
                <a:solidFill>
                  <a:srgbClr val="090703"/>
                </a:solidFill>
                <a:latin typeface="VNI-Times" pitchFamily="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 u="sng">
                <a:solidFill>
                  <a:srgbClr val="090703"/>
                </a:solidFill>
                <a:latin typeface="VNI-Times" pitchFamily="2" charset="0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400" u="none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Đọc</a:t>
            </a:r>
            <a:r>
              <a:rPr lang="en-US" sz="2400" u="none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u="none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thông</a:t>
            </a:r>
            <a:r>
              <a:rPr lang="en-US" sz="2400" u="none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tin </a:t>
            </a:r>
            <a:r>
              <a:rPr lang="en-US" sz="2400" u="none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2400" u="none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400" b="1" i="1" u="none" strike="noStrike" kern="1200" cap="none" spc="0" normalizeH="0" baseline="0" noProof="0" dirty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SGK </a:t>
            </a:r>
            <a:r>
              <a:rPr kumimoji="0" lang="en-US" sz="2400" b="1" i="1" u="none" strike="noStrike" kern="1200" cap="none" spc="0" normalizeH="0" baseline="0" noProof="0" dirty="0" err="1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trang</a:t>
            </a:r>
            <a:r>
              <a:rPr kumimoji="0" lang="en-US" sz="2400" b="1" i="1" u="none" strike="noStrike" kern="1200" cap="none" spc="0" normalizeH="0" baseline="0" noProof="0" dirty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97-100</a:t>
            </a:r>
            <a:r>
              <a:rPr kumimoji="0" lang="en-US" sz="2400" b="1" i="1" u="none" strike="noStrike" kern="1200" cap="none" spc="0" normalizeH="0" noProof="0" dirty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400" b="1" i="1" u="none" strike="noStrike" kern="1200" cap="none" spc="0" normalizeH="0" noProof="0" dirty="0" err="1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và</a:t>
            </a:r>
            <a:r>
              <a:rPr kumimoji="0" lang="en-US" sz="2400" b="1" i="1" u="none" strike="noStrike" kern="1200" cap="none" spc="0" normalizeH="0" noProof="0" dirty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400" b="1" i="1" u="none" strike="noStrike" kern="1200" cap="none" spc="0" normalizeH="0" noProof="0" dirty="0" err="1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quan</a:t>
            </a:r>
            <a:r>
              <a:rPr kumimoji="0" lang="en-US" sz="2400" b="1" i="1" u="none" strike="noStrike" kern="1200" cap="none" spc="0" normalizeH="0" noProof="0" dirty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400" b="1" i="1" u="none" strike="noStrike" kern="1200" cap="none" spc="0" normalizeH="0" noProof="0" dirty="0" err="1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sát</a:t>
            </a:r>
            <a:r>
              <a:rPr kumimoji="0" lang="en-US" sz="2400" b="1" i="1" u="none" strike="noStrike" kern="1200" cap="none" spc="0" normalizeH="0" baseline="0" noProof="0" dirty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400" b="1" i="1" u="none" strike="noStrike" kern="1200" cap="none" spc="0" normalizeH="0" baseline="0" noProof="0" dirty="0" err="1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hình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400" b="1" i="1" u="none" strike="noStrike" kern="1200" cap="none" spc="0" normalizeH="0" baseline="0" noProof="0" dirty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1,2,3, </a:t>
            </a:r>
            <a:r>
              <a:rPr kumimoji="0" lang="en-US" sz="2400" b="1" i="1" u="none" strike="noStrike" kern="1200" cap="none" spc="0" normalizeH="0" baseline="0" noProof="0" dirty="0" err="1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em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400" b="1" i="1" u="none" strike="noStrike" kern="1200" cap="none" spc="0" normalizeH="0" baseline="0" noProof="0" dirty="0" err="1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hãy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400" b="1" i="1" u="none" strike="noStrike" kern="1200" cap="none" spc="0" normalizeH="0" baseline="0" noProof="0" dirty="0" err="1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cho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400" b="1" i="1" u="none" strike="noStrike" kern="1200" cap="none" spc="0" normalizeH="0" baseline="0" noProof="0" dirty="0" err="1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biết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:</a:t>
            </a:r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19340081"/>
              </p:ext>
            </p:extLst>
          </p:nvPr>
        </p:nvGraphicFramePr>
        <p:xfrm>
          <a:off x="364056" y="1315254"/>
          <a:ext cx="11482938" cy="455979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05501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42792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3749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NHÓM</a:t>
                      </a:r>
                      <a:endParaRPr lang="en-US" sz="24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CÂU HỎI</a:t>
                      </a:r>
                      <a:endParaRPr lang="en-US" sz="24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37490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 err="1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Nhóm</a:t>
                      </a:r>
                      <a:r>
                        <a:rPr lang="en-US" sz="24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1</a:t>
                      </a:r>
                      <a:endParaRPr lang="en-US" sz="24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="1" i="1" dirty="0" smtClean="0">
                          <a:solidFill>
                            <a:srgbClr val="3366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 </a:t>
                      </a:r>
                      <a:r>
                        <a:rPr lang="en-US" sz="2400" b="1" i="1" dirty="0" err="1" smtClean="0">
                          <a:solidFill>
                            <a:srgbClr val="3366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Dựa</a:t>
                      </a:r>
                      <a:r>
                        <a:rPr lang="en-US" sz="2400" b="1" i="1" baseline="0" dirty="0" smtClean="0">
                          <a:solidFill>
                            <a:srgbClr val="3366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400" b="1" i="1" baseline="0" dirty="0" err="1" smtClean="0">
                          <a:solidFill>
                            <a:srgbClr val="3366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vào</a:t>
                      </a:r>
                      <a:r>
                        <a:rPr lang="en-US" sz="2400" b="1" i="1" baseline="0" dirty="0" smtClean="0">
                          <a:solidFill>
                            <a:srgbClr val="3366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400" b="1" i="1" baseline="0" dirty="0" err="1" smtClean="0">
                          <a:solidFill>
                            <a:srgbClr val="3366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thông</a:t>
                      </a:r>
                      <a:r>
                        <a:rPr lang="en-US" sz="2400" b="1" i="1" baseline="0" dirty="0" smtClean="0">
                          <a:solidFill>
                            <a:srgbClr val="3366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tin </a:t>
                      </a:r>
                      <a:r>
                        <a:rPr lang="en-US" sz="2400" b="1" i="1" baseline="0" dirty="0" err="1" smtClean="0">
                          <a:solidFill>
                            <a:srgbClr val="3366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mục</a:t>
                      </a:r>
                      <a:r>
                        <a:rPr lang="en-US" sz="2400" b="1" i="1" baseline="0" dirty="0" smtClean="0">
                          <a:solidFill>
                            <a:srgbClr val="3366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a </a:t>
                      </a:r>
                      <a:r>
                        <a:rPr lang="en-US" sz="2400" b="1" i="1" baseline="0" dirty="0" err="1" smtClean="0">
                          <a:solidFill>
                            <a:srgbClr val="3366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và</a:t>
                      </a:r>
                      <a:r>
                        <a:rPr lang="en-US" sz="2400" b="1" i="1" baseline="0" dirty="0" smtClean="0">
                          <a:solidFill>
                            <a:srgbClr val="3366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H1</a:t>
                      </a:r>
                      <a:r>
                        <a:rPr lang="en-US" sz="2400" b="1" i="1" dirty="0" smtClean="0">
                          <a:solidFill>
                            <a:srgbClr val="3366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, </a:t>
                      </a:r>
                      <a:r>
                        <a:rPr lang="en-US" sz="2400" b="1" i="1" dirty="0" err="1" smtClean="0">
                          <a:solidFill>
                            <a:srgbClr val="3366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trang</a:t>
                      </a:r>
                      <a:r>
                        <a:rPr lang="en-US" sz="2400" b="1" i="1" dirty="0" smtClean="0">
                          <a:solidFill>
                            <a:srgbClr val="3366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97-98 </a:t>
                      </a:r>
                      <a:endParaRPr lang="en-US" sz="2400" dirty="0" smtClean="0">
                        <a:solidFill>
                          <a:srgbClr val="0066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 smtClean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+ </a:t>
                      </a:r>
                      <a:r>
                        <a:rPr lang="en-US" sz="2400" dirty="0" err="1" smtClean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Phân</a:t>
                      </a:r>
                      <a:r>
                        <a:rPr lang="en-US" sz="2400" baseline="0" dirty="0" smtClean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400" baseline="0" dirty="0" err="1" smtClean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tích</a:t>
                      </a:r>
                      <a:r>
                        <a:rPr lang="en-US" sz="2400" baseline="0" dirty="0" smtClean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400" baseline="0" dirty="0" err="1" smtClean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đặc</a:t>
                      </a:r>
                      <a:r>
                        <a:rPr lang="en-US" sz="2400" baseline="0" dirty="0" smtClean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400" baseline="0" dirty="0" err="1" smtClean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điểm</a:t>
                      </a:r>
                      <a:r>
                        <a:rPr lang="en-US" sz="2400" baseline="0" dirty="0" smtClean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400" baseline="0" dirty="0" err="1" smtClean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các</a:t>
                      </a:r>
                      <a:r>
                        <a:rPr lang="en-US" sz="2400" baseline="0" dirty="0" smtClean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400" baseline="0" dirty="0" err="1" smtClean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khu</a:t>
                      </a:r>
                      <a:r>
                        <a:rPr lang="en-US" sz="2400" baseline="0" dirty="0" smtClean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400" baseline="0" dirty="0" err="1" smtClean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vực</a:t>
                      </a:r>
                      <a:r>
                        <a:rPr lang="en-US" sz="2400" baseline="0" dirty="0" smtClean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400" baseline="0" dirty="0" err="1" smtClean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địa</a:t>
                      </a:r>
                      <a:r>
                        <a:rPr lang="en-US" sz="2400" baseline="0" dirty="0" smtClean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400" baseline="0" dirty="0" err="1" smtClean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hình</a:t>
                      </a:r>
                      <a:r>
                        <a:rPr lang="en-US" sz="2400" baseline="0" dirty="0" smtClean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400" baseline="0" dirty="0" err="1" smtClean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của</a:t>
                      </a:r>
                      <a:r>
                        <a:rPr lang="en-US" sz="2400" baseline="0" dirty="0" smtClean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400" baseline="0" dirty="0" err="1" smtClean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châu</a:t>
                      </a:r>
                      <a:r>
                        <a:rPr lang="en-US" sz="2400" baseline="0" dirty="0" smtClean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400" baseline="0" dirty="0" err="1" smtClean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Âu</a:t>
                      </a:r>
                      <a:endParaRPr lang="en-US" sz="2400" dirty="0"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+</a:t>
                      </a:r>
                      <a:r>
                        <a:rPr lang="en-US" sz="2400" dirty="0" smtClean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400" dirty="0" err="1" smtClean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Xác</a:t>
                      </a:r>
                      <a:r>
                        <a:rPr lang="en-US" sz="2400" baseline="0" dirty="0" smtClean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400" baseline="0" dirty="0" err="1" smtClean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định</a:t>
                      </a:r>
                      <a:r>
                        <a:rPr lang="en-US" sz="2400" baseline="0" dirty="0" smtClean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400" baseline="0" dirty="0" err="1" smtClean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vị</a:t>
                      </a:r>
                      <a:r>
                        <a:rPr lang="en-US" sz="2400" baseline="0" dirty="0" smtClean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400" baseline="0" dirty="0" err="1" smtClean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trí</a:t>
                      </a:r>
                      <a:r>
                        <a:rPr lang="en-US" sz="2400" baseline="0" dirty="0" smtClean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400" baseline="0" dirty="0" err="1" smtClean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một</a:t>
                      </a:r>
                      <a:r>
                        <a:rPr lang="en-US" sz="2400" baseline="0" dirty="0" smtClean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400" baseline="0" dirty="0" err="1" smtClean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số</a:t>
                      </a:r>
                      <a:r>
                        <a:rPr lang="en-US" sz="2400" baseline="0" dirty="0" smtClean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400" baseline="0" dirty="0" err="1" smtClean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dãy</a:t>
                      </a:r>
                      <a:r>
                        <a:rPr lang="en-US" sz="2400" baseline="0" dirty="0" smtClean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400" baseline="0" dirty="0" err="1" smtClean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núi</a:t>
                      </a:r>
                      <a:r>
                        <a:rPr lang="en-US" sz="2400" baseline="0" dirty="0" smtClean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400" baseline="0" dirty="0" err="1" smtClean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và</a:t>
                      </a:r>
                      <a:r>
                        <a:rPr lang="en-US" sz="2400" baseline="0" dirty="0" smtClean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400" baseline="0" dirty="0" err="1" smtClean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đồng</a:t>
                      </a:r>
                      <a:r>
                        <a:rPr lang="en-US" sz="2400" baseline="0" dirty="0" smtClean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400" baseline="0" dirty="0" err="1" smtClean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bằng</a:t>
                      </a:r>
                      <a:r>
                        <a:rPr lang="en-US" sz="2400" baseline="0" dirty="0" smtClean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400" baseline="0" dirty="0" err="1" smtClean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lớn</a:t>
                      </a:r>
                      <a:r>
                        <a:rPr lang="en-US" sz="2400" baseline="0" dirty="0" smtClean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ở </a:t>
                      </a:r>
                      <a:r>
                        <a:rPr lang="en-US" sz="2400" baseline="0" dirty="0" err="1" smtClean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châu</a:t>
                      </a:r>
                      <a:r>
                        <a:rPr lang="en-US" sz="2400" baseline="0" dirty="0" smtClean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400" baseline="0" dirty="0" err="1" smtClean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Âu</a:t>
                      </a:r>
                      <a:r>
                        <a:rPr lang="en-US" sz="2400" dirty="0" smtClean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  <a:r>
                        <a:rPr lang="en-US" sz="2400" dirty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en-US" sz="2400" dirty="0"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048500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</a:p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 err="1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Nhóm</a:t>
                      </a:r>
                      <a:r>
                        <a:rPr lang="en-US" sz="24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2</a:t>
                      </a:r>
                      <a:endParaRPr lang="en-US" sz="240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 i="1" dirty="0">
                          <a:solidFill>
                            <a:srgbClr val="3366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 </a:t>
                      </a:r>
                      <a:r>
                        <a:rPr lang="en-US" sz="2400" b="1" i="1" dirty="0" err="1" smtClean="0">
                          <a:solidFill>
                            <a:srgbClr val="3366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Dựa</a:t>
                      </a:r>
                      <a:r>
                        <a:rPr lang="en-US" sz="2400" b="1" i="1" baseline="0" dirty="0" smtClean="0">
                          <a:solidFill>
                            <a:srgbClr val="3366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400" b="1" i="1" baseline="0" dirty="0" err="1" smtClean="0">
                          <a:solidFill>
                            <a:srgbClr val="3366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vào</a:t>
                      </a:r>
                      <a:r>
                        <a:rPr lang="en-US" sz="2400" b="1" i="1" baseline="0" dirty="0" smtClean="0">
                          <a:solidFill>
                            <a:srgbClr val="3366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400" b="1" i="1" baseline="0" dirty="0" err="1" smtClean="0">
                          <a:solidFill>
                            <a:srgbClr val="3366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thông</a:t>
                      </a:r>
                      <a:r>
                        <a:rPr lang="en-US" sz="2400" b="1" i="1" baseline="0" dirty="0" smtClean="0">
                          <a:solidFill>
                            <a:srgbClr val="3366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tin </a:t>
                      </a:r>
                      <a:r>
                        <a:rPr lang="en-US" sz="2400" b="1" i="1" baseline="0" dirty="0" err="1" smtClean="0">
                          <a:solidFill>
                            <a:srgbClr val="3366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mục</a:t>
                      </a:r>
                      <a:r>
                        <a:rPr lang="en-US" sz="2400" b="1" i="1" baseline="0" dirty="0" smtClean="0">
                          <a:solidFill>
                            <a:srgbClr val="3366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b </a:t>
                      </a:r>
                      <a:r>
                        <a:rPr lang="en-US" sz="2400" b="1" i="1" baseline="0" dirty="0" err="1" smtClean="0">
                          <a:solidFill>
                            <a:srgbClr val="3366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và</a:t>
                      </a:r>
                      <a:r>
                        <a:rPr lang="en-US" sz="2400" b="1" i="1" baseline="0" dirty="0" smtClean="0">
                          <a:solidFill>
                            <a:srgbClr val="3366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H3</a:t>
                      </a:r>
                      <a:r>
                        <a:rPr lang="en-US" sz="2400" b="1" i="1" dirty="0" smtClean="0">
                          <a:solidFill>
                            <a:srgbClr val="3366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, </a:t>
                      </a:r>
                      <a:r>
                        <a:rPr lang="en-US" sz="2400" b="1" i="1" dirty="0" err="1" smtClean="0">
                          <a:solidFill>
                            <a:srgbClr val="3366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trang</a:t>
                      </a:r>
                      <a:r>
                        <a:rPr lang="en-US" sz="2400" b="1" i="1" dirty="0" smtClean="0">
                          <a:solidFill>
                            <a:srgbClr val="3366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98-99 </a:t>
                      </a:r>
                      <a:endParaRPr lang="en-US" sz="2400" b="1" i="1" dirty="0">
                        <a:solidFill>
                          <a:srgbClr val="3366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aseline="0" dirty="0">
                          <a:solidFill>
                            <a:srgbClr val="C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400" dirty="0" smtClean="0">
                          <a:solidFill>
                            <a:srgbClr val="C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400" dirty="0" err="1" smtClean="0">
                          <a:solidFill>
                            <a:srgbClr val="C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Trình</a:t>
                      </a:r>
                      <a:r>
                        <a:rPr lang="en-US" sz="2400" baseline="0" dirty="0" smtClean="0">
                          <a:solidFill>
                            <a:srgbClr val="C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400" baseline="0" dirty="0" err="1" smtClean="0">
                          <a:solidFill>
                            <a:srgbClr val="C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bày</a:t>
                      </a:r>
                      <a:r>
                        <a:rPr lang="en-US" sz="2400" baseline="0" dirty="0" smtClean="0">
                          <a:solidFill>
                            <a:srgbClr val="C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400" baseline="0" dirty="0" err="1" smtClean="0">
                          <a:solidFill>
                            <a:srgbClr val="C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đặc</a:t>
                      </a:r>
                      <a:r>
                        <a:rPr lang="en-US" sz="2400" baseline="0" dirty="0" smtClean="0">
                          <a:solidFill>
                            <a:srgbClr val="C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400" baseline="0" dirty="0" err="1" smtClean="0">
                          <a:solidFill>
                            <a:srgbClr val="C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điểm</a:t>
                      </a:r>
                      <a:r>
                        <a:rPr lang="en-US" sz="2400" baseline="0" dirty="0" smtClean="0">
                          <a:solidFill>
                            <a:srgbClr val="C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400" baseline="0" dirty="0" err="1" smtClean="0">
                          <a:solidFill>
                            <a:srgbClr val="C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phân</a:t>
                      </a:r>
                      <a:r>
                        <a:rPr lang="en-US" sz="2400" baseline="0" dirty="0" smtClean="0">
                          <a:solidFill>
                            <a:srgbClr val="C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400" baseline="0" dirty="0" err="1" smtClean="0">
                          <a:solidFill>
                            <a:srgbClr val="C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hóa</a:t>
                      </a:r>
                      <a:r>
                        <a:rPr lang="en-US" sz="2400" baseline="0" dirty="0" smtClean="0">
                          <a:solidFill>
                            <a:srgbClr val="C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400" baseline="0" dirty="0" err="1" smtClean="0">
                          <a:solidFill>
                            <a:srgbClr val="C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khí</a:t>
                      </a:r>
                      <a:r>
                        <a:rPr lang="en-US" sz="2400" baseline="0" dirty="0" smtClean="0">
                          <a:solidFill>
                            <a:srgbClr val="C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400" baseline="0" dirty="0" err="1" smtClean="0">
                          <a:solidFill>
                            <a:srgbClr val="C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hậu</a:t>
                      </a:r>
                      <a:r>
                        <a:rPr lang="en-US" sz="2400" baseline="0" dirty="0" smtClean="0">
                          <a:solidFill>
                            <a:srgbClr val="C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ở </a:t>
                      </a:r>
                      <a:r>
                        <a:rPr lang="en-US" sz="2400" baseline="0" dirty="0" err="1" smtClean="0">
                          <a:solidFill>
                            <a:srgbClr val="C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châu</a:t>
                      </a:r>
                      <a:r>
                        <a:rPr lang="en-US" sz="2400" baseline="0" dirty="0" smtClean="0">
                          <a:solidFill>
                            <a:srgbClr val="C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400" baseline="0" dirty="0" err="1" smtClean="0">
                          <a:solidFill>
                            <a:srgbClr val="C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Âu</a:t>
                      </a:r>
                      <a:endParaRPr lang="en-US" sz="2400" dirty="0">
                        <a:solidFill>
                          <a:srgbClr val="C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81330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 err="1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Nhóm</a:t>
                      </a:r>
                      <a:r>
                        <a:rPr lang="en-US" sz="24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3</a:t>
                      </a:r>
                    </a:p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en-US" sz="24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="1" i="1" dirty="0" smtClean="0">
                          <a:solidFill>
                            <a:srgbClr val="3366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 </a:t>
                      </a:r>
                      <a:r>
                        <a:rPr lang="en-US" sz="2400" b="1" i="1" dirty="0" err="1" smtClean="0">
                          <a:solidFill>
                            <a:srgbClr val="3366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Dựa</a:t>
                      </a:r>
                      <a:r>
                        <a:rPr lang="en-US" sz="2400" b="1" i="1" baseline="0" dirty="0" smtClean="0">
                          <a:solidFill>
                            <a:srgbClr val="3366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400" b="1" i="1" baseline="0" dirty="0" err="1" smtClean="0">
                          <a:solidFill>
                            <a:srgbClr val="3366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vào</a:t>
                      </a:r>
                      <a:r>
                        <a:rPr lang="en-US" sz="2400" b="1" i="1" baseline="0" dirty="0" smtClean="0">
                          <a:solidFill>
                            <a:srgbClr val="3366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400" b="1" i="1" baseline="0" dirty="0" err="1" smtClean="0">
                          <a:solidFill>
                            <a:srgbClr val="3366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bản</a:t>
                      </a:r>
                      <a:r>
                        <a:rPr lang="en-US" sz="2400" b="1" i="1" baseline="0" dirty="0" smtClean="0">
                          <a:solidFill>
                            <a:srgbClr val="3366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400" b="1" i="1" baseline="0" dirty="0" err="1" smtClean="0">
                          <a:solidFill>
                            <a:srgbClr val="3366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đồ</a:t>
                      </a:r>
                      <a:r>
                        <a:rPr lang="en-US" sz="2400" b="1" i="1" baseline="0" dirty="0" smtClean="0">
                          <a:solidFill>
                            <a:srgbClr val="3366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400" b="1" i="1" baseline="0" dirty="0" err="1" smtClean="0">
                          <a:solidFill>
                            <a:srgbClr val="3366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Hình</a:t>
                      </a:r>
                      <a:r>
                        <a:rPr lang="en-US" sz="2400" b="1" i="1" baseline="0" dirty="0" smtClean="0">
                          <a:solidFill>
                            <a:srgbClr val="3366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1</a:t>
                      </a:r>
                      <a:r>
                        <a:rPr lang="en-US" sz="2400" b="1" i="1" dirty="0" smtClean="0">
                          <a:solidFill>
                            <a:srgbClr val="3366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, </a:t>
                      </a:r>
                      <a:r>
                        <a:rPr lang="en-US" sz="2400" b="1" i="1" dirty="0" err="1" smtClean="0">
                          <a:solidFill>
                            <a:srgbClr val="3366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trang</a:t>
                      </a:r>
                      <a:r>
                        <a:rPr lang="en-US" sz="2400" b="1" i="1" dirty="0" smtClean="0">
                          <a:solidFill>
                            <a:srgbClr val="3366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97</a:t>
                      </a:r>
                      <a:endParaRPr lang="en-US" sz="2400" dirty="0" smtClean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</a:t>
                      </a:r>
                      <a:r>
                        <a:rPr lang="en-US" sz="2400" dirty="0" err="1" smtClean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Hãy</a:t>
                      </a:r>
                      <a:r>
                        <a:rPr lang="en-US" sz="2400" baseline="0" dirty="0" smtClean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400" baseline="0" dirty="0" err="1" smtClean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xác</a:t>
                      </a:r>
                      <a:r>
                        <a:rPr lang="en-US" sz="2400" baseline="0" dirty="0" smtClean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400" baseline="0" dirty="0" err="1" smtClean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định</a:t>
                      </a:r>
                      <a:r>
                        <a:rPr lang="en-US" sz="2400" baseline="0" dirty="0" smtClean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400" baseline="0" dirty="0" err="1" smtClean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vị</a:t>
                      </a:r>
                      <a:r>
                        <a:rPr lang="en-US" sz="2400" baseline="0" dirty="0" smtClean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400" baseline="0" dirty="0" err="1" smtClean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trí</a:t>
                      </a:r>
                      <a:r>
                        <a:rPr lang="en-US" sz="2400" baseline="0" dirty="0" smtClean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400" baseline="0" dirty="0" err="1" smtClean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các</a:t>
                      </a:r>
                      <a:r>
                        <a:rPr lang="en-US" sz="2400" baseline="0" dirty="0" smtClean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400" baseline="0" dirty="0" err="1" smtClean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sông</a:t>
                      </a:r>
                      <a:r>
                        <a:rPr lang="en-US" sz="2400" baseline="0" dirty="0" smtClean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: </a:t>
                      </a:r>
                      <a:r>
                        <a:rPr lang="en-US" sz="2400" baseline="0" dirty="0" err="1" smtClean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Vôn-ga</a:t>
                      </a:r>
                      <a:r>
                        <a:rPr lang="en-US" sz="2400" baseline="0" dirty="0" smtClean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, </a:t>
                      </a:r>
                      <a:r>
                        <a:rPr lang="en-US" sz="2400" baseline="0" dirty="0" err="1" smtClean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Đa-nuýp</a:t>
                      </a:r>
                      <a:r>
                        <a:rPr lang="en-US" sz="2400" baseline="0" dirty="0" smtClean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, Rai-</a:t>
                      </a:r>
                      <a:r>
                        <a:rPr lang="en-US" sz="2400" baseline="0" dirty="0" err="1" smtClean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nơ</a:t>
                      </a:r>
                      <a:r>
                        <a:rPr lang="en-US" sz="2400" dirty="0" smtClean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?</a:t>
                      </a:r>
                      <a:endParaRPr lang="en-US" sz="2400" dirty="0"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81330"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dirty="0" err="1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Nhóm</a:t>
                      </a:r>
                      <a:r>
                        <a:rPr lang="en-US" sz="24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4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="1" i="1" dirty="0" smtClean="0">
                          <a:solidFill>
                            <a:srgbClr val="3366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 </a:t>
                      </a:r>
                      <a:r>
                        <a:rPr lang="en-US" sz="2400" b="1" i="1" dirty="0" err="1" smtClean="0">
                          <a:solidFill>
                            <a:srgbClr val="3366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Dựa</a:t>
                      </a:r>
                      <a:r>
                        <a:rPr lang="en-US" sz="2400" b="1" i="1" baseline="0" dirty="0" smtClean="0">
                          <a:solidFill>
                            <a:srgbClr val="3366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400" b="1" i="1" baseline="0" dirty="0" err="1" smtClean="0">
                          <a:solidFill>
                            <a:srgbClr val="3366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vào</a:t>
                      </a:r>
                      <a:r>
                        <a:rPr lang="en-US" sz="2400" b="1" i="1" baseline="0" dirty="0" smtClean="0">
                          <a:solidFill>
                            <a:srgbClr val="3366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400" b="1" i="1" baseline="0" dirty="0" err="1" smtClean="0">
                          <a:solidFill>
                            <a:srgbClr val="3366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thông</a:t>
                      </a:r>
                      <a:r>
                        <a:rPr lang="en-US" sz="2400" b="1" i="1" baseline="0" dirty="0" smtClean="0">
                          <a:solidFill>
                            <a:srgbClr val="3366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tin </a:t>
                      </a:r>
                      <a:r>
                        <a:rPr lang="en-US" sz="2400" b="1" i="1" baseline="0" dirty="0" err="1" smtClean="0">
                          <a:solidFill>
                            <a:srgbClr val="3366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mục</a:t>
                      </a:r>
                      <a:r>
                        <a:rPr lang="en-US" sz="2400" b="1" i="1" baseline="0" dirty="0" smtClean="0">
                          <a:solidFill>
                            <a:srgbClr val="3366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d </a:t>
                      </a:r>
                      <a:r>
                        <a:rPr lang="en-US" sz="2400" b="1" i="1" baseline="0" dirty="0" err="1" smtClean="0">
                          <a:solidFill>
                            <a:srgbClr val="3366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và</a:t>
                      </a:r>
                      <a:r>
                        <a:rPr lang="en-US" sz="2400" b="1" i="1" baseline="0" dirty="0" smtClean="0">
                          <a:solidFill>
                            <a:srgbClr val="3366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H5,6</a:t>
                      </a:r>
                      <a:r>
                        <a:rPr lang="en-US" sz="2400" b="1" i="1" dirty="0" smtClean="0">
                          <a:solidFill>
                            <a:srgbClr val="3366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,7 </a:t>
                      </a:r>
                      <a:r>
                        <a:rPr lang="en-US" sz="2400" b="1" i="1" dirty="0" err="1" smtClean="0">
                          <a:solidFill>
                            <a:srgbClr val="3366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trang</a:t>
                      </a:r>
                      <a:r>
                        <a:rPr lang="en-US" sz="2400" b="1" i="1" dirty="0" smtClean="0">
                          <a:solidFill>
                            <a:srgbClr val="3366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98-99 </a:t>
                      </a:r>
                    </a:p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 smtClean="0">
                          <a:solidFill>
                            <a:srgbClr val="C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 </a:t>
                      </a:r>
                      <a:r>
                        <a:rPr lang="en-US" sz="2400" dirty="0" err="1" smtClean="0">
                          <a:solidFill>
                            <a:srgbClr val="C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Trình</a:t>
                      </a:r>
                      <a:r>
                        <a:rPr lang="en-US" sz="2400" baseline="0" dirty="0" smtClean="0">
                          <a:solidFill>
                            <a:srgbClr val="C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</a:t>
                      </a:r>
                      <a:r>
                        <a:rPr lang="en-US" sz="2400" baseline="0" dirty="0" err="1" smtClean="0">
                          <a:solidFill>
                            <a:srgbClr val="C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bày</a:t>
                      </a:r>
                      <a:r>
                        <a:rPr lang="en-US" sz="2400" baseline="0" dirty="0" smtClean="0">
                          <a:solidFill>
                            <a:srgbClr val="C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</a:t>
                      </a:r>
                      <a:r>
                        <a:rPr lang="en-US" sz="2400" baseline="0" dirty="0" err="1" smtClean="0">
                          <a:solidFill>
                            <a:srgbClr val="C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đặc</a:t>
                      </a:r>
                      <a:r>
                        <a:rPr lang="en-US" sz="2400" baseline="0" dirty="0" smtClean="0">
                          <a:solidFill>
                            <a:srgbClr val="C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</a:t>
                      </a:r>
                      <a:r>
                        <a:rPr lang="en-US" sz="2400" baseline="0" dirty="0" err="1" smtClean="0">
                          <a:solidFill>
                            <a:srgbClr val="C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điểm</a:t>
                      </a:r>
                      <a:r>
                        <a:rPr lang="en-US" sz="2400" baseline="0" dirty="0" smtClean="0">
                          <a:solidFill>
                            <a:srgbClr val="C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</a:t>
                      </a:r>
                      <a:r>
                        <a:rPr lang="en-US" sz="2400" baseline="0" dirty="0" err="1" smtClean="0">
                          <a:solidFill>
                            <a:srgbClr val="C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các</a:t>
                      </a:r>
                      <a:r>
                        <a:rPr lang="en-US" sz="2400" baseline="0" dirty="0" smtClean="0">
                          <a:solidFill>
                            <a:srgbClr val="C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</a:t>
                      </a:r>
                      <a:r>
                        <a:rPr lang="en-US" sz="2400" baseline="0" dirty="0" err="1" smtClean="0">
                          <a:solidFill>
                            <a:srgbClr val="C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đới</a:t>
                      </a:r>
                      <a:r>
                        <a:rPr lang="en-US" sz="2400" baseline="0" dirty="0" smtClean="0">
                          <a:solidFill>
                            <a:srgbClr val="C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</a:t>
                      </a:r>
                      <a:r>
                        <a:rPr lang="en-US" sz="2400" baseline="0" dirty="0" err="1" smtClean="0">
                          <a:solidFill>
                            <a:srgbClr val="C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thiên</a:t>
                      </a:r>
                      <a:r>
                        <a:rPr lang="en-US" sz="2400" baseline="0" dirty="0" smtClean="0">
                          <a:solidFill>
                            <a:srgbClr val="C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</a:t>
                      </a:r>
                      <a:r>
                        <a:rPr lang="en-US" sz="2400" baseline="0" dirty="0" err="1" smtClean="0">
                          <a:solidFill>
                            <a:srgbClr val="C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nhiên</a:t>
                      </a:r>
                      <a:r>
                        <a:rPr lang="en-US" sz="2400" baseline="0" dirty="0" smtClean="0">
                          <a:solidFill>
                            <a:srgbClr val="C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ở </a:t>
                      </a:r>
                      <a:r>
                        <a:rPr lang="en-US" sz="2400" baseline="0" dirty="0" err="1" smtClean="0">
                          <a:solidFill>
                            <a:srgbClr val="C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châu</a:t>
                      </a:r>
                      <a:r>
                        <a:rPr lang="en-US" sz="2400" baseline="0" dirty="0" smtClean="0">
                          <a:solidFill>
                            <a:srgbClr val="C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</a:t>
                      </a:r>
                      <a:r>
                        <a:rPr lang="en-US" sz="2400" baseline="0" dirty="0" err="1" smtClean="0">
                          <a:solidFill>
                            <a:srgbClr val="C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Âu</a:t>
                      </a:r>
                      <a:r>
                        <a:rPr lang="en-US" sz="2400" baseline="0" dirty="0" smtClean="0">
                          <a:solidFill>
                            <a:srgbClr val="C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.</a:t>
                      </a:r>
                      <a:endParaRPr lang="en-US" sz="2400" dirty="0">
                        <a:solidFill>
                          <a:srgbClr val="C00000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58702765"/>
                  </a:ext>
                </a:extLst>
              </a:tr>
            </a:tbl>
          </a:graphicData>
        </a:graphic>
      </p:graphicFrame>
      <p:sp>
        <p:nvSpPr>
          <p:cNvPr id="9" name="Text Box 31"/>
          <p:cNvSpPr txBox="1">
            <a:spLocks noChangeArrowheads="1"/>
          </p:cNvSpPr>
          <p:nvPr/>
        </p:nvSpPr>
        <p:spPr bwMode="auto">
          <a:xfrm>
            <a:off x="1952625" y="6155357"/>
            <a:ext cx="8305800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8F917"/>
                </a:solidFill>
              </a14:hiddenFill>
            </a:ext>
            <a:ext uri="{91240B29-F687-4F45-9708-019B960494DF}">
              <a14:hiddenLine xmlns:a14="http://schemas.microsoft.com/office/drawing/2010/main" w="57150">
                <a:solidFill>
                  <a:srgbClr val="FF0000"/>
                </a:solidFill>
                <a:prstDash val="sysDot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 sz="2800" b="1" i="1" u="sng">
                <a:solidFill>
                  <a:srgbClr val="090703"/>
                </a:solidFill>
                <a:latin typeface="VNI-Times" pitchFamily="2" charset="0"/>
              </a:defRPr>
            </a:lvl1pPr>
            <a:lvl2pPr marL="742950" indent="-285750">
              <a:defRPr sz="2800" b="1" i="1" u="sng">
                <a:solidFill>
                  <a:srgbClr val="090703"/>
                </a:solidFill>
                <a:latin typeface="VNI-Times" pitchFamily="2" charset="0"/>
              </a:defRPr>
            </a:lvl2pPr>
            <a:lvl3pPr marL="1143000" indent="-228600">
              <a:defRPr sz="2800" b="1" i="1" u="sng">
                <a:solidFill>
                  <a:srgbClr val="090703"/>
                </a:solidFill>
                <a:latin typeface="VNI-Times" pitchFamily="2" charset="0"/>
              </a:defRPr>
            </a:lvl3pPr>
            <a:lvl4pPr marL="1600200" indent="-228600">
              <a:defRPr sz="2800" b="1" i="1" u="sng">
                <a:solidFill>
                  <a:srgbClr val="090703"/>
                </a:solidFill>
                <a:latin typeface="VNI-Times" pitchFamily="2" charset="0"/>
              </a:defRPr>
            </a:lvl4pPr>
            <a:lvl5pPr marL="2057400" indent="-228600">
              <a:defRPr sz="2800" b="1" i="1" u="sng">
                <a:solidFill>
                  <a:srgbClr val="090703"/>
                </a:solidFill>
                <a:latin typeface="VNI-Times" pitchFamily="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 u="sng">
                <a:solidFill>
                  <a:srgbClr val="090703"/>
                </a:solidFill>
                <a:latin typeface="VNI-Times" pitchFamily="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 u="sng">
                <a:solidFill>
                  <a:srgbClr val="090703"/>
                </a:solidFill>
                <a:latin typeface="VNI-Times" pitchFamily="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 u="sng">
                <a:solidFill>
                  <a:srgbClr val="090703"/>
                </a:solidFill>
                <a:latin typeface="VNI-Times" pitchFamily="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 u="sng">
                <a:solidFill>
                  <a:srgbClr val="090703"/>
                </a:solidFill>
                <a:latin typeface="VNI-Times" pitchFamily="2" charset="0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1" u="none" strike="noStrike" kern="1200" cap="none" spc="0" normalizeH="0" baseline="0" noProof="0" dirty="0" err="1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Các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400" b="1" i="1" u="none" strike="noStrike" kern="1200" cap="none" spc="0" normalizeH="0" baseline="0" noProof="0" dirty="0" err="1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nhóm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400" b="1" i="1" u="none" strike="noStrike" kern="1200" cap="none" spc="0" normalizeH="0" baseline="0" noProof="0" dirty="0" err="1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thảo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400" b="1" i="1" u="none" strike="noStrike" kern="1200" cap="none" spc="0" normalizeH="0" baseline="0" noProof="0" dirty="0" err="1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luận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400" b="1" i="1" u="none" strike="noStrike" kern="1200" cap="none" spc="0" normalizeH="0" baseline="0" noProof="0" dirty="0" err="1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và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400" b="1" i="1" u="none" strike="noStrike" kern="1200" cap="none" spc="0" normalizeH="0" baseline="0" noProof="0" dirty="0" err="1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cử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400" b="1" i="1" u="none" strike="noStrike" kern="1200" cap="none" spc="0" normalizeH="0" baseline="0" noProof="0" dirty="0" err="1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đại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400" b="1" i="1" u="none" strike="noStrike" kern="1200" cap="none" spc="0" normalizeH="0" baseline="0" noProof="0" dirty="0" err="1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diện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400" b="1" i="1" u="none" strike="noStrike" kern="1200" cap="none" spc="0" normalizeH="0" baseline="0" noProof="0" dirty="0" err="1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lên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400" b="1" i="1" u="none" strike="noStrike" kern="1200" cap="none" spc="0" normalizeH="0" baseline="0" noProof="0" dirty="0" err="1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trình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400" b="1" i="1" u="none" strike="noStrike" kern="1200" cap="none" spc="0" normalizeH="0" baseline="0" noProof="0" dirty="0" err="1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bày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5230707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1100"/>
                                        <p:tgtEl>
                                          <p:spTgt spid="512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512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12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4" dur="1000"/>
                                        <p:tgtEl>
                                          <p:spTgt spid="512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8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27" grpId="0"/>
      <p:bldP spid="51231" grpId="0"/>
      <p:bldP spid="9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Picture 2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40219" y="515304"/>
            <a:ext cx="6537552" cy="6292834"/>
          </a:xfrm>
          <a:prstGeom prst="rect">
            <a:avLst/>
          </a:prstGeom>
        </p:spPr>
      </p:pic>
      <p:sp>
        <p:nvSpPr>
          <p:cNvPr id="62467" name="Rectangle 3"/>
          <p:cNvSpPr>
            <a:spLocks noChangeArrowheads="1"/>
          </p:cNvSpPr>
          <p:nvPr/>
        </p:nvSpPr>
        <p:spPr bwMode="auto">
          <a:xfrm>
            <a:off x="279089" y="1532699"/>
            <a:ext cx="4745037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/>
          <a:p>
            <a:pPr algn="ctr" eaLnBrk="0" hangingPunct="0"/>
            <a:r>
              <a:rPr lang="nl-NL" sz="2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? Đọc thông tin trong mục 1 và quan sát </a:t>
            </a:r>
            <a:r>
              <a:rPr lang="nl-NL" sz="24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Hình </a:t>
            </a:r>
            <a:r>
              <a:rPr lang="nl-NL" sz="2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1, hãy</a:t>
            </a:r>
            <a:r>
              <a:rPr lang="nl-NL" sz="24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</p:txBody>
      </p:sp>
      <p:sp>
        <p:nvSpPr>
          <p:cNvPr id="62468" name="Rectangle 4"/>
          <p:cNvSpPr>
            <a:spLocks noChangeArrowheads="1"/>
          </p:cNvSpPr>
          <p:nvPr/>
        </p:nvSpPr>
        <p:spPr bwMode="auto">
          <a:xfrm>
            <a:off x="1828801" y="3275290"/>
            <a:ext cx="8575675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eaLnBrk="0" hangingPunct="0"/>
            <a:r>
              <a:rPr lang="nl-NL">
                <a:solidFill>
                  <a:prstClr val="black"/>
                </a:solidFill>
              </a:rPr>
              <a:t> 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52126" y="2321183"/>
            <a:ext cx="541527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8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nl-NL" sz="28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Trình bày đặc điểm vị trí địa lí, hình dạng và kích thước châu Âu.</a:t>
            </a:r>
            <a:endParaRPr lang="en-US" sz="2800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17311" y="3303944"/>
            <a:ext cx="502290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nl-NL" sz="2800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nl-NL" sz="28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Kể tên các biển và đại dương quanh châu Âu?</a:t>
            </a:r>
            <a:endParaRPr lang="en-US" sz="2800" dirty="0">
              <a:solidFill>
                <a:schemeClr val="accent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56115" y="4373574"/>
            <a:ext cx="422581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800" b="1" dirty="0" smtClean="0">
                <a:solidFill>
                  <a:srgbClr val="333399"/>
                </a:solidFill>
                <a:latin typeface="Times New Roman" pitchFamily="18" charset="0"/>
                <a:cs typeface="Times New Roman" pitchFamily="18" charset="0"/>
              </a:rPr>
              <a:t>- Vị trí địa lí</a:t>
            </a:r>
            <a:endParaRPr lang="en-US" sz="2800" b="1" dirty="0">
              <a:solidFill>
                <a:srgbClr val="3333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2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4299" y="64594"/>
            <a:ext cx="1121793" cy="9644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1" name="Text Box 5"/>
          <p:cNvSpPr txBox="1">
            <a:spLocks noChangeArrowheads="1"/>
          </p:cNvSpPr>
          <p:nvPr/>
        </p:nvSpPr>
        <p:spPr bwMode="auto">
          <a:xfrm>
            <a:off x="1352311" y="6129"/>
            <a:ext cx="10063475" cy="52322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/>
          <a:extLst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lvl1pPr>
              <a:defRPr sz="2800" b="1" i="1" u="sng">
                <a:solidFill>
                  <a:srgbClr val="090703"/>
                </a:solidFill>
                <a:latin typeface="VNI-Times" pitchFamily="2" charset="0"/>
              </a:defRPr>
            </a:lvl1pPr>
            <a:lvl2pPr marL="742950" indent="-285750">
              <a:defRPr sz="2800" b="1" i="1" u="sng">
                <a:solidFill>
                  <a:srgbClr val="090703"/>
                </a:solidFill>
                <a:latin typeface="VNI-Times" pitchFamily="2" charset="0"/>
              </a:defRPr>
            </a:lvl2pPr>
            <a:lvl3pPr marL="1143000" indent="-228600">
              <a:defRPr sz="2800" b="1" i="1" u="sng">
                <a:solidFill>
                  <a:srgbClr val="090703"/>
                </a:solidFill>
                <a:latin typeface="VNI-Times" pitchFamily="2" charset="0"/>
              </a:defRPr>
            </a:lvl3pPr>
            <a:lvl4pPr marL="1600200" indent="-228600">
              <a:defRPr sz="2800" b="1" i="1" u="sng">
                <a:solidFill>
                  <a:srgbClr val="090703"/>
                </a:solidFill>
                <a:latin typeface="VNI-Times" pitchFamily="2" charset="0"/>
              </a:defRPr>
            </a:lvl4pPr>
            <a:lvl5pPr marL="2057400" indent="-228600">
              <a:defRPr sz="2800" b="1" i="1" u="sng">
                <a:solidFill>
                  <a:srgbClr val="090703"/>
                </a:solidFill>
                <a:latin typeface="VNI-Times" pitchFamily="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 u="sng">
                <a:solidFill>
                  <a:srgbClr val="090703"/>
                </a:solidFill>
                <a:latin typeface="VNI-Times" pitchFamily="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 u="sng">
                <a:solidFill>
                  <a:srgbClr val="090703"/>
                </a:solidFill>
                <a:latin typeface="VNI-Times" pitchFamily="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 u="sng">
                <a:solidFill>
                  <a:srgbClr val="090703"/>
                </a:solidFill>
                <a:latin typeface="VNI-Times" pitchFamily="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 u="sng">
                <a:solidFill>
                  <a:srgbClr val="090703"/>
                </a:solidFill>
                <a:latin typeface="VNI-Times" pitchFamily="2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i="0" u="none" dirty="0">
                <a:solidFill>
                  <a:schemeClr val="accent5">
                    <a:lumMod val="75000"/>
                  </a:schemeClr>
                </a:solidFill>
                <a:latin typeface="Tahoma" pitchFamily="34" charset="0"/>
              </a:rPr>
              <a:t>BÀI </a:t>
            </a:r>
            <a:r>
              <a:rPr lang="en-US" i="0" u="none" dirty="0" smtClean="0">
                <a:solidFill>
                  <a:schemeClr val="accent5">
                    <a:lumMod val="75000"/>
                  </a:schemeClr>
                </a:solidFill>
                <a:latin typeface="Tahoma" pitchFamily="34" charset="0"/>
              </a:rPr>
              <a:t>1. </a:t>
            </a:r>
            <a:r>
              <a:rPr lang="en-US" i="0" u="none" dirty="0">
                <a:solidFill>
                  <a:schemeClr val="accent5">
                    <a:lumMod val="75000"/>
                  </a:schemeClr>
                </a:solidFill>
                <a:latin typeface="Tahoma" pitchFamily="34" charset="0"/>
              </a:rPr>
              <a:t>VỊ TRÍ ĐỊA LÍ, ĐẶC </a:t>
            </a:r>
            <a:r>
              <a:rPr lang="en-US" i="0" u="none" dirty="0" smtClean="0">
                <a:solidFill>
                  <a:schemeClr val="accent5">
                    <a:lumMod val="75000"/>
                  </a:schemeClr>
                </a:solidFill>
                <a:latin typeface="Tahoma" pitchFamily="34" charset="0"/>
              </a:rPr>
              <a:t>ĐIỂM </a:t>
            </a:r>
            <a:r>
              <a:rPr lang="en-US" i="0" u="none" dirty="0">
                <a:solidFill>
                  <a:schemeClr val="accent5">
                    <a:lumMod val="75000"/>
                  </a:schemeClr>
                </a:solidFill>
                <a:latin typeface="Tahoma" pitchFamily="34" charset="0"/>
              </a:rPr>
              <a:t>TỰ NHIÊN CHÂU </a:t>
            </a:r>
            <a:r>
              <a:rPr lang="en-US" i="0" u="none" dirty="0" smtClean="0">
                <a:solidFill>
                  <a:schemeClr val="accent5">
                    <a:lumMod val="75000"/>
                  </a:schemeClr>
                </a:solidFill>
                <a:latin typeface="Tahoma" pitchFamily="34" charset="0"/>
              </a:rPr>
              <a:t>ÂU.</a:t>
            </a:r>
            <a:endParaRPr lang="en-US" i="0" u="none" dirty="0">
              <a:solidFill>
                <a:schemeClr val="accent5">
                  <a:lumMod val="75000"/>
                </a:schemeClr>
              </a:solidFill>
              <a:latin typeface="Tahoma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56114" y="4864433"/>
            <a:ext cx="447505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800" b="1" dirty="0" smtClean="0">
                <a:solidFill>
                  <a:srgbClr val="333399"/>
                </a:solidFill>
                <a:latin typeface="Times New Roman" pitchFamily="18" charset="0"/>
                <a:cs typeface="Times New Roman" pitchFamily="18" charset="0"/>
              </a:rPr>
              <a:t>- Giới hạn</a:t>
            </a:r>
            <a:endParaRPr lang="en-US" sz="2800" b="1" dirty="0">
              <a:solidFill>
                <a:srgbClr val="3333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17311" y="1029040"/>
            <a:ext cx="53389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en-US" sz="24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Vị</a:t>
            </a:r>
            <a:r>
              <a:rPr lang="en-US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trí</a:t>
            </a:r>
            <a:r>
              <a:rPr lang="en-US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địa</a:t>
            </a:r>
            <a:r>
              <a:rPr lang="en-US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lí</a:t>
            </a:r>
            <a:r>
              <a:rPr lang="en-US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dạng</a:t>
            </a:r>
            <a:r>
              <a:rPr lang="en-US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kích</a:t>
            </a:r>
            <a:r>
              <a:rPr lang="en-US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thước</a:t>
            </a:r>
            <a:r>
              <a:rPr lang="en-US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endParaRPr lang="en-US" sz="24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Rectangle 8"/>
          <p:cNvSpPr>
            <a:spLocks noChangeArrowheads="1"/>
          </p:cNvSpPr>
          <p:nvPr/>
        </p:nvSpPr>
        <p:spPr bwMode="auto">
          <a:xfrm>
            <a:off x="8207688" y="888179"/>
            <a:ext cx="1160005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50000"/>
              </a:spcBef>
              <a:buFontTx/>
              <a:buNone/>
            </a:pPr>
            <a:r>
              <a:rPr lang="en-US" altLang="en-US" sz="2400" b="1" dirty="0">
                <a:solidFill>
                  <a:srgbClr val="333399"/>
                </a:solidFill>
                <a:latin typeface="Times New Roman" panose="02020603050405020304" pitchFamily="18" charset="0"/>
              </a:rPr>
              <a:t>71ºB</a:t>
            </a:r>
          </a:p>
        </p:txBody>
      </p:sp>
      <p:sp>
        <p:nvSpPr>
          <p:cNvPr id="25" name="Rectangle 9"/>
          <p:cNvSpPr>
            <a:spLocks noChangeArrowheads="1"/>
          </p:cNvSpPr>
          <p:nvPr/>
        </p:nvSpPr>
        <p:spPr bwMode="auto">
          <a:xfrm>
            <a:off x="9061499" y="5554824"/>
            <a:ext cx="1061556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50000"/>
              </a:spcBef>
              <a:buFontTx/>
              <a:buNone/>
            </a:pPr>
            <a:r>
              <a:rPr lang="en-US" altLang="en-US" sz="2400" b="1" dirty="0">
                <a:solidFill>
                  <a:srgbClr val="333399"/>
                </a:solidFill>
                <a:latin typeface="Times New Roman" panose="02020603050405020304" pitchFamily="18" charset="0"/>
              </a:rPr>
              <a:t>36ºB</a:t>
            </a:r>
          </a:p>
        </p:txBody>
      </p:sp>
      <p:sp>
        <p:nvSpPr>
          <p:cNvPr id="27" name="Text Box 3"/>
          <p:cNvSpPr txBox="1">
            <a:spLocks noChangeArrowheads="1"/>
          </p:cNvSpPr>
          <p:nvPr/>
        </p:nvSpPr>
        <p:spPr bwMode="auto">
          <a:xfrm rot="21146826">
            <a:off x="9442504" y="4632685"/>
            <a:ext cx="1752600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50000"/>
              </a:spcBef>
              <a:buFontTx/>
              <a:buNone/>
            </a:pPr>
            <a:r>
              <a:rPr lang="en-US" altLang="en-US" sz="1800" b="1" dirty="0" err="1">
                <a:solidFill>
                  <a:srgbClr val="CC0000"/>
                </a:solidFill>
                <a:latin typeface="Times New Roman" panose="02020603050405020304" pitchFamily="18" charset="0"/>
              </a:rPr>
              <a:t>Biển</a:t>
            </a:r>
            <a:r>
              <a:rPr lang="en-US" altLang="en-US" sz="1800" b="1" dirty="0">
                <a:solidFill>
                  <a:srgbClr val="CC0000"/>
                </a:solidFill>
                <a:latin typeface="Times New Roman" panose="02020603050405020304" pitchFamily="18" charset="0"/>
              </a:rPr>
              <a:t>   </a:t>
            </a:r>
            <a:r>
              <a:rPr lang="en-US" altLang="en-US" sz="1800" b="1" dirty="0" err="1">
                <a:solidFill>
                  <a:srgbClr val="CC0000"/>
                </a:solidFill>
                <a:latin typeface="Times New Roman" panose="02020603050405020304" pitchFamily="18" charset="0"/>
              </a:rPr>
              <a:t>đen</a:t>
            </a:r>
            <a:endParaRPr lang="en-US" altLang="en-US" sz="1800" b="1" dirty="0">
              <a:solidFill>
                <a:srgbClr val="CC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28" name="Text Box 4"/>
          <p:cNvSpPr txBox="1">
            <a:spLocks noChangeArrowheads="1"/>
          </p:cNvSpPr>
          <p:nvPr/>
        </p:nvSpPr>
        <p:spPr bwMode="auto">
          <a:xfrm rot="821923">
            <a:off x="6759250" y="5503151"/>
            <a:ext cx="3505200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50000"/>
              </a:spcBef>
              <a:buFontTx/>
              <a:buNone/>
            </a:pPr>
            <a:r>
              <a:rPr lang="en-US" altLang="en-US" sz="1800" b="1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</a:rPr>
              <a:t>Địa</a:t>
            </a:r>
            <a:r>
              <a:rPr lang="en-US" altLang="en-US" sz="18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</a:rPr>
              <a:t>       </a:t>
            </a:r>
            <a:r>
              <a:rPr lang="en-US" altLang="en-US" sz="1800" b="1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</a:rPr>
              <a:t>Trung</a:t>
            </a:r>
            <a:r>
              <a:rPr lang="en-US" altLang="en-US" sz="18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</a:rPr>
              <a:t>        </a:t>
            </a:r>
            <a:r>
              <a:rPr lang="en-US" altLang="en-US" sz="1800" b="1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</a:rPr>
              <a:t>Hải</a:t>
            </a:r>
            <a:endParaRPr lang="en-US" altLang="en-US" sz="1800" b="1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</a:endParaRPr>
          </a:p>
        </p:txBody>
      </p:sp>
      <p:sp>
        <p:nvSpPr>
          <p:cNvPr id="29" name="Text Box 5"/>
          <p:cNvSpPr txBox="1">
            <a:spLocks noChangeArrowheads="1"/>
          </p:cNvSpPr>
          <p:nvPr/>
        </p:nvSpPr>
        <p:spPr bwMode="auto">
          <a:xfrm rot="21114856">
            <a:off x="6938237" y="3226540"/>
            <a:ext cx="1066800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50000"/>
              </a:spcBef>
              <a:buFontTx/>
              <a:buNone/>
            </a:pPr>
            <a:r>
              <a:rPr lang="en-US" altLang="en-US" sz="1800" b="1" i="1" dirty="0" err="1">
                <a:solidFill>
                  <a:srgbClr val="CC0000"/>
                </a:solidFill>
                <a:latin typeface="Times New Roman" panose="02020603050405020304" pitchFamily="18" charset="0"/>
              </a:rPr>
              <a:t>Biển</a:t>
            </a:r>
            <a:r>
              <a:rPr lang="en-US" altLang="en-US" sz="1800" b="1" i="1" dirty="0">
                <a:solidFill>
                  <a:srgbClr val="CC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1800" b="1" i="1" dirty="0" err="1">
                <a:solidFill>
                  <a:srgbClr val="CC0000"/>
                </a:solidFill>
                <a:latin typeface="Times New Roman" panose="02020603050405020304" pitchFamily="18" charset="0"/>
              </a:rPr>
              <a:t>Bắc</a:t>
            </a:r>
            <a:endParaRPr lang="en-US" altLang="en-US" sz="1800" b="1" i="1" dirty="0">
              <a:solidFill>
                <a:srgbClr val="CC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30" name="Text Box 6"/>
          <p:cNvSpPr txBox="1">
            <a:spLocks noChangeArrowheads="1"/>
          </p:cNvSpPr>
          <p:nvPr/>
        </p:nvSpPr>
        <p:spPr bwMode="auto">
          <a:xfrm rot="18805078">
            <a:off x="8020103" y="2962768"/>
            <a:ext cx="1752600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50000"/>
              </a:spcBef>
              <a:buFontTx/>
              <a:buNone/>
            </a:pPr>
            <a:r>
              <a:rPr lang="en-US" altLang="en-US" sz="1800" b="1" i="1" dirty="0">
                <a:solidFill>
                  <a:srgbClr val="CC0000"/>
                </a:solidFill>
                <a:latin typeface="Times New Roman" panose="02020603050405020304" pitchFamily="18" charset="0"/>
              </a:rPr>
              <a:t>Ban-</a:t>
            </a:r>
            <a:r>
              <a:rPr lang="en-US" altLang="en-US" sz="1800" b="1" i="1" dirty="0" err="1">
                <a:solidFill>
                  <a:srgbClr val="CC0000"/>
                </a:solidFill>
                <a:latin typeface="Times New Roman" panose="02020603050405020304" pitchFamily="18" charset="0"/>
              </a:rPr>
              <a:t>tích</a:t>
            </a:r>
            <a:endParaRPr lang="en-US" altLang="en-US" sz="1800" b="1" i="1" dirty="0">
              <a:solidFill>
                <a:srgbClr val="CC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31" name="Text Box 7"/>
          <p:cNvSpPr txBox="1">
            <a:spLocks noChangeArrowheads="1"/>
          </p:cNvSpPr>
          <p:nvPr/>
        </p:nvSpPr>
        <p:spPr bwMode="auto">
          <a:xfrm rot="20229981">
            <a:off x="8885734" y="1334045"/>
            <a:ext cx="1828800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50000"/>
              </a:spcBef>
              <a:buFontTx/>
              <a:buNone/>
            </a:pPr>
            <a:r>
              <a:rPr lang="en-US" altLang="en-US" sz="1800" b="1" i="1" dirty="0" err="1">
                <a:solidFill>
                  <a:srgbClr val="CC0000"/>
                </a:solidFill>
                <a:latin typeface="Times New Roman" panose="02020603050405020304" pitchFamily="18" charset="0"/>
              </a:rPr>
              <a:t>Biển</a:t>
            </a:r>
            <a:r>
              <a:rPr lang="en-US" altLang="en-US" sz="1800" b="1" i="1" dirty="0">
                <a:solidFill>
                  <a:srgbClr val="CC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1800" b="1" i="1" dirty="0" err="1">
                <a:solidFill>
                  <a:srgbClr val="CC0000"/>
                </a:solidFill>
                <a:latin typeface="Times New Roman" panose="02020603050405020304" pitchFamily="18" charset="0"/>
              </a:rPr>
              <a:t>trắng</a:t>
            </a:r>
            <a:endParaRPr lang="en-US" altLang="en-US" sz="1800" b="1" i="1" dirty="0">
              <a:solidFill>
                <a:srgbClr val="CC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32" name="Text Box 8"/>
          <p:cNvSpPr txBox="1">
            <a:spLocks noChangeArrowheads="1"/>
          </p:cNvSpPr>
          <p:nvPr/>
        </p:nvSpPr>
        <p:spPr bwMode="auto">
          <a:xfrm>
            <a:off x="5709622" y="4033656"/>
            <a:ext cx="2057400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50000"/>
              </a:spcBef>
              <a:buFontTx/>
              <a:buNone/>
            </a:pPr>
            <a:r>
              <a:rPr lang="en-US" altLang="en-US" sz="1800" dirty="0" err="1">
                <a:solidFill>
                  <a:srgbClr val="CC0000"/>
                </a:solidFill>
                <a:latin typeface="Times New Roman" panose="02020603050405020304" pitchFamily="18" charset="0"/>
              </a:rPr>
              <a:t>Măng-sơ</a:t>
            </a:r>
            <a:endParaRPr lang="en-US" altLang="en-US" sz="1800" dirty="0">
              <a:solidFill>
                <a:srgbClr val="CC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34" name="AutoShape 4"/>
          <p:cNvSpPr>
            <a:spLocks noChangeArrowheads="1"/>
          </p:cNvSpPr>
          <p:nvPr/>
        </p:nvSpPr>
        <p:spPr bwMode="auto">
          <a:xfrm>
            <a:off x="7817356" y="632372"/>
            <a:ext cx="1940668" cy="287777"/>
          </a:xfrm>
          <a:prstGeom prst="wedgeRectCallout">
            <a:avLst>
              <a:gd name="adj1" fmla="val 48487"/>
              <a:gd name="adj2" fmla="val 12881"/>
            </a:avLst>
          </a:prstGeom>
          <a:gradFill rotWithShape="1">
            <a:gsLst>
              <a:gs pos="0">
                <a:srgbClr val="00FF00"/>
              </a:gs>
              <a:gs pos="50000">
                <a:schemeClr val="bg1"/>
              </a:gs>
              <a:gs pos="100000">
                <a:srgbClr val="00FF00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  <a:extLst/>
        </p:spPr>
        <p:txBody>
          <a:bodyPr/>
          <a:lstStyle/>
          <a:p>
            <a:pPr algn="ctr" eaLnBrk="1" hangingPunct="1">
              <a:defRPr/>
            </a:pP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Bắc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Băng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Dương</a:t>
            </a:r>
            <a:endParaRPr lang="en-US" b="1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>
              <a:defRPr/>
            </a:pPr>
            <a:endParaRPr lang="en-US" sz="2400" b="1" dirty="0" smtClean="0"/>
          </a:p>
          <a:p>
            <a:pPr algn="ctr" eaLnBrk="1" hangingPunct="1">
              <a:defRPr/>
            </a:pPr>
            <a:endParaRPr lang="en-US" sz="2400" b="1" dirty="0">
              <a:cs typeface="Times New Roman" pitchFamily="18" charset="0"/>
            </a:endParaRPr>
          </a:p>
        </p:txBody>
      </p:sp>
      <p:sp>
        <p:nvSpPr>
          <p:cNvPr id="35" name="AutoShape 5"/>
          <p:cNvSpPr>
            <a:spLocks noChangeArrowheads="1"/>
          </p:cNvSpPr>
          <p:nvPr/>
        </p:nvSpPr>
        <p:spPr bwMode="auto">
          <a:xfrm rot="18118226">
            <a:off x="5709463" y="2506085"/>
            <a:ext cx="1752600" cy="342900"/>
          </a:xfrm>
          <a:prstGeom prst="wedgeRectCallout">
            <a:avLst>
              <a:gd name="adj1" fmla="val -9550"/>
              <a:gd name="adj2" fmla="val -48295"/>
            </a:avLst>
          </a:prstGeom>
          <a:gradFill rotWithShape="1">
            <a:gsLst>
              <a:gs pos="0">
                <a:srgbClr val="00FF00"/>
              </a:gs>
              <a:gs pos="50000">
                <a:schemeClr val="bg1"/>
              </a:gs>
              <a:gs pos="100000">
                <a:srgbClr val="00FF00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  <a:extLst/>
        </p:spPr>
        <p:txBody>
          <a:bodyPr/>
          <a:lstStyle/>
          <a:p>
            <a:pPr algn="ctr" eaLnBrk="1" hangingPunct="1">
              <a:defRPr/>
            </a:pP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Đại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Tây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Dương</a:t>
            </a:r>
            <a:endParaRPr lang="en-US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7" name="AutoShape 7"/>
          <p:cNvSpPr>
            <a:spLocks noChangeArrowheads="1"/>
          </p:cNvSpPr>
          <p:nvPr/>
        </p:nvSpPr>
        <p:spPr bwMode="auto">
          <a:xfrm rot="3078216">
            <a:off x="10235500" y="2577232"/>
            <a:ext cx="1905000" cy="352022"/>
          </a:xfrm>
          <a:prstGeom prst="wedgeRectCallout">
            <a:avLst>
              <a:gd name="adj1" fmla="val -17759"/>
              <a:gd name="adj2" fmla="val 42287"/>
            </a:avLst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 eaLnBrk="1" hangingPunct="1"/>
            <a:r>
              <a:rPr lang="en-US" altLang="en-US" b="1" dirty="0" err="1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Dãy</a:t>
            </a:r>
            <a:r>
              <a:rPr lang="en-US" altLang="en-US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U-RAN</a:t>
            </a:r>
            <a:endParaRPr lang="en-US" altLang="en-US" b="1" dirty="0"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106877" y="1445189"/>
            <a:ext cx="5387065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4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	- </a:t>
            </a:r>
            <a:r>
              <a:rPr lang="en-US" sz="24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Châu</a:t>
            </a:r>
            <a:r>
              <a:rPr lang="en-US" sz="24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Âu</a:t>
            </a:r>
            <a:r>
              <a:rPr lang="en-US" sz="24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24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bộ</a:t>
            </a:r>
            <a:r>
              <a:rPr lang="en-US" sz="24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phận</a:t>
            </a:r>
            <a:r>
              <a:rPr lang="en-US" sz="24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phía</a:t>
            </a:r>
            <a:r>
              <a:rPr lang="en-US" sz="24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tây</a:t>
            </a:r>
            <a:r>
              <a:rPr lang="en-US" sz="24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lục</a:t>
            </a:r>
            <a:r>
              <a:rPr lang="en-US" sz="24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địa</a:t>
            </a:r>
            <a:r>
              <a:rPr lang="en-US" sz="24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Á – </a:t>
            </a:r>
            <a:r>
              <a:rPr lang="en-US" sz="24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Âu</a:t>
            </a:r>
            <a:r>
              <a:rPr lang="en-US" sz="24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ngăn</a:t>
            </a:r>
            <a:r>
              <a:rPr lang="en-US" sz="24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cách</a:t>
            </a:r>
            <a:r>
              <a:rPr lang="en-US" sz="24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với</a:t>
            </a:r>
            <a:r>
              <a:rPr lang="en-US" sz="24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châu</a:t>
            </a:r>
            <a:r>
              <a:rPr lang="en-US" sz="24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Á </a:t>
            </a:r>
            <a:r>
              <a:rPr lang="en-US" sz="24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bởi</a:t>
            </a:r>
            <a:r>
              <a:rPr lang="en-US" sz="24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dãy</a:t>
            </a:r>
            <a:r>
              <a:rPr lang="en-US" sz="24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U-ran. </a:t>
            </a:r>
            <a:r>
              <a:rPr lang="en-US" sz="24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Phần</a:t>
            </a:r>
            <a:r>
              <a:rPr lang="en-US" sz="24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lớn</a:t>
            </a:r>
            <a:r>
              <a:rPr lang="en-US" sz="24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lãnh</a:t>
            </a:r>
            <a:r>
              <a:rPr lang="en-US" sz="24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thổ</a:t>
            </a:r>
            <a:r>
              <a:rPr lang="en-US" sz="24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châu</a:t>
            </a:r>
            <a:r>
              <a:rPr lang="en-US" sz="24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Âu</a:t>
            </a:r>
            <a:r>
              <a:rPr lang="en-US" sz="24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nằm</a:t>
            </a:r>
            <a:r>
              <a:rPr lang="en-US" sz="24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giữa</a:t>
            </a:r>
            <a:r>
              <a:rPr lang="en-US" sz="24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24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vĩ</a:t>
            </a:r>
            <a:r>
              <a:rPr lang="en-US" sz="24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tuyến</a:t>
            </a:r>
            <a:r>
              <a:rPr lang="en-US" sz="24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36</a:t>
            </a:r>
            <a:r>
              <a:rPr lang="en-US" sz="2400" baseline="300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o</a:t>
            </a:r>
            <a:r>
              <a:rPr lang="en-US" sz="24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B </a:t>
            </a:r>
            <a:r>
              <a:rPr lang="en-US" sz="24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24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71</a:t>
            </a:r>
            <a:r>
              <a:rPr lang="en-US" sz="2400" baseline="300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o</a:t>
            </a:r>
            <a:r>
              <a:rPr lang="en-US" sz="24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B, </a:t>
            </a:r>
            <a:r>
              <a:rPr lang="en-US" sz="24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thuộc</a:t>
            </a:r>
            <a:r>
              <a:rPr lang="en-US" sz="24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đới</a:t>
            </a:r>
            <a:r>
              <a:rPr lang="en-US" sz="24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ôn</a:t>
            </a:r>
            <a:r>
              <a:rPr lang="en-US" sz="24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hòa</a:t>
            </a:r>
            <a:r>
              <a:rPr lang="en-US" sz="24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4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bán</a:t>
            </a:r>
            <a:r>
              <a:rPr lang="en-US" sz="24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cầu</a:t>
            </a:r>
            <a:r>
              <a:rPr lang="en-US" sz="24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Bắc</a:t>
            </a:r>
            <a:r>
              <a:rPr lang="en-US" sz="24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en-US" sz="2400" dirty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0" y="4443421"/>
            <a:ext cx="538706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4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	- </a:t>
            </a:r>
            <a:r>
              <a:rPr lang="en-US" sz="24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Diện</a:t>
            </a:r>
            <a:r>
              <a:rPr lang="en-US" sz="24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tích</a:t>
            </a:r>
            <a:r>
              <a:rPr lang="en-US" sz="24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24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trên</a:t>
            </a:r>
            <a:r>
              <a:rPr lang="en-US" sz="24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10 </a:t>
            </a:r>
            <a:r>
              <a:rPr lang="en-US" sz="24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triệu</a:t>
            </a:r>
            <a:r>
              <a:rPr lang="en-US" sz="24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km</a:t>
            </a:r>
            <a:r>
              <a:rPr lang="en-US" sz="2400" baseline="300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24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en-US" sz="2400" dirty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63926" y="3282835"/>
            <a:ext cx="538706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4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	- </a:t>
            </a:r>
            <a:r>
              <a:rPr lang="en-US" sz="24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Bờ</a:t>
            </a:r>
            <a:r>
              <a:rPr lang="en-US" sz="24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biển</a:t>
            </a:r>
            <a:r>
              <a:rPr lang="en-US" sz="24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bị</a:t>
            </a:r>
            <a:r>
              <a:rPr lang="en-US" sz="24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cắt</a:t>
            </a:r>
            <a:r>
              <a:rPr lang="en-US" sz="24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xẻ</a:t>
            </a:r>
            <a:r>
              <a:rPr lang="en-US" sz="24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mạnh</a:t>
            </a:r>
            <a:r>
              <a:rPr lang="en-US" sz="24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tạo</a:t>
            </a:r>
            <a:r>
              <a:rPr lang="en-US" sz="24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thành</a:t>
            </a:r>
            <a:r>
              <a:rPr lang="en-US" sz="24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nhiều</a:t>
            </a:r>
            <a:r>
              <a:rPr lang="en-US" sz="24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bán</a:t>
            </a:r>
            <a:r>
              <a:rPr lang="en-US" sz="24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đảo</a:t>
            </a:r>
            <a:r>
              <a:rPr lang="en-US" sz="24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biển</a:t>
            </a:r>
            <a:r>
              <a:rPr lang="en-US" sz="24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vũng</a:t>
            </a:r>
            <a:r>
              <a:rPr lang="en-US" sz="24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vịnh</a:t>
            </a:r>
            <a:r>
              <a:rPr lang="en-US" sz="24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ăn</a:t>
            </a:r>
            <a:r>
              <a:rPr lang="en-US" sz="24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sâu</a:t>
            </a:r>
            <a:r>
              <a:rPr lang="en-US" sz="24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vào</a:t>
            </a:r>
            <a:r>
              <a:rPr lang="en-US" sz="24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đất</a:t>
            </a:r>
            <a:r>
              <a:rPr lang="en-US" sz="24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liền</a:t>
            </a:r>
            <a:r>
              <a:rPr lang="en-US" sz="24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en-US" sz="2400" dirty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339014" y="5419844"/>
            <a:ext cx="502290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nl-NL" sz="2800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nl-NL" sz="28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Em có nhận xét gì về đường bờ biển của châu Âu?</a:t>
            </a:r>
            <a:endParaRPr lang="en-US" sz="2800" dirty="0">
              <a:solidFill>
                <a:schemeClr val="accent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2" name="Text Box 4"/>
          <p:cNvSpPr txBox="1">
            <a:spLocks noChangeArrowheads="1"/>
          </p:cNvSpPr>
          <p:nvPr/>
        </p:nvSpPr>
        <p:spPr bwMode="auto">
          <a:xfrm rot="821923">
            <a:off x="6771350" y="5489858"/>
            <a:ext cx="3505200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50000"/>
              </a:spcBef>
              <a:buFontTx/>
              <a:buNone/>
            </a:pPr>
            <a:r>
              <a:rPr lang="en-US" altLang="en-US" sz="1800" b="1" dirty="0" err="1">
                <a:solidFill>
                  <a:srgbClr val="C00000"/>
                </a:solidFill>
                <a:latin typeface="Times New Roman" panose="02020603050405020304" pitchFamily="18" charset="0"/>
              </a:rPr>
              <a:t>Địa</a:t>
            </a:r>
            <a:r>
              <a:rPr lang="en-US" altLang="en-US" sz="1800" b="1" dirty="0">
                <a:solidFill>
                  <a:srgbClr val="C00000"/>
                </a:solidFill>
                <a:latin typeface="Times New Roman" panose="02020603050405020304" pitchFamily="18" charset="0"/>
              </a:rPr>
              <a:t>       </a:t>
            </a:r>
            <a:r>
              <a:rPr lang="en-US" altLang="en-US" sz="1800" b="1" dirty="0" err="1">
                <a:solidFill>
                  <a:srgbClr val="C00000"/>
                </a:solidFill>
                <a:latin typeface="Times New Roman" panose="02020603050405020304" pitchFamily="18" charset="0"/>
              </a:rPr>
              <a:t>Trung</a:t>
            </a:r>
            <a:r>
              <a:rPr lang="en-US" altLang="en-US" sz="1800" b="1" dirty="0">
                <a:solidFill>
                  <a:srgbClr val="C00000"/>
                </a:solidFill>
                <a:latin typeface="Times New Roman" panose="02020603050405020304" pitchFamily="18" charset="0"/>
              </a:rPr>
              <a:t>        </a:t>
            </a:r>
            <a:r>
              <a:rPr lang="en-US" altLang="en-US" sz="1800" b="1" dirty="0" err="1">
                <a:solidFill>
                  <a:srgbClr val="C00000"/>
                </a:solidFill>
                <a:latin typeface="Times New Roman" panose="02020603050405020304" pitchFamily="18" charset="0"/>
              </a:rPr>
              <a:t>Hải</a:t>
            </a:r>
            <a:endParaRPr lang="en-US" altLang="en-US" sz="1800" b="1" dirty="0">
              <a:solidFill>
                <a:srgbClr val="C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43" name="Rectangle 4"/>
          <p:cNvSpPr>
            <a:spLocks noChangeArrowheads="1"/>
          </p:cNvSpPr>
          <p:nvPr/>
        </p:nvSpPr>
        <p:spPr bwMode="auto">
          <a:xfrm rot="19151095">
            <a:off x="7580186" y="2436215"/>
            <a:ext cx="1685944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50000"/>
              </a:spcBef>
              <a:buFontTx/>
              <a:buNone/>
            </a:pPr>
            <a:r>
              <a:rPr lang="en-US" altLang="en-US" sz="2000" b="1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</a:rPr>
              <a:t>Xcan</a:t>
            </a:r>
            <a:r>
              <a:rPr lang="en-US" altLang="en-US" sz="20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</a:rPr>
              <a:t>-</a:t>
            </a:r>
            <a:r>
              <a:rPr lang="en-US" altLang="en-US" sz="2000" b="1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</a:rPr>
              <a:t>đi</a:t>
            </a:r>
            <a:r>
              <a:rPr lang="en-US" altLang="en-US" sz="20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</a:rPr>
              <a:t>-</a:t>
            </a:r>
            <a:r>
              <a:rPr lang="en-US" altLang="en-US" sz="2000" b="1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</a:rPr>
              <a:t>na</a:t>
            </a:r>
            <a:r>
              <a:rPr lang="en-US" altLang="en-US" sz="20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</a:rPr>
              <a:t>-vi</a:t>
            </a:r>
          </a:p>
        </p:txBody>
      </p:sp>
      <p:sp>
        <p:nvSpPr>
          <p:cNvPr id="44" name="Rectangle 5"/>
          <p:cNvSpPr>
            <a:spLocks noChangeArrowheads="1"/>
          </p:cNvSpPr>
          <p:nvPr/>
        </p:nvSpPr>
        <p:spPr bwMode="auto">
          <a:xfrm rot="1560806">
            <a:off x="5732056" y="4732912"/>
            <a:ext cx="1194047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50000"/>
              </a:spcBef>
              <a:buFontTx/>
              <a:buNone/>
            </a:pPr>
            <a:r>
              <a:rPr lang="en-US" altLang="en-US" sz="20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</a:rPr>
              <a:t>I-</a:t>
            </a:r>
            <a:r>
              <a:rPr lang="en-US" altLang="en-US" sz="2000" b="1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</a:rPr>
              <a:t>bê</a:t>
            </a:r>
            <a:r>
              <a:rPr lang="en-US" altLang="en-US" sz="20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</a:rPr>
              <a:t>-rich</a:t>
            </a:r>
          </a:p>
        </p:txBody>
      </p:sp>
      <p:sp>
        <p:nvSpPr>
          <p:cNvPr id="45" name="Rectangle 6"/>
          <p:cNvSpPr>
            <a:spLocks noChangeArrowheads="1"/>
          </p:cNvSpPr>
          <p:nvPr/>
        </p:nvSpPr>
        <p:spPr bwMode="auto">
          <a:xfrm rot="2152928">
            <a:off x="7308085" y="5143887"/>
            <a:ext cx="2316687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50000"/>
              </a:spcBef>
              <a:buFontTx/>
              <a:buNone/>
            </a:pPr>
            <a:r>
              <a:rPr lang="en-US" altLang="en-US" sz="2400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</a:rPr>
              <a:t>I-ta-li-a</a:t>
            </a:r>
          </a:p>
        </p:txBody>
      </p:sp>
      <p:sp>
        <p:nvSpPr>
          <p:cNvPr id="46" name="Rectangle 7"/>
          <p:cNvSpPr>
            <a:spLocks noChangeArrowheads="1"/>
          </p:cNvSpPr>
          <p:nvPr/>
        </p:nvSpPr>
        <p:spPr bwMode="auto">
          <a:xfrm rot="1857826">
            <a:off x="7795020" y="5018783"/>
            <a:ext cx="2738088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50000"/>
              </a:spcBef>
              <a:buFontTx/>
              <a:buNone/>
            </a:pPr>
            <a:r>
              <a:rPr lang="en-US" altLang="en-US" sz="24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</a:rPr>
              <a:t>Ban-</a:t>
            </a:r>
            <a:r>
              <a:rPr lang="en-US" altLang="en-US" sz="2400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</a:rPr>
              <a:t>căng</a:t>
            </a:r>
            <a:endParaRPr lang="en-US" altLang="en-US" sz="2400" dirty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0866922" y="1751798"/>
            <a:ext cx="924025" cy="369332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rgbClr val="333399"/>
                </a:solidFill>
              </a:rPr>
              <a:t>CHÂU Á</a:t>
            </a:r>
            <a:endParaRPr lang="en-US" b="1" dirty="0">
              <a:solidFill>
                <a:srgbClr val="33339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884792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34459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72"/>
                            </p:stCondLst>
                            <p:childTnLst>
                              <p:par>
                                <p:cTn id="11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114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8" dur="500"/>
                                        <p:tgtEl>
                                          <p:spTgt spid="624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00"/>
                            </p:stCondLst>
                            <p:childTnLst>
                              <p:par>
                                <p:cTn id="20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000"/>
                            </p:stCondLst>
                            <p:childTnLst>
                              <p:par>
                                <p:cTn id="33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1500"/>
                            </p:stCondLst>
                            <p:childTnLst>
                              <p:par>
                                <p:cTn id="39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8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500"/>
                            </p:stCondLst>
                            <p:childTnLst>
                              <p:par>
                                <p:cTn id="57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1000"/>
                            </p:stCondLst>
                            <p:childTnLst>
                              <p:par>
                                <p:cTn id="63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1500"/>
                            </p:stCondLst>
                            <p:childTnLst>
                              <p:par>
                                <p:cTn id="67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1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2500"/>
                            </p:stCondLst>
                            <p:childTnLst>
                              <p:par>
                                <p:cTn id="73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7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5" dur="500" fill="hold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7" dur="500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2" dur="500" fill="hold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500" fill="hold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4" dur="500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9" dur="500" fill="hold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500" fill="hold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1" dur="500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>
                      <p:stCondLst>
                        <p:cond delay="indefinite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6" dur="500" fill="hold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500" fill="hold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8" dur="500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3" dur="500" fill="hold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500" fill="hold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5" dur="500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6" fill="hold">
                      <p:stCondLst>
                        <p:cond delay="indefinite"/>
                      </p:stCondLst>
                      <p:childTnLst>
                        <p:par>
                          <p:cTn id="127" fill="hold">
                            <p:stCondLst>
                              <p:cond delay="0"/>
                            </p:stCondLst>
                            <p:childTnLst>
                              <p:par>
                                <p:cTn id="128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0" dur="500" fill="hold"/>
                                        <p:tgtEl>
                                          <p:spTgt spid="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1" dur="500" fill="hold"/>
                                        <p:tgtEl>
                                          <p:spTgt spid="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2" dur="500"/>
                                        <p:tgtEl>
                                          <p:spTgt spid="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" fill="hold">
                      <p:stCondLst>
                        <p:cond delay="indefinite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6" dur="500"/>
                                        <p:tgtEl>
                                          <p:spTgt spid="6246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24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8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1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4" fill="hold">
                      <p:stCondLst>
                        <p:cond delay="indefinite"/>
                      </p:stCondLst>
                      <p:childTnLst>
                        <p:par>
                          <p:cTn id="145" fill="hold">
                            <p:stCondLst>
                              <p:cond delay="0"/>
                            </p:stCondLst>
                            <p:childTnLst>
                              <p:par>
                                <p:cTn id="14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8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9" fill="hold">
                      <p:stCondLst>
                        <p:cond delay="indefinite"/>
                      </p:stCondLst>
                      <p:childTnLst>
                        <p:par>
                          <p:cTn id="150" fill="hold">
                            <p:stCondLst>
                              <p:cond delay="0"/>
                            </p:stCondLst>
                            <p:childTnLst>
                              <p:par>
                                <p:cTn id="15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3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4" fill="hold">
                      <p:stCondLst>
                        <p:cond delay="indefinite"/>
                      </p:stCondLst>
                      <p:childTnLst>
                        <p:par>
                          <p:cTn id="155" fill="hold">
                            <p:stCondLst>
                              <p:cond delay="0"/>
                            </p:stCondLst>
                            <p:childTnLst>
                              <p:par>
                                <p:cTn id="15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8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9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0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1" fill="hold">
                      <p:stCondLst>
                        <p:cond delay="indefinite"/>
                      </p:stCondLst>
                      <p:childTnLst>
                        <p:par>
                          <p:cTn id="162" fill="hold">
                            <p:stCondLst>
                              <p:cond delay="0"/>
                            </p:stCondLst>
                            <p:childTnLst>
                              <p:par>
                                <p:cTn id="163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4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6" fill="hold">
                            <p:stCondLst>
                              <p:cond delay="500"/>
                            </p:stCondLst>
                            <p:childTnLst>
                              <p:par>
                                <p:cTn id="167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9" dur="8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0" fill="hold">
                      <p:stCondLst>
                        <p:cond delay="indefinite"/>
                      </p:stCondLst>
                      <p:childTnLst>
                        <p:par>
                          <p:cTn id="171" fill="hold">
                            <p:stCondLst>
                              <p:cond delay="0"/>
                            </p:stCondLst>
                            <p:childTnLst>
                              <p:par>
                                <p:cTn id="172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4" dur="500"/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5" fill="hold">
                      <p:stCondLst>
                        <p:cond delay="indefinite"/>
                      </p:stCondLst>
                      <p:childTnLst>
                        <p:par>
                          <p:cTn id="176" fill="hold">
                            <p:stCondLst>
                              <p:cond delay="0"/>
                            </p:stCondLst>
                            <p:childTnLst>
                              <p:par>
                                <p:cTn id="177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9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0" fill="hold">
                      <p:stCondLst>
                        <p:cond delay="indefinite"/>
                      </p:stCondLst>
                      <p:childTnLst>
                        <p:par>
                          <p:cTn id="181" fill="hold">
                            <p:stCondLst>
                              <p:cond delay="0"/>
                            </p:stCondLst>
                            <p:childTnLst>
                              <p:par>
                                <p:cTn id="182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84" dur="500"/>
                                        <p:tgtEl>
                                          <p:spTgt spid="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5" fill="hold">
                      <p:stCondLst>
                        <p:cond delay="indefinite"/>
                      </p:stCondLst>
                      <p:childTnLst>
                        <p:par>
                          <p:cTn id="186" fill="hold">
                            <p:stCondLst>
                              <p:cond delay="0"/>
                            </p:stCondLst>
                            <p:childTnLst>
                              <p:par>
                                <p:cTn id="187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89" dur="500"/>
                                        <p:tgtEl>
                                          <p:spTgt spid="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2467" grpId="0"/>
      <p:bldP spid="62467" grpId="1"/>
      <p:bldP spid="3" grpId="0"/>
      <p:bldP spid="3" grpId="1"/>
      <p:bldP spid="11" grpId="0"/>
      <p:bldP spid="11" grpId="1"/>
      <p:bldP spid="12" grpId="0"/>
      <p:bldP spid="12" grpId="1"/>
      <p:bldP spid="21" grpId="0" animBg="1"/>
      <p:bldP spid="4" grpId="0"/>
      <p:bldP spid="4" grpId="1"/>
      <p:bldP spid="5" grpId="0"/>
      <p:bldP spid="34" grpId="0" animBg="1"/>
      <p:bldP spid="35" grpId="0" animBg="1"/>
      <p:bldP spid="37" grpId="0"/>
      <p:bldP spid="33" grpId="0"/>
      <p:bldP spid="39" grpId="0"/>
      <p:bldP spid="40" grpId="0"/>
      <p:bldP spid="41" grpId="0"/>
      <p:bldP spid="41" grpId="1"/>
      <p:bldP spid="44" grpId="0"/>
      <p:bldP spid="2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0763" name="Group 43"/>
          <p:cNvGraphicFramePr>
            <a:graphicFrameLocks noGrp="1"/>
          </p:cNvGraphicFramePr>
          <p:nvPr>
            <p:ph/>
            <p:extLst>
              <p:ext uri="{D42A27DB-BD31-4B8C-83A1-F6EECF244321}">
                <p14:modId xmlns:p14="http://schemas.microsoft.com/office/powerpoint/2010/main" val="1375038968"/>
              </p:ext>
            </p:extLst>
          </p:nvPr>
        </p:nvGraphicFramePr>
        <p:xfrm>
          <a:off x="802152" y="988681"/>
          <a:ext cx="10289308" cy="5542963"/>
        </p:xfrm>
        <a:graphic>
          <a:graphicData uri="http://schemas.openxmlformats.org/drawingml/2006/table">
            <a:tbl>
              <a:tblPr>
                <a:tableStyleId>{3C2FFA5D-87B4-456A-9821-1D502468CF0F}</a:tableStyleId>
              </a:tblPr>
              <a:tblGrid>
                <a:gridCol w="212436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40145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83556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92792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1386576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800" b="1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33339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Đặc</a:t>
                      </a:r>
                      <a:r>
                        <a:rPr kumimoji="0" lang="en-US" altLang="en-US" sz="2800" b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33339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altLang="en-US" sz="2800" b="1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33339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điểm</a:t>
                      </a:r>
                      <a:endParaRPr kumimoji="0" lang="en-US" altLang="en-US" sz="2800" b="1" i="0" u="none" strike="noStrike" cap="none" normalizeH="0" baseline="0" dirty="0">
                        <a:ln>
                          <a:noFill/>
                        </a:ln>
                        <a:solidFill>
                          <a:srgbClr val="33339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8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33339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Núi</a:t>
                      </a:r>
                      <a:r>
                        <a:rPr kumimoji="0" lang="en-US" altLang="en-US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33339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altLang="en-US" sz="28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33339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trẻ</a:t>
                      </a:r>
                      <a:endParaRPr kumimoji="0" lang="en-US" altLang="en-US" sz="2800" b="1" i="0" u="none" strike="noStrike" cap="none" normalizeH="0" baseline="0" dirty="0">
                        <a:ln>
                          <a:noFill/>
                        </a:ln>
                        <a:solidFill>
                          <a:srgbClr val="33339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8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33339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Đồng</a:t>
                      </a:r>
                      <a:r>
                        <a:rPr kumimoji="0" lang="en-US" altLang="en-US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33339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altLang="en-US" sz="28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33339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bằng</a:t>
                      </a:r>
                      <a:endParaRPr kumimoji="0" lang="en-US" altLang="en-US" sz="2800" b="1" i="0" u="none" strike="noStrike" cap="none" normalizeH="0" baseline="0" dirty="0">
                        <a:ln>
                          <a:noFill/>
                        </a:ln>
                        <a:solidFill>
                          <a:srgbClr val="33339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8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33339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Núi</a:t>
                      </a:r>
                      <a:r>
                        <a:rPr kumimoji="0" lang="en-US" altLang="en-US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33339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altLang="en-US" sz="28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33339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già</a:t>
                      </a:r>
                      <a:endParaRPr kumimoji="0" lang="en-US" altLang="en-US" sz="2800" b="1" i="0" u="none" strike="noStrike" cap="none" normalizeH="0" baseline="0" dirty="0">
                        <a:ln>
                          <a:noFill/>
                        </a:ln>
                        <a:solidFill>
                          <a:srgbClr val="33339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horzOverflow="overflow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53172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800" b="1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3366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Phân</a:t>
                      </a:r>
                      <a:r>
                        <a:rPr kumimoji="0" lang="en-US" altLang="en-US" sz="2800" b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3366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altLang="en-US" sz="2800" b="1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3366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bố</a:t>
                      </a:r>
                      <a:endParaRPr kumimoji="0" lang="en-US" altLang="en-US" sz="2800" b="1" i="0" u="none" strike="noStrike" cap="none" normalizeH="0" baseline="0" dirty="0">
                        <a:ln>
                          <a:noFill/>
                        </a:ln>
                        <a:solidFill>
                          <a:srgbClr val="3366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.VnTime" panose="020B7200000000000000" pitchFamily="34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.VnTime" panose="020B7200000000000000" pitchFamily="34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horzOverflow="overflow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246909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800" b="1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3366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Hình</a:t>
                      </a:r>
                      <a:r>
                        <a:rPr kumimoji="0" lang="en-US" altLang="en-US" sz="2800" b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3366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altLang="en-US" sz="2800" b="1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3366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dạng</a:t>
                      </a:r>
                      <a:endParaRPr kumimoji="0" lang="en-US" altLang="en-US" sz="2800" b="1" i="0" u="none" strike="noStrike" cap="none" normalizeH="0" baseline="0" dirty="0">
                        <a:ln>
                          <a:noFill/>
                        </a:ln>
                        <a:solidFill>
                          <a:srgbClr val="3366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.VnTime" panose="020B7200000000000000" pitchFamily="34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horzOverflow="overflow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377753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800" b="1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3366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Tên</a:t>
                      </a:r>
                      <a:r>
                        <a:rPr kumimoji="0" lang="en-US" altLang="en-US" sz="2800" b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3366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altLang="en-US" sz="2800" b="1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3366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địa</a:t>
                      </a:r>
                      <a:r>
                        <a:rPr kumimoji="0" lang="en-US" altLang="en-US" sz="2800" b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3366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altLang="en-US" sz="2800" b="1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3366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hình</a:t>
                      </a:r>
                      <a:endParaRPr kumimoji="0" lang="en-US" altLang="en-US" sz="2800" b="1" i="0" u="none" strike="noStrike" cap="none" normalizeH="0" baseline="0" dirty="0">
                        <a:ln>
                          <a:noFill/>
                        </a:ln>
                        <a:solidFill>
                          <a:srgbClr val="3366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.VnTime" panose="020B7200000000000000" pitchFamily="34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horzOverflow="overflow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15389" name="Text Box 29"/>
          <p:cNvSpPr txBox="1">
            <a:spLocks noChangeArrowheads="1"/>
          </p:cNvSpPr>
          <p:nvPr/>
        </p:nvSpPr>
        <p:spPr bwMode="auto">
          <a:xfrm>
            <a:off x="6086375" y="4394735"/>
            <a:ext cx="25146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50000"/>
              </a:spcBef>
              <a:buFontTx/>
              <a:buNone/>
            </a:pPr>
            <a:endParaRPr lang="en-US" altLang="en-US" sz="1800">
              <a:latin typeface="Arial" panose="020B0604020202020204" pitchFamily="34" charset="0"/>
            </a:endParaRPr>
          </a:p>
        </p:txBody>
      </p:sp>
      <p:sp>
        <p:nvSpPr>
          <p:cNvPr id="30750" name="Text Box 30"/>
          <p:cNvSpPr txBox="1">
            <a:spLocks noChangeArrowheads="1"/>
          </p:cNvSpPr>
          <p:nvPr/>
        </p:nvSpPr>
        <p:spPr bwMode="auto">
          <a:xfrm>
            <a:off x="3075602" y="5343273"/>
            <a:ext cx="2312873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20000"/>
              </a:spcBef>
              <a:buFontTx/>
              <a:buNone/>
            </a:pPr>
            <a:r>
              <a:rPr lang="en-US" alt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D. An-</a:t>
            </a:r>
            <a:r>
              <a:rPr lang="en-US" alt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pơ</a:t>
            </a:r>
            <a:r>
              <a:rPr lang="en-US" alt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Các-pát</a:t>
            </a:r>
            <a:r>
              <a:rPr lang="en-US" alt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Ban-</a:t>
            </a:r>
            <a:r>
              <a:rPr lang="en-US" alt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căng</a:t>
            </a:r>
            <a:r>
              <a:rPr lang="en-US" alt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,…</a:t>
            </a:r>
            <a:endParaRPr lang="en-US" alt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0751" name="Text Box 31"/>
          <p:cNvSpPr txBox="1">
            <a:spLocks noChangeArrowheads="1"/>
          </p:cNvSpPr>
          <p:nvPr/>
        </p:nvSpPr>
        <p:spPr bwMode="auto">
          <a:xfrm>
            <a:off x="3221658" y="2631117"/>
            <a:ext cx="1752600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50000"/>
              </a:spcBef>
              <a:buFontTx/>
              <a:buNone/>
            </a:pPr>
            <a:r>
              <a:rPr lang="en-US" altLang="en-US" sz="2400" dirty="0">
                <a:latin typeface=".VnTime" panose="020B7200000000000000" pitchFamily="34" charset="0"/>
              </a:rPr>
              <a:t> </a:t>
            </a:r>
            <a:r>
              <a:rPr lang="vi-VN" altLang="en-US" sz="2400" dirty="0" smtClean="0">
                <a:latin typeface="+mj-lt"/>
              </a:rPr>
              <a:t>Phía nam</a:t>
            </a:r>
            <a:endParaRPr lang="en-US" altLang="en-US" sz="2400" dirty="0">
              <a:latin typeface="+mj-lt"/>
            </a:endParaRPr>
          </a:p>
        </p:txBody>
      </p:sp>
      <p:sp>
        <p:nvSpPr>
          <p:cNvPr id="30752" name="Text Box 32"/>
          <p:cNvSpPr txBox="1">
            <a:spLocks noChangeArrowheads="1"/>
          </p:cNvSpPr>
          <p:nvPr/>
        </p:nvSpPr>
        <p:spPr bwMode="auto">
          <a:xfrm>
            <a:off x="5470975" y="2488152"/>
            <a:ext cx="2788118" cy="12003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50000"/>
              </a:spcBef>
              <a:buFontTx/>
              <a:buNone/>
            </a:pPr>
            <a:r>
              <a:rPr lang="en-US" altLang="en-US" sz="2400" b="1" dirty="0">
                <a:latin typeface=".VnTime" panose="020B7200000000000000" pitchFamily="34" charset="0"/>
              </a:rPr>
              <a:t> </a:t>
            </a:r>
            <a:r>
              <a:rPr lang="en-US" altLang="en-US" sz="2400" dirty="0" err="1">
                <a:latin typeface=".VnTime" panose="020B7200000000000000" pitchFamily="34" charset="0"/>
              </a:rPr>
              <a:t>Tr¶i</a:t>
            </a:r>
            <a:r>
              <a:rPr lang="en-US" altLang="en-US" sz="2400" dirty="0">
                <a:latin typeface=".VnTime" panose="020B7200000000000000" pitchFamily="34" charset="0"/>
              </a:rPr>
              <a:t> </a:t>
            </a:r>
            <a:r>
              <a:rPr lang="en-US" altLang="en-US" sz="2400" dirty="0" err="1">
                <a:latin typeface=".VnTime" panose="020B7200000000000000" pitchFamily="34" charset="0"/>
              </a:rPr>
              <a:t>dµi</a:t>
            </a:r>
            <a:r>
              <a:rPr lang="en-US" altLang="en-US" sz="2400" dirty="0">
                <a:latin typeface=".VnTime" panose="020B7200000000000000" pitchFamily="34" charset="0"/>
              </a:rPr>
              <a:t> </a:t>
            </a:r>
            <a:r>
              <a:rPr lang="en-US" altLang="en-US" sz="2400" dirty="0" err="1">
                <a:latin typeface=".VnTime" panose="020B7200000000000000" pitchFamily="34" charset="0"/>
              </a:rPr>
              <a:t>theo</a:t>
            </a:r>
            <a:r>
              <a:rPr lang="en-US" altLang="en-US" sz="2400" dirty="0">
                <a:latin typeface=".VnTime" panose="020B7200000000000000" pitchFamily="34" charset="0"/>
              </a:rPr>
              <a:t> </a:t>
            </a:r>
            <a:r>
              <a:rPr lang="en-US" altLang="en-US" sz="2400" dirty="0" err="1">
                <a:latin typeface=".VnTime" panose="020B7200000000000000" pitchFamily="34" charset="0"/>
              </a:rPr>
              <a:t>chiÒu</a:t>
            </a:r>
            <a:r>
              <a:rPr lang="en-US" altLang="en-US" sz="2400" dirty="0">
                <a:latin typeface=".VnTime" panose="020B7200000000000000" pitchFamily="34" charset="0"/>
              </a:rPr>
              <a:t> </a:t>
            </a:r>
            <a:r>
              <a:rPr lang="en-US" altLang="en-US" sz="2400" dirty="0" err="1">
                <a:latin typeface=".VnTime" panose="020B7200000000000000" pitchFamily="34" charset="0"/>
              </a:rPr>
              <a:t>t©y</a:t>
            </a:r>
            <a:r>
              <a:rPr lang="en-US" altLang="en-US" sz="2400" dirty="0">
                <a:latin typeface=".VnTime" panose="020B7200000000000000" pitchFamily="34" charset="0"/>
              </a:rPr>
              <a:t>-®«ng</a:t>
            </a:r>
            <a:r>
              <a:rPr lang="en-US" altLang="en-US" sz="2400" dirty="0" smtClean="0">
                <a:latin typeface=".VnTime" panose="020B7200000000000000" pitchFamily="34" charset="0"/>
              </a:rPr>
              <a:t>, </a:t>
            </a:r>
            <a:r>
              <a:rPr lang="en-US" altLang="en-US" sz="2400" dirty="0" err="1" smtClean="0">
                <a:latin typeface=".VnTime" panose="020B7200000000000000" pitchFamily="34" charset="0"/>
              </a:rPr>
              <a:t>chiÕm</a:t>
            </a:r>
            <a:r>
              <a:rPr lang="en-US" altLang="en-US" sz="2400" dirty="0" smtClean="0">
                <a:latin typeface=".VnTime" panose="020B7200000000000000" pitchFamily="34" charset="0"/>
              </a:rPr>
              <a:t> </a:t>
            </a:r>
            <a:r>
              <a:rPr lang="en-US" altLang="en-US" sz="2400" dirty="0">
                <a:latin typeface=".VnTime" panose="020B7200000000000000" pitchFamily="34" charset="0"/>
              </a:rPr>
              <a:t>2/3 </a:t>
            </a:r>
            <a:r>
              <a:rPr lang="en-US" altLang="en-US" sz="2400" dirty="0" err="1">
                <a:latin typeface=".VnTime" panose="020B7200000000000000" pitchFamily="34" charset="0"/>
              </a:rPr>
              <a:t>diÖn</a:t>
            </a:r>
            <a:r>
              <a:rPr lang="en-US" altLang="en-US" sz="2400" dirty="0">
                <a:latin typeface=".VnTime" panose="020B7200000000000000" pitchFamily="34" charset="0"/>
              </a:rPr>
              <a:t> </a:t>
            </a:r>
            <a:r>
              <a:rPr lang="en-US" altLang="en-US" sz="2400" dirty="0" err="1">
                <a:latin typeface=".VnTime" panose="020B7200000000000000" pitchFamily="34" charset="0"/>
              </a:rPr>
              <a:t>tÝch</a:t>
            </a:r>
            <a:r>
              <a:rPr lang="en-US" altLang="en-US" sz="2400" dirty="0">
                <a:latin typeface=".VnTime" panose="020B7200000000000000" pitchFamily="34" charset="0"/>
              </a:rPr>
              <a:t> </a:t>
            </a:r>
            <a:r>
              <a:rPr lang="en-US" altLang="en-US" sz="2400" dirty="0" err="1">
                <a:latin typeface=".VnTime" panose="020B7200000000000000" pitchFamily="34" charset="0"/>
              </a:rPr>
              <a:t>ch©u</a:t>
            </a:r>
            <a:r>
              <a:rPr lang="en-US" altLang="en-US" sz="2400" dirty="0">
                <a:latin typeface=".VnTime" panose="020B7200000000000000" pitchFamily="34" charset="0"/>
              </a:rPr>
              <a:t> </a:t>
            </a:r>
            <a:r>
              <a:rPr lang="en-US" altLang="en-US" sz="2400" dirty="0" err="1">
                <a:latin typeface=".VnTime" panose="020B7200000000000000" pitchFamily="34" charset="0"/>
              </a:rPr>
              <a:t>lôc</a:t>
            </a:r>
            <a:endParaRPr lang="en-US" altLang="en-US" sz="2400" dirty="0">
              <a:latin typeface=".VnTime" panose="020B7200000000000000" pitchFamily="34" charset="0"/>
            </a:endParaRPr>
          </a:p>
        </p:txBody>
      </p:sp>
      <p:sp>
        <p:nvSpPr>
          <p:cNvPr id="30753" name="Text Box 33"/>
          <p:cNvSpPr txBox="1">
            <a:spLocks noChangeArrowheads="1"/>
          </p:cNvSpPr>
          <p:nvPr/>
        </p:nvSpPr>
        <p:spPr bwMode="auto">
          <a:xfrm>
            <a:off x="3075602" y="4025665"/>
            <a:ext cx="2268553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20000"/>
              </a:spcBef>
              <a:buFontTx/>
              <a:buNone/>
            </a:pPr>
            <a:r>
              <a:rPr lang="en-US" altLang="en-US" sz="2400" dirty="0">
                <a:latin typeface=".VnTime" panose="020B7200000000000000" pitchFamily="34" charset="0"/>
              </a:rPr>
              <a:t>§</a:t>
            </a:r>
            <a:r>
              <a:rPr lang="en-US" altLang="en-US" sz="2400" dirty="0" err="1">
                <a:latin typeface=".VnTime" panose="020B7200000000000000" pitchFamily="34" charset="0"/>
              </a:rPr>
              <a:t>Ønh</a:t>
            </a:r>
            <a:r>
              <a:rPr lang="en-US" altLang="en-US" sz="2400" dirty="0">
                <a:latin typeface=".VnTime" panose="020B7200000000000000" pitchFamily="34" charset="0"/>
              </a:rPr>
              <a:t> </a:t>
            </a:r>
            <a:r>
              <a:rPr lang="en-US" altLang="en-US" sz="2400" dirty="0" err="1">
                <a:latin typeface=".VnTime" panose="020B7200000000000000" pitchFamily="34" charset="0"/>
              </a:rPr>
              <a:t>nhän</a:t>
            </a:r>
            <a:r>
              <a:rPr lang="en-US" altLang="en-US" sz="2400" dirty="0">
                <a:latin typeface=".VnTime" panose="020B7200000000000000" pitchFamily="34" charset="0"/>
              </a:rPr>
              <a:t>, </a:t>
            </a:r>
            <a:r>
              <a:rPr lang="en-US" altLang="en-US" sz="2400" dirty="0" err="1" smtClean="0">
                <a:latin typeface=".VnTime" panose="020B7200000000000000" pitchFamily="34" charset="0"/>
              </a:rPr>
              <a:t>cao</a:t>
            </a:r>
            <a:r>
              <a:rPr lang="en-US" altLang="en-US" sz="2400" dirty="0" smtClean="0">
                <a:latin typeface=".VnTime" panose="020B7200000000000000" pitchFamily="34" charset="0"/>
              </a:rPr>
              <a:t>, </a:t>
            </a:r>
            <a:r>
              <a:rPr lang="en-US" altLang="en-US" sz="2400" dirty="0" err="1" smtClean="0">
                <a:latin typeface=".VnTime" panose="020B7200000000000000" pitchFamily="34" charset="0"/>
              </a:rPr>
              <a:t>sư­ên</a:t>
            </a:r>
            <a:r>
              <a:rPr lang="en-US" altLang="en-US" sz="2400" dirty="0" smtClean="0">
                <a:latin typeface=".VnTime" panose="020B7200000000000000" pitchFamily="34" charset="0"/>
              </a:rPr>
              <a:t> </a:t>
            </a:r>
            <a:r>
              <a:rPr lang="en-US" altLang="en-US" sz="2400" dirty="0" err="1" smtClean="0">
                <a:latin typeface=".VnTime" panose="020B7200000000000000" pitchFamily="34" charset="0"/>
              </a:rPr>
              <a:t>dèc</a:t>
            </a:r>
            <a:endParaRPr lang="en-US" altLang="en-US" sz="2400" dirty="0">
              <a:latin typeface=".VnTime" panose="020B7200000000000000" pitchFamily="34" charset="0"/>
            </a:endParaRPr>
          </a:p>
        </p:txBody>
      </p:sp>
      <p:sp>
        <p:nvSpPr>
          <p:cNvPr id="30754" name="Text Box 34"/>
          <p:cNvSpPr txBox="1">
            <a:spLocks noChangeArrowheads="1"/>
          </p:cNvSpPr>
          <p:nvPr/>
        </p:nvSpPr>
        <p:spPr bwMode="auto">
          <a:xfrm>
            <a:off x="5946806" y="4012583"/>
            <a:ext cx="1709285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50000"/>
              </a:spcBef>
              <a:buFontTx/>
              <a:buNone/>
            </a:pPr>
            <a:r>
              <a:rPr lang="en-US" altLang="en-US" sz="2400" dirty="0" err="1" smtClean="0">
                <a:latin typeface=".VnTime" panose="020B7200000000000000" pitchFamily="34" charset="0"/>
              </a:rPr>
              <a:t>T­ư¬ng</a:t>
            </a:r>
            <a:r>
              <a:rPr lang="en-US" altLang="en-US" sz="2400" dirty="0" smtClean="0">
                <a:latin typeface=".VnTime" panose="020B7200000000000000" pitchFamily="34" charset="0"/>
              </a:rPr>
              <a:t> </a:t>
            </a:r>
            <a:r>
              <a:rPr lang="en-US" altLang="en-US" sz="2400" dirty="0">
                <a:latin typeface=".VnTime" panose="020B7200000000000000" pitchFamily="34" charset="0"/>
              </a:rPr>
              <a:t>®</a:t>
            </a:r>
            <a:r>
              <a:rPr lang="en-US" altLang="en-US" sz="2400" dirty="0" err="1">
                <a:latin typeface=".VnTime" panose="020B7200000000000000" pitchFamily="34" charset="0"/>
              </a:rPr>
              <a:t>èi</a:t>
            </a:r>
            <a:r>
              <a:rPr lang="en-US" altLang="en-US" sz="2400" dirty="0">
                <a:latin typeface=".VnTime" panose="020B7200000000000000" pitchFamily="34" charset="0"/>
              </a:rPr>
              <a:t> </a:t>
            </a:r>
            <a:r>
              <a:rPr lang="en-US" altLang="en-US" sz="2400" dirty="0" err="1">
                <a:latin typeface=".VnTime" panose="020B7200000000000000" pitchFamily="34" charset="0"/>
              </a:rPr>
              <a:t>b»ng</a:t>
            </a:r>
            <a:r>
              <a:rPr lang="en-US" altLang="en-US" sz="2400" dirty="0">
                <a:latin typeface=".VnTime" panose="020B7200000000000000" pitchFamily="34" charset="0"/>
              </a:rPr>
              <a:t> ph¼ng</a:t>
            </a:r>
          </a:p>
        </p:txBody>
      </p:sp>
      <p:sp>
        <p:nvSpPr>
          <p:cNvPr id="30755" name="Text Box 35"/>
          <p:cNvSpPr txBox="1">
            <a:spLocks noChangeArrowheads="1"/>
          </p:cNvSpPr>
          <p:nvPr/>
        </p:nvSpPr>
        <p:spPr bwMode="auto">
          <a:xfrm>
            <a:off x="5436267" y="5225732"/>
            <a:ext cx="2730365" cy="12003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50000"/>
              </a:spcBef>
              <a:buFontTx/>
              <a:buNone/>
            </a:pP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ĐB: </a:t>
            </a:r>
            <a:r>
              <a:rPr lang="en-US" alt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Bắc</a:t>
            </a:r>
            <a:r>
              <a:rPr lang="en-US" alt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Âu</a:t>
            </a:r>
            <a:r>
              <a:rPr lang="en-US" alt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Đông</a:t>
            </a:r>
            <a:r>
              <a:rPr lang="en-US" alt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Âu</a:t>
            </a:r>
            <a:r>
              <a:rPr lang="en-US" alt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trung</a:t>
            </a:r>
            <a:r>
              <a:rPr lang="en-US" alt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lưu</a:t>
            </a:r>
            <a:r>
              <a:rPr lang="en-US" alt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alt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hạ</a:t>
            </a:r>
            <a:r>
              <a:rPr lang="en-US" alt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lưu</a:t>
            </a:r>
            <a:r>
              <a:rPr lang="en-US" alt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Đa-nuýp</a:t>
            </a:r>
            <a:endParaRPr lang="en-US" alt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0756" name="Text Box 36"/>
          <p:cNvSpPr txBox="1">
            <a:spLocks noChangeArrowheads="1"/>
          </p:cNvSpPr>
          <p:nvPr/>
        </p:nvSpPr>
        <p:spPr bwMode="auto">
          <a:xfrm>
            <a:off x="8487383" y="2557220"/>
            <a:ext cx="2045370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50000"/>
              </a:spcBef>
              <a:buNone/>
            </a:pPr>
            <a:r>
              <a:rPr lang="en-US" altLang="en-US" sz="2400" dirty="0" err="1" smtClean="0">
                <a:latin typeface=".VnTime" panose="020B7200000000000000" pitchFamily="34" charset="0"/>
              </a:rPr>
              <a:t>phÝa</a:t>
            </a:r>
            <a:r>
              <a:rPr lang="en-US" altLang="en-US" sz="2400" dirty="0" smtClean="0">
                <a:latin typeface=".VnTime" panose="020B7200000000000000" pitchFamily="34" charset="0"/>
              </a:rPr>
              <a:t> b¾c </a:t>
            </a:r>
            <a:r>
              <a:rPr lang="en-US" altLang="en-US" sz="2400" dirty="0" err="1" smtClean="0">
                <a:latin typeface=".VnTime" panose="020B7200000000000000" pitchFamily="34" charset="0"/>
              </a:rPr>
              <a:t>và</a:t>
            </a:r>
            <a:r>
              <a:rPr lang="en-US" altLang="en-US" sz="2400" dirty="0" smtClean="0">
                <a:latin typeface=".VnTime" panose="020B7200000000000000" pitchFamily="34" charset="0"/>
              </a:rPr>
              <a:t> </a:t>
            </a:r>
            <a:r>
              <a:rPr lang="en-US" altLang="en-US" sz="2400" dirty="0" err="1">
                <a:latin typeface=".VnTime" panose="020B7200000000000000" pitchFamily="34" charset="0"/>
              </a:rPr>
              <a:t>trung</a:t>
            </a:r>
            <a:r>
              <a:rPr lang="en-US" altLang="en-US" sz="2400" dirty="0">
                <a:latin typeface=".VnTime" panose="020B7200000000000000" pitchFamily="34" charset="0"/>
              </a:rPr>
              <a:t> </a:t>
            </a:r>
            <a:r>
              <a:rPr lang="en-US" altLang="en-US" sz="2400" dirty="0" err="1" smtClean="0">
                <a:latin typeface=".VnTime" panose="020B7200000000000000" pitchFamily="34" charset="0"/>
              </a:rPr>
              <a:t>t©m</a:t>
            </a:r>
            <a:r>
              <a:rPr lang="en-US" altLang="en-US" sz="2400" dirty="0" smtClean="0">
                <a:latin typeface=".VnTime" panose="020B7200000000000000" pitchFamily="34" charset="0"/>
              </a:rPr>
              <a:t>.</a:t>
            </a:r>
            <a:endParaRPr lang="en-US" altLang="en-US" sz="2400" dirty="0">
              <a:latin typeface=".VnTime" panose="020B7200000000000000" pitchFamily="34" charset="0"/>
            </a:endParaRPr>
          </a:p>
        </p:txBody>
      </p:sp>
      <p:sp>
        <p:nvSpPr>
          <p:cNvPr id="30757" name="Text Box 37"/>
          <p:cNvSpPr txBox="1">
            <a:spLocks noChangeArrowheads="1"/>
          </p:cNvSpPr>
          <p:nvPr/>
        </p:nvSpPr>
        <p:spPr bwMode="auto">
          <a:xfrm>
            <a:off x="8487383" y="3979236"/>
            <a:ext cx="2361399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50000"/>
              </a:spcBef>
              <a:buFontTx/>
              <a:buNone/>
            </a:pPr>
            <a:r>
              <a:rPr lang="en-US" altLang="en-US" sz="2400" dirty="0">
                <a:latin typeface=".VnTime" panose="020B7200000000000000" pitchFamily="34" charset="0"/>
              </a:rPr>
              <a:t>§</a:t>
            </a:r>
            <a:r>
              <a:rPr lang="en-US" altLang="en-US" sz="2400" dirty="0" err="1">
                <a:latin typeface=".VnTime" panose="020B7200000000000000" pitchFamily="34" charset="0"/>
              </a:rPr>
              <a:t>Ønh</a:t>
            </a:r>
            <a:r>
              <a:rPr lang="en-US" altLang="en-US" sz="2400" dirty="0">
                <a:latin typeface=".VnTime" panose="020B7200000000000000" pitchFamily="34" charset="0"/>
              </a:rPr>
              <a:t> </a:t>
            </a:r>
            <a:r>
              <a:rPr lang="en-US" altLang="en-US" sz="2400" dirty="0" err="1">
                <a:latin typeface=".VnTime" panose="020B7200000000000000" pitchFamily="34" charset="0"/>
              </a:rPr>
              <a:t>trßn</a:t>
            </a:r>
            <a:r>
              <a:rPr lang="en-US" altLang="en-US" sz="2400" dirty="0">
                <a:latin typeface=".VnTime" panose="020B7200000000000000" pitchFamily="34" charset="0"/>
              </a:rPr>
              <a:t> </a:t>
            </a:r>
            <a:r>
              <a:rPr lang="en-US" altLang="en-US" sz="2400" dirty="0" err="1">
                <a:latin typeface=".VnTime" panose="020B7200000000000000" pitchFamily="34" charset="0"/>
              </a:rPr>
              <a:t>thÊp</a:t>
            </a:r>
            <a:r>
              <a:rPr lang="en-US" altLang="en-US" sz="2400" dirty="0">
                <a:latin typeface=".VnTime" panose="020B7200000000000000" pitchFamily="34" charset="0"/>
              </a:rPr>
              <a:t>, </a:t>
            </a:r>
            <a:r>
              <a:rPr lang="en-US" altLang="en-US" sz="2400" dirty="0" err="1" smtClean="0">
                <a:latin typeface=".VnTime" panose="020B7200000000000000" pitchFamily="34" charset="0"/>
              </a:rPr>
              <a:t>sưên</a:t>
            </a:r>
            <a:r>
              <a:rPr lang="en-US" altLang="en-US" sz="2400" dirty="0" smtClean="0">
                <a:latin typeface=".VnTime" panose="020B7200000000000000" pitchFamily="34" charset="0"/>
              </a:rPr>
              <a:t> </a:t>
            </a:r>
            <a:r>
              <a:rPr lang="en-US" altLang="en-US" sz="2400" dirty="0" err="1">
                <a:latin typeface=".VnTime" panose="020B7200000000000000" pitchFamily="34" charset="0"/>
              </a:rPr>
              <a:t>tho¶i</a:t>
            </a:r>
            <a:r>
              <a:rPr lang="en-US" altLang="en-US" sz="2400" dirty="0">
                <a:latin typeface=".VnTime" panose="020B7200000000000000" pitchFamily="34" charset="0"/>
              </a:rPr>
              <a:t>.</a:t>
            </a:r>
          </a:p>
        </p:txBody>
      </p:sp>
      <p:sp>
        <p:nvSpPr>
          <p:cNvPr id="30758" name="Text Box 38"/>
          <p:cNvSpPr txBox="1">
            <a:spLocks noChangeArrowheads="1"/>
          </p:cNvSpPr>
          <p:nvPr/>
        </p:nvSpPr>
        <p:spPr bwMode="auto">
          <a:xfrm>
            <a:off x="8585016" y="5198720"/>
            <a:ext cx="1907405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50000"/>
              </a:spcBef>
              <a:buFontTx/>
              <a:buNone/>
            </a:pPr>
            <a:r>
              <a:rPr lang="en-US" altLang="en-US" sz="2400" dirty="0" err="1">
                <a:latin typeface=".VnTime" panose="020B7200000000000000" pitchFamily="34" charset="0"/>
              </a:rPr>
              <a:t>D·y:U</a:t>
            </a:r>
            <a:r>
              <a:rPr lang="en-US" altLang="en-US" sz="2400" dirty="0">
                <a:latin typeface=".VnTime" panose="020B7200000000000000" pitchFamily="34" charset="0"/>
              </a:rPr>
              <a:t> ran, </a:t>
            </a:r>
            <a:r>
              <a:rPr lang="en-US" altLang="en-US" sz="2400" dirty="0" err="1">
                <a:latin typeface=".VnTime" panose="020B7200000000000000" pitchFamily="34" charset="0"/>
              </a:rPr>
              <a:t>Xcan</a:t>
            </a:r>
            <a:r>
              <a:rPr lang="en-US" altLang="en-US" sz="2400" dirty="0">
                <a:latin typeface=".VnTime" panose="020B7200000000000000" pitchFamily="34" charset="0"/>
              </a:rPr>
              <a:t>-®</a:t>
            </a:r>
            <a:r>
              <a:rPr lang="en-US" altLang="en-US" sz="2400" dirty="0" err="1">
                <a:latin typeface=".VnTime" panose="020B7200000000000000" pitchFamily="34" charset="0"/>
              </a:rPr>
              <a:t>i</a:t>
            </a:r>
            <a:r>
              <a:rPr lang="en-US" altLang="en-US" sz="2400" dirty="0">
                <a:latin typeface=".VnTime" panose="020B7200000000000000" pitchFamily="34" charset="0"/>
              </a:rPr>
              <a:t>-</a:t>
            </a:r>
            <a:r>
              <a:rPr lang="en-US" altLang="en-US" sz="2400" dirty="0" err="1">
                <a:latin typeface=".VnTime" panose="020B7200000000000000" pitchFamily="34" charset="0"/>
              </a:rPr>
              <a:t>na</a:t>
            </a:r>
            <a:r>
              <a:rPr lang="en-US" altLang="en-US" sz="2400" dirty="0">
                <a:latin typeface=".VnTime" panose="020B7200000000000000" pitchFamily="34" charset="0"/>
              </a:rPr>
              <a:t>-vi</a:t>
            </a:r>
          </a:p>
        </p:txBody>
      </p:sp>
      <p:sp>
        <p:nvSpPr>
          <p:cNvPr id="15399" name="Text Box 39"/>
          <p:cNvSpPr txBox="1">
            <a:spLocks noChangeArrowheads="1"/>
          </p:cNvSpPr>
          <p:nvPr/>
        </p:nvSpPr>
        <p:spPr bwMode="auto">
          <a:xfrm>
            <a:off x="4117808" y="243192"/>
            <a:ext cx="3311091" cy="52322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9525">
            <a:solidFill>
              <a:srgbClr val="FF3399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50000"/>
              </a:spcBef>
              <a:buFontTx/>
              <a:buNone/>
            </a:pPr>
            <a:r>
              <a:rPr lang="en-US" altLang="en-US" b="1" dirty="0" smtClean="0">
                <a:solidFill>
                  <a:srgbClr val="FF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PHIẾU HỌC TẬP</a:t>
            </a:r>
            <a:endParaRPr lang="en-US" altLang="en-US" b="1" dirty="0">
              <a:solidFill>
                <a:srgbClr val="FF339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46424464"/>
      </p:ext>
    </p:extLst>
  </p:cSld>
  <p:clrMapOvr>
    <a:masterClrMapping/>
  </p:clrMapOvr>
  <p:transition spd="med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07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307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307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307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307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307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7" dur="500"/>
                                        <p:tgtEl>
                                          <p:spTgt spid="3075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2" dur="500"/>
                                        <p:tgtEl>
                                          <p:spTgt spid="307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7" dur="500"/>
                                        <p:tgtEl>
                                          <p:spTgt spid="307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50" grpId="0"/>
      <p:bldP spid="30751" grpId="0"/>
      <p:bldP spid="30752" grpId="0"/>
      <p:bldP spid="30753" grpId="0"/>
      <p:bldP spid="30754" grpId="0"/>
      <p:bldP spid="30755" grpId="0"/>
      <p:bldP spid="30757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17217" y="111043"/>
            <a:ext cx="6537552" cy="6292834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469985" y="1210233"/>
            <a:ext cx="4638575" cy="1865126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just">
              <a:lnSpc>
                <a:spcPct val="120000"/>
              </a:lnSpc>
            </a:pPr>
            <a:r>
              <a:rPr lang="en-US" sz="3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? </a:t>
            </a:r>
            <a:r>
              <a:rPr lang="en-US" sz="32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Xác</a:t>
            </a:r>
            <a:r>
              <a:rPr lang="en-US" sz="3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định</a:t>
            </a:r>
            <a:r>
              <a:rPr lang="en-US" sz="3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vị</a:t>
            </a:r>
            <a:r>
              <a:rPr lang="en-US" sz="3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trí</a:t>
            </a:r>
            <a:r>
              <a:rPr lang="en-US" sz="3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sz="3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3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dãy</a:t>
            </a:r>
            <a:r>
              <a:rPr lang="en-US" sz="3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núi</a:t>
            </a:r>
            <a:r>
              <a:rPr lang="en-US" sz="3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3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đồng</a:t>
            </a:r>
            <a:r>
              <a:rPr lang="en-US" sz="3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bằng</a:t>
            </a:r>
            <a:r>
              <a:rPr lang="en-US" sz="3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lớn</a:t>
            </a:r>
            <a:r>
              <a:rPr lang="en-US" sz="3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ở </a:t>
            </a:r>
            <a:r>
              <a:rPr lang="en-US" sz="32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châu</a:t>
            </a:r>
            <a:r>
              <a:rPr lang="en-US" sz="3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Âu</a:t>
            </a:r>
            <a:r>
              <a:rPr lang="en-US" sz="3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 </a:t>
            </a:r>
            <a:endParaRPr lang="en-US" sz="3200" dirty="0">
              <a:solidFill>
                <a:srgbClr val="FF0000"/>
              </a:solidFill>
              <a:latin typeface="Times New Roman" pitchFamily="18" charset="0"/>
              <a:ea typeface="Calibri"/>
              <a:cs typeface="Times New Roman" pitchFamily="18" charset="0"/>
            </a:endParaRPr>
          </a:p>
        </p:txBody>
      </p:sp>
      <p:sp>
        <p:nvSpPr>
          <p:cNvPr id="9" name="Text Box 3"/>
          <p:cNvSpPr txBox="1">
            <a:spLocks noChangeArrowheads="1"/>
          </p:cNvSpPr>
          <p:nvPr/>
        </p:nvSpPr>
        <p:spPr bwMode="auto">
          <a:xfrm>
            <a:off x="10402169" y="4033656"/>
            <a:ext cx="1752600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50000"/>
              </a:spcBef>
              <a:buFontTx/>
              <a:buNone/>
            </a:pPr>
            <a:r>
              <a:rPr lang="en-US" altLang="en-US" sz="1800" b="1" dirty="0" smtClean="0">
                <a:solidFill>
                  <a:srgbClr val="CC0000"/>
                </a:solidFill>
                <a:latin typeface="Times New Roman" panose="02020603050405020304" pitchFamily="18" charset="0"/>
              </a:rPr>
              <a:t>D. </a:t>
            </a:r>
            <a:r>
              <a:rPr lang="en-US" altLang="en-US" sz="1800" b="1" dirty="0" err="1" smtClean="0">
                <a:solidFill>
                  <a:srgbClr val="CC0000"/>
                </a:solidFill>
                <a:latin typeface="Times New Roman" panose="02020603050405020304" pitchFamily="18" charset="0"/>
              </a:rPr>
              <a:t>Cáp</a:t>
            </a:r>
            <a:r>
              <a:rPr lang="en-US" altLang="en-US" sz="1800" b="1" dirty="0" smtClean="0">
                <a:solidFill>
                  <a:srgbClr val="CC0000"/>
                </a:solidFill>
                <a:latin typeface="Times New Roman" panose="02020603050405020304" pitchFamily="18" charset="0"/>
              </a:rPr>
              <a:t> ca</a:t>
            </a:r>
            <a:endParaRPr lang="en-US" altLang="en-US" sz="1800" b="1" dirty="0">
              <a:solidFill>
                <a:srgbClr val="CC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11" name="Text Box 5"/>
          <p:cNvSpPr txBox="1">
            <a:spLocks noChangeArrowheads="1"/>
          </p:cNvSpPr>
          <p:nvPr/>
        </p:nvSpPr>
        <p:spPr bwMode="auto">
          <a:xfrm rot="20822104">
            <a:off x="9533581" y="2099558"/>
            <a:ext cx="1346520" cy="830997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50000"/>
              </a:spcBef>
              <a:buFontTx/>
              <a:buNone/>
            </a:pPr>
            <a:r>
              <a:rPr lang="en-US" altLang="en-US" sz="2400" b="1" i="1" dirty="0" smtClean="0">
                <a:solidFill>
                  <a:srgbClr val="333399"/>
                </a:solidFill>
                <a:latin typeface="Times New Roman" panose="02020603050405020304" pitchFamily="18" charset="0"/>
              </a:rPr>
              <a:t>ĐB. </a:t>
            </a:r>
            <a:r>
              <a:rPr lang="en-US" altLang="en-US" sz="2400" b="1" i="1" dirty="0" err="1" smtClean="0">
                <a:solidFill>
                  <a:srgbClr val="333399"/>
                </a:solidFill>
                <a:latin typeface="Times New Roman" panose="02020603050405020304" pitchFamily="18" charset="0"/>
              </a:rPr>
              <a:t>Đông</a:t>
            </a:r>
            <a:r>
              <a:rPr lang="en-US" altLang="en-US" sz="2400" b="1" i="1" dirty="0" smtClean="0">
                <a:solidFill>
                  <a:srgbClr val="333399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400" b="1" i="1" dirty="0" err="1" smtClean="0">
                <a:solidFill>
                  <a:srgbClr val="333399"/>
                </a:solidFill>
                <a:latin typeface="Times New Roman" panose="02020603050405020304" pitchFamily="18" charset="0"/>
              </a:rPr>
              <a:t>Âu</a:t>
            </a:r>
            <a:endParaRPr lang="en-US" altLang="en-US" sz="2400" b="1" i="1" dirty="0">
              <a:solidFill>
                <a:srgbClr val="333399"/>
              </a:solidFill>
              <a:latin typeface="Times New Roman" panose="02020603050405020304" pitchFamily="18" charset="0"/>
            </a:endParaRPr>
          </a:p>
        </p:txBody>
      </p:sp>
      <p:sp>
        <p:nvSpPr>
          <p:cNvPr id="12" name="Text Box 6"/>
          <p:cNvSpPr txBox="1">
            <a:spLocks noChangeArrowheads="1"/>
          </p:cNvSpPr>
          <p:nvPr/>
        </p:nvSpPr>
        <p:spPr bwMode="auto">
          <a:xfrm rot="21422445">
            <a:off x="7358552" y="3892567"/>
            <a:ext cx="1128209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50000"/>
              </a:spcBef>
              <a:buFontTx/>
              <a:buNone/>
            </a:pPr>
            <a:r>
              <a:rPr lang="en-US" altLang="en-US" sz="1800" b="1" i="1" dirty="0" smtClean="0">
                <a:solidFill>
                  <a:srgbClr val="CC0000"/>
                </a:solidFill>
                <a:latin typeface="Times New Roman" panose="02020603050405020304" pitchFamily="18" charset="0"/>
              </a:rPr>
              <a:t>D. An-</a:t>
            </a:r>
            <a:r>
              <a:rPr lang="en-US" altLang="en-US" sz="1800" b="1" i="1" dirty="0" err="1" smtClean="0">
                <a:solidFill>
                  <a:srgbClr val="CC0000"/>
                </a:solidFill>
                <a:latin typeface="Times New Roman" panose="02020603050405020304" pitchFamily="18" charset="0"/>
              </a:rPr>
              <a:t>pơ</a:t>
            </a:r>
            <a:endParaRPr lang="en-US" altLang="en-US" sz="1800" b="1" i="1" dirty="0">
              <a:solidFill>
                <a:srgbClr val="CC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13" name="Text Box 7"/>
          <p:cNvSpPr txBox="1">
            <a:spLocks noChangeArrowheads="1"/>
          </p:cNvSpPr>
          <p:nvPr/>
        </p:nvSpPr>
        <p:spPr bwMode="auto">
          <a:xfrm rot="19907181">
            <a:off x="7560229" y="1934134"/>
            <a:ext cx="1828800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50000"/>
              </a:spcBef>
              <a:buFontTx/>
              <a:buNone/>
            </a:pPr>
            <a:r>
              <a:rPr lang="en-US" altLang="en-US" sz="1800" b="1" i="1" dirty="0" smtClean="0">
                <a:solidFill>
                  <a:srgbClr val="CC0000"/>
                </a:solidFill>
                <a:latin typeface="Times New Roman" panose="02020603050405020304" pitchFamily="18" charset="0"/>
              </a:rPr>
              <a:t>D. </a:t>
            </a:r>
            <a:r>
              <a:rPr lang="en-US" altLang="en-US" sz="1800" b="1" i="1" dirty="0" err="1" smtClean="0">
                <a:solidFill>
                  <a:srgbClr val="CC0000"/>
                </a:solidFill>
                <a:latin typeface="Times New Roman" panose="02020603050405020304" pitchFamily="18" charset="0"/>
              </a:rPr>
              <a:t>Xcan</a:t>
            </a:r>
            <a:r>
              <a:rPr lang="en-US" altLang="en-US" sz="1800" b="1" i="1" dirty="0" smtClean="0">
                <a:solidFill>
                  <a:srgbClr val="CC0000"/>
                </a:solidFill>
                <a:latin typeface="Times New Roman" panose="02020603050405020304" pitchFamily="18" charset="0"/>
              </a:rPr>
              <a:t>-</a:t>
            </a:r>
            <a:r>
              <a:rPr lang="en-US" altLang="en-US" sz="1800" b="1" i="1" dirty="0" err="1" smtClean="0">
                <a:solidFill>
                  <a:srgbClr val="CC0000"/>
                </a:solidFill>
                <a:latin typeface="Times New Roman" panose="02020603050405020304" pitchFamily="18" charset="0"/>
              </a:rPr>
              <a:t>đi</a:t>
            </a:r>
            <a:r>
              <a:rPr lang="en-US" altLang="en-US" sz="1800" b="1" i="1" dirty="0" smtClean="0">
                <a:solidFill>
                  <a:srgbClr val="CC0000"/>
                </a:solidFill>
                <a:latin typeface="Times New Roman" panose="02020603050405020304" pitchFamily="18" charset="0"/>
              </a:rPr>
              <a:t>-</a:t>
            </a:r>
            <a:r>
              <a:rPr lang="en-US" altLang="en-US" sz="1800" b="1" i="1" dirty="0" err="1" smtClean="0">
                <a:solidFill>
                  <a:srgbClr val="CC0000"/>
                </a:solidFill>
                <a:latin typeface="Times New Roman" panose="02020603050405020304" pitchFamily="18" charset="0"/>
              </a:rPr>
              <a:t>na</a:t>
            </a:r>
            <a:r>
              <a:rPr lang="en-US" altLang="en-US" sz="1800" b="1" i="1" dirty="0" smtClean="0">
                <a:solidFill>
                  <a:srgbClr val="CC0000"/>
                </a:solidFill>
                <a:latin typeface="Times New Roman" panose="02020603050405020304" pitchFamily="18" charset="0"/>
              </a:rPr>
              <a:t>-vi</a:t>
            </a:r>
            <a:endParaRPr lang="en-US" altLang="en-US" sz="1800" b="1" i="1" dirty="0">
              <a:solidFill>
                <a:srgbClr val="CC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17" name="AutoShape 7"/>
          <p:cNvSpPr>
            <a:spLocks noChangeArrowheads="1"/>
          </p:cNvSpPr>
          <p:nvPr/>
        </p:nvSpPr>
        <p:spPr bwMode="auto">
          <a:xfrm rot="3078216">
            <a:off x="10187372" y="2087346"/>
            <a:ext cx="1905000" cy="352022"/>
          </a:xfrm>
          <a:prstGeom prst="wedgeRectCallout">
            <a:avLst>
              <a:gd name="adj1" fmla="val -17759"/>
              <a:gd name="adj2" fmla="val 42287"/>
            </a:avLst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 eaLnBrk="1" hangingPunct="1"/>
            <a:r>
              <a:rPr lang="en-US" altLang="en-US" b="1" dirty="0" err="1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Dãy</a:t>
            </a:r>
            <a:r>
              <a:rPr lang="en-US" altLang="en-US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U-RAN</a:t>
            </a:r>
            <a:endParaRPr lang="en-US" altLang="en-US" b="1" dirty="0"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Text Box 4"/>
          <p:cNvSpPr txBox="1">
            <a:spLocks noChangeArrowheads="1"/>
          </p:cNvSpPr>
          <p:nvPr/>
        </p:nvSpPr>
        <p:spPr bwMode="auto">
          <a:xfrm rot="1151697">
            <a:off x="8565909" y="3828797"/>
            <a:ext cx="1389043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50000"/>
              </a:spcBef>
              <a:buFontTx/>
              <a:buNone/>
            </a:pPr>
            <a:r>
              <a:rPr lang="en-US" altLang="en-US" sz="1600" b="1" dirty="0" smtClean="0">
                <a:solidFill>
                  <a:srgbClr val="C00000"/>
                </a:solidFill>
                <a:latin typeface="Times New Roman" panose="02020603050405020304" pitchFamily="18" charset="0"/>
              </a:rPr>
              <a:t>D. </a:t>
            </a:r>
            <a:r>
              <a:rPr lang="en-US" altLang="en-US" sz="1600" b="1" dirty="0" err="1" smtClean="0">
                <a:solidFill>
                  <a:srgbClr val="C00000"/>
                </a:solidFill>
                <a:latin typeface="Times New Roman" panose="02020603050405020304" pitchFamily="18" charset="0"/>
              </a:rPr>
              <a:t>Các</a:t>
            </a:r>
            <a:r>
              <a:rPr lang="en-US" altLang="en-US" sz="1600" b="1" dirty="0" smtClean="0">
                <a:solidFill>
                  <a:srgbClr val="C00000"/>
                </a:solidFill>
                <a:latin typeface="Times New Roman" panose="02020603050405020304" pitchFamily="18" charset="0"/>
              </a:rPr>
              <a:t> - </a:t>
            </a:r>
            <a:r>
              <a:rPr lang="en-US" altLang="en-US" sz="1600" b="1" dirty="0" err="1" smtClean="0">
                <a:solidFill>
                  <a:srgbClr val="C00000"/>
                </a:solidFill>
                <a:latin typeface="Times New Roman" panose="02020603050405020304" pitchFamily="18" charset="0"/>
              </a:rPr>
              <a:t>pát</a:t>
            </a:r>
            <a:endParaRPr lang="en-US" altLang="en-US" sz="1600" b="1" dirty="0">
              <a:solidFill>
                <a:srgbClr val="C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20" name="Text Box 5"/>
          <p:cNvSpPr txBox="1">
            <a:spLocks noChangeArrowheads="1"/>
          </p:cNvSpPr>
          <p:nvPr/>
        </p:nvSpPr>
        <p:spPr bwMode="auto">
          <a:xfrm rot="20822104">
            <a:off x="7896169" y="3132727"/>
            <a:ext cx="1598696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50000"/>
              </a:spcBef>
              <a:buFontTx/>
              <a:buNone/>
            </a:pPr>
            <a:r>
              <a:rPr lang="en-US" altLang="en-US" sz="2000" b="1" i="1" dirty="0" smtClean="0">
                <a:solidFill>
                  <a:srgbClr val="333399"/>
                </a:solidFill>
                <a:latin typeface="Times New Roman" panose="02020603050405020304" pitchFamily="18" charset="0"/>
              </a:rPr>
              <a:t>ĐB. </a:t>
            </a:r>
            <a:r>
              <a:rPr lang="en-US" altLang="en-US" sz="2000" b="1" i="1" dirty="0" err="1" smtClean="0">
                <a:solidFill>
                  <a:srgbClr val="333399"/>
                </a:solidFill>
                <a:latin typeface="Times New Roman" panose="02020603050405020304" pitchFamily="18" charset="0"/>
              </a:rPr>
              <a:t>Bắc</a:t>
            </a:r>
            <a:r>
              <a:rPr lang="en-US" altLang="en-US" sz="2000" b="1" i="1" dirty="0" smtClean="0">
                <a:solidFill>
                  <a:srgbClr val="333399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000" b="1" i="1" dirty="0" err="1" smtClean="0">
                <a:solidFill>
                  <a:srgbClr val="333399"/>
                </a:solidFill>
                <a:latin typeface="Times New Roman" panose="02020603050405020304" pitchFamily="18" charset="0"/>
              </a:rPr>
              <a:t>Âu</a:t>
            </a:r>
            <a:endParaRPr lang="en-US" altLang="en-US" sz="2000" b="1" i="1" dirty="0">
              <a:solidFill>
                <a:srgbClr val="333399"/>
              </a:solidFill>
              <a:latin typeface="Times New Roman" panose="02020603050405020304" pitchFamily="18" charset="0"/>
            </a:endParaRPr>
          </a:p>
        </p:txBody>
      </p:sp>
      <p:sp>
        <p:nvSpPr>
          <p:cNvPr id="21" name="Text Box 6"/>
          <p:cNvSpPr txBox="1">
            <a:spLocks noChangeArrowheads="1"/>
          </p:cNvSpPr>
          <p:nvPr/>
        </p:nvSpPr>
        <p:spPr bwMode="auto">
          <a:xfrm rot="1693480">
            <a:off x="6297636" y="4284173"/>
            <a:ext cx="1481285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50000"/>
              </a:spcBef>
              <a:buFontTx/>
              <a:buNone/>
            </a:pPr>
            <a:r>
              <a:rPr lang="en-US" altLang="en-US" sz="1800" b="1" i="1" dirty="0" smtClean="0">
                <a:solidFill>
                  <a:srgbClr val="CC0000"/>
                </a:solidFill>
                <a:latin typeface="Times New Roman" panose="02020603050405020304" pitchFamily="18" charset="0"/>
              </a:rPr>
              <a:t>D. </a:t>
            </a:r>
            <a:r>
              <a:rPr lang="en-US" altLang="en-US" sz="1800" b="1" i="1" dirty="0" err="1" smtClean="0">
                <a:solidFill>
                  <a:srgbClr val="CC0000"/>
                </a:solidFill>
                <a:latin typeface="Times New Roman" panose="02020603050405020304" pitchFamily="18" charset="0"/>
              </a:rPr>
              <a:t>Py-Rê-Nê</a:t>
            </a:r>
            <a:endParaRPr lang="en-US" altLang="en-US" sz="1800" b="1" i="1" dirty="0">
              <a:solidFill>
                <a:srgbClr val="CC0000"/>
              </a:solidFill>
              <a:latin typeface="Times New Roman" panose="02020603050405020304" pitchFamily="18" charset="0"/>
            </a:endParaRPr>
          </a:p>
        </p:txBody>
      </p:sp>
      <p:pic>
        <p:nvPicPr>
          <p:cNvPr id="22" name="Picture 2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5937" y="3116796"/>
            <a:ext cx="4775204" cy="3112197"/>
          </a:xfrm>
          <a:prstGeom prst="rect">
            <a:avLst/>
          </a:prstGeom>
        </p:spPr>
      </p:pic>
      <p:sp>
        <p:nvSpPr>
          <p:cNvPr id="23" name="Rectangle 3"/>
          <p:cNvSpPr>
            <a:spLocks noChangeArrowheads="1"/>
          </p:cNvSpPr>
          <p:nvPr/>
        </p:nvSpPr>
        <p:spPr bwMode="auto">
          <a:xfrm>
            <a:off x="162800" y="485388"/>
            <a:ext cx="2204229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/>
          <a:p>
            <a:pPr algn="ctr" eaLnBrk="0" hangingPunct="0"/>
            <a:r>
              <a:rPr lang="nl-NL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a. Địa hình</a:t>
            </a:r>
            <a:endParaRPr lang="nl-NL" sz="28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169176" y="106514"/>
            <a:ext cx="533896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en-US" sz="28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Đặc</a:t>
            </a:r>
            <a:r>
              <a:rPr lang="en-US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điểm</a:t>
            </a:r>
            <a:r>
              <a:rPr lang="en-US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tự</a:t>
            </a:r>
            <a:r>
              <a:rPr lang="en-US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nhiên</a:t>
            </a:r>
            <a:r>
              <a:rPr lang="en-US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endParaRPr lang="en-US" sz="28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Text Box 4"/>
          <p:cNvSpPr txBox="1">
            <a:spLocks noChangeArrowheads="1"/>
          </p:cNvSpPr>
          <p:nvPr/>
        </p:nvSpPr>
        <p:spPr bwMode="auto">
          <a:xfrm rot="352298">
            <a:off x="8509440" y="4392600"/>
            <a:ext cx="1303050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50000"/>
              </a:spcBef>
              <a:buFontTx/>
              <a:buNone/>
            </a:pPr>
            <a:r>
              <a:rPr lang="en-US" altLang="en-US" sz="1600" b="1" dirty="0" smtClean="0">
                <a:solidFill>
                  <a:srgbClr val="C00000"/>
                </a:solidFill>
                <a:latin typeface="Times New Roman" panose="02020603050405020304" pitchFamily="18" charset="0"/>
              </a:rPr>
              <a:t>D. Ban-</a:t>
            </a:r>
            <a:r>
              <a:rPr lang="en-US" altLang="en-US" sz="1600" b="1" dirty="0" err="1" smtClean="0">
                <a:solidFill>
                  <a:srgbClr val="C00000"/>
                </a:solidFill>
                <a:latin typeface="Times New Roman" panose="02020603050405020304" pitchFamily="18" charset="0"/>
              </a:rPr>
              <a:t>cang</a:t>
            </a:r>
            <a:endParaRPr lang="en-US" altLang="en-US" sz="1600" b="1" dirty="0">
              <a:solidFill>
                <a:srgbClr val="C00000"/>
              </a:solidFill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66075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17" grpId="0"/>
      <p:bldP spid="2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/>
          <p:nvPr/>
        </p:nvGrpSpPr>
        <p:grpSpPr>
          <a:xfrm>
            <a:off x="3901441" y="351669"/>
            <a:ext cx="7831756" cy="6198322"/>
            <a:chOff x="2303647" y="283086"/>
            <a:chExt cx="7831756" cy="6198322"/>
          </a:xfrm>
        </p:grpSpPr>
        <p:pic>
          <p:nvPicPr>
            <p:cNvPr id="16387" name="Picture 3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486527" y="283086"/>
              <a:ext cx="7648876" cy="573665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" name="TextBox 2"/>
            <p:cNvSpPr txBox="1"/>
            <p:nvPr/>
          </p:nvSpPr>
          <p:spPr>
            <a:xfrm>
              <a:off x="2303647" y="6019743"/>
              <a:ext cx="763283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dirty="0" err="1" smtClean="0">
                  <a:solidFill>
                    <a:schemeClr val="accent2">
                      <a:lumMod val="75000"/>
                    </a:schemeClr>
                  </a:solidFill>
                </a:rPr>
                <a:t>Hình</a:t>
              </a:r>
              <a:r>
                <a:rPr lang="en-US" sz="2400" dirty="0" smtClean="0">
                  <a:solidFill>
                    <a:schemeClr val="accent2">
                      <a:lumMod val="75000"/>
                    </a:schemeClr>
                  </a:solidFill>
                </a:rPr>
                <a:t> 2. </a:t>
              </a:r>
              <a:r>
                <a:rPr lang="en-US" sz="2400" dirty="0" err="1" smtClean="0">
                  <a:solidFill>
                    <a:schemeClr val="accent2">
                      <a:lumMod val="75000"/>
                    </a:schemeClr>
                  </a:solidFill>
                </a:rPr>
                <a:t>Một</a:t>
              </a:r>
              <a:r>
                <a:rPr lang="en-US" sz="2400" dirty="0" smtClean="0">
                  <a:solidFill>
                    <a:schemeClr val="accent2">
                      <a:lumMod val="75000"/>
                    </a:schemeClr>
                  </a:solidFill>
                </a:rPr>
                <a:t> </a:t>
              </a:r>
              <a:r>
                <a:rPr lang="en-US" sz="2400" dirty="0" err="1" smtClean="0">
                  <a:solidFill>
                    <a:schemeClr val="accent2">
                      <a:lumMod val="75000"/>
                    </a:schemeClr>
                  </a:solidFill>
                </a:rPr>
                <a:t>phần</a:t>
              </a:r>
              <a:r>
                <a:rPr lang="en-US" sz="2400" dirty="0" smtClean="0">
                  <a:solidFill>
                    <a:schemeClr val="accent2">
                      <a:lumMod val="75000"/>
                    </a:schemeClr>
                  </a:solidFill>
                </a:rPr>
                <a:t> </a:t>
              </a:r>
              <a:r>
                <a:rPr lang="en-US" sz="2400" dirty="0" err="1" smtClean="0">
                  <a:solidFill>
                    <a:schemeClr val="accent2">
                      <a:lumMod val="75000"/>
                    </a:schemeClr>
                  </a:solidFill>
                </a:rPr>
                <a:t>dãy</a:t>
              </a:r>
              <a:r>
                <a:rPr lang="en-US" sz="2400" dirty="0" smtClean="0">
                  <a:solidFill>
                    <a:schemeClr val="accent2">
                      <a:lumMod val="75000"/>
                    </a:schemeClr>
                  </a:solidFill>
                </a:rPr>
                <a:t> An-</a:t>
              </a:r>
              <a:r>
                <a:rPr lang="en-US" sz="2400" dirty="0" err="1" smtClean="0">
                  <a:solidFill>
                    <a:schemeClr val="accent2">
                      <a:lumMod val="75000"/>
                    </a:schemeClr>
                  </a:solidFill>
                </a:rPr>
                <a:t>pơ</a:t>
              </a:r>
              <a:r>
                <a:rPr lang="en-US" sz="2400" dirty="0" smtClean="0">
                  <a:solidFill>
                    <a:schemeClr val="accent2">
                      <a:lumMod val="75000"/>
                    </a:schemeClr>
                  </a:solidFill>
                </a:rPr>
                <a:t> ở </a:t>
              </a:r>
              <a:r>
                <a:rPr lang="en-US" sz="2400" dirty="0" err="1" smtClean="0">
                  <a:solidFill>
                    <a:schemeClr val="accent2">
                      <a:lumMod val="75000"/>
                    </a:schemeClr>
                  </a:solidFill>
                </a:rPr>
                <a:t>Thụy</a:t>
              </a:r>
              <a:r>
                <a:rPr lang="en-US" sz="2400" dirty="0" smtClean="0">
                  <a:solidFill>
                    <a:schemeClr val="accent2">
                      <a:lumMod val="75000"/>
                    </a:schemeClr>
                  </a:solidFill>
                </a:rPr>
                <a:t> </a:t>
              </a:r>
              <a:r>
                <a:rPr lang="en-US" sz="2400" dirty="0" err="1" smtClean="0">
                  <a:solidFill>
                    <a:schemeClr val="accent2">
                      <a:lumMod val="75000"/>
                    </a:schemeClr>
                  </a:solidFill>
                </a:rPr>
                <a:t>Sỹ</a:t>
              </a:r>
              <a:r>
                <a:rPr lang="en-US" sz="2400" dirty="0" smtClean="0">
                  <a:solidFill>
                    <a:schemeClr val="accent2">
                      <a:lumMod val="75000"/>
                    </a:schemeClr>
                  </a:solidFill>
                </a:rPr>
                <a:t> </a:t>
              </a:r>
              <a:endParaRPr lang="en-US" sz="2400" dirty="0">
                <a:solidFill>
                  <a:schemeClr val="accent2">
                    <a:lumMod val="75000"/>
                  </a:schemeClr>
                </a:solidFill>
              </a:endParaRPr>
            </a:p>
          </p:txBody>
        </p:sp>
      </p:grpSp>
      <p:sp>
        <p:nvSpPr>
          <p:cNvPr id="16388" name="Text Box 4"/>
          <p:cNvSpPr txBox="1">
            <a:spLocks noChangeArrowheads="1"/>
          </p:cNvSpPr>
          <p:nvPr/>
        </p:nvSpPr>
        <p:spPr bwMode="auto">
          <a:xfrm>
            <a:off x="88234" y="2998617"/>
            <a:ext cx="3904647" cy="12003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50000"/>
              </a:spcBef>
              <a:buFontTx/>
              <a:buNone/>
            </a:pPr>
            <a:r>
              <a:rPr lang="en-US" altLang="en-US" sz="3600" dirty="0" err="1">
                <a:solidFill>
                  <a:srgbClr val="333399"/>
                </a:solidFill>
                <a:latin typeface="Times New Roman" panose="02020603050405020304" pitchFamily="18" charset="0"/>
              </a:rPr>
              <a:t>Dãy</a:t>
            </a:r>
            <a:r>
              <a:rPr lang="en-US" altLang="en-US" sz="3600" dirty="0">
                <a:solidFill>
                  <a:srgbClr val="333399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600" dirty="0" smtClean="0">
                <a:solidFill>
                  <a:srgbClr val="333399"/>
                </a:solidFill>
                <a:latin typeface="Times New Roman" panose="02020603050405020304" pitchFamily="18" charset="0"/>
              </a:rPr>
              <a:t>An-</a:t>
            </a:r>
            <a:r>
              <a:rPr lang="en-US" altLang="en-US" sz="3600" dirty="0" err="1" smtClean="0">
                <a:solidFill>
                  <a:srgbClr val="333399"/>
                </a:solidFill>
                <a:latin typeface="Times New Roman" panose="02020603050405020304" pitchFamily="18" charset="0"/>
              </a:rPr>
              <a:t>pơ</a:t>
            </a:r>
            <a:r>
              <a:rPr lang="en-US" altLang="en-US" sz="3600" dirty="0" smtClean="0">
                <a:solidFill>
                  <a:srgbClr val="333399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600" dirty="0" err="1" smtClean="0">
                <a:solidFill>
                  <a:srgbClr val="333399"/>
                </a:solidFill>
                <a:latin typeface="Times New Roman" panose="02020603050405020304" pitchFamily="18" charset="0"/>
              </a:rPr>
              <a:t>cao</a:t>
            </a:r>
            <a:r>
              <a:rPr lang="en-US" altLang="en-US" sz="3600" dirty="0" smtClean="0">
                <a:solidFill>
                  <a:srgbClr val="333399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600" dirty="0" err="1" smtClean="0">
                <a:solidFill>
                  <a:srgbClr val="333399"/>
                </a:solidFill>
                <a:latin typeface="Times New Roman" panose="02020603050405020304" pitchFamily="18" charset="0"/>
              </a:rPr>
              <a:t>và</a:t>
            </a:r>
            <a:r>
              <a:rPr lang="en-US" altLang="en-US" sz="3600" dirty="0" smtClean="0">
                <a:solidFill>
                  <a:srgbClr val="333399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600" dirty="0" err="1" smtClean="0">
                <a:solidFill>
                  <a:srgbClr val="333399"/>
                </a:solidFill>
                <a:latin typeface="Times New Roman" panose="02020603050405020304" pitchFamily="18" charset="0"/>
              </a:rPr>
              <a:t>đồ</a:t>
            </a:r>
            <a:r>
              <a:rPr lang="en-US" altLang="en-US" sz="3600" dirty="0" smtClean="0">
                <a:solidFill>
                  <a:srgbClr val="333399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600" dirty="0" err="1" smtClean="0">
                <a:solidFill>
                  <a:srgbClr val="333399"/>
                </a:solidFill>
                <a:latin typeface="Times New Roman" panose="02020603050405020304" pitchFamily="18" charset="0"/>
              </a:rPr>
              <a:t>sộ</a:t>
            </a:r>
            <a:r>
              <a:rPr lang="en-US" altLang="en-US" sz="3600" dirty="0" smtClean="0">
                <a:solidFill>
                  <a:srgbClr val="333399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600" dirty="0" err="1" smtClean="0">
                <a:solidFill>
                  <a:srgbClr val="333399"/>
                </a:solidFill>
                <a:latin typeface="Times New Roman" panose="02020603050405020304" pitchFamily="18" charset="0"/>
              </a:rPr>
              <a:t>nhất</a:t>
            </a:r>
            <a:r>
              <a:rPr lang="en-US" altLang="en-US" sz="3600" dirty="0" smtClean="0">
                <a:solidFill>
                  <a:srgbClr val="333399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600" dirty="0" err="1" smtClean="0">
                <a:solidFill>
                  <a:srgbClr val="333399"/>
                </a:solidFill>
                <a:latin typeface="Times New Roman" panose="02020603050405020304" pitchFamily="18" charset="0"/>
              </a:rPr>
              <a:t>Châu</a:t>
            </a:r>
            <a:r>
              <a:rPr lang="en-US" altLang="en-US" sz="3600" dirty="0" smtClean="0">
                <a:solidFill>
                  <a:srgbClr val="333399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600" dirty="0" err="1" smtClean="0">
                <a:solidFill>
                  <a:srgbClr val="333399"/>
                </a:solidFill>
                <a:latin typeface="Times New Roman" panose="02020603050405020304" pitchFamily="18" charset="0"/>
              </a:rPr>
              <a:t>Âu</a:t>
            </a:r>
            <a:r>
              <a:rPr lang="en-US" altLang="en-US" sz="3600" dirty="0" smtClean="0">
                <a:solidFill>
                  <a:srgbClr val="333399"/>
                </a:solidFill>
                <a:latin typeface="Times New Roman" panose="02020603050405020304" pitchFamily="18" charset="0"/>
              </a:rPr>
              <a:t> </a:t>
            </a:r>
            <a:endParaRPr lang="en-US" altLang="en-US" sz="3600" dirty="0">
              <a:solidFill>
                <a:srgbClr val="333399"/>
              </a:solidFill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974380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7" name="Rectangle 3"/>
          <p:cNvSpPr>
            <a:spLocks noChangeArrowheads="1"/>
          </p:cNvSpPr>
          <p:nvPr/>
        </p:nvSpPr>
        <p:spPr bwMode="auto">
          <a:xfrm>
            <a:off x="124299" y="1287626"/>
            <a:ext cx="2204229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/>
          <a:p>
            <a:pPr algn="ctr" eaLnBrk="0" hangingPunct="0"/>
            <a:r>
              <a:rPr lang="nl-NL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a. Địa hình</a:t>
            </a:r>
            <a:endParaRPr lang="nl-NL" sz="28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2468" name="Rectangle 4"/>
          <p:cNvSpPr>
            <a:spLocks noChangeArrowheads="1"/>
          </p:cNvSpPr>
          <p:nvPr/>
        </p:nvSpPr>
        <p:spPr bwMode="auto">
          <a:xfrm>
            <a:off x="1828801" y="3275290"/>
            <a:ext cx="8575675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eaLnBrk="0" hangingPunct="0"/>
            <a:r>
              <a:rPr lang="nl-NL">
                <a:solidFill>
                  <a:prstClr val="black"/>
                </a:solidFill>
              </a:rPr>
              <a:t> </a:t>
            </a:r>
          </a:p>
        </p:txBody>
      </p:sp>
      <p:pic>
        <p:nvPicPr>
          <p:cNvPr id="2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4299" y="64594"/>
            <a:ext cx="972981" cy="8365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1" name="Text Box 5"/>
          <p:cNvSpPr txBox="1">
            <a:spLocks noChangeArrowheads="1"/>
          </p:cNvSpPr>
          <p:nvPr/>
        </p:nvSpPr>
        <p:spPr bwMode="auto">
          <a:xfrm>
            <a:off x="1352311" y="6129"/>
            <a:ext cx="10063475" cy="52322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/>
          <a:extLst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lvl1pPr>
              <a:defRPr sz="2800" b="1" i="1" u="sng">
                <a:solidFill>
                  <a:srgbClr val="090703"/>
                </a:solidFill>
                <a:latin typeface="VNI-Times" pitchFamily="2" charset="0"/>
              </a:defRPr>
            </a:lvl1pPr>
            <a:lvl2pPr marL="742950" indent="-285750">
              <a:defRPr sz="2800" b="1" i="1" u="sng">
                <a:solidFill>
                  <a:srgbClr val="090703"/>
                </a:solidFill>
                <a:latin typeface="VNI-Times" pitchFamily="2" charset="0"/>
              </a:defRPr>
            </a:lvl2pPr>
            <a:lvl3pPr marL="1143000" indent="-228600">
              <a:defRPr sz="2800" b="1" i="1" u="sng">
                <a:solidFill>
                  <a:srgbClr val="090703"/>
                </a:solidFill>
                <a:latin typeface="VNI-Times" pitchFamily="2" charset="0"/>
              </a:defRPr>
            </a:lvl3pPr>
            <a:lvl4pPr marL="1600200" indent="-228600">
              <a:defRPr sz="2800" b="1" i="1" u="sng">
                <a:solidFill>
                  <a:srgbClr val="090703"/>
                </a:solidFill>
                <a:latin typeface="VNI-Times" pitchFamily="2" charset="0"/>
              </a:defRPr>
            </a:lvl4pPr>
            <a:lvl5pPr marL="2057400" indent="-228600">
              <a:defRPr sz="2800" b="1" i="1" u="sng">
                <a:solidFill>
                  <a:srgbClr val="090703"/>
                </a:solidFill>
                <a:latin typeface="VNI-Times" pitchFamily="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 u="sng">
                <a:solidFill>
                  <a:srgbClr val="090703"/>
                </a:solidFill>
                <a:latin typeface="VNI-Times" pitchFamily="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 u="sng">
                <a:solidFill>
                  <a:srgbClr val="090703"/>
                </a:solidFill>
                <a:latin typeface="VNI-Times" pitchFamily="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 u="sng">
                <a:solidFill>
                  <a:srgbClr val="090703"/>
                </a:solidFill>
                <a:latin typeface="VNI-Times" pitchFamily="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 u="sng">
                <a:solidFill>
                  <a:srgbClr val="090703"/>
                </a:solidFill>
                <a:latin typeface="VNI-Times" pitchFamily="2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i="0" u="none" dirty="0">
                <a:solidFill>
                  <a:schemeClr val="accent5">
                    <a:lumMod val="75000"/>
                  </a:schemeClr>
                </a:solidFill>
                <a:latin typeface="Tahoma" pitchFamily="34" charset="0"/>
              </a:rPr>
              <a:t>BÀI </a:t>
            </a:r>
            <a:r>
              <a:rPr lang="en-US" i="0" u="none" dirty="0" smtClean="0">
                <a:solidFill>
                  <a:schemeClr val="accent5">
                    <a:lumMod val="75000"/>
                  </a:schemeClr>
                </a:solidFill>
                <a:latin typeface="Tahoma" pitchFamily="34" charset="0"/>
              </a:rPr>
              <a:t>1. </a:t>
            </a:r>
            <a:r>
              <a:rPr lang="en-US" i="0" u="none" dirty="0">
                <a:solidFill>
                  <a:schemeClr val="accent5">
                    <a:lumMod val="75000"/>
                  </a:schemeClr>
                </a:solidFill>
                <a:latin typeface="Tahoma" pitchFamily="34" charset="0"/>
              </a:rPr>
              <a:t>VỊ TRÍ ĐỊA LÍ, ĐẶC ĐIỂM, TỰ NHIÊN CHÂU </a:t>
            </a:r>
            <a:r>
              <a:rPr lang="en-US" i="0" u="none" dirty="0" smtClean="0">
                <a:solidFill>
                  <a:schemeClr val="accent5">
                    <a:lumMod val="75000"/>
                  </a:schemeClr>
                </a:solidFill>
                <a:latin typeface="Tahoma" pitchFamily="34" charset="0"/>
              </a:rPr>
              <a:t>ÂU.</a:t>
            </a:r>
            <a:endParaRPr lang="en-US" i="0" u="none" dirty="0">
              <a:solidFill>
                <a:schemeClr val="accent5">
                  <a:lumMod val="75000"/>
                </a:schemeClr>
              </a:solidFill>
              <a:latin typeface="Tahoma" pitchFamily="34" charset="0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74971" y="1672640"/>
            <a:ext cx="451998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8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28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28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2 </a:t>
            </a:r>
            <a:r>
              <a:rPr lang="en-US" sz="28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khu</a:t>
            </a:r>
            <a:r>
              <a:rPr lang="en-US" sz="28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vực</a:t>
            </a:r>
            <a:r>
              <a:rPr lang="en-US" sz="28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địa</a:t>
            </a:r>
            <a:r>
              <a:rPr lang="en-US" sz="28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sz="28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28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đồng</a:t>
            </a:r>
            <a:r>
              <a:rPr lang="en-US" sz="28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bằng</a:t>
            </a:r>
            <a:r>
              <a:rPr lang="en-US" sz="28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28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miền</a:t>
            </a:r>
            <a:r>
              <a:rPr lang="en-US" sz="28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núi</a:t>
            </a:r>
            <a:r>
              <a:rPr lang="en-US" sz="28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en-US" sz="2800" dirty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-43186" y="2552015"/>
            <a:ext cx="5387456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8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	- </a:t>
            </a:r>
            <a:r>
              <a:rPr lang="en-US" sz="28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Đồng</a:t>
            </a:r>
            <a:r>
              <a:rPr lang="en-US" sz="28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bằng</a:t>
            </a:r>
            <a:r>
              <a:rPr lang="en-US" sz="28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28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chiếm</a:t>
            </a:r>
            <a:r>
              <a:rPr lang="en-US" sz="28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2/3 </a:t>
            </a:r>
            <a:r>
              <a:rPr lang="en-US" sz="28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diện</a:t>
            </a:r>
            <a:r>
              <a:rPr lang="en-US" sz="28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tích</a:t>
            </a:r>
            <a:r>
              <a:rPr lang="en-US" sz="28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châu</a:t>
            </a:r>
            <a:r>
              <a:rPr lang="en-US" sz="28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lục</a:t>
            </a:r>
            <a:r>
              <a:rPr lang="en-US" sz="28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: ĐB. </a:t>
            </a:r>
            <a:r>
              <a:rPr lang="en-US" sz="28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Bắc</a:t>
            </a:r>
            <a:r>
              <a:rPr lang="en-US" sz="28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Âu</a:t>
            </a:r>
            <a:r>
              <a:rPr lang="en-US" sz="28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Đông</a:t>
            </a:r>
            <a:r>
              <a:rPr lang="en-US" sz="28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Âu</a:t>
            </a:r>
            <a:r>
              <a:rPr lang="en-US" sz="28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28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đồng</a:t>
            </a:r>
            <a:r>
              <a:rPr lang="en-US" sz="28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bằng</a:t>
            </a:r>
            <a:r>
              <a:rPr lang="en-US" sz="28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trung</a:t>
            </a:r>
            <a:r>
              <a:rPr lang="en-US" sz="28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lưu</a:t>
            </a:r>
            <a:r>
              <a:rPr lang="en-US" sz="28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28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hạ</a:t>
            </a:r>
            <a:r>
              <a:rPr lang="en-US" sz="28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lưu</a:t>
            </a:r>
            <a:r>
              <a:rPr lang="en-US" sz="28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Đa-nuýp</a:t>
            </a:r>
            <a:r>
              <a:rPr lang="en-US" sz="28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130675" y="908752"/>
            <a:ext cx="533896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en-US" sz="28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Đặc</a:t>
            </a:r>
            <a:r>
              <a:rPr lang="en-US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điểm</a:t>
            </a:r>
            <a:r>
              <a:rPr lang="en-US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tự</a:t>
            </a:r>
            <a:r>
              <a:rPr lang="en-US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nhiên</a:t>
            </a:r>
            <a:r>
              <a:rPr lang="en-US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endParaRPr lang="en-US" sz="28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-290301" y="4274301"/>
            <a:ext cx="538745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8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	- </a:t>
            </a:r>
            <a:r>
              <a:rPr lang="en-US" sz="28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Miền</a:t>
            </a:r>
            <a:r>
              <a:rPr lang="en-US" sz="28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núi</a:t>
            </a:r>
            <a:r>
              <a:rPr lang="en-US" sz="28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28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núi</a:t>
            </a:r>
            <a:r>
              <a:rPr lang="en-US" sz="28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trẻ</a:t>
            </a:r>
            <a:r>
              <a:rPr lang="en-US" sz="28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28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núi</a:t>
            </a:r>
            <a:r>
              <a:rPr lang="en-US" sz="28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già</a:t>
            </a:r>
            <a:endParaRPr lang="en-US" sz="2800" dirty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3" name="TextBox 42"/>
          <p:cNvSpPr txBox="1"/>
          <p:nvPr/>
        </p:nvSpPr>
        <p:spPr>
          <a:xfrm>
            <a:off x="-31259" y="4663137"/>
            <a:ext cx="538745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8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	+ </a:t>
            </a:r>
            <a:r>
              <a:rPr lang="en-US" sz="28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Núi</a:t>
            </a:r>
            <a:r>
              <a:rPr lang="en-US" sz="28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già</a:t>
            </a:r>
            <a:r>
              <a:rPr lang="en-US" sz="28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28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phía</a:t>
            </a:r>
            <a:r>
              <a:rPr lang="en-US" sz="28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nam</a:t>
            </a:r>
            <a:r>
              <a:rPr lang="en-US" sz="28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28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Xcan</a:t>
            </a:r>
            <a:r>
              <a:rPr lang="en-US" sz="28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sz="28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đi</a:t>
            </a:r>
            <a:r>
              <a:rPr lang="en-US" sz="28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sz="28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na</a:t>
            </a:r>
            <a:r>
              <a:rPr lang="en-US" sz="28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-vi, U-Ran,..) </a:t>
            </a:r>
            <a:endParaRPr lang="en-US" sz="2800" dirty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4" name="TextBox 43"/>
          <p:cNvSpPr txBox="1"/>
          <p:nvPr/>
        </p:nvSpPr>
        <p:spPr>
          <a:xfrm>
            <a:off x="-43186" y="5617244"/>
            <a:ext cx="538745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8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	+ </a:t>
            </a:r>
            <a:r>
              <a:rPr lang="en-US" sz="28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Núi</a:t>
            </a:r>
            <a:r>
              <a:rPr lang="en-US" sz="28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trẻ</a:t>
            </a:r>
            <a:r>
              <a:rPr lang="en-US" sz="28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28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phía</a:t>
            </a:r>
            <a:r>
              <a:rPr lang="en-US" sz="28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bắc</a:t>
            </a:r>
            <a:r>
              <a:rPr lang="en-US" sz="28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28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trung</a:t>
            </a:r>
            <a:r>
              <a:rPr lang="en-US" sz="28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tâm</a:t>
            </a:r>
            <a:r>
              <a:rPr lang="en-US" sz="28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(An-</a:t>
            </a:r>
            <a:r>
              <a:rPr lang="en-US" sz="28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pơ</a:t>
            </a:r>
            <a:r>
              <a:rPr lang="en-US" sz="28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Các-pát</a:t>
            </a:r>
            <a:r>
              <a:rPr lang="en-US" sz="28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Cáp</a:t>
            </a:r>
            <a:r>
              <a:rPr lang="en-US" sz="28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-ca,…)</a:t>
            </a:r>
            <a:endParaRPr lang="en-US" sz="2800" dirty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5" name="Picture 4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27436" y="419052"/>
            <a:ext cx="6537552" cy="6292834"/>
          </a:xfrm>
          <a:prstGeom prst="rect">
            <a:avLst/>
          </a:prstGeom>
        </p:spPr>
      </p:pic>
      <p:sp>
        <p:nvSpPr>
          <p:cNvPr id="46" name="Text Box 3"/>
          <p:cNvSpPr txBox="1">
            <a:spLocks noChangeArrowheads="1"/>
          </p:cNvSpPr>
          <p:nvPr/>
        </p:nvSpPr>
        <p:spPr bwMode="auto">
          <a:xfrm>
            <a:off x="10412388" y="4341665"/>
            <a:ext cx="1752600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50000"/>
              </a:spcBef>
              <a:buFontTx/>
              <a:buNone/>
            </a:pPr>
            <a:r>
              <a:rPr lang="en-US" altLang="en-US" sz="1800" b="1" dirty="0" smtClean="0">
                <a:solidFill>
                  <a:srgbClr val="CC0000"/>
                </a:solidFill>
                <a:latin typeface="Times New Roman" panose="02020603050405020304" pitchFamily="18" charset="0"/>
              </a:rPr>
              <a:t>D. </a:t>
            </a:r>
            <a:r>
              <a:rPr lang="en-US" altLang="en-US" sz="1800" b="1" dirty="0" err="1" smtClean="0">
                <a:solidFill>
                  <a:srgbClr val="CC0000"/>
                </a:solidFill>
                <a:latin typeface="Times New Roman" panose="02020603050405020304" pitchFamily="18" charset="0"/>
              </a:rPr>
              <a:t>Cáp</a:t>
            </a:r>
            <a:r>
              <a:rPr lang="en-US" altLang="en-US" sz="1800" b="1" dirty="0" smtClean="0">
                <a:solidFill>
                  <a:srgbClr val="CC0000"/>
                </a:solidFill>
                <a:latin typeface="Times New Roman" panose="02020603050405020304" pitchFamily="18" charset="0"/>
              </a:rPr>
              <a:t> ca</a:t>
            </a:r>
            <a:endParaRPr lang="en-US" altLang="en-US" sz="1800" b="1" dirty="0">
              <a:solidFill>
                <a:srgbClr val="CC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47" name="Text Box 5"/>
          <p:cNvSpPr txBox="1">
            <a:spLocks noChangeArrowheads="1"/>
          </p:cNvSpPr>
          <p:nvPr/>
        </p:nvSpPr>
        <p:spPr bwMode="auto">
          <a:xfrm rot="20822104">
            <a:off x="9543800" y="2407567"/>
            <a:ext cx="1346520" cy="830997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50000"/>
              </a:spcBef>
              <a:buFontTx/>
              <a:buNone/>
            </a:pPr>
            <a:r>
              <a:rPr lang="en-US" altLang="en-US" sz="2400" b="1" i="1" dirty="0" smtClean="0">
                <a:solidFill>
                  <a:srgbClr val="333399"/>
                </a:solidFill>
                <a:latin typeface="Times New Roman" panose="02020603050405020304" pitchFamily="18" charset="0"/>
              </a:rPr>
              <a:t>ĐB. </a:t>
            </a:r>
            <a:r>
              <a:rPr lang="en-US" altLang="en-US" sz="2400" b="1" i="1" dirty="0" err="1" smtClean="0">
                <a:solidFill>
                  <a:srgbClr val="333399"/>
                </a:solidFill>
                <a:latin typeface="Times New Roman" panose="02020603050405020304" pitchFamily="18" charset="0"/>
              </a:rPr>
              <a:t>Đông</a:t>
            </a:r>
            <a:r>
              <a:rPr lang="en-US" altLang="en-US" sz="2400" b="1" i="1" dirty="0" smtClean="0">
                <a:solidFill>
                  <a:srgbClr val="333399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400" b="1" i="1" dirty="0" err="1" smtClean="0">
                <a:solidFill>
                  <a:srgbClr val="333399"/>
                </a:solidFill>
                <a:latin typeface="Times New Roman" panose="02020603050405020304" pitchFamily="18" charset="0"/>
              </a:rPr>
              <a:t>Âu</a:t>
            </a:r>
            <a:endParaRPr lang="en-US" altLang="en-US" sz="2400" b="1" i="1" dirty="0">
              <a:solidFill>
                <a:srgbClr val="333399"/>
              </a:solidFill>
              <a:latin typeface="Times New Roman" panose="02020603050405020304" pitchFamily="18" charset="0"/>
            </a:endParaRPr>
          </a:p>
        </p:txBody>
      </p:sp>
      <p:sp>
        <p:nvSpPr>
          <p:cNvPr id="48" name="Text Box 6"/>
          <p:cNvSpPr txBox="1">
            <a:spLocks noChangeArrowheads="1"/>
          </p:cNvSpPr>
          <p:nvPr/>
        </p:nvSpPr>
        <p:spPr bwMode="auto">
          <a:xfrm rot="21422445">
            <a:off x="7368771" y="4200576"/>
            <a:ext cx="1128209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50000"/>
              </a:spcBef>
              <a:buFontTx/>
              <a:buNone/>
            </a:pPr>
            <a:r>
              <a:rPr lang="en-US" altLang="en-US" sz="1800" b="1" i="1" dirty="0" smtClean="0">
                <a:solidFill>
                  <a:srgbClr val="CC0000"/>
                </a:solidFill>
                <a:latin typeface="Times New Roman" panose="02020603050405020304" pitchFamily="18" charset="0"/>
              </a:rPr>
              <a:t>D. An-</a:t>
            </a:r>
            <a:r>
              <a:rPr lang="en-US" altLang="en-US" sz="1800" b="1" i="1" dirty="0" err="1" smtClean="0">
                <a:solidFill>
                  <a:srgbClr val="CC0000"/>
                </a:solidFill>
                <a:latin typeface="Times New Roman" panose="02020603050405020304" pitchFamily="18" charset="0"/>
              </a:rPr>
              <a:t>pơ</a:t>
            </a:r>
            <a:endParaRPr lang="en-US" altLang="en-US" sz="1800" b="1" i="1" dirty="0">
              <a:solidFill>
                <a:srgbClr val="CC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49" name="Text Box 7"/>
          <p:cNvSpPr txBox="1">
            <a:spLocks noChangeArrowheads="1"/>
          </p:cNvSpPr>
          <p:nvPr/>
        </p:nvSpPr>
        <p:spPr bwMode="auto">
          <a:xfrm rot="19907181">
            <a:off x="7570448" y="2103644"/>
            <a:ext cx="1828800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50000"/>
              </a:spcBef>
              <a:buFontTx/>
              <a:buNone/>
            </a:pPr>
            <a:r>
              <a:rPr lang="en-US" altLang="en-US" sz="1800" b="1" i="1" dirty="0" smtClean="0">
                <a:solidFill>
                  <a:srgbClr val="CC0000"/>
                </a:solidFill>
                <a:latin typeface="Times New Roman" panose="02020603050405020304" pitchFamily="18" charset="0"/>
              </a:rPr>
              <a:t>D. </a:t>
            </a:r>
            <a:r>
              <a:rPr lang="en-US" altLang="en-US" sz="1800" b="1" i="1" dirty="0" err="1" smtClean="0">
                <a:solidFill>
                  <a:srgbClr val="CC0000"/>
                </a:solidFill>
                <a:latin typeface="Times New Roman" panose="02020603050405020304" pitchFamily="18" charset="0"/>
              </a:rPr>
              <a:t>Xcan-đi-na-vic</a:t>
            </a:r>
            <a:endParaRPr lang="en-US" altLang="en-US" sz="1800" b="1" i="1" dirty="0">
              <a:solidFill>
                <a:srgbClr val="CC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50" name="AutoShape 7"/>
          <p:cNvSpPr>
            <a:spLocks noChangeArrowheads="1"/>
          </p:cNvSpPr>
          <p:nvPr/>
        </p:nvSpPr>
        <p:spPr bwMode="auto">
          <a:xfrm rot="3078216">
            <a:off x="10197591" y="2395355"/>
            <a:ext cx="1905000" cy="352022"/>
          </a:xfrm>
          <a:prstGeom prst="wedgeRectCallout">
            <a:avLst>
              <a:gd name="adj1" fmla="val -17759"/>
              <a:gd name="adj2" fmla="val 42287"/>
            </a:avLst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 eaLnBrk="1" hangingPunct="1"/>
            <a:r>
              <a:rPr lang="en-US" altLang="en-US" b="1" dirty="0" err="1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Dãy</a:t>
            </a:r>
            <a:r>
              <a:rPr lang="en-US" altLang="en-US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U-RAN</a:t>
            </a:r>
            <a:endParaRPr lang="en-US" altLang="en-US" b="1" dirty="0"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1" name="Text Box 4"/>
          <p:cNvSpPr txBox="1">
            <a:spLocks noChangeArrowheads="1"/>
          </p:cNvSpPr>
          <p:nvPr/>
        </p:nvSpPr>
        <p:spPr bwMode="auto">
          <a:xfrm rot="1951713">
            <a:off x="8496123" y="4188514"/>
            <a:ext cx="1389043" cy="369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50000"/>
              </a:spcBef>
              <a:buFontTx/>
              <a:buNone/>
            </a:pPr>
            <a:r>
              <a:rPr lang="en-US" altLang="en-US" sz="1800" b="1" dirty="0" smtClean="0">
                <a:solidFill>
                  <a:srgbClr val="C00000"/>
                </a:solidFill>
                <a:latin typeface="Times New Roman" panose="02020603050405020304" pitchFamily="18" charset="0"/>
              </a:rPr>
              <a:t>D. </a:t>
            </a:r>
            <a:r>
              <a:rPr lang="en-US" altLang="en-US" sz="1800" b="1" dirty="0" err="1" smtClean="0">
                <a:solidFill>
                  <a:srgbClr val="C00000"/>
                </a:solidFill>
                <a:latin typeface="Times New Roman" panose="02020603050405020304" pitchFamily="18" charset="0"/>
              </a:rPr>
              <a:t>Các</a:t>
            </a:r>
            <a:r>
              <a:rPr lang="en-US" altLang="en-US" sz="1800" b="1" dirty="0" smtClean="0">
                <a:solidFill>
                  <a:srgbClr val="C00000"/>
                </a:solidFill>
                <a:latin typeface="Times New Roman" panose="02020603050405020304" pitchFamily="18" charset="0"/>
              </a:rPr>
              <a:t> - </a:t>
            </a:r>
            <a:r>
              <a:rPr lang="en-US" altLang="en-US" sz="1800" b="1" dirty="0" err="1" smtClean="0">
                <a:solidFill>
                  <a:srgbClr val="C00000"/>
                </a:solidFill>
                <a:latin typeface="Times New Roman" panose="02020603050405020304" pitchFamily="18" charset="0"/>
              </a:rPr>
              <a:t>pát</a:t>
            </a:r>
            <a:endParaRPr lang="en-US" altLang="en-US" sz="1800" b="1" dirty="0">
              <a:solidFill>
                <a:srgbClr val="C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52" name="Text Box 5"/>
          <p:cNvSpPr txBox="1">
            <a:spLocks noChangeArrowheads="1"/>
          </p:cNvSpPr>
          <p:nvPr/>
        </p:nvSpPr>
        <p:spPr bwMode="auto">
          <a:xfrm rot="20822104">
            <a:off x="7906388" y="3440736"/>
            <a:ext cx="1598696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50000"/>
              </a:spcBef>
              <a:buFontTx/>
              <a:buNone/>
            </a:pPr>
            <a:r>
              <a:rPr lang="en-US" altLang="en-US" sz="2000" b="1" i="1" dirty="0" smtClean="0">
                <a:solidFill>
                  <a:srgbClr val="333399"/>
                </a:solidFill>
                <a:latin typeface="Times New Roman" panose="02020603050405020304" pitchFamily="18" charset="0"/>
              </a:rPr>
              <a:t>ĐB. </a:t>
            </a:r>
            <a:r>
              <a:rPr lang="en-US" altLang="en-US" sz="2000" b="1" i="1" dirty="0" err="1" smtClean="0">
                <a:solidFill>
                  <a:srgbClr val="333399"/>
                </a:solidFill>
                <a:latin typeface="Times New Roman" panose="02020603050405020304" pitchFamily="18" charset="0"/>
              </a:rPr>
              <a:t>Bắc</a:t>
            </a:r>
            <a:r>
              <a:rPr lang="en-US" altLang="en-US" sz="2000" b="1" i="1" dirty="0" smtClean="0">
                <a:solidFill>
                  <a:srgbClr val="333399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000" b="1" i="1" dirty="0" err="1" smtClean="0">
                <a:solidFill>
                  <a:srgbClr val="333399"/>
                </a:solidFill>
                <a:latin typeface="Times New Roman" panose="02020603050405020304" pitchFamily="18" charset="0"/>
              </a:rPr>
              <a:t>Âu</a:t>
            </a:r>
            <a:endParaRPr lang="en-US" altLang="en-US" sz="2000" b="1" i="1" dirty="0">
              <a:solidFill>
                <a:srgbClr val="333399"/>
              </a:solidFill>
              <a:latin typeface="Times New Roman" panose="02020603050405020304" pitchFamily="18" charset="0"/>
            </a:endParaRPr>
          </a:p>
        </p:txBody>
      </p:sp>
      <p:sp>
        <p:nvSpPr>
          <p:cNvPr id="53" name="Text Box 6"/>
          <p:cNvSpPr txBox="1">
            <a:spLocks noChangeArrowheads="1"/>
          </p:cNvSpPr>
          <p:nvPr/>
        </p:nvSpPr>
        <p:spPr bwMode="auto">
          <a:xfrm rot="1693480">
            <a:off x="6307855" y="4592182"/>
            <a:ext cx="1481285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50000"/>
              </a:spcBef>
              <a:buFontTx/>
              <a:buNone/>
            </a:pPr>
            <a:r>
              <a:rPr lang="en-US" altLang="en-US" sz="1800" b="1" i="1" dirty="0" smtClean="0">
                <a:solidFill>
                  <a:srgbClr val="CC0000"/>
                </a:solidFill>
                <a:latin typeface="Times New Roman" panose="02020603050405020304" pitchFamily="18" charset="0"/>
              </a:rPr>
              <a:t>D. </a:t>
            </a:r>
            <a:r>
              <a:rPr lang="en-US" altLang="en-US" sz="1800" b="1" i="1" dirty="0" err="1" smtClean="0">
                <a:solidFill>
                  <a:srgbClr val="CC0000"/>
                </a:solidFill>
                <a:latin typeface="Times New Roman" panose="02020603050405020304" pitchFamily="18" charset="0"/>
              </a:rPr>
              <a:t>Py-Rê-Nê</a:t>
            </a:r>
            <a:endParaRPr lang="en-US" altLang="en-US" sz="1800" b="1" i="1" dirty="0">
              <a:solidFill>
                <a:srgbClr val="CC0000"/>
              </a:solidFill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474069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624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8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300"/>
                            </p:stCondLst>
                            <p:childTnLst>
                              <p:par>
                                <p:cTn id="18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8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100"/>
                            </p:stCondLst>
                            <p:childTnLst>
                              <p:par>
                                <p:cTn id="22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8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900"/>
                            </p:stCondLst>
                            <p:childTnLst>
                              <p:par>
                                <p:cTn id="26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8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2467" grpId="0"/>
      <p:bldP spid="33" grpId="0"/>
      <p:bldP spid="40" grpId="0"/>
      <p:bldP spid="38" grpId="0"/>
      <p:bldP spid="43" grpId="0"/>
      <p:bldP spid="44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untain Top">
  <a:themeElements>
    <a:clrScheme name="Mountain Top 5">
      <a:dk1>
        <a:srgbClr val="463416"/>
      </a:dk1>
      <a:lt1>
        <a:srgbClr val="FFFFFF"/>
      </a:lt1>
      <a:dk2>
        <a:srgbClr val="003399"/>
      </a:dk2>
      <a:lt2>
        <a:srgbClr val="E3E3FF"/>
      </a:lt2>
      <a:accent1>
        <a:srgbClr val="3399FF"/>
      </a:accent1>
      <a:accent2>
        <a:srgbClr val="33CCCC"/>
      </a:accent2>
      <a:accent3>
        <a:srgbClr val="AAADCA"/>
      </a:accent3>
      <a:accent4>
        <a:srgbClr val="DADADA"/>
      </a:accent4>
      <a:accent5>
        <a:srgbClr val="ADCAFF"/>
      </a:accent5>
      <a:accent6>
        <a:srgbClr val="2DB9B9"/>
      </a:accent6>
      <a:hlink>
        <a:srgbClr val="00FFCC"/>
      </a:hlink>
      <a:folHlink>
        <a:srgbClr val="808000"/>
      </a:folHlink>
    </a:clrScheme>
    <a:fontScheme name="Mountain Top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800" b="1" i="1" u="sng" strike="noStrike" cap="none" normalizeH="0" baseline="0" smtClean="0">
            <a:ln>
              <a:noFill/>
            </a:ln>
            <a:solidFill>
              <a:srgbClr val="090703"/>
            </a:solidFill>
            <a:effectLst/>
            <a:latin typeface="VNI-Times" pitchFamily="2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800" b="1" i="1" u="sng" strike="noStrike" cap="none" normalizeH="0" baseline="0" smtClean="0">
            <a:ln>
              <a:noFill/>
            </a:ln>
            <a:solidFill>
              <a:srgbClr val="090703"/>
            </a:solidFill>
            <a:effectLst/>
            <a:latin typeface="VNI-Times" pitchFamily="2" charset="0"/>
          </a:defRPr>
        </a:defPPr>
      </a:lstStyle>
    </a:lnDef>
  </a:objectDefaults>
  <a:extraClrSchemeLst>
    <a:extraClrScheme>
      <a:clrScheme name="Mountain Top 1">
        <a:dk1>
          <a:srgbClr val="4C3A1C"/>
        </a:dk1>
        <a:lt1>
          <a:srgbClr val="FFFFFF"/>
        </a:lt1>
        <a:dk2>
          <a:srgbClr val="993300"/>
        </a:dk2>
        <a:lt2>
          <a:srgbClr val="CCAA00"/>
        </a:lt2>
        <a:accent1>
          <a:srgbClr val="FF3300"/>
        </a:accent1>
        <a:accent2>
          <a:srgbClr val="9E6600"/>
        </a:accent2>
        <a:accent3>
          <a:srgbClr val="CAADAA"/>
        </a:accent3>
        <a:accent4>
          <a:srgbClr val="DADADA"/>
        </a:accent4>
        <a:accent5>
          <a:srgbClr val="FFADAA"/>
        </a:accent5>
        <a:accent6>
          <a:srgbClr val="8F5C00"/>
        </a:accent6>
        <a:hlink>
          <a:srgbClr val="FFCC00"/>
        </a:hlink>
        <a:folHlink>
          <a:srgbClr val="F7DC9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untain Top 2">
        <a:dk1>
          <a:srgbClr val="3D0058"/>
        </a:dk1>
        <a:lt1>
          <a:srgbClr val="FFFFFF"/>
        </a:lt1>
        <a:dk2>
          <a:srgbClr val="9188B0"/>
        </a:dk2>
        <a:lt2>
          <a:srgbClr val="DDE0DC"/>
        </a:lt2>
        <a:accent1>
          <a:srgbClr val="FFCC00"/>
        </a:accent1>
        <a:accent2>
          <a:srgbClr val="4C3D78"/>
        </a:accent2>
        <a:accent3>
          <a:srgbClr val="C7C3D4"/>
        </a:accent3>
        <a:accent4>
          <a:srgbClr val="DADADA"/>
        </a:accent4>
        <a:accent5>
          <a:srgbClr val="FFE2AA"/>
        </a:accent5>
        <a:accent6>
          <a:srgbClr val="44366C"/>
        </a:accent6>
        <a:hlink>
          <a:srgbClr val="743D78"/>
        </a:hlink>
        <a:folHlink>
          <a:srgbClr val="CC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untain Top 3">
        <a:dk1>
          <a:srgbClr val="10104C"/>
        </a:dk1>
        <a:lt1>
          <a:srgbClr val="FFFFFF"/>
        </a:lt1>
        <a:dk2>
          <a:srgbClr val="003366"/>
        </a:dk2>
        <a:lt2>
          <a:srgbClr val="C6CCD4"/>
        </a:lt2>
        <a:accent1>
          <a:srgbClr val="33CCFF"/>
        </a:accent1>
        <a:accent2>
          <a:srgbClr val="5B5B8D"/>
        </a:accent2>
        <a:accent3>
          <a:srgbClr val="AAADB8"/>
        </a:accent3>
        <a:accent4>
          <a:srgbClr val="DADADA"/>
        </a:accent4>
        <a:accent5>
          <a:srgbClr val="ADE2FF"/>
        </a:accent5>
        <a:accent6>
          <a:srgbClr val="52527F"/>
        </a:accent6>
        <a:hlink>
          <a:srgbClr val="4529AB"/>
        </a:hlink>
        <a:folHlink>
          <a:srgbClr val="00CC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untain Top 4">
        <a:dk1>
          <a:srgbClr val="B0C8CA"/>
        </a:dk1>
        <a:lt1>
          <a:srgbClr val="FFFFFF"/>
        </a:lt1>
        <a:dk2>
          <a:srgbClr val="000099"/>
        </a:dk2>
        <a:lt2>
          <a:srgbClr val="FFFFFF"/>
        </a:lt2>
        <a:accent1>
          <a:srgbClr val="89C4FF"/>
        </a:accent1>
        <a:accent2>
          <a:srgbClr val="00008C"/>
        </a:accent2>
        <a:accent3>
          <a:srgbClr val="AAAACA"/>
        </a:accent3>
        <a:accent4>
          <a:srgbClr val="DADADA"/>
        </a:accent4>
        <a:accent5>
          <a:srgbClr val="C4DEFF"/>
        </a:accent5>
        <a:accent6>
          <a:srgbClr val="00007E"/>
        </a:accent6>
        <a:hlink>
          <a:srgbClr val="6666FF"/>
        </a:hlink>
        <a:folHlink>
          <a:srgbClr val="C0C0C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untain Top 5">
        <a:dk1>
          <a:srgbClr val="463416"/>
        </a:dk1>
        <a:lt1>
          <a:srgbClr val="FFFFFF"/>
        </a:lt1>
        <a:dk2>
          <a:srgbClr val="003399"/>
        </a:dk2>
        <a:lt2>
          <a:srgbClr val="E3E3FF"/>
        </a:lt2>
        <a:accent1>
          <a:srgbClr val="3399FF"/>
        </a:accent1>
        <a:accent2>
          <a:srgbClr val="33CCCC"/>
        </a:accent2>
        <a:accent3>
          <a:srgbClr val="AAADCA"/>
        </a:accent3>
        <a:accent4>
          <a:srgbClr val="DADADA"/>
        </a:accent4>
        <a:accent5>
          <a:srgbClr val="ADCAFF"/>
        </a:accent5>
        <a:accent6>
          <a:srgbClr val="2DB9B9"/>
        </a:accent6>
        <a:hlink>
          <a:srgbClr val="00FFCC"/>
        </a:hlink>
        <a:folHlink>
          <a:srgbClr val="8080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untain Top 6">
        <a:dk1>
          <a:srgbClr val="809296"/>
        </a:dk1>
        <a:lt1>
          <a:srgbClr val="FFFFFF"/>
        </a:lt1>
        <a:dk2>
          <a:srgbClr val="6699FF"/>
        </a:dk2>
        <a:lt2>
          <a:srgbClr val="B3EDFF"/>
        </a:lt2>
        <a:accent1>
          <a:srgbClr val="FF9933"/>
        </a:accent1>
        <a:accent2>
          <a:srgbClr val="FFAA99"/>
        </a:accent2>
        <a:accent3>
          <a:srgbClr val="B8CAFF"/>
        </a:accent3>
        <a:accent4>
          <a:srgbClr val="DADADA"/>
        </a:accent4>
        <a:accent5>
          <a:srgbClr val="FFCAAD"/>
        </a:accent5>
        <a:accent6>
          <a:srgbClr val="E79A8A"/>
        </a:accent6>
        <a:hlink>
          <a:srgbClr val="FFCFAB"/>
        </a:hlink>
        <a:folHlink>
          <a:srgbClr val="CC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untain Top 7">
        <a:dk1>
          <a:srgbClr val="006666"/>
        </a:dk1>
        <a:lt1>
          <a:srgbClr val="FFFFFF"/>
        </a:lt1>
        <a:dk2>
          <a:srgbClr val="85D1E3"/>
        </a:dk2>
        <a:lt2>
          <a:srgbClr val="CCFFFF"/>
        </a:lt2>
        <a:accent1>
          <a:srgbClr val="FFCC00"/>
        </a:accent1>
        <a:accent2>
          <a:srgbClr val="00CC99"/>
        </a:accent2>
        <a:accent3>
          <a:srgbClr val="C2E5EF"/>
        </a:accent3>
        <a:accent4>
          <a:srgbClr val="DADADA"/>
        </a:accent4>
        <a:accent5>
          <a:srgbClr val="FFE2AA"/>
        </a:accent5>
        <a:accent6>
          <a:srgbClr val="00B98A"/>
        </a:accent6>
        <a:hlink>
          <a:srgbClr val="0099FF"/>
        </a:hlink>
        <a:folHlink>
          <a:srgbClr val="6600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untain Top 8">
        <a:dk1>
          <a:srgbClr val="404B3D"/>
        </a:dk1>
        <a:lt1>
          <a:srgbClr val="FFFFFF"/>
        </a:lt1>
        <a:dk2>
          <a:srgbClr val="A7A491"/>
        </a:dk2>
        <a:lt2>
          <a:srgbClr val="CCD0CA"/>
        </a:lt2>
        <a:accent1>
          <a:srgbClr val="33CCCC"/>
        </a:accent1>
        <a:accent2>
          <a:srgbClr val="004E4C"/>
        </a:accent2>
        <a:accent3>
          <a:srgbClr val="D0CFC7"/>
        </a:accent3>
        <a:accent4>
          <a:srgbClr val="DADADA"/>
        </a:accent4>
        <a:accent5>
          <a:srgbClr val="ADE2E2"/>
        </a:accent5>
        <a:accent6>
          <a:srgbClr val="004644"/>
        </a:accent6>
        <a:hlink>
          <a:srgbClr val="477781"/>
        </a:hlink>
        <a:folHlink>
          <a:srgbClr val="85CC7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untain Top 9">
        <a:dk1>
          <a:srgbClr val="000000"/>
        </a:dk1>
        <a:lt1>
          <a:srgbClr val="FFFFFF"/>
        </a:lt1>
        <a:dk2>
          <a:srgbClr val="FFFFAF"/>
        </a:dk2>
        <a:lt2>
          <a:srgbClr val="676597"/>
        </a:lt2>
        <a:accent1>
          <a:srgbClr val="66CCFF"/>
        </a:accent1>
        <a:accent2>
          <a:srgbClr val="CCECFF"/>
        </a:accent2>
        <a:accent3>
          <a:srgbClr val="FFFFFF"/>
        </a:accent3>
        <a:accent4>
          <a:srgbClr val="000000"/>
        </a:accent4>
        <a:accent5>
          <a:srgbClr val="B8E2FF"/>
        </a:accent5>
        <a:accent6>
          <a:srgbClr val="B9D6E7"/>
        </a:accent6>
        <a:hlink>
          <a:srgbClr val="6600CC"/>
        </a:hlink>
        <a:folHlink>
          <a:srgbClr val="00808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1_Mountain Top">
  <a:themeElements>
    <a:clrScheme name="Mountain Top 5">
      <a:dk1>
        <a:srgbClr val="463416"/>
      </a:dk1>
      <a:lt1>
        <a:srgbClr val="FFFFFF"/>
      </a:lt1>
      <a:dk2>
        <a:srgbClr val="003399"/>
      </a:dk2>
      <a:lt2>
        <a:srgbClr val="E3E3FF"/>
      </a:lt2>
      <a:accent1>
        <a:srgbClr val="3399FF"/>
      </a:accent1>
      <a:accent2>
        <a:srgbClr val="33CCCC"/>
      </a:accent2>
      <a:accent3>
        <a:srgbClr val="AAADCA"/>
      </a:accent3>
      <a:accent4>
        <a:srgbClr val="DADADA"/>
      </a:accent4>
      <a:accent5>
        <a:srgbClr val="ADCAFF"/>
      </a:accent5>
      <a:accent6>
        <a:srgbClr val="2DB9B9"/>
      </a:accent6>
      <a:hlink>
        <a:srgbClr val="00FFCC"/>
      </a:hlink>
      <a:folHlink>
        <a:srgbClr val="808000"/>
      </a:folHlink>
    </a:clrScheme>
    <a:fontScheme name="Mountain Top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800" b="1" i="1" u="sng" strike="noStrike" cap="none" normalizeH="0" baseline="0" smtClean="0">
            <a:ln>
              <a:noFill/>
            </a:ln>
            <a:solidFill>
              <a:srgbClr val="090703"/>
            </a:solidFill>
            <a:effectLst/>
            <a:latin typeface="VNI-Times" pitchFamily="2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800" b="1" i="1" u="sng" strike="noStrike" cap="none" normalizeH="0" baseline="0" smtClean="0">
            <a:ln>
              <a:noFill/>
            </a:ln>
            <a:solidFill>
              <a:srgbClr val="090703"/>
            </a:solidFill>
            <a:effectLst/>
            <a:latin typeface="VNI-Times" pitchFamily="2" charset="0"/>
          </a:defRPr>
        </a:defPPr>
      </a:lstStyle>
    </a:lnDef>
  </a:objectDefaults>
  <a:extraClrSchemeLst>
    <a:extraClrScheme>
      <a:clrScheme name="Mountain Top 1">
        <a:dk1>
          <a:srgbClr val="4C3A1C"/>
        </a:dk1>
        <a:lt1>
          <a:srgbClr val="FFFFFF"/>
        </a:lt1>
        <a:dk2>
          <a:srgbClr val="993300"/>
        </a:dk2>
        <a:lt2>
          <a:srgbClr val="CCAA00"/>
        </a:lt2>
        <a:accent1>
          <a:srgbClr val="FF3300"/>
        </a:accent1>
        <a:accent2>
          <a:srgbClr val="9E6600"/>
        </a:accent2>
        <a:accent3>
          <a:srgbClr val="CAADAA"/>
        </a:accent3>
        <a:accent4>
          <a:srgbClr val="DADADA"/>
        </a:accent4>
        <a:accent5>
          <a:srgbClr val="FFADAA"/>
        </a:accent5>
        <a:accent6>
          <a:srgbClr val="8F5C00"/>
        </a:accent6>
        <a:hlink>
          <a:srgbClr val="FFCC00"/>
        </a:hlink>
        <a:folHlink>
          <a:srgbClr val="F7DC9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untain Top 2">
        <a:dk1>
          <a:srgbClr val="3D0058"/>
        </a:dk1>
        <a:lt1>
          <a:srgbClr val="FFFFFF"/>
        </a:lt1>
        <a:dk2>
          <a:srgbClr val="9188B0"/>
        </a:dk2>
        <a:lt2>
          <a:srgbClr val="DDE0DC"/>
        </a:lt2>
        <a:accent1>
          <a:srgbClr val="FFCC00"/>
        </a:accent1>
        <a:accent2>
          <a:srgbClr val="4C3D78"/>
        </a:accent2>
        <a:accent3>
          <a:srgbClr val="C7C3D4"/>
        </a:accent3>
        <a:accent4>
          <a:srgbClr val="DADADA"/>
        </a:accent4>
        <a:accent5>
          <a:srgbClr val="FFE2AA"/>
        </a:accent5>
        <a:accent6>
          <a:srgbClr val="44366C"/>
        </a:accent6>
        <a:hlink>
          <a:srgbClr val="743D78"/>
        </a:hlink>
        <a:folHlink>
          <a:srgbClr val="CC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untain Top 3">
        <a:dk1>
          <a:srgbClr val="10104C"/>
        </a:dk1>
        <a:lt1>
          <a:srgbClr val="FFFFFF"/>
        </a:lt1>
        <a:dk2>
          <a:srgbClr val="003366"/>
        </a:dk2>
        <a:lt2>
          <a:srgbClr val="C6CCD4"/>
        </a:lt2>
        <a:accent1>
          <a:srgbClr val="33CCFF"/>
        </a:accent1>
        <a:accent2>
          <a:srgbClr val="5B5B8D"/>
        </a:accent2>
        <a:accent3>
          <a:srgbClr val="AAADB8"/>
        </a:accent3>
        <a:accent4>
          <a:srgbClr val="DADADA"/>
        </a:accent4>
        <a:accent5>
          <a:srgbClr val="ADE2FF"/>
        </a:accent5>
        <a:accent6>
          <a:srgbClr val="52527F"/>
        </a:accent6>
        <a:hlink>
          <a:srgbClr val="4529AB"/>
        </a:hlink>
        <a:folHlink>
          <a:srgbClr val="00CC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untain Top 4">
        <a:dk1>
          <a:srgbClr val="B0C8CA"/>
        </a:dk1>
        <a:lt1>
          <a:srgbClr val="FFFFFF"/>
        </a:lt1>
        <a:dk2>
          <a:srgbClr val="000099"/>
        </a:dk2>
        <a:lt2>
          <a:srgbClr val="FFFFFF"/>
        </a:lt2>
        <a:accent1>
          <a:srgbClr val="89C4FF"/>
        </a:accent1>
        <a:accent2>
          <a:srgbClr val="00008C"/>
        </a:accent2>
        <a:accent3>
          <a:srgbClr val="AAAACA"/>
        </a:accent3>
        <a:accent4>
          <a:srgbClr val="DADADA"/>
        </a:accent4>
        <a:accent5>
          <a:srgbClr val="C4DEFF"/>
        </a:accent5>
        <a:accent6>
          <a:srgbClr val="00007E"/>
        </a:accent6>
        <a:hlink>
          <a:srgbClr val="6666FF"/>
        </a:hlink>
        <a:folHlink>
          <a:srgbClr val="C0C0C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untain Top 5">
        <a:dk1>
          <a:srgbClr val="463416"/>
        </a:dk1>
        <a:lt1>
          <a:srgbClr val="FFFFFF"/>
        </a:lt1>
        <a:dk2>
          <a:srgbClr val="003399"/>
        </a:dk2>
        <a:lt2>
          <a:srgbClr val="E3E3FF"/>
        </a:lt2>
        <a:accent1>
          <a:srgbClr val="3399FF"/>
        </a:accent1>
        <a:accent2>
          <a:srgbClr val="33CCCC"/>
        </a:accent2>
        <a:accent3>
          <a:srgbClr val="AAADCA"/>
        </a:accent3>
        <a:accent4>
          <a:srgbClr val="DADADA"/>
        </a:accent4>
        <a:accent5>
          <a:srgbClr val="ADCAFF"/>
        </a:accent5>
        <a:accent6>
          <a:srgbClr val="2DB9B9"/>
        </a:accent6>
        <a:hlink>
          <a:srgbClr val="00FFCC"/>
        </a:hlink>
        <a:folHlink>
          <a:srgbClr val="8080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untain Top 6">
        <a:dk1>
          <a:srgbClr val="809296"/>
        </a:dk1>
        <a:lt1>
          <a:srgbClr val="FFFFFF"/>
        </a:lt1>
        <a:dk2>
          <a:srgbClr val="6699FF"/>
        </a:dk2>
        <a:lt2>
          <a:srgbClr val="B3EDFF"/>
        </a:lt2>
        <a:accent1>
          <a:srgbClr val="FF9933"/>
        </a:accent1>
        <a:accent2>
          <a:srgbClr val="FFAA99"/>
        </a:accent2>
        <a:accent3>
          <a:srgbClr val="B8CAFF"/>
        </a:accent3>
        <a:accent4>
          <a:srgbClr val="DADADA"/>
        </a:accent4>
        <a:accent5>
          <a:srgbClr val="FFCAAD"/>
        </a:accent5>
        <a:accent6>
          <a:srgbClr val="E79A8A"/>
        </a:accent6>
        <a:hlink>
          <a:srgbClr val="FFCFAB"/>
        </a:hlink>
        <a:folHlink>
          <a:srgbClr val="CC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untain Top 7">
        <a:dk1>
          <a:srgbClr val="006666"/>
        </a:dk1>
        <a:lt1>
          <a:srgbClr val="FFFFFF"/>
        </a:lt1>
        <a:dk2>
          <a:srgbClr val="85D1E3"/>
        </a:dk2>
        <a:lt2>
          <a:srgbClr val="CCFFFF"/>
        </a:lt2>
        <a:accent1>
          <a:srgbClr val="FFCC00"/>
        </a:accent1>
        <a:accent2>
          <a:srgbClr val="00CC99"/>
        </a:accent2>
        <a:accent3>
          <a:srgbClr val="C2E5EF"/>
        </a:accent3>
        <a:accent4>
          <a:srgbClr val="DADADA"/>
        </a:accent4>
        <a:accent5>
          <a:srgbClr val="FFE2AA"/>
        </a:accent5>
        <a:accent6>
          <a:srgbClr val="00B98A"/>
        </a:accent6>
        <a:hlink>
          <a:srgbClr val="0099FF"/>
        </a:hlink>
        <a:folHlink>
          <a:srgbClr val="6600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untain Top 8">
        <a:dk1>
          <a:srgbClr val="404B3D"/>
        </a:dk1>
        <a:lt1>
          <a:srgbClr val="FFFFFF"/>
        </a:lt1>
        <a:dk2>
          <a:srgbClr val="A7A491"/>
        </a:dk2>
        <a:lt2>
          <a:srgbClr val="CCD0CA"/>
        </a:lt2>
        <a:accent1>
          <a:srgbClr val="33CCCC"/>
        </a:accent1>
        <a:accent2>
          <a:srgbClr val="004E4C"/>
        </a:accent2>
        <a:accent3>
          <a:srgbClr val="D0CFC7"/>
        </a:accent3>
        <a:accent4>
          <a:srgbClr val="DADADA"/>
        </a:accent4>
        <a:accent5>
          <a:srgbClr val="ADE2E2"/>
        </a:accent5>
        <a:accent6>
          <a:srgbClr val="004644"/>
        </a:accent6>
        <a:hlink>
          <a:srgbClr val="477781"/>
        </a:hlink>
        <a:folHlink>
          <a:srgbClr val="85CC7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untain Top 9">
        <a:dk1>
          <a:srgbClr val="000000"/>
        </a:dk1>
        <a:lt1>
          <a:srgbClr val="FFFFFF"/>
        </a:lt1>
        <a:dk2>
          <a:srgbClr val="FFFFAF"/>
        </a:dk2>
        <a:lt2>
          <a:srgbClr val="676597"/>
        </a:lt2>
        <a:accent1>
          <a:srgbClr val="66CCFF"/>
        </a:accent1>
        <a:accent2>
          <a:srgbClr val="CCECFF"/>
        </a:accent2>
        <a:accent3>
          <a:srgbClr val="FFFFFF"/>
        </a:accent3>
        <a:accent4>
          <a:srgbClr val="000000"/>
        </a:accent4>
        <a:accent5>
          <a:srgbClr val="B8E2FF"/>
        </a:accent5>
        <a:accent6>
          <a:srgbClr val="B9D6E7"/>
        </a:accent6>
        <a:hlink>
          <a:srgbClr val="6600CC"/>
        </a:hlink>
        <a:folHlink>
          <a:srgbClr val="00808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1900</TotalTime>
  <Words>1389</Words>
  <Application>Microsoft Office PowerPoint</Application>
  <PresentationFormat>Widescreen</PresentationFormat>
  <Paragraphs>182</Paragraphs>
  <Slides>18</Slides>
  <Notes>3</Notes>
  <HiddenSlides>0</HiddenSlides>
  <MMClips>1</MMClips>
  <ScaleCrop>false</ScaleCrop>
  <HeadingPairs>
    <vt:vector size="6" baseType="variant">
      <vt:variant>
        <vt:lpstr>Fonts Used</vt:lpstr>
      </vt:variant>
      <vt:variant>
        <vt:i4>11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18</vt:i4>
      </vt:variant>
    </vt:vector>
  </HeadingPairs>
  <TitlesOfParts>
    <vt:vector size="33" baseType="lpstr">
      <vt:lpstr>.VnTime</vt:lpstr>
      <vt:lpstr>黑体</vt:lpstr>
      <vt:lpstr>SimSun</vt:lpstr>
      <vt:lpstr>VNI-Times</vt:lpstr>
      <vt:lpstr>Arial</vt:lpstr>
      <vt:lpstr>Calibri</vt:lpstr>
      <vt:lpstr>Calibri Light</vt:lpstr>
      <vt:lpstr>Cambria</vt:lpstr>
      <vt:lpstr>Tahoma</vt:lpstr>
      <vt:lpstr>Times New Roman</vt:lpstr>
      <vt:lpstr>Verdana</vt:lpstr>
      <vt:lpstr>Office Theme</vt:lpstr>
      <vt:lpstr>Mountain Top</vt:lpstr>
      <vt:lpstr>1_Office Theme</vt:lpstr>
      <vt:lpstr>1_Mountain Top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OS</dc:creator>
  <cp:lastModifiedBy>DELL</cp:lastModifiedBy>
  <cp:revision>84</cp:revision>
  <dcterms:created xsi:type="dcterms:W3CDTF">2022-07-30T05:32:27Z</dcterms:created>
  <dcterms:modified xsi:type="dcterms:W3CDTF">2023-02-19T10:10:55Z</dcterms:modified>
</cp:coreProperties>
</file>