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1"/>
  </p:notesMasterIdLst>
  <p:sldIdLst>
    <p:sldId id="387" r:id="rId2"/>
    <p:sldId id="388" r:id="rId3"/>
    <p:sldId id="271" r:id="rId4"/>
    <p:sldId id="279" r:id="rId5"/>
    <p:sldId id="390" r:id="rId6"/>
    <p:sldId id="391" r:id="rId7"/>
    <p:sldId id="392" r:id="rId8"/>
    <p:sldId id="305" r:id="rId9"/>
    <p:sldId id="256" r:id="rId10"/>
    <p:sldId id="312" r:id="rId11"/>
    <p:sldId id="313" r:id="rId12"/>
    <p:sldId id="314" r:id="rId13"/>
    <p:sldId id="315" r:id="rId14"/>
    <p:sldId id="399" r:id="rId15"/>
    <p:sldId id="306" r:id="rId16"/>
    <p:sldId id="318" r:id="rId17"/>
    <p:sldId id="331" r:id="rId18"/>
    <p:sldId id="393" r:id="rId19"/>
    <p:sldId id="394" r:id="rId20"/>
    <p:sldId id="395" r:id="rId21"/>
    <p:sldId id="335" r:id="rId22"/>
    <p:sldId id="396" r:id="rId23"/>
    <p:sldId id="375" r:id="rId24"/>
    <p:sldId id="377" r:id="rId25"/>
    <p:sldId id="259" r:id="rId26"/>
    <p:sldId id="260" r:id="rId27"/>
    <p:sldId id="327" r:id="rId28"/>
    <p:sldId id="378" r:id="rId29"/>
    <p:sldId id="398" r:id="rId30"/>
    <p:sldId id="397" r:id="rId31"/>
    <p:sldId id="404" r:id="rId32"/>
    <p:sldId id="328" r:id="rId33"/>
    <p:sldId id="380" r:id="rId34"/>
    <p:sldId id="381" r:id="rId35"/>
    <p:sldId id="400" r:id="rId36"/>
    <p:sldId id="407" r:id="rId37"/>
    <p:sldId id="402" r:id="rId38"/>
    <p:sldId id="403" r:id="rId39"/>
    <p:sldId id="307" r:id="rId40"/>
    <p:sldId id="316" r:id="rId41"/>
    <p:sldId id="303" r:id="rId42"/>
    <p:sldId id="337" r:id="rId43"/>
    <p:sldId id="405" r:id="rId44"/>
    <p:sldId id="368" r:id="rId45"/>
    <p:sldId id="362" r:id="rId46"/>
    <p:sldId id="373" r:id="rId47"/>
    <p:sldId id="372" r:id="rId48"/>
    <p:sldId id="369" r:id="rId49"/>
    <p:sldId id="374" r:id="rId50"/>
    <p:sldId id="296" r:id="rId51"/>
    <p:sldId id="323" r:id="rId52"/>
    <p:sldId id="321" r:id="rId53"/>
    <p:sldId id="322" r:id="rId54"/>
    <p:sldId id="300" r:id="rId55"/>
    <p:sldId id="325" r:id="rId56"/>
    <p:sldId id="257" r:id="rId57"/>
    <p:sldId id="311" r:id="rId58"/>
    <p:sldId id="389" r:id="rId59"/>
    <p:sldId id="406" r:id="rId60"/>
  </p:sldIdLst>
  <p:sldSz cx="12192000" cy="6858000"/>
  <p:notesSz cx="6858000" cy="9144000"/>
  <p:embeddedFontLst>
    <p:embeddedFont>
      <p:font typeface="#9Slide05 Ciaobella" panose="020B0604020202020204" charset="0"/>
      <p:regular r:id="rId62"/>
    </p:embeddedFont>
    <p:embeddedFont>
      <p:font typeface="#9Slide03 Arima Madurai" panose="020B0604020202020204" charset="0"/>
      <p:regular r:id="rId63"/>
    </p:embeddedFont>
    <p:embeddedFont>
      <p:font typeface="#9Slide05 FS Blonde Script" panose="020B0604020202020204" charset="0"/>
      <p:italic r:id="rId64"/>
    </p:embeddedFont>
    <p:embeddedFont>
      <p:font typeface="Calibri" panose="020F0502020204030204" pitchFamily="34" charset="0"/>
      <p:regular r:id="rId65"/>
      <p:bold r:id="rId66"/>
      <p:italic r:id="rId67"/>
      <p:boldItalic r:id="rId68"/>
    </p:embeddedFont>
    <p:embeddedFont>
      <p:font typeface="#9Slide03 Inconsolata Bold" panose="020B0604020202020204" charset="0"/>
      <p:bold r:id="rId69"/>
    </p:embeddedFont>
    <p:embeddedFont>
      <p:font typeface="Tahoma" panose="020B0604030504040204" pitchFamily="34" charset="0"/>
      <p:regular r:id="rId70"/>
      <p:bold r:id="rId71"/>
    </p:embeddedFont>
    <p:embeddedFont>
      <p:font typeface="Helvetica" panose="020B0604020202020204" pitchFamily="34" charset="0"/>
      <p:regular r:id="rId72"/>
      <p:bold r:id="rId73"/>
      <p:italic r:id="rId74"/>
      <p:boldItalic r:id="rId75"/>
    </p:embeddedFont>
    <p:embeddedFont>
      <p:font typeface="맑은 고딕" panose="020B0503020000020004" pitchFamily="34" charset="-127"/>
      <p:regular r:id="rId76"/>
      <p:bold r:id="rId77"/>
    </p:embeddedFont>
    <p:embeddedFont>
      <p:font typeface="#9Slide05 SVNHollycakes" panose="020B0604020202020204" charset="0"/>
      <p:regular r:id="rId78"/>
    </p:embeddedFont>
    <p:embeddedFont>
      <p:font typeface="VNI-Times" pitchFamily="2" charset="0"/>
      <p:regular r:id="rId79"/>
      <p:bold r:id="rId80"/>
      <p:italic r:id="rId81"/>
      <p:boldItalic r:id="rId82"/>
    </p:embeddedFont>
    <p:embeddedFont>
      <p:font typeface=".VnTimeH" panose="020B7200000000000000" pitchFamily="34" charset="0"/>
      <p:regular r:id="rId83"/>
      <p:bold r:id="rId84"/>
      <p:italic r:id="rId85"/>
      <p:boldItalic r:id="rId86"/>
    </p:embeddedFont>
    <p:embeddedFont>
      <p:font typeface="宋体" panose="02010600030101010101" pitchFamily="2" charset="-122"/>
      <p:regular r:id="rId87"/>
    </p:embeddedFont>
    <p:embeddedFont>
      <p:font typeface="#9Slide03 Arima Madurai Black" panose="020B0604020202020204" charset="0"/>
      <p:bold r:id="rId88"/>
    </p:embeddedFont>
    <p:embeddedFont>
      <p:font typeface="#9Slide03 Aturdida" panose="020B0604020202020204" charset="0"/>
      <p:regular r:id="rId89"/>
    </p:embeddedFont>
    <p:embeddedFont>
      <p:font typeface="#9Slide05 SVNQuarzo" panose="04000000000000000000" charset="0"/>
      <p:regular r:id="rId90"/>
    </p:embeddedFont>
    <p:embeddedFont>
      <p:font typeface=".VnTime" panose="020B7200000000000000" pitchFamily="34" charset="0"/>
      <p:regular r:id="rId91"/>
      <p:bold r:id="rId92"/>
      <p:italic r:id="rId93"/>
      <p:boldItalic r:id="rId94"/>
    </p:embeddedFont>
    <p:embeddedFont>
      <p:font typeface="微软雅黑 Light" panose="020B0604020202020204" charset="-122"/>
      <p:regular r:id="rId9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C265"/>
    <a:srgbClr val="441D61"/>
    <a:srgbClr val="C3EED3"/>
    <a:srgbClr val="EDB7AB"/>
    <a:srgbClr val="93BC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74" d="100"/>
          <a:sy n="74" d="100"/>
        </p:scale>
        <p:origin x="-55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2.fntdata"/><Relationship Id="rId68" Type="http://schemas.openxmlformats.org/officeDocument/2006/relationships/font" Target="fonts/font7.fntdata"/><Relationship Id="rId76" Type="http://schemas.openxmlformats.org/officeDocument/2006/relationships/font" Target="fonts/font15.fntdata"/><Relationship Id="rId84" Type="http://schemas.openxmlformats.org/officeDocument/2006/relationships/font" Target="fonts/font23.fntdata"/><Relationship Id="rId89" Type="http://schemas.openxmlformats.org/officeDocument/2006/relationships/font" Target="fonts/font28.fntdata"/><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10.fntdata"/><Relationship Id="rId92" Type="http://schemas.openxmlformats.org/officeDocument/2006/relationships/font" Target="fonts/font3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5.fntdata"/><Relationship Id="rId74" Type="http://schemas.openxmlformats.org/officeDocument/2006/relationships/font" Target="fonts/font13.fntdata"/><Relationship Id="rId79" Type="http://schemas.openxmlformats.org/officeDocument/2006/relationships/font" Target="fonts/font18.fntdata"/><Relationship Id="rId87" Type="http://schemas.openxmlformats.org/officeDocument/2006/relationships/font" Target="fonts/font26.fntdata"/><Relationship Id="rId5" Type="http://schemas.openxmlformats.org/officeDocument/2006/relationships/slide" Target="slides/slide4.xml"/><Relationship Id="rId61" Type="http://schemas.openxmlformats.org/officeDocument/2006/relationships/notesMaster" Target="notesMasters/notesMaster1.xml"/><Relationship Id="rId82" Type="http://schemas.openxmlformats.org/officeDocument/2006/relationships/font" Target="fonts/font21.fntdata"/><Relationship Id="rId90" Type="http://schemas.openxmlformats.org/officeDocument/2006/relationships/font" Target="fonts/font29.fntdata"/><Relationship Id="rId95" Type="http://schemas.openxmlformats.org/officeDocument/2006/relationships/font" Target="fonts/font3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3.fntdata"/><Relationship Id="rId69" Type="http://schemas.openxmlformats.org/officeDocument/2006/relationships/font" Target="fonts/font8.fntdata"/><Relationship Id="rId77"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1.fntdata"/><Relationship Id="rId80" Type="http://schemas.openxmlformats.org/officeDocument/2006/relationships/font" Target="fonts/font19.fntdata"/><Relationship Id="rId85" Type="http://schemas.openxmlformats.org/officeDocument/2006/relationships/font" Target="fonts/font24.fntdata"/><Relationship Id="rId93" Type="http://schemas.openxmlformats.org/officeDocument/2006/relationships/font" Target="fonts/font32.fntdata"/><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1.fntdata"/><Relationship Id="rId70" Type="http://schemas.openxmlformats.org/officeDocument/2006/relationships/font" Target="fonts/font9.fntdata"/><Relationship Id="rId75" Type="http://schemas.openxmlformats.org/officeDocument/2006/relationships/font" Target="fonts/font14.fntdata"/><Relationship Id="rId83" Type="http://schemas.openxmlformats.org/officeDocument/2006/relationships/font" Target="fonts/font22.fntdata"/><Relationship Id="rId88" Type="http://schemas.openxmlformats.org/officeDocument/2006/relationships/font" Target="fonts/font27.fntdata"/><Relationship Id="rId91" Type="http://schemas.openxmlformats.org/officeDocument/2006/relationships/font" Target="fonts/font30.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4.fntdata"/><Relationship Id="rId73" Type="http://schemas.openxmlformats.org/officeDocument/2006/relationships/font" Target="fonts/font12.fntdata"/><Relationship Id="rId78" Type="http://schemas.openxmlformats.org/officeDocument/2006/relationships/font" Target="fonts/font17.fntdata"/><Relationship Id="rId81" Type="http://schemas.openxmlformats.org/officeDocument/2006/relationships/font" Target="fonts/font20.fntdata"/><Relationship Id="rId86" Type="http://schemas.openxmlformats.org/officeDocument/2006/relationships/font" Target="fonts/font25.fntdata"/><Relationship Id="rId94" Type="http://schemas.openxmlformats.org/officeDocument/2006/relationships/font" Target="fonts/font33.fntdata"/><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B9D322-AFEF-4B62-B983-FB15632E6EAD}" type="doc">
      <dgm:prSet loTypeId="urn:microsoft.com/office/officeart/2005/8/layout/matrix3" loCatId="matrix" qsTypeId="urn:microsoft.com/office/officeart/2005/8/quickstyle/simple3" qsCatId="simple" csTypeId="urn:microsoft.com/office/officeart/2005/8/colors/colorful1" csCatId="colorful" phldr="1"/>
      <dgm:spPr/>
      <dgm:t>
        <a:bodyPr/>
        <a:lstStyle/>
        <a:p>
          <a:endParaRPr lang="en-US"/>
        </a:p>
      </dgm:t>
    </dgm:pt>
    <dgm:pt modelId="{87878803-FC5F-4F97-B7A1-720FB9CD7ACF}">
      <dgm:prSet phldrT="[Văn bản]"/>
      <dgm:spPr/>
      <dgm:t>
        <a:bodyPr/>
        <a:lstStyle/>
        <a:p>
          <a:r>
            <a:rPr lang="en-US" b="1" i="1" dirty="0" err="1">
              <a:latin typeface="Times New Roman" panose="02020603050405020304" pitchFamily="18" charset="0"/>
              <a:cs typeface="Times New Roman" panose="02020603050405020304" pitchFamily="18" charset="0"/>
            </a:rPr>
            <a:t>Hoàn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cảnh</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sáng</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tác</a:t>
          </a:r>
          <a:endParaRPr lang="en-US" b="1" i="1" dirty="0">
            <a:latin typeface="Times New Roman" panose="02020603050405020304" pitchFamily="18" charset="0"/>
            <a:cs typeface="Times New Roman" panose="02020603050405020304" pitchFamily="18" charset="0"/>
          </a:endParaRPr>
        </a:p>
      </dgm:t>
    </dgm:pt>
    <dgm:pt modelId="{45A7FE7E-C7FD-4145-8DAD-EF0F0A075E92}" type="parTrans" cxnId="{694141DF-B33F-4A33-8816-304290D58917}">
      <dgm:prSet/>
      <dgm:spPr/>
      <dgm:t>
        <a:bodyPr/>
        <a:lstStyle/>
        <a:p>
          <a:endParaRPr lang="en-US"/>
        </a:p>
      </dgm:t>
    </dgm:pt>
    <dgm:pt modelId="{AB02E016-2341-4646-B85F-1EC0AD62A884}" type="sibTrans" cxnId="{694141DF-B33F-4A33-8816-304290D58917}">
      <dgm:prSet/>
      <dgm:spPr/>
      <dgm:t>
        <a:bodyPr/>
        <a:lstStyle/>
        <a:p>
          <a:endParaRPr lang="en-US"/>
        </a:p>
      </dgm:t>
    </dgm:pt>
    <dgm:pt modelId="{4B827B5C-75E7-41D8-BA4E-EE1863FAD74D}">
      <dgm:prSet phldrT="[Văn bản]"/>
      <dgm:spPr/>
      <dgm:t>
        <a:bodyPr/>
        <a:lstStyle/>
        <a:p>
          <a:r>
            <a:rPr lang="en-US" b="1" i="1" dirty="0" err="1">
              <a:latin typeface="Times New Roman" panose="02020603050405020304" pitchFamily="18" charset="0"/>
              <a:cs typeface="Times New Roman" panose="02020603050405020304" pitchFamily="18" charset="0"/>
            </a:rPr>
            <a:t>Thể</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loại</a:t>
          </a:r>
          <a:endParaRPr lang="en-US" b="1" i="1" dirty="0">
            <a:latin typeface="Times New Roman" panose="02020603050405020304" pitchFamily="18" charset="0"/>
            <a:cs typeface="Times New Roman" panose="02020603050405020304" pitchFamily="18" charset="0"/>
          </a:endParaRPr>
        </a:p>
      </dgm:t>
    </dgm:pt>
    <dgm:pt modelId="{1E35A718-43A1-4213-9CE3-AC6F941CE682}" type="parTrans" cxnId="{10A812DC-C99F-4093-8A7D-F4167821CF5D}">
      <dgm:prSet/>
      <dgm:spPr/>
      <dgm:t>
        <a:bodyPr/>
        <a:lstStyle/>
        <a:p>
          <a:endParaRPr lang="en-US"/>
        </a:p>
      </dgm:t>
    </dgm:pt>
    <dgm:pt modelId="{1BC174AD-7685-4BB3-AC3C-A93AE5FD2A60}" type="sibTrans" cxnId="{10A812DC-C99F-4093-8A7D-F4167821CF5D}">
      <dgm:prSet/>
      <dgm:spPr/>
      <dgm:t>
        <a:bodyPr/>
        <a:lstStyle/>
        <a:p>
          <a:endParaRPr lang="en-US"/>
        </a:p>
      </dgm:t>
    </dgm:pt>
    <dgm:pt modelId="{0845126B-6BE6-4C9C-9A4C-C2C2F8659836}">
      <dgm:prSet phldrT="[Văn bản]"/>
      <dgm:spPr/>
      <dgm:t>
        <a:bodyPr/>
        <a:lstStyle/>
        <a:p>
          <a:r>
            <a:rPr lang="en-US" b="1" i="1" dirty="0" err="1">
              <a:latin typeface="Times New Roman" panose="02020603050405020304" pitchFamily="18" charset="0"/>
              <a:cs typeface="Times New Roman" panose="02020603050405020304" pitchFamily="18" charset="0"/>
            </a:rPr>
            <a:t>Chủ</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đề</a:t>
          </a:r>
          <a:endParaRPr lang="en-US" b="1" i="1" dirty="0">
            <a:latin typeface="Times New Roman" panose="02020603050405020304" pitchFamily="18" charset="0"/>
            <a:cs typeface="Times New Roman" panose="02020603050405020304" pitchFamily="18" charset="0"/>
          </a:endParaRPr>
        </a:p>
      </dgm:t>
    </dgm:pt>
    <dgm:pt modelId="{70EA48E0-2901-42DC-AE2C-67C5272B169B}" type="parTrans" cxnId="{3A64D3EE-A1B6-4A93-9B8E-080E52DED6FC}">
      <dgm:prSet/>
      <dgm:spPr/>
      <dgm:t>
        <a:bodyPr/>
        <a:lstStyle/>
        <a:p>
          <a:endParaRPr lang="en-US"/>
        </a:p>
      </dgm:t>
    </dgm:pt>
    <dgm:pt modelId="{F37923BC-2259-4243-B84F-D7533F146F86}" type="sibTrans" cxnId="{3A64D3EE-A1B6-4A93-9B8E-080E52DED6FC}">
      <dgm:prSet/>
      <dgm:spPr/>
      <dgm:t>
        <a:bodyPr/>
        <a:lstStyle/>
        <a:p>
          <a:endParaRPr lang="en-US"/>
        </a:p>
      </dgm:t>
    </dgm:pt>
    <dgm:pt modelId="{7AECC186-810A-4F61-A605-A0B1B22AD0B7}">
      <dgm:prSet phldrT="[Văn bản]"/>
      <dgm:spPr/>
      <dgm:t>
        <a:bodyPr/>
        <a:lstStyle/>
        <a:p>
          <a:r>
            <a:rPr lang="en-US" b="1" i="1" dirty="0" err="1">
              <a:latin typeface="Times New Roman" panose="02020603050405020304" pitchFamily="18" charset="0"/>
              <a:cs typeface="Times New Roman" panose="02020603050405020304" pitchFamily="18" charset="0"/>
            </a:rPr>
            <a:t>Bố</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cục</a:t>
          </a:r>
          <a:endParaRPr lang="en-US" b="1" i="1" dirty="0">
            <a:latin typeface="Times New Roman" panose="02020603050405020304" pitchFamily="18" charset="0"/>
            <a:cs typeface="Times New Roman" panose="02020603050405020304" pitchFamily="18" charset="0"/>
          </a:endParaRPr>
        </a:p>
      </dgm:t>
    </dgm:pt>
    <dgm:pt modelId="{44F5867D-62F6-4289-80E5-CD432EA047A0}" type="parTrans" cxnId="{FAF010DD-F025-40F1-B559-10A5A9B9C2EF}">
      <dgm:prSet/>
      <dgm:spPr/>
      <dgm:t>
        <a:bodyPr/>
        <a:lstStyle/>
        <a:p>
          <a:endParaRPr lang="en-US"/>
        </a:p>
      </dgm:t>
    </dgm:pt>
    <dgm:pt modelId="{21BEEF48-48E7-4E07-8BB6-27C21B347659}" type="sibTrans" cxnId="{FAF010DD-F025-40F1-B559-10A5A9B9C2EF}">
      <dgm:prSet/>
      <dgm:spPr/>
      <dgm:t>
        <a:bodyPr/>
        <a:lstStyle/>
        <a:p>
          <a:endParaRPr lang="en-US"/>
        </a:p>
      </dgm:t>
    </dgm:pt>
    <dgm:pt modelId="{2B7F447A-D3DB-4146-AAC8-16C097766508}" type="pres">
      <dgm:prSet presAssocID="{75B9D322-AFEF-4B62-B983-FB15632E6EAD}" presName="matrix" presStyleCnt="0">
        <dgm:presLayoutVars>
          <dgm:chMax val="1"/>
          <dgm:dir/>
          <dgm:resizeHandles val="exact"/>
        </dgm:presLayoutVars>
      </dgm:prSet>
      <dgm:spPr/>
      <dgm:t>
        <a:bodyPr/>
        <a:lstStyle/>
        <a:p>
          <a:endParaRPr lang="en-US"/>
        </a:p>
      </dgm:t>
    </dgm:pt>
    <dgm:pt modelId="{B58A7C23-40B9-4BCE-B298-B14E89274F7A}" type="pres">
      <dgm:prSet presAssocID="{75B9D322-AFEF-4B62-B983-FB15632E6EAD}" presName="diamond" presStyleLbl="bgShp" presStyleIdx="0" presStyleCnt="1"/>
      <dgm:spPr/>
    </dgm:pt>
    <dgm:pt modelId="{7FA026AB-A971-485B-98EC-64FF38ABCE19}" type="pres">
      <dgm:prSet presAssocID="{75B9D322-AFEF-4B62-B983-FB15632E6EAD}" presName="quad1" presStyleLbl="node1" presStyleIdx="0" presStyleCnt="4">
        <dgm:presLayoutVars>
          <dgm:chMax val="0"/>
          <dgm:chPref val="0"/>
          <dgm:bulletEnabled val="1"/>
        </dgm:presLayoutVars>
      </dgm:prSet>
      <dgm:spPr/>
      <dgm:t>
        <a:bodyPr/>
        <a:lstStyle/>
        <a:p>
          <a:endParaRPr lang="en-US"/>
        </a:p>
      </dgm:t>
    </dgm:pt>
    <dgm:pt modelId="{87049B8D-F408-45E2-BB47-49C694FF2222}" type="pres">
      <dgm:prSet presAssocID="{75B9D322-AFEF-4B62-B983-FB15632E6EAD}" presName="quad2" presStyleLbl="node1" presStyleIdx="1" presStyleCnt="4">
        <dgm:presLayoutVars>
          <dgm:chMax val="0"/>
          <dgm:chPref val="0"/>
          <dgm:bulletEnabled val="1"/>
        </dgm:presLayoutVars>
      </dgm:prSet>
      <dgm:spPr/>
      <dgm:t>
        <a:bodyPr/>
        <a:lstStyle/>
        <a:p>
          <a:endParaRPr lang="en-US"/>
        </a:p>
      </dgm:t>
    </dgm:pt>
    <dgm:pt modelId="{0116FBCB-01E5-4F83-9EAB-83B555E8AA33}" type="pres">
      <dgm:prSet presAssocID="{75B9D322-AFEF-4B62-B983-FB15632E6EAD}" presName="quad3" presStyleLbl="node1" presStyleIdx="2" presStyleCnt="4">
        <dgm:presLayoutVars>
          <dgm:chMax val="0"/>
          <dgm:chPref val="0"/>
          <dgm:bulletEnabled val="1"/>
        </dgm:presLayoutVars>
      </dgm:prSet>
      <dgm:spPr/>
      <dgm:t>
        <a:bodyPr/>
        <a:lstStyle/>
        <a:p>
          <a:endParaRPr lang="en-US"/>
        </a:p>
      </dgm:t>
    </dgm:pt>
    <dgm:pt modelId="{0FD954F0-07F6-44FD-9463-D14EF6B73FD5}" type="pres">
      <dgm:prSet presAssocID="{75B9D322-AFEF-4B62-B983-FB15632E6EAD}" presName="quad4" presStyleLbl="node1" presStyleIdx="3" presStyleCnt="4">
        <dgm:presLayoutVars>
          <dgm:chMax val="0"/>
          <dgm:chPref val="0"/>
          <dgm:bulletEnabled val="1"/>
        </dgm:presLayoutVars>
      </dgm:prSet>
      <dgm:spPr/>
      <dgm:t>
        <a:bodyPr/>
        <a:lstStyle/>
        <a:p>
          <a:endParaRPr lang="en-US"/>
        </a:p>
      </dgm:t>
    </dgm:pt>
  </dgm:ptLst>
  <dgm:cxnLst>
    <dgm:cxn modelId="{3A64D3EE-A1B6-4A93-9B8E-080E52DED6FC}" srcId="{75B9D322-AFEF-4B62-B983-FB15632E6EAD}" destId="{0845126B-6BE6-4C9C-9A4C-C2C2F8659836}" srcOrd="2" destOrd="0" parTransId="{70EA48E0-2901-42DC-AE2C-67C5272B169B}" sibTransId="{F37923BC-2259-4243-B84F-D7533F146F86}"/>
    <dgm:cxn modelId="{FAF010DD-F025-40F1-B559-10A5A9B9C2EF}" srcId="{75B9D322-AFEF-4B62-B983-FB15632E6EAD}" destId="{7AECC186-810A-4F61-A605-A0B1B22AD0B7}" srcOrd="3" destOrd="0" parTransId="{44F5867D-62F6-4289-80E5-CD432EA047A0}" sibTransId="{21BEEF48-48E7-4E07-8BB6-27C21B347659}"/>
    <dgm:cxn modelId="{FD0346D4-08E3-4DBD-AC34-8A83172669F1}" type="presOf" srcId="{75B9D322-AFEF-4B62-B983-FB15632E6EAD}" destId="{2B7F447A-D3DB-4146-AAC8-16C097766508}" srcOrd="0" destOrd="0" presId="urn:microsoft.com/office/officeart/2005/8/layout/matrix3"/>
    <dgm:cxn modelId="{10A812DC-C99F-4093-8A7D-F4167821CF5D}" srcId="{75B9D322-AFEF-4B62-B983-FB15632E6EAD}" destId="{4B827B5C-75E7-41D8-BA4E-EE1863FAD74D}" srcOrd="1" destOrd="0" parTransId="{1E35A718-43A1-4213-9CE3-AC6F941CE682}" sibTransId="{1BC174AD-7685-4BB3-AC3C-A93AE5FD2A60}"/>
    <dgm:cxn modelId="{F246C2DB-1A96-4BA3-9AD8-A05A20869198}" type="presOf" srcId="{4B827B5C-75E7-41D8-BA4E-EE1863FAD74D}" destId="{87049B8D-F408-45E2-BB47-49C694FF2222}" srcOrd="0" destOrd="0" presId="urn:microsoft.com/office/officeart/2005/8/layout/matrix3"/>
    <dgm:cxn modelId="{57216898-51AC-40B9-A766-1F8EB4E4A8B3}" type="presOf" srcId="{7AECC186-810A-4F61-A605-A0B1B22AD0B7}" destId="{0FD954F0-07F6-44FD-9463-D14EF6B73FD5}" srcOrd="0" destOrd="0" presId="urn:microsoft.com/office/officeart/2005/8/layout/matrix3"/>
    <dgm:cxn modelId="{0F456E72-924B-4F18-A4F7-22152F67E4C7}" type="presOf" srcId="{87878803-FC5F-4F97-B7A1-720FB9CD7ACF}" destId="{7FA026AB-A971-485B-98EC-64FF38ABCE19}" srcOrd="0" destOrd="0" presId="urn:microsoft.com/office/officeart/2005/8/layout/matrix3"/>
    <dgm:cxn modelId="{51D32BD9-64C3-4BD2-90C0-2542FC169756}" type="presOf" srcId="{0845126B-6BE6-4C9C-9A4C-C2C2F8659836}" destId="{0116FBCB-01E5-4F83-9EAB-83B555E8AA33}" srcOrd="0" destOrd="0" presId="urn:microsoft.com/office/officeart/2005/8/layout/matrix3"/>
    <dgm:cxn modelId="{694141DF-B33F-4A33-8816-304290D58917}" srcId="{75B9D322-AFEF-4B62-B983-FB15632E6EAD}" destId="{87878803-FC5F-4F97-B7A1-720FB9CD7ACF}" srcOrd="0" destOrd="0" parTransId="{45A7FE7E-C7FD-4145-8DAD-EF0F0A075E92}" sibTransId="{AB02E016-2341-4646-B85F-1EC0AD62A884}"/>
    <dgm:cxn modelId="{D04FB7F1-074A-417D-911D-59826809579C}" type="presParOf" srcId="{2B7F447A-D3DB-4146-AAC8-16C097766508}" destId="{B58A7C23-40B9-4BCE-B298-B14E89274F7A}" srcOrd="0" destOrd="0" presId="urn:microsoft.com/office/officeart/2005/8/layout/matrix3"/>
    <dgm:cxn modelId="{1E65D002-9250-4167-A178-86961644972E}" type="presParOf" srcId="{2B7F447A-D3DB-4146-AAC8-16C097766508}" destId="{7FA026AB-A971-485B-98EC-64FF38ABCE19}" srcOrd="1" destOrd="0" presId="urn:microsoft.com/office/officeart/2005/8/layout/matrix3"/>
    <dgm:cxn modelId="{45599FB1-1B09-4635-8F15-9D60002AC8B0}" type="presParOf" srcId="{2B7F447A-D3DB-4146-AAC8-16C097766508}" destId="{87049B8D-F408-45E2-BB47-49C694FF2222}" srcOrd="2" destOrd="0" presId="urn:microsoft.com/office/officeart/2005/8/layout/matrix3"/>
    <dgm:cxn modelId="{68673B62-8949-471A-8A25-BE42EA5AD02D}" type="presParOf" srcId="{2B7F447A-D3DB-4146-AAC8-16C097766508}" destId="{0116FBCB-01E5-4F83-9EAB-83B555E8AA33}" srcOrd="3" destOrd="0" presId="urn:microsoft.com/office/officeart/2005/8/layout/matrix3"/>
    <dgm:cxn modelId="{B2527BEB-A094-4AA3-BB4C-A60626ACDF41}" type="presParOf" srcId="{2B7F447A-D3DB-4146-AAC8-16C097766508}" destId="{0FD954F0-07F6-44FD-9463-D14EF6B73FD5}" srcOrd="4" destOrd="0" presId="urn:microsoft.com/office/officeart/2005/8/layout/matrix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A7C23-40B9-4BCE-B298-B14E89274F7A}">
      <dsp:nvSpPr>
        <dsp:cNvPr id="0" name=""/>
        <dsp:cNvSpPr/>
      </dsp:nvSpPr>
      <dsp:spPr>
        <a:xfrm>
          <a:off x="331782" y="0"/>
          <a:ext cx="3658957" cy="3658957"/>
        </a:xfrm>
        <a:prstGeom prst="diamond">
          <a:avLst/>
        </a:prstGeom>
        <a:solidFill>
          <a:schemeClr val="accent2">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7FA026AB-A971-485B-98EC-64FF38ABCE19}">
      <dsp:nvSpPr>
        <dsp:cNvPr id="0" name=""/>
        <dsp:cNvSpPr/>
      </dsp:nvSpPr>
      <dsp:spPr>
        <a:xfrm>
          <a:off x="679383" y="347600"/>
          <a:ext cx="1426993" cy="1426993"/>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i="1" kern="1200" dirty="0" err="1">
              <a:latin typeface="Times New Roman" panose="02020603050405020304" pitchFamily="18" charset="0"/>
              <a:cs typeface="Times New Roman" panose="02020603050405020304" pitchFamily="18" charset="0"/>
            </a:rPr>
            <a:t>Hoàn</a:t>
          </a:r>
          <a:r>
            <a:rPr lang="en-US" sz="2500" b="1" i="1" kern="1200" dirty="0">
              <a:latin typeface="Times New Roman" panose="02020603050405020304" pitchFamily="18" charset="0"/>
              <a:cs typeface="Times New Roman" panose="02020603050405020304" pitchFamily="18" charset="0"/>
            </a:rPr>
            <a:t> </a:t>
          </a:r>
          <a:r>
            <a:rPr lang="en-US" sz="2500" b="1" i="1" kern="1200" dirty="0" err="1">
              <a:latin typeface="Times New Roman" panose="02020603050405020304" pitchFamily="18" charset="0"/>
              <a:cs typeface="Times New Roman" panose="02020603050405020304" pitchFamily="18" charset="0"/>
            </a:rPr>
            <a:t>cảnh</a:t>
          </a:r>
          <a:r>
            <a:rPr lang="en-US" sz="2500" b="1" i="1" kern="1200" dirty="0">
              <a:latin typeface="Times New Roman" panose="02020603050405020304" pitchFamily="18" charset="0"/>
              <a:cs typeface="Times New Roman" panose="02020603050405020304" pitchFamily="18" charset="0"/>
            </a:rPr>
            <a:t> </a:t>
          </a:r>
          <a:r>
            <a:rPr lang="en-US" sz="2500" b="1" i="1" kern="1200" dirty="0" err="1">
              <a:latin typeface="Times New Roman" panose="02020603050405020304" pitchFamily="18" charset="0"/>
              <a:cs typeface="Times New Roman" panose="02020603050405020304" pitchFamily="18" charset="0"/>
            </a:rPr>
            <a:t>sáng</a:t>
          </a:r>
          <a:r>
            <a:rPr lang="en-US" sz="2500" b="1" i="1" kern="1200" dirty="0">
              <a:latin typeface="Times New Roman" panose="02020603050405020304" pitchFamily="18" charset="0"/>
              <a:cs typeface="Times New Roman" panose="02020603050405020304" pitchFamily="18" charset="0"/>
            </a:rPr>
            <a:t> </a:t>
          </a:r>
          <a:r>
            <a:rPr lang="en-US" sz="2500" b="1" i="1" kern="1200" dirty="0" err="1">
              <a:latin typeface="Times New Roman" panose="02020603050405020304" pitchFamily="18" charset="0"/>
              <a:cs typeface="Times New Roman" panose="02020603050405020304" pitchFamily="18" charset="0"/>
            </a:rPr>
            <a:t>tác</a:t>
          </a:r>
          <a:endParaRPr lang="en-US" sz="2500" b="1" i="1" kern="1200" dirty="0">
            <a:latin typeface="Times New Roman" panose="02020603050405020304" pitchFamily="18" charset="0"/>
            <a:cs typeface="Times New Roman" panose="02020603050405020304" pitchFamily="18" charset="0"/>
          </a:endParaRPr>
        </a:p>
      </dsp:txBody>
      <dsp:txXfrm>
        <a:off x="749043" y="417260"/>
        <a:ext cx="1287673" cy="1287673"/>
      </dsp:txXfrm>
    </dsp:sp>
    <dsp:sp modelId="{87049B8D-F408-45E2-BB47-49C694FF2222}">
      <dsp:nvSpPr>
        <dsp:cNvPr id="0" name=""/>
        <dsp:cNvSpPr/>
      </dsp:nvSpPr>
      <dsp:spPr>
        <a:xfrm>
          <a:off x="2216145" y="347600"/>
          <a:ext cx="1426993" cy="1426993"/>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i="1" kern="1200" dirty="0" err="1">
              <a:latin typeface="Times New Roman" panose="02020603050405020304" pitchFamily="18" charset="0"/>
              <a:cs typeface="Times New Roman" panose="02020603050405020304" pitchFamily="18" charset="0"/>
            </a:rPr>
            <a:t>Thể</a:t>
          </a:r>
          <a:r>
            <a:rPr lang="en-US" sz="2500" b="1" i="1" kern="1200" dirty="0">
              <a:latin typeface="Times New Roman" panose="02020603050405020304" pitchFamily="18" charset="0"/>
              <a:cs typeface="Times New Roman" panose="02020603050405020304" pitchFamily="18" charset="0"/>
            </a:rPr>
            <a:t> </a:t>
          </a:r>
          <a:r>
            <a:rPr lang="en-US" sz="2500" b="1" i="1" kern="1200" dirty="0" err="1">
              <a:latin typeface="Times New Roman" panose="02020603050405020304" pitchFamily="18" charset="0"/>
              <a:cs typeface="Times New Roman" panose="02020603050405020304" pitchFamily="18" charset="0"/>
            </a:rPr>
            <a:t>loại</a:t>
          </a:r>
          <a:endParaRPr lang="en-US" sz="2500" b="1" i="1" kern="1200" dirty="0">
            <a:latin typeface="Times New Roman" panose="02020603050405020304" pitchFamily="18" charset="0"/>
            <a:cs typeface="Times New Roman" panose="02020603050405020304" pitchFamily="18" charset="0"/>
          </a:endParaRPr>
        </a:p>
      </dsp:txBody>
      <dsp:txXfrm>
        <a:off x="2285805" y="417260"/>
        <a:ext cx="1287673" cy="1287673"/>
      </dsp:txXfrm>
    </dsp:sp>
    <dsp:sp modelId="{0116FBCB-01E5-4F83-9EAB-83B555E8AA33}">
      <dsp:nvSpPr>
        <dsp:cNvPr id="0" name=""/>
        <dsp:cNvSpPr/>
      </dsp:nvSpPr>
      <dsp:spPr>
        <a:xfrm>
          <a:off x="679383" y="1884362"/>
          <a:ext cx="1426993" cy="1426993"/>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i="1" kern="1200" dirty="0" err="1">
              <a:latin typeface="Times New Roman" panose="02020603050405020304" pitchFamily="18" charset="0"/>
              <a:cs typeface="Times New Roman" panose="02020603050405020304" pitchFamily="18" charset="0"/>
            </a:rPr>
            <a:t>Chủ</a:t>
          </a:r>
          <a:r>
            <a:rPr lang="en-US" sz="2500" b="1" i="1" kern="1200" dirty="0">
              <a:latin typeface="Times New Roman" panose="02020603050405020304" pitchFamily="18" charset="0"/>
              <a:cs typeface="Times New Roman" panose="02020603050405020304" pitchFamily="18" charset="0"/>
            </a:rPr>
            <a:t> </a:t>
          </a:r>
          <a:r>
            <a:rPr lang="en-US" sz="2500" b="1" i="1" kern="1200" dirty="0" err="1">
              <a:latin typeface="Times New Roman" panose="02020603050405020304" pitchFamily="18" charset="0"/>
              <a:cs typeface="Times New Roman" panose="02020603050405020304" pitchFamily="18" charset="0"/>
            </a:rPr>
            <a:t>đề</a:t>
          </a:r>
          <a:endParaRPr lang="en-US" sz="2500" b="1" i="1" kern="1200" dirty="0">
            <a:latin typeface="Times New Roman" panose="02020603050405020304" pitchFamily="18" charset="0"/>
            <a:cs typeface="Times New Roman" panose="02020603050405020304" pitchFamily="18" charset="0"/>
          </a:endParaRPr>
        </a:p>
      </dsp:txBody>
      <dsp:txXfrm>
        <a:off x="749043" y="1954022"/>
        <a:ext cx="1287673" cy="1287673"/>
      </dsp:txXfrm>
    </dsp:sp>
    <dsp:sp modelId="{0FD954F0-07F6-44FD-9463-D14EF6B73FD5}">
      <dsp:nvSpPr>
        <dsp:cNvPr id="0" name=""/>
        <dsp:cNvSpPr/>
      </dsp:nvSpPr>
      <dsp:spPr>
        <a:xfrm>
          <a:off x="2216145" y="1884362"/>
          <a:ext cx="1426993" cy="1426993"/>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i="1" kern="1200" dirty="0" err="1">
              <a:latin typeface="Times New Roman" panose="02020603050405020304" pitchFamily="18" charset="0"/>
              <a:cs typeface="Times New Roman" panose="02020603050405020304" pitchFamily="18" charset="0"/>
            </a:rPr>
            <a:t>Bố</a:t>
          </a:r>
          <a:r>
            <a:rPr lang="en-US" sz="2500" b="1" i="1" kern="1200" dirty="0">
              <a:latin typeface="Times New Roman" panose="02020603050405020304" pitchFamily="18" charset="0"/>
              <a:cs typeface="Times New Roman" panose="02020603050405020304" pitchFamily="18" charset="0"/>
            </a:rPr>
            <a:t> </a:t>
          </a:r>
          <a:r>
            <a:rPr lang="en-US" sz="2500" b="1" i="1" kern="1200" dirty="0" err="1">
              <a:latin typeface="Times New Roman" panose="02020603050405020304" pitchFamily="18" charset="0"/>
              <a:cs typeface="Times New Roman" panose="02020603050405020304" pitchFamily="18" charset="0"/>
            </a:rPr>
            <a:t>cục</a:t>
          </a:r>
          <a:endParaRPr lang="en-US" sz="2500" b="1" i="1" kern="1200" dirty="0">
            <a:latin typeface="Times New Roman" panose="02020603050405020304" pitchFamily="18" charset="0"/>
            <a:cs typeface="Times New Roman" panose="02020603050405020304" pitchFamily="18" charset="0"/>
          </a:endParaRPr>
        </a:p>
      </dsp:txBody>
      <dsp:txXfrm>
        <a:off x="2285805" y="1954022"/>
        <a:ext cx="1287673" cy="1287673"/>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095EC3-1D35-41B7-A469-8312B7F7AB84}" type="datetimeFigureOut">
              <a:rPr lang="en-US" smtClean="0"/>
              <a:t>4/13/2023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EECB99-4981-4C47-8D6F-40ABC41C88A3}" type="slidenum">
              <a:rPr lang="en-US" smtClean="0"/>
              <a:t>‹#›</a:t>
            </a:fld>
            <a:endParaRPr lang="en-US"/>
          </a:p>
        </p:txBody>
      </p:sp>
    </p:spTree>
    <p:extLst>
      <p:ext uri="{BB962C8B-B14F-4D97-AF65-F5344CB8AC3E}">
        <p14:creationId xmlns:p14="http://schemas.microsoft.com/office/powerpoint/2010/main" val="3384312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9E716D8-1841-40A0-A764-D670080DA360}"/>
              </a:ext>
            </a:extLst>
          </p:cNvPr>
          <p:cNvSpPr>
            <a:spLocks noGrp="1" noChangeArrowheads="1"/>
          </p:cNvSpPr>
          <p:nvPr>
            <p:ph type="sldNum" sz="quarter" idx="5"/>
          </p:nvPr>
        </p:nvSpPr>
        <p:spPr>
          <a:ln/>
        </p:spPr>
        <p:txBody>
          <a:bodyPr/>
          <a:lstStyle/>
          <a:p>
            <a:fld id="{4A9A86AE-41FA-4631-9518-9E8F895465DD}" type="slidenum">
              <a:rPr lang="en-US" altLang="en-US"/>
              <a:pPr/>
              <a:t>3</a:t>
            </a:fld>
            <a:endParaRPr lang="en-US" altLang="en-US"/>
          </a:p>
        </p:txBody>
      </p:sp>
      <p:sp>
        <p:nvSpPr>
          <p:cNvPr id="30722" name="Slide Image Placeholder 1">
            <a:extLst>
              <a:ext uri="{FF2B5EF4-FFF2-40B4-BE49-F238E27FC236}">
                <a16:creationId xmlns:a16="http://schemas.microsoft.com/office/drawing/2014/main" xmlns="" id="{8CC4C908-E6BB-4106-BBB1-BBFA69211BBA}"/>
              </a:ext>
            </a:extLst>
          </p:cNvPr>
          <p:cNvSpPr>
            <a:spLocks noGrp="1" noRot="1" noChangeAspect="1" noTextEdit="1"/>
          </p:cNvSpPr>
          <p:nvPr>
            <p:ph type="sldImg"/>
          </p:nvPr>
        </p:nvSpPr>
        <p:spPr>
          <a:xfrm>
            <a:off x="381000" y="685800"/>
            <a:ext cx="6096000" cy="3429000"/>
          </a:xfrm>
          <a:ln/>
        </p:spPr>
      </p:sp>
      <p:sp>
        <p:nvSpPr>
          <p:cNvPr id="30723" name="Notes Placeholder 2">
            <a:extLst>
              <a:ext uri="{FF2B5EF4-FFF2-40B4-BE49-F238E27FC236}">
                <a16:creationId xmlns:a16="http://schemas.microsoft.com/office/drawing/2014/main" xmlns="" id="{D1737A59-501F-422A-B16D-25E85E25036C}"/>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a:spcBef>
                <a:spcPct val="0"/>
              </a:spcBef>
            </a:pPr>
            <a:endParaRPr lang="en-US" altLang="en-US" dirty="0"/>
          </a:p>
        </p:txBody>
      </p:sp>
      <p:sp>
        <p:nvSpPr>
          <p:cNvPr id="30724" name="Slide Number Placeholder 3">
            <a:extLst>
              <a:ext uri="{FF2B5EF4-FFF2-40B4-BE49-F238E27FC236}">
                <a16:creationId xmlns:a16="http://schemas.microsoft.com/office/drawing/2014/main" xmlns="" id="{72E02789-3718-4417-AD90-40519202B5B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C90FDF98-29F0-4B61-AAA9-B9467A997912}" type="slidenum">
              <a:rPr lang="en-US" altLang="en-US" sz="1200" b="1"/>
              <a:pPr algn="r"/>
              <a:t>3</a:t>
            </a:fld>
            <a:endParaRPr lang="en-US" altLang="en-US" sz="1200" b="1"/>
          </a:p>
        </p:txBody>
      </p:sp>
    </p:spTree>
    <p:extLst>
      <p:ext uri="{BB962C8B-B14F-4D97-AF65-F5344CB8AC3E}">
        <p14:creationId xmlns:p14="http://schemas.microsoft.com/office/powerpoint/2010/main" val="2866842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16</a:t>
            </a:fld>
            <a:endParaRPr lang="en-US"/>
          </a:p>
        </p:txBody>
      </p:sp>
    </p:spTree>
    <p:extLst>
      <p:ext uri="{BB962C8B-B14F-4D97-AF65-F5344CB8AC3E}">
        <p14:creationId xmlns:p14="http://schemas.microsoft.com/office/powerpoint/2010/main" val="4038662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17</a:t>
            </a:fld>
            <a:endParaRPr lang="en-US"/>
          </a:p>
        </p:txBody>
      </p:sp>
    </p:spTree>
    <p:extLst>
      <p:ext uri="{BB962C8B-B14F-4D97-AF65-F5344CB8AC3E}">
        <p14:creationId xmlns:p14="http://schemas.microsoft.com/office/powerpoint/2010/main" val="1790502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21</a:t>
            </a:fld>
            <a:endParaRPr lang="en-US"/>
          </a:p>
        </p:txBody>
      </p:sp>
    </p:spTree>
    <p:extLst>
      <p:ext uri="{BB962C8B-B14F-4D97-AF65-F5344CB8AC3E}">
        <p14:creationId xmlns:p14="http://schemas.microsoft.com/office/powerpoint/2010/main" val="90338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23</a:t>
            </a:fld>
            <a:endParaRPr lang="en-US"/>
          </a:p>
        </p:txBody>
      </p:sp>
    </p:spTree>
    <p:extLst>
      <p:ext uri="{BB962C8B-B14F-4D97-AF65-F5344CB8AC3E}">
        <p14:creationId xmlns:p14="http://schemas.microsoft.com/office/powerpoint/2010/main" val="1770774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24</a:t>
            </a:fld>
            <a:endParaRPr lang="en-US"/>
          </a:p>
        </p:txBody>
      </p:sp>
    </p:spTree>
    <p:extLst>
      <p:ext uri="{BB962C8B-B14F-4D97-AF65-F5344CB8AC3E}">
        <p14:creationId xmlns:p14="http://schemas.microsoft.com/office/powerpoint/2010/main" val="2227230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25</a:t>
            </a:fld>
            <a:endParaRPr lang="en-US"/>
          </a:p>
        </p:txBody>
      </p:sp>
    </p:spTree>
    <p:extLst>
      <p:ext uri="{BB962C8B-B14F-4D97-AF65-F5344CB8AC3E}">
        <p14:creationId xmlns:p14="http://schemas.microsoft.com/office/powerpoint/2010/main" val="1882736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26</a:t>
            </a:fld>
            <a:endParaRPr lang="en-US"/>
          </a:p>
        </p:txBody>
      </p:sp>
    </p:spTree>
    <p:extLst>
      <p:ext uri="{BB962C8B-B14F-4D97-AF65-F5344CB8AC3E}">
        <p14:creationId xmlns:p14="http://schemas.microsoft.com/office/powerpoint/2010/main" val="1056903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27</a:t>
            </a:fld>
            <a:endParaRPr lang="en-US"/>
          </a:p>
        </p:txBody>
      </p:sp>
    </p:spTree>
    <p:extLst>
      <p:ext uri="{BB962C8B-B14F-4D97-AF65-F5344CB8AC3E}">
        <p14:creationId xmlns:p14="http://schemas.microsoft.com/office/powerpoint/2010/main" val="28897873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28</a:t>
            </a:fld>
            <a:endParaRPr lang="en-US"/>
          </a:p>
        </p:txBody>
      </p:sp>
    </p:spTree>
    <p:extLst>
      <p:ext uri="{BB962C8B-B14F-4D97-AF65-F5344CB8AC3E}">
        <p14:creationId xmlns:p14="http://schemas.microsoft.com/office/powerpoint/2010/main" val="13124965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dirty="0"/>
              <a:t>29</a:t>
            </a:fld>
            <a:endParaRPr lang="en-US" altLang="en-US" dirty="0"/>
          </a:p>
        </p:txBody>
      </p:sp>
      <p:sp>
        <p:nvSpPr>
          <p:cNvPr id="8195" name="Slide Image Placeholder 1"/>
          <p:cNvSpPr>
            <a:spLocks noGrp="1" noRot="1" noChangeAspect="1" noTextEdit="1"/>
          </p:cNvSpPr>
          <p:nvPr>
            <p:ph type="sldImg"/>
          </p:nvPr>
        </p:nvSpPr>
        <p:spPr/>
      </p:sp>
      <p:sp>
        <p:nvSpPr>
          <p:cNvPr id="8196" name="Notes Placeholder 2"/>
          <p:cNvSpPr>
            <a:spLocks noGrp="1"/>
          </p:cNvSpPr>
          <p:nvPr>
            <p:ph type="body" idx="1"/>
          </p:nvPr>
        </p:nvSpPr>
        <p:spPr/>
        <p:txBody>
          <a:bodyPr wrap="square" lIns="91440" tIns="45720" rIns="91440" bIns="45720" anchor="t"/>
          <a:lstStyle/>
          <a:p>
            <a:pPr marL="0" marR="0" lvl="0" indent="0" algn="l" defTabSz="914400" rtl="0" eaLnBrk="1" fontAlgn="auto" latinLnBrk="0" hangingPunct="1">
              <a:lnSpc>
                <a:spcPct val="100000"/>
              </a:lnSpc>
              <a:spcBef>
                <a:spcPct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lvl="0" eaLnBrk="1" hangingPunct="1">
              <a:spcBef>
                <a:spcPct val="0"/>
              </a:spcBef>
            </a:pPr>
            <a:endParaRPr lang="en-US" altLang="en-US" dirty="0"/>
          </a:p>
        </p:txBody>
      </p:sp>
      <p:sp>
        <p:nvSpPr>
          <p:cNvPr id="8197" name="Slide Number Placeholder 3"/>
          <p:cNvSpPr txBox="1">
            <a:spLocks noGrp="1"/>
          </p:cNvSpP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b="1" dirty="0"/>
              <a:t>29</a:t>
            </a:fld>
            <a:endParaRPr lang="en-US" altLang="en-US" b="1" dirty="0"/>
          </a:p>
        </p:txBody>
      </p:sp>
    </p:spTree>
    <p:extLst>
      <p:ext uri="{BB962C8B-B14F-4D97-AF65-F5344CB8AC3E}">
        <p14:creationId xmlns:p14="http://schemas.microsoft.com/office/powerpoint/2010/main" val="2371014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a:t>
            </a:fld>
            <a:endParaRPr lang="en-US"/>
          </a:p>
        </p:txBody>
      </p:sp>
    </p:spTree>
    <p:extLst>
      <p:ext uri="{BB962C8B-B14F-4D97-AF65-F5344CB8AC3E}">
        <p14:creationId xmlns:p14="http://schemas.microsoft.com/office/powerpoint/2010/main" val="42841302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dirty="0"/>
              <a:t>30</a:t>
            </a:fld>
            <a:endParaRPr lang="en-US" altLang="en-US" dirty="0"/>
          </a:p>
        </p:txBody>
      </p:sp>
      <p:sp>
        <p:nvSpPr>
          <p:cNvPr id="6147" name="Slide Image Placeholder 1"/>
          <p:cNvSpPr>
            <a:spLocks noGrp="1" noRot="1" noChangeAspect="1" noTextEdit="1"/>
          </p:cNvSpPr>
          <p:nvPr>
            <p:ph type="sldImg"/>
          </p:nvPr>
        </p:nvSpPr>
        <p:spPr/>
      </p:sp>
      <p:sp>
        <p:nvSpPr>
          <p:cNvPr id="6148" name="Notes Placeholder 2"/>
          <p:cNvSpPr>
            <a:spLocks noGrp="1"/>
          </p:cNvSpPr>
          <p:nvPr>
            <p:ph type="body" idx="1"/>
          </p:nvPr>
        </p:nvSpPr>
        <p:spPr/>
        <p:txBody>
          <a:bodyPr wrap="square" lIns="91440" tIns="45720" rIns="91440" bIns="45720" anchor="t"/>
          <a:lstStyle/>
          <a:p>
            <a:pPr marL="0" marR="0" lvl="0" indent="0" algn="l" defTabSz="914400" rtl="0" eaLnBrk="1" fontAlgn="auto" latinLnBrk="0" hangingPunct="1">
              <a:lnSpc>
                <a:spcPct val="100000"/>
              </a:lnSpc>
              <a:spcBef>
                <a:spcPct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lvl="0" eaLnBrk="1" hangingPunct="1">
              <a:spcBef>
                <a:spcPct val="0"/>
              </a:spcBef>
            </a:pPr>
            <a:endParaRPr lang="en-US" altLang="en-US" dirty="0"/>
          </a:p>
        </p:txBody>
      </p:sp>
      <p:sp>
        <p:nvSpPr>
          <p:cNvPr id="6149" name="Slide Number Placeholder 3"/>
          <p:cNvSpPr txBox="1">
            <a:spLocks noGrp="1"/>
          </p:cNvSpP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b="1" dirty="0"/>
              <a:t>30</a:t>
            </a:fld>
            <a:endParaRPr lang="en-US" altLang="en-US" b="1" dirty="0"/>
          </a:p>
        </p:txBody>
      </p:sp>
    </p:spTree>
    <p:extLst>
      <p:ext uri="{BB962C8B-B14F-4D97-AF65-F5344CB8AC3E}">
        <p14:creationId xmlns:p14="http://schemas.microsoft.com/office/powerpoint/2010/main" val="29020077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31</a:t>
            </a:fld>
            <a:endParaRPr lang="en-US"/>
          </a:p>
        </p:txBody>
      </p:sp>
    </p:spTree>
    <p:extLst>
      <p:ext uri="{BB962C8B-B14F-4D97-AF65-F5344CB8AC3E}">
        <p14:creationId xmlns:p14="http://schemas.microsoft.com/office/powerpoint/2010/main" val="28207893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32</a:t>
            </a:fld>
            <a:endParaRPr lang="en-US"/>
          </a:p>
        </p:txBody>
      </p:sp>
    </p:spTree>
    <p:extLst>
      <p:ext uri="{BB962C8B-B14F-4D97-AF65-F5344CB8AC3E}">
        <p14:creationId xmlns:p14="http://schemas.microsoft.com/office/powerpoint/2010/main" val="1655685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33</a:t>
            </a:fld>
            <a:endParaRPr lang="en-US"/>
          </a:p>
        </p:txBody>
      </p:sp>
    </p:spTree>
    <p:extLst>
      <p:ext uri="{BB962C8B-B14F-4D97-AF65-F5344CB8AC3E}">
        <p14:creationId xmlns:p14="http://schemas.microsoft.com/office/powerpoint/2010/main" val="2778589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34</a:t>
            </a:fld>
            <a:endParaRPr lang="en-US"/>
          </a:p>
        </p:txBody>
      </p:sp>
    </p:spTree>
    <p:extLst>
      <p:ext uri="{BB962C8B-B14F-4D97-AF65-F5344CB8AC3E}">
        <p14:creationId xmlns:p14="http://schemas.microsoft.com/office/powerpoint/2010/main" val="16868430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xfrm>
            <a:off x="381000" y="685800"/>
            <a:ext cx="6096000" cy="3429000"/>
          </a:xfrm>
          <a:ln>
            <a:headEnd/>
            <a:tailEnd/>
          </a:ln>
        </p:spPr>
      </p:sp>
      <p:sp>
        <p:nvSpPr>
          <p:cNvPr id="2457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en-US" smtClean="0"/>
          </a:p>
        </p:txBody>
      </p:sp>
    </p:spTree>
    <p:extLst>
      <p:ext uri="{BB962C8B-B14F-4D97-AF65-F5344CB8AC3E}">
        <p14:creationId xmlns:p14="http://schemas.microsoft.com/office/powerpoint/2010/main" val="40926682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xfrm>
            <a:off x="381000" y="685800"/>
            <a:ext cx="6096000" cy="3429000"/>
          </a:xfrm>
          <a:ln>
            <a:headEnd/>
            <a:tailEnd/>
          </a:ln>
        </p:spPr>
      </p:sp>
      <p:sp>
        <p:nvSpPr>
          <p:cNvPr id="2457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en-US" smtClean="0"/>
          </a:p>
        </p:txBody>
      </p:sp>
    </p:spTree>
    <p:extLst>
      <p:ext uri="{BB962C8B-B14F-4D97-AF65-F5344CB8AC3E}">
        <p14:creationId xmlns:p14="http://schemas.microsoft.com/office/powerpoint/2010/main" val="15231048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CE1689F0-D8FB-450F-A36F-553F26501FEE}" type="slidenum">
              <a:rPr lang="zh-CN" altLang="en-US" smtClean="0"/>
              <a:t>39</a:t>
            </a:fld>
            <a:endParaRPr lang="en-US"/>
          </a:p>
        </p:txBody>
      </p:sp>
    </p:spTree>
    <p:extLst>
      <p:ext uri="{BB962C8B-B14F-4D97-AF65-F5344CB8AC3E}">
        <p14:creationId xmlns:p14="http://schemas.microsoft.com/office/powerpoint/2010/main" val="28052488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40</a:t>
            </a:fld>
            <a:endParaRPr lang="en-US"/>
          </a:p>
        </p:txBody>
      </p:sp>
    </p:spTree>
    <p:extLst>
      <p:ext uri="{BB962C8B-B14F-4D97-AF65-F5344CB8AC3E}">
        <p14:creationId xmlns:p14="http://schemas.microsoft.com/office/powerpoint/2010/main" val="14903911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237A1497-321C-42E6-8DDA-2072F2B8F5CE}"/>
              </a:ext>
            </a:extLst>
          </p:cNvPr>
          <p:cNvSpPr>
            <a:spLocks noGrp="1" noChangeArrowheads="1"/>
          </p:cNvSpPr>
          <p:nvPr>
            <p:ph type="sldNum" sz="quarter" idx="5"/>
          </p:nvPr>
        </p:nvSpPr>
        <p:spPr>
          <a:ln/>
        </p:spPr>
        <p:txBody>
          <a:bodyPr/>
          <a:lstStyle/>
          <a:p>
            <a:fld id="{2286F311-93C7-4484-892C-40298237751B}" type="slidenum">
              <a:rPr lang="en-US" altLang="en-US"/>
              <a:pPr/>
              <a:t>41</a:t>
            </a:fld>
            <a:endParaRPr lang="en-US" altLang="en-US"/>
          </a:p>
        </p:txBody>
      </p:sp>
      <p:sp>
        <p:nvSpPr>
          <p:cNvPr id="113666" name="Rectangle 2">
            <a:extLst>
              <a:ext uri="{FF2B5EF4-FFF2-40B4-BE49-F238E27FC236}">
                <a16:creationId xmlns:a16="http://schemas.microsoft.com/office/drawing/2014/main" xmlns="" id="{ABB77C5E-A144-4336-8B99-A9F1E74C0009}"/>
              </a:ext>
            </a:extLst>
          </p:cNvPr>
          <p:cNvSpPr>
            <a:spLocks noGrp="1" noRot="1" noChangeAspect="1" noChangeArrowheads="1" noTextEdit="1"/>
          </p:cNvSpPr>
          <p:nvPr>
            <p:ph type="sldImg"/>
          </p:nvPr>
        </p:nvSpPr>
        <p:spPr>
          <a:xfrm>
            <a:off x="381000" y="685800"/>
            <a:ext cx="6096000" cy="3429000"/>
          </a:xfrm>
          <a:ln/>
        </p:spPr>
      </p:sp>
      <p:sp>
        <p:nvSpPr>
          <p:cNvPr id="113667" name="Rectangle 3">
            <a:extLst>
              <a:ext uri="{FF2B5EF4-FFF2-40B4-BE49-F238E27FC236}">
                <a16:creationId xmlns:a16="http://schemas.microsoft.com/office/drawing/2014/main" xmlns="" id="{0E2B0B88-B8E4-437B-AF20-5B23E841A66A}"/>
              </a:ext>
            </a:extLst>
          </p:cNvPr>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US" altLang="en-US" dirty="0"/>
          </a:p>
        </p:txBody>
      </p:sp>
    </p:spTree>
    <p:extLst>
      <p:ext uri="{BB962C8B-B14F-4D97-AF65-F5344CB8AC3E}">
        <p14:creationId xmlns:p14="http://schemas.microsoft.com/office/powerpoint/2010/main" val="2091445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8</a:t>
            </a:fld>
            <a:endParaRPr lang="en-US"/>
          </a:p>
        </p:txBody>
      </p:sp>
    </p:spTree>
    <p:extLst>
      <p:ext uri="{BB962C8B-B14F-4D97-AF65-F5344CB8AC3E}">
        <p14:creationId xmlns:p14="http://schemas.microsoft.com/office/powerpoint/2010/main" val="30808372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42</a:t>
            </a:fld>
            <a:endParaRPr lang="en-US"/>
          </a:p>
        </p:txBody>
      </p:sp>
    </p:spTree>
    <p:extLst>
      <p:ext uri="{BB962C8B-B14F-4D97-AF65-F5344CB8AC3E}">
        <p14:creationId xmlns:p14="http://schemas.microsoft.com/office/powerpoint/2010/main" val="10159932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df8358ba7_0_3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df8358ba7_0_3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2756763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44</a:t>
            </a:fld>
            <a:endParaRPr lang="en-US"/>
          </a:p>
        </p:txBody>
      </p:sp>
    </p:spTree>
    <p:extLst>
      <p:ext uri="{BB962C8B-B14F-4D97-AF65-F5344CB8AC3E}">
        <p14:creationId xmlns:p14="http://schemas.microsoft.com/office/powerpoint/2010/main" val="2929333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45</a:t>
            </a:fld>
            <a:endParaRPr lang="en-US"/>
          </a:p>
        </p:txBody>
      </p:sp>
    </p:spTree>
    <p:extLst>
      <p:ext uri="{BB962C8B-B14F-4D97-AF65-F5344CB8AC3E}">
        <p14:creationId xmlns:p14="http://schemas.microsoft.com/office/powerpoint/2010/main" val="19914706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46</a:t>
            </a:fld>
            <a:endParaRPr lang="en-US"/>
          </a:p>
        </p:txBody>
      </p:sp>
    </p:spTree>
    <p:extLst>
      <p:ext uri="{BB962C8B-B14F-4D97-AF65-F5344CB8AC3E}">
        <p14:creationId xmlns:p14="http://schemas.microsoft.com/office/powerpoint/2010/main" val="5766698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47</a:t>
            </a:fld>
            <a:endParaRPr lang="en-US"/>
          </a:p>
        </p:txBody>
      </p:sp>
    </p:spTree>
    <p:extLst>
      <p:ext uri="{BB962C8B-B14F-4D97-AF65-F5344CB8AC3E}">
        <p14:creationId xmlns:p14="http://schemas.microsoft.com/office/powerpoint/2010/main" val="6462300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48</a:t>
            </a:fld>
            <a:endParaRPr lang="en-US"/>
          </a:p>
        </p:txBody>
      </p:sp>
    </p:spTree>
    <p:extLst>
      <p:ext uri="{BB962C8B-B14F-4D97-AF65-F5344CB8AC3E}">
        <p14:creationId xmlns:p14="http://schemas.microsoft.com/office/powerpoint/2010/main" val="3957900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49</a:t>
            </a:fld>
            <a:endParaRPr lang="en-US"/>
          </a:p>
        </p:txBody>
      </p:sp>
    </p:spTree>
    <p:extLst>
      <p:ext uri="{BB962C8B-B14F-4D97-AF65-F5344CB8AC3E}">
        <p14:creationId xmlns:p14="http://schemas.microsoft.com/office/powerpoint/2010/main" val="26797302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dirty="0"/>
              <a:t>50</a:t>
            </a:fld>
            <a:endParaRPr lang="en-US" altLang="en-US" dirty="0"/>
          </a:p>
        </p:txBody>
      </p:sp>
      <p:sp>
        <p:nvSpPr>
          <p:cNvPr id="8195" name="Slide Image Placeholder 1"/>
          <p:cNvSpPr>
            <a:spLocks noGrp="1" noRot="1" noChangeAspect="1" noTextEdit="1"/>
          </p:cNvSpPr>
          <p:nvPr>
            <p:ph type="sldImg"/>
          </p:nvPr>
        </p:nvSpPr>
        <p:spPr/>
      </p:sp>
      <p:sp>
        <p:nvSpPr>
          <p:cNvPr id="8196" name="Notes Placeholder 2"/>
          <p:cNvSpPr>
            <a:spLocks noGrp="1"/>
          </p:cNvSpPr>
          <p:nvPr>
            <p:ph type="body" idx="1"/>
          </p:nvPr>
        </p:nvSpPr>
        <p:spPr/>
        <p:txBody>
          <a:bodyPr wrap="square" lIns="91440" tIns="45720" rIns="91440" bIns="45720" anchor="t"/>
          <a:lstStyle/>
          <a:p>
            <a:pPr marL="0" marR="0" lvl="0" indent="0" algn="l" defTabSz="914400" rtl="0" eaLnBrk="1" fontAlgn="auto" latinLnBrk="0" hangingPunct="1">
              <a:lnSpc>
                <a:spcPct val="100000"/>
              </a:lnSpc>
              <a:spcBef>
                <a:spcPct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lvl="0" eaLnBrk="1" hangingPunct="1">
              <a:spcBef>
                <a:spcPct val="0"/>
              </a:spcBef>
            </a:pPr>
            <a:endParaRPr lang="en-US" altLang="en-US" dirty="0"/>
          </a:p>
        </p:txBody>
      </p:sp>
      <p:sp>
        <p:nvSpPr>
          <p:cNvPr id="8197" name="Slide Number Placeholder 3"/>
          <p:cNvSpPr txBox="1">
            <a:spLocks noGrp="1"/>
          </p:cNvSpP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b="1" dirty="0"/>
              <a:t>50</a:t>
            </a:fld>
            <a:endParaRPr lang="en-US" altLang="en-US" b="1" dirty="0"/>
          </a:p>
        </p:txBody>
      </p:sp>
    </p:spTree>
    <p:extLst>
      <p:ext uri="{BB962C8B-B14F-4D97-AF65-F5344CB8AC3E}">
        <p14:creationId xmlns:p14="http://schemas.microsoft.com/office/powerpoint/2010/main" val="32322733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dirty="0"/>
              <a:t>51</a:t>
            </a:fld>
            <a:endParaRPr lang="en-US" altLang="en-US" dirty="0"/>
          </a:p>
        </p:txBody>
      </p:sp>
      <p:sp>
        <p:nvSpPr>
          <p:cNvPr id="14339" name="Slide Image Placeholder 1"/>
          <p:cNvSpPr>
            <a:spLocks noGrp="1" noRot="1" noChangeAspect="1" noTextEdit="1"/>
          </p:cNvSpPr>
          <p:nvPr>
            <p:ph type="sldImg"/>
          </p:nvPr>
        </p:nvSpPr>
        <p:spPr/>
      </p:sp>
      <p:sp>
        <p:nvSpPr>
          <p:cNvPr id="14340" name="Notes Placeholder 2"/>
          <p:cNvSpPr>
            <a:spLocks noGrp="1"/>
          </p:cNvSpPr>
          <p:nvPr>
            <p:ph type="body" idx="1"/>
          </p:nvPr>
        </p:nvSpPr>
        <p:spPr/>
        <p:txBody>
          <a:bodyPr wrap="square" lIns="91440" tIns="45720" rIns="91440" bIns="45720" anchor="t"/>
          <a:lstStyle/>
          <a:p>
            <a:pPr marL="0" marR="0" lvl="0" indent="0" algn="l" defTabSz="914400" rtl="0" eaLnBrk="1" fontAlgn="auto" latinLnBrk="0" hangingPunct="1">
              <a:lnSpc>
                <a:spcPct val="100000"/>
              </a:lnSpc>
              <a:spcBef>
                <a:spcPct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lvl="0" eaLnBrk="1" hangingPunct="1">
              <a:spcBef>
                <a:spcPct val="0"/>
              </a:spcBef>
            </a:pPr>
            <a:endParaRPr lang="en-US" altLang="en-US" dirty="0"/>
          </a:p>
        </p:txBody>
      </p:sp>
      <p:sp>
        <p:nvSpPr>
          <p:cNvPr id="14341" name="Slide Number Placeholder 3"/>
          <p:cNvSpPr txBox="1">
            <a:spLocks noGrp="1"/>
          </p:cNvSpP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b="1" dirty="0"/>
              <a:t>51</a:t>
            </a:fld>
            <a:endParaRPr lang="en-US" altLang="en-US" b="1" dirty="0"/>
          </a:p>
        </p:txBody>
      </p:sp>
    </p:spTree>
    <p:extLst>
      <p:ext uri="{BB962C8B-B14F-4D97-AF65-F5344CB8AC3E}">
        <p14:creationId xmlns:p14="http://schemas.microsoft.com/office/powerpoint/2010/main" val="530123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CE1689F0-D8FB-450F-A36F-553F26501FEE}" type="slidenum">
              <a:rPr lang="zh-CN" altLang="en-US" smtClean="0"/>
              <a:t>9</a:t>
            </a:fld>
            <a:endParaRPr lang="en-US"/>
          </a:p>
        </p:txBody>
      </p:sp>
    </p:spTree>
    <p:extLst>
      <p:ext uri="{BB962C8B-B14F-4D97-AF65-F5344CB8AC3E}">
        <p14:creationId xmlns:p14="http://schemas.microsoft.com/office/powerpoint/2010/main" val="16842679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dirty="0"/>
              <a:t>52</a:t>
            </a:fld>
            <a:endParaRPr lang="en-US" altLang="en-US" dirty="0"/>
          </a:p>
        </p:txBody>
      </p:sp>
      <p:sp>
        <p:nvSpPr>
          <p:cNvPr id="6147" name="Slide Image Placeholder 1"/>
          <p:cNvSpPr>
            <a:spLocks noGrp="1" noRot="1" noChangeAspect="1" noTextEdit="1"/>
          </p:cNvSpPr>
          <p:nvPr>
            <p:ph type="sldImg"/>
          </p:nvPr>
        </p:nvSpPr>
        <p:spPr/>
      </p:sp>
      <p:sp>
        <p:nvSpPr>
          <p:cNvPr id="6148" name="Notes Placeholder 2"/>
          <p:cNvSpPr>
            <a:spLocks noGrp="1"/>
          </p:cNvSpPr>
          <p:nvPr>
            <p:ph type="body" idx="1"/>
          </p:nvPr>
        </p:nvSpPr>
        <p:spPr/>
        <p:txBody>
          <a:bodyPr wrap="square" lIns="91440" tIns="45720" rIns="91440" bIns="45720" anchor="t"/>
          <a:lstStyle/>
          <a:p>
            <a:pPr marL="0" marR="0" lvl="0" indent="0" algn="l" defTabSz="914400" rtl="0" eaLnBrk="1" fontAlgn="auto" latinLnBrk="0" hangingPunct="1">
              <a:lnSpc>
                <a:spcPct val="100000"/>
              </a:lnSpc>
              <a:spcBef>
                <a:spcPct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lvl="0" eaLnBrk="1" hangingPunct="1">
              <a:spcBef>
                <a:spcPct val="0"/>
              </a:spcBef>
            </a:pPr>
            <a:endParaRPr lang="en-US" altLang="en-US" dirty="0"/>
          </a:p>
        </p:txBody>
      </p:sp>
      <p:sp>
        <p:nvSpPr>
          <p:cNvPr id="6149" name="Slide Number Placeholder 3"/>
          <p:cNvSpPr txBox="1">
            <a:spLocks noGrp="1"/>
          </p:cNvSpP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b="1" dirty="0"/>
              <a:t>52</a:t>
            </a:fld>
            <a:endParaRPr lang="en-US" altLang="en-US" b="1" dirty="0"/>
          </a:p>
        </p:txBody>
      </p:sp>
    </p:spTree>
    <p:extLst>
      <p:ext uri="{BB962C8B-B14F-4D97-AF65-F5344CB8AC3E}">
        <p14:creationId xmlns:p14="http://schemas.microsoft.com/office/powerpoint/2010/main" val="22145101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dirty="0"/>
              <a:t>53</a:t>
            </a:fld>
            <a:endParaRPr lang="en-US" altLang="en-US" dirty="0"/>
          </a:p>
        </p:txBody>
      </p:sp>
      <p:sp>
        <p:nvSpPr>
          <p:cNvPr id="12291" name="Slide Image Placeholder 1"/>
          <p:cNvSpPr>
            <a:spLocks noGrp="1" noRot="1" noChangeAspect="1" noTextEdit="1"/>
          </p:cNvSpPr>
          <p:nvPr>
            <p:ph type="sldImg"/>
          </p:nvPr>
        </p:nvSpPr>
        <p:spPr/>
      </p:sp>
      <p:sp>
        <p:nvSpPr>
          <p:cNvPr id="12292" name="Notes Placeholder 2"/>
          <p:cNvSpPr>
            <a:spLocks noGrp="1"/>
          </p:cNvSpPr>
          <p:nvPr>
            <p:ph type="body" idx="1"/>
          </p:nvPr>
        </p:nvSpPr>
        <p:spPr/>
        <p:txBody>
          <a:bodyPr wrap="square" lIns="91440" tIns="45720" rIns="91440" bIns="45720" anchor="t"/>
          <a:lstStyle/>
          <a:p>
            <a:pPr marL="0" marR="0" lvl="0" indent="0" algn="l" defTabSz="914400" rtl="0" eaLnBrk="1" fontAlgn="auto" latinLnBrk="0" hangingPunct="1">
              <a:lnSpc>
                <a:spcPct val="100000"/>
              </a:lnSpc>
              <a:spcBef>
                <a:spcPct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lvl="0" eaLnBrk="1" hangingPunct="1">
              <a:spcBef>
                <a:spcPct val="0"/>
              </a:spcBef>
            </a:pPr>
            <a:endParaRPr lang="en-US" altLang="en-US" dirty="0"/>
          </a:p>
        </p:txBody>
      </p:sp>
      <p:sp>
        <p:nvSpPr>
          <p:cNvPr id="12293" name="Slide Number Placeholder 3"/>
          <p:cNvSpPr txBox="1">
            <a:spLocks noGrp="1"/>
          </p:cNvSpP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b="1" dirty="0"/>
              <a:t>53</a:t>
            </a:fld>
            <a:endParaRPr lang="en-US" altLang="en-US" b="1" dirty="0"/>
          </a:p>
        </p:txBody>
      </p:sp>
    </p:spTree>
    <p:extLst>
      <p:ext uri="{BB962C8B-B14F-4D97-AF65-F5344CB8AC3E}">
        <p14:creationId xmlns:p14="http://schemas.microsoft.com/office/powerpoint/2010/main" val="28644702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dirty="0"/>
              <a:t>54</a:t>
            </a:fld>
            <a:endParaRPr lang="en-US" altLang="en-US" dirty="0"/>
          </a:p>
        </p:txBody>
      </p:sp>
      <p:sp>
        <p:nvSpPr>
          <p:cNvPr id="16387" name="Slide Image Placeholder 1"/>
          <p:cNvSpPr>
            <a:spLocks noGrp="1" noRot="1" noChangeAspect="1" noTextEdit="1"/>
          </p:cNvSpPr>
          <p:nvPr>
            <p:ph type="sldImg"/>
          </p:nvPr>
        </p:nvSpPr>
        <p:spPr/>
      </p:sp>
      <p:sp>
        <p:nvSpPr>
          <p:cNvPr id="16388" name="Notes Placeholder 2"/>
          <p:cNvSpPr>
            <a:spLocks noGrp="1"/>
          </p:cNvSpPr>
          <p:nvPr>
            <p:ph type="body" idx="1"/>
          </p:nvPr>
        </p:nvSpPr>
        <p:spPr/>
        <p:txBody>
          <a:bodyPr wrap="square" lIns="91440" tIns="45720" rIns="91440" bIns="45720" anchor="t"/>
          <a:lstStyle/>
          <a:p>
            <a:pPr marL="0" marR="0" lvl="0" indent="0" algn="l" defTabSz="914400" rtl="0" eaLnBrk="1" fontAlgn="auto" latinLnBrk="0" hangingPunct="1">
              <a:lnSpc>
                <a:spcPct val="100000"/>
              </a:lnSpc>
              <a:spcBef>
                <a:spcPct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pPr lvl="0" eaLnBrk="1" hangingPunct="1">
              <a:spcBef>
                <a:spcPct val="0"/>
              </a:spcBef>
            </a:pPr>
            <a:endParaRPr lang="en-US" altLang="en-US" dirty="0"/>
          </a:p>
        </p:txBody>
      </p:sp>
      <p:sp>
        <p:nvSpPr>
          <p:cNvPr id="16389" name="Slide Number Placeholder 3"/>
          <p:cNvSpPr txBox="1">
            <a:spLocks noGrp="1"/>
          </p:cNvSpPr>
          <p:nvPr/>
        </p:nvSpPr>
        <p:spPr>
          <a:xfrm>
            <a:off x="3884613" y="8685213"/>
            <a:ext cx="2971800" cy="457200"/>
          </a:xfrm>
          <a:prstGeom prst="rect">
            <a:avLst/>
          </a:prstGeom>
          <a:noFill/>
          <a:ln w="9525">
            <a:noFill/>
          </a:ln>
        </p:spPr>
        <p:txBody>
          <a:bodyPr anchor="b"/>
          <a:lstStyle/>
          <a:p>
            <a:pPr lvl="0" algn="r" eaLnBrk="1" hangingPunct="1">
              <a:spcBef>
                <a:spcPct val="0"/>
              </a:spcBef>
            </a:pPr>
            <a:fld id="{9A0DB2DC-4C9A-4742-B13C-FB6460FD3503}" type="slidenum">
              <a:rPr lang="en-US" altLang="en-US" b="1" dirty="0"/>
              <a:t>54</a:t>
            </a:fld>
            <a:endParaRPr lang="en-US" altLang="en-US" b="1" dirty="0"/>
          </a:p>
        </p:txBody>
      </p:sp>
    </p:spTree>
    <p:extLst>
      <p:ext uri="{BB962C8B-B14F-4D97-AF65-F5344CB8AC3E}">
        <p14:creationId xmlns:p14="http://schemas.microsoft.com/office/powerpoint/2010/main" val="13585762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55</a:t>
            </a:fld>
            <a:endParaRPr lang="en-US"/>
          </a:p>
        </p:txBody>
      </p:sp>
    </p:spTree>
    <p:extLst>
      <p:ext uri="{BB962C8B-B14F-4D97-AF65-F5344CB8AC3E}">
        <p14:creationId xmlns:p14="http://schemas.microsoft.com/office/powerpoint/2010/main" val="14285116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US" dirty="0"/>
          </a:p>
        </p:txBody>
      </p:sp>
      <p:sp>
        <p:nvSpPr>
          <p:cNvPr id="4" name="Slide Number Placeholder 3"/>
          <p:cNvSpPr>
            <a:spLocks noGrp="1"/>
          </p:cNvSpPr>
          <p:nvPr>
            <p:ph type="sldNum" sz="quarter" idx="10"/>
          </p:nvPr>
        </p:nvSpPr>
        <p:spPr/>
        <p:txBody>
          <a:bodyPr/>
          <a:lstStyle/>
          <a:p>
            <a:fld id="{CCAFA6F7-B597-4DCF-8193-A789EF486BD2}" type="slidenum">
              <a:rPr lang="en-US" smtClean="0"/>
              <a:t>56</a:t>
            </a:fld>
            <a:endParaRPr lang="en-US"/>
          </a:p>
        </p:txBody>
      </p:sp>
    </p:spTree>
    <p:extLst>
      <p:ext uri="{BB962C8B-B14F-4D97-AF65-F5344CB8AC3E}">
        <p14:creationId xmlns:p14="http://schemas.microsoft.com/office/powerpoint/2010/main" val="24095219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57</a:t>
            </a:fld>
            <a:endParaRPr lang="en-US"/>
          </a:p>
        </p:txBody>
      </p:sp>
    </p:spTree>
    <p:extLst>
      <p:ext uri="{BB962C8B-B14F-4D97-AF65-F5344CB8AC3E}">
        <p14:creationId xmlns:p14="http://schemas.microsoft.com/office/powerpoint/2010/main" val="39857783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58</a:t>
            </a:fld>
            <a:endParaRPr lang="en-US"/>
          </a:p>
        </p:txBody>
      </p:sp>
    </p:spTree>
    <p:extLst>
      <p:ext uri="{BB962C8B-B14F-4D97-AF65-F5344CB8AC3E}">
        <p14:creationId xmlns:p14="http://schemas.microsoft.com/office/powerpoint/2010/main" val="12332066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897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06EECB99-4981-4C47-8D6F-40ABC41C88A3}" type="slidenum">
              <a:rPr lang="en-US" smtClean="0"/>
              <a:t>10</a:t>
            </a:fld>
            <a:endParaRPr lang="en-US"/>
          </a:p>
        </p:txBody>
      </p:sp>
    </p:spTree>
    <p:extLst>
      <p:ext uri="{BB962C8B-B14F-4D97-AF65-F5344CB8AC3E}">
        <p14:creationId xmlns:p14="http://schemas.microsoft.com/office/powerpoint/2010/main" val="2416865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25B5D281-D23C-4EEB-8748-C58E8FF0C2B9}" type="slidenum">
              <a:rPr lang="zh-CN" altLang="en-US" smtClean="0"/>
              <a:t>11</a:t>
            </a:fld>
            <a:endParaRPr lang="zh-CN" altLang="en-US"/>
          </a:p>
        </p:txBody>
      </p:sp>
    </p:spTree>
    <p:extLst>
      <p:ext uri="{BB962C8B-B14F-4D97-AF65-F5344CB8AC3E}">
        <p14:creationId xmlns:p14="http://schemas.microsoft.com/office/powerpoint/2010/main" val="765329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25B5D281-D23C-4EEB-8748-C58E8FF0C2B9}" type="slidenum">
              <a:rPr lang="zh-CN" altLang="en-US" smtClean="0"/>
              <a:t>12</a:t>
            </a:fld>
            <a:endParaRPr lang="zh-CN" altLang="en-US"/>
          </a:p>
        </p:txBody>
      </p:sp>
    </p:spTree>
    <p:extLst>
      <p:ext uri="{BB962C8B-B14F-4D97-AF65-F5344CB8AC3E}">
        <p14:creationId xmlns:p14="http://schemas.microsoft.com/office/powerpoint/2010/main" val="1245032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25B5D281-D23C-4EEB-8748-C58E8FF0C2B9}" type="slidenum">
              <a:rPr lang="zh-CN" altLang="en-US" smtClean="0"/>
              <a:t>13</a:t>
            </a:fld>
            <a:endParaRPr lang="zh-CN" altLang="en-US"/>
          </a:p>
        </p:txBody>
      </p:sp>
    </p:spTree>
    <p:extLst>
      <p:ext uri="{BB962C8B-B14F-4D97-AF65-F5344CB8AC3E}">
        <p14:creationId xmlns:p14="http://schemas.microsoft.com/office/powerpoint/2010/main" val="591952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CE1689F0-D8FB-450F-A36F-553F26501FEE}" type="slidenum">
              <a:rPr lang="zh-CN" altLang="en-US" smtClean="0"/>
              <a:t>15</a:t>
            </a:fld>
            <a:endParaRPr lang="en-US"/>
          </a:p>
        </p:txBody>
      </p:sp>
    </p:spTree>
    <p:extLst>
      <p:ext uri="{BB962C8B-B14F-4D97-AF65-F5344CB8AC3E}">
        <p14:creationId xmlns:p14="http://schemas.microsoft.com/office/powerpoint/2010/main" val="673082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D6EB45B-8A1C-4934-AE6C-AC9AF345B452}"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3669508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6EB45B-8A1C-4934-AE6C-AC9AF345B452}"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3589777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6EB45B-8A1C-4934-AE6C-AC9AF345B452}"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7061175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20C782A4-A45F-4A40-838B-F64DEF6C06A5}"/>
              </a:ext>
            </a:extLst>
          </p:cNvPr>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3" name="Date Placeholder 2">
            <a:extLst>
              <a:ext uri="{FF2B5EF4-FFF2-40B4-BE49-F238E27FC236}">
                <a16:creationId xmlns:a16="http://schemas.microsoft.com/office/drawing/2014/main" xmlns="" id="{FB3F03D5-F0BB-482F-8CF8-7538BE31548F}"/>
              </a:ext>
            </a:extLst>
          </p:cNvPr>
          <p:cNvSpPr>
            <a:spLocks noGrp="1"/>
          </p:cNvSpPr>
          <p:nvPr>
            <p:ph type="dt" sz="half" idx="10"/>
          </p:nvPr>
        </p:nvSpPr>
        <p:spPr>
          <a:xfrm>
            <a:off x="609600" y="6245225"/>
            <a:ext cx="2844800" cy="476250"/>
          </a:xfrm>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xmlns="" id="{83518858-18D4-4AEB-9F87-224453A4AFEB}"/>
              </a:ext>
            </a:extLst>
          </p:cNvPr>
          <p:cNvSpPr>
            <a:spLocks noGrp="1"/>
          </p:cNvSpPr>
          <p:nvPr>
            <p:ph type="ftr" sz="quarter" idx="11"/>
          </p:nvPr>
        </p:nvSpPr>
        <p:spPr>
          <a:xfrm>
            <a:off x="4165600" y="6245225"/>
            <a:ext cx="3860800" cy="476250"/>
          </a:xfrm>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xmlns="" id="{C7AF6BDF-08E5-4DF1-9718-DCDB5C9DB041}"/>
              </a:ext>
            </a:extLst>
          </p:cNvPr>
          <p:cNvSpPr>
            <a:spLocks noGrp="1"/>
          </p:cNvSpPr>
          <p:nvPr>
            <p:ph type="sldNum" sz="quarter" idx="12"/>
          </p:nvPr>
        </p:nvSpPr>
        <p:spPr>
          <a:xfrm>
            <a:off x="8737600" y="6245225"/>
            <a:ext cx="2844800" cy="476250"/>
          </a:xfrm>
        </p:spPr>
        <p:txBody>
          <a:bodyPr/>
          <a:lstStyle>
            <a:lvl1pPr>
              <a:defRPr/>
            </a:lvl1pPr>
          </a:lstStyle>
          <a:p>
            <a:fld id="{E702CA83-8275-4C60-9755-AD19D6854E34}" type="slidenum">
              <a:rPr lang="en-US" altLang="en-US"/>
              <a:pPr/>
              <a:t>‹#›</a:t>
            </a:fld>
            <a:endParaRPr lang="en-US" altLang="en-US"/>
          </a:p>
        </p:txBody>
      </p:sp>
    </p:spTree>
    <p:extLst>
      <p:ext uri="{BB962C8B-B14F-4D97-AF65-F5344CB8AC3E}">
        <p14:creationId xmlns:p14="http://schemas.microsoft.com/office/powerpoint/2010/main" val="168074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6EB45B-8A1C-4934-AE6C-AC9AF345B452}"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368078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6EB45B-8A1C-4934-AE6C-AC9AF345B452}"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2054862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6EB45B-8A1C-4934-AE6C-AC9AF345B452}"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272754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6EB45B-8A1C-4934-AE6C-AC9AF345B452}"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2526367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6EB45B-8A1C-4934-AE6C-AC9AF345B452}"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2609555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6EB45B-8A1C-4934-AE6C-AC9AF345B452}"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200374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6EB45B-8A1C-4934-AE6C-AC9AF345B452}"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3534856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6EB45B-8A1C-4934-AE6C-AC9AF345B452}"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F1475F-F65B-4E12-B383-4D58CE23EA2A}" type="slidenum">
              <a:rPr lang="en-US" smtClean="0"/>
              <a:t>‹#›</a:t>
            </a:fld>
            <a:endParaRPr lang="en-US"/>
          </a:p>
        </p:txBody>
      </p:sp>
    </p:spTree>
    <p:extLst>
      <p:ext uri="{BB962C8B-B14F-4D97-AF65-F5344CB8AC3E}">
        <p14:creationId xmlns:p14="http://schemas.microsoft.com/office/powerpoint/2010/main" val="530874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6EB45B-8A1C-4934-AE6C-AC9AF345B452}" type="datetimeFigureOut">
              <a:rPr lang="en-US" smtClean="0"/>
              <a:t>4/13/2023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F1475F-F65B-4E12-B383-4D58CE23EA2A}" type="slidenum">
              <a:rPr lang="en-US" smtClean="0"/>
              <a:t>‹#›</a:t>
            </a:fld>
            <a:endParaRPr lang="en-US"/>
          </a:p>
        </p:txBody>
      </p:sp>
    </p:spTree>
    <p:extLst>
      <p:ext uri="{BB962C8B-B14F-4D97-AF65-F5344CB8AC3E}">
        <p14:creationId xmlns:p14="http://schemas.microsoft.com/office/powerpoint/2010/main" val="2861098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1.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4.pn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audio" Target="../media/audio1.wav"/><Relationship Id="rId7"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audio" Target="../media/audio3.wav"/><Relationship Id="rId4" Type="http://schemas.openxmlformats.org/officeDocument/2006/relationships/audio" Target="../media/audio2.wav"/></Relationships>
</file>

<file path=ppt/slides/_rels/slide4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audio" Target="../media/audio1.wav"/><Relationship Id="rId7"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audio" Target="../media/audio2.wav"/><Relationship Id="rId4" Type="http://schemas.openxmlformats.org/officeDocument/2006/relationships/audio" Target="../media/audio3.wav"/></Relationships>
</file>

<file path=ppt/slides/_rels/slide4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audio" Target="../media/audio1.wav"/><Relationship Id="rId7"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audio" Target="../media/audio2.wav"/><Relationship Id="rId4" Type="http://schemas.openxmlformats.org/officeDocument/2006/relationships/audio" Target="../media/audio3.wav"/></Relationships>
</file>

<file path=ppt/slides/_rels/slide4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audio" Target="../media/audio3.wav"/><Relationship Id="rId4" Type="http://schemas.openxmlformats.org/officeDocument/2006/relationships/audio" Target="../media/audio2.wav"/></Relationships>
</file>

<file path=ppt/slides/_rels/slide4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61.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audio" Target="../media/audio3.wav"/><Relationship Id="rId4" Type="http://schemas.openxmlformats.org/officeDocument/2006/relationships/audio" Target="../media/audio2.wav"/></Relationships>
</file>

<file path=ppt/slides/_rels/slide4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audio" Target="../media/audio3.wav"/><Relationship Id="rId4" Type="http://schemas.openxmlformats.org/officeDocument/2006/relationships/audio" Target="../media/audio2.wav"/></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5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5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5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5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5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71.jpeg"/><Relationship Id="rId4" Type="http://schemas.microsoft.com/office/2007/relationships/hdphoto" Target="../media/hdphoto2.wdp"/></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4"/>
          <p:cNvSpPr>
            <a:spLocks noChangeArrowheads="1"/>
          </p:cNvSpPr>
          <p:nvPr/>
        </p:nvSpPr>
        <p:spPr bwMode="auto">
          <a:xfrm>
            <a:off x="3935413" y="2565400"/>
            <a:ext cx="4572000" cy="2514600"/>
          </a:xfrm>
          <a:prstGeom prst="diamond">
            <a:avLst/>
          </a:prstGeom>
          <a:solidFill>
            <a:srgbClr val="FF0000"/>
          </a:solidFill>
          <a:ln w="76200">
            <a:solidFill>
              <a:schemeClr val="bg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sz="1800">
              <a:latin typeface="Arial" panose="020B0604020202020204" pitchFamily="34" charset="0"/>
            </a:endParaRPr>
          </a:p>
        </p:txBody>
      </p:sp>
      <p:grpSp>
        <p:nvGrpSpPr>
          <p:cNvPr id="3075" name="Group 5"/>
          <p:cNvGrpSpPr>
            <a:grpSpLocks/>
          </p:cNvGrpSpPr>
          <p:nvPr/>
        </p:nvGrpSpPr>
        <p:grpSpPr bwMode="auto">
          <a:xfrm>
            <a:off x="5303838" y="2276475"/>
            <a:ext cx="1981200" cy="1905000"/>
            <a:chOff x="1632" y="2880"/>
            <a:chExt cx="1288" cy="1233"/>
          </a:xfrm>
        </p:grpSpPr>
        <p:sp>
          <p:nvSpPr>
            <p:cNvPr id="3087" name="AutoShape 6"/>
            <p:cNvSpPr>
              <a:spLocks noChangeArrowheads="1"/>
            </p:cNvSpPr>
            <p:nvPr/>
          </p:nvSpPr>
          <p:spPr bwMode="auto">
            <a:xfrm>
              <a:off x="1736" y="3656"/>
              <a:ext cx="1120" cy="305"/>
            </a:xfrm>
            <a:prstGeom prst="cube">
              <a:avLst>
                <a:gd name="adj" fmla="val 84120"/>
              </a:avLst>
            </a:prstGeom>
            <a:gradFill rotWithShape="1">
              <a:gsLst>
                <a:gs pos="0">
                  <a:srgbClr val="008000"/>
                </a:gs>
                <a:gs pos="100000">
                  <a:srgbClr val="003B00"/>
                </a:gs>
              </a:gsLst>
              <a:path path="rect">
                <a:fillToRect r="100000" b="100000"/>
              </a:path>
            </a:gradFill>
            <a:ln w="28575">
              <a:solidFill>
                <a:srgbClr val="FFFFFF"/>
              </a:solidFill>
              <a:miter lim="800000"/>
              <a:headEnd/>
              <a:tailEnd/>
            </a:ln>
            <a:effectLst>
              <a:prstShdw prst="shdw17" dist="17961" dir="2700000">
                <a:srgbClr val="999999"/>
              </a:prstShdw>
            </a:effec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sz="1800">
                <a:latin typeface="Arial" panose="020B0604020202020204" pitchFamily="34" charset="0"/>
              </a:endParaRPr>
            </a:p>
          </p:txBody>
        </p:sp>
        <p:sp>
          <p:nvSpPr>
            <p:cNvPr id="3088" name="AutoShape 7"/>
            <p:cNvSpPr>
              <a:spLocks noChangeArrowheads="1"/>
            </p:cNvSpPr>
            <p:nvPr/>
          </p:nvSpPr>
          <p:spPr bwMode="auto">
            <a:xfrm>
              <a:off x="2072" y="3656"/>
              <a:ext cx="392" cy="305"/>
            </a:xfrm>
            <a:prstGeom prst="star16">
              <a:avLst>
                <a:gd name="adj" fmla="val 20917"/>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sz="1800">
                <a:latin typeface="Arial" panose="020B0604020202020204" pitchFamily="34" charset="0"/>
              </a:endParaRPr>
            </a:p>
          </p:txBody>
        </p:sp>
        <p:sp>
          <p:nvSpPr>
            <p:cNvPr id="3089" name="AutoShape 8"/>
            <p:cNvSpPr>
              <a:spLocks noChangeArrowheads="1"/>
            </p:cNvSpPr>
            <p:nvPr/>
          </p:nvSpPr>
          <p:spPr bwMode="auto">
            <a:xfrm>
              <a:off x="1848" y="3199"/>
              <a:ext cx="392" cy="610"/>
            </a:xfrm>
            <a:prstGeom prst="flowChartPunchedTape">
              <a:avLst/>
            </a:prstGeom>
            <a:solidFill>
              <a:srgbClr val="FFFFFF"/>
            </a:solidFill>
            <a:ln w="9525">
              <a:solidFill>
                <a:srgbClr val="FFFFFF"/>
              </a:solidFill>
              <a:miter lim="800000"/>
              <a:headEnd/>
              <a:tailEnd/>
            </a:ln>
            <a:effectLst>
              <a:outerShdw dist="107763" dir="13500000" algn="ctr" rotWithShape="0">
                <a:srgbClr val="808080">
                  <a:alpha val="50000"/>
                </a:srgbClr>
              </a:outerShdw>
            </a:effec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090" name="AutoShape 9"/>
            <p:cNvSpPr>
              <a:spLocks noChangeArrowheads="1"/>
            </p:cNvSpPr>
            <p:nvPr/>
          </p:nvSpPr>
          <p:spPr bwMode="auto">
            <a:xfrm>
              <a:off x="2240" y="3199"/>
              <a:ext cx="392" cy="610"/>
            </a:xfrm>
            <a:prstGeom prst="wave">
              <a:avLst>
                <a:gd name="adj1" fmla="val 13005"/>
                <a:gd name="adj2" fmla="val 0"/>
              </a:avLst>
            </a:prstGeom>
            <a:solidFill>
              <a:srgbClr val="FFFFFF"/>
            </a:solidFill>
            <a:ln w="9525">
              <a:solidFill>
                <a:srgbClr val="0000FF"/>
              </a:solidFill>
              <a:round/>
              <a:headEnd/>
              <a:tailEnd/>
            </a:ln>
            <a:effectLst>
              <a:outerShdw dist="107763" dir="13500000" algn="ctr" rotWithShape="0">
                <a:srgbClr val="808080">
                  <a:alpha val="50000"/>
                </a:srgbClr>
              </a:outerShdw>
            </a:effec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091" name="AutoShape 10"/>
            <p:cNvSpPr>
              <a:spLocks noChangeArrowheads="1"/>
            </p:cNvSpPr>
            <p:nvPr/>
          </p:nvSpPr>
          <p:spPr bwMode="auto">
            <a:xfrm>
              <a:off x="1904" y="3199"/>
              <a:ext cx="388" cy="610"/>
            </a:xfrm>
            <a:prstGeom prst="flowChartPunchedTape">
              <a:avLst/>
            </a:prstGeom>
            <a:solidFill>
              <a:srgbClr val="FFFFFF"/>
            </a:solidFill>
            <a:ln w="9525">
              <a:solidFill>
                <a:srgbClr val="0000FF"/>
              </a:solidFill>
              <a:miter lim="800000"/>
              <a:headEnd/>
              <a:tailEnd/>
            </a:ln>
            <a:effectLst>
              <a:outerShdw dist="107763" dir="13500000" algn="ctr" rotWithShape="0">
                <a:srgbClr val="808080">
                  <a:alpha val="50000"/>
                </a:srgbClr>
              </a:outerShdw>
            </a:effectLst>
          </p:spPr>
          <p:txBody>
            <a:bodyPr lIns="91401" tIns="45702" rIns="91401" bIns="45702"/>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sz="1400">
                <a:latin typeface=".VnTime" panose="020B7200000000000000" pitchFamily="34" charset="0"/>
              </a:endParaRPr>
            </a:p>
          </p:txBody>
        </p:sp>
        <p:sp>
          <p:nvSpPr>
            <p:cNvPr id="3092" name="AutoShape 11"/>
            <p:cNvSpPr>
              <a:spLocks noChangeArrowheads="1"/>
            </p:cNvSpPr>
            <p:nvPr/>
          </p:nvSpPr>
          <p:spPr bwMode="auto">
            <a:xfrm>
              <a:off x="2296" y="3199"/>
              <a:ext cx="392" cy="610"/>
            </a:xfrm>
            <a:prstGeom prst="wave">
              <a:avLst>
                <a:gd name="adj1" fmla="val 13005"/>
                <a:gd name="adj2" fmla="val 0"/>
              </a:avLst>
            </a:prstGeom>
            <a:solidFill>
              <a:srgbClr val="FFFFFF"/>
            </a:solidFill>
            <a:ln w="9525">
              <a:solidFill>
                <a:srgbClr val="0000FF"/>
              </a:solidFill>
              <a:round/>
              <a:headEnd/>
              <a:tailEnd/>
            </a:ln>
            <a:effectLst>
              <a:outerShdw dist="107763" dir="13500000" algn="ctr" rotWithShape="0">
                <a:srgbClr val="808080">
                  <a:alpha val="50000"/>
                </a:srgbClr>
              </a:outerShdw>
            </a:effec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093" name="AutoShape 12"/>
            <p:cNvSpPr>
              <a:spLocks noChangeArrowheads="1"/>
            </p:cNvSpPr>
            <p:nvPr/>
          </p:nvSpPr>
          <p:spPr bwMode="auto">
            <a:xfrm>
              <a:off x="1736" y="3808"/>
              <a:ext cx="1008" cy="153"/>
            </a:xfrm>
            <a:prstGeom prst="ribbon">
              <a:avLst>
                <a:gd name="adj1" fmla="val 33333"/>
                <a:gd name="adj2" fmla="val 45241"/>
              </a:avLst>
            </a:prstGeom>
            <a:solidFill>
              <a:srgbClr val="FFFFFF"/>
            </a:solidFill>
            <a:ln w="9525">
              <a:solidFill>
                <a:srgbClr val="0000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sz="1800">
                <a:latin typeface="Arial" panose="020B0604020202020204" pitchFamily="34" charset="0"/>
              </a:endParaRPr>
            </a:p>
          </p:txBody>
        </p:sp>
        <p:sp>
          <p:nvSpPr>
            <p:cNvPr id="3094" name="Text Box 13"/>
            <p:cNvSpPr txBox="1">
              <a:spLocks noChangeArrowheads="1"/>
            </p:cNvSpPr>
            <p:nvPr/>
          </p:nvSpPr>
          <p:spPr bwMode="auto">
            <a:xfrm>
              <a:off x="1960" y="3808"/>
              <a:ext cx="616" cy="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1" tIns="45702" rIns="91401" bIns="45702"/>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1400" b="1">
                  <a:latin typeface=".VnTime" panose="020B7200000000000000" pitchFamily="34" charset="0"/>
                </a:rPr>
                <a:t>GD</a:t>
              </a:r>
            </a:p>
          </p:txBody>
        </p:sp>
        <p:sp>
          <p:nvSpPr>
            <p:cNvPr id="3095" name="Line 14"/>
            <p:cNvSpPr>
              <a:spLocks noChangeShapeType="1"/>
            </p:cNvSpPr>
            <p:nvPr/>
          </p:nvSpPr>
          <p:spPr bwMode="auto">
            <a:xfrm>
              <a:off x="2128" y="3808"/>
              <a:ext cx="33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96" name="Line 15"/>
            <p:cNvSpPr>
              <a:spLocks noChangeShapeType="1"/>
            </p:cNvSpPr>
            <p:nvPr/>
          </p:nvSpPr>
          <p:spPr bwMode="auto">
            <a:xfrm>
              <a:off x="2128" y="3808"/>
              <a:ext cx="22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97" name="WordArt 16"/>
            <p:cNvSpPr>
              <a:spLocks noChangeArrowheads="1" noChangeShapeType="1" noTextEdit="1"/>
            </p:cNvSpPr>
            <p:nvPr/>
          </p:nvSpPr>
          <p:spPr bwMode="auto">
            <a:xfrm>
              <a:off x="1632" y="2880"/>
              <a:ext cx="1288" cy="1219"/>
            </a:xfrm>
            <a:prstGeom prst="rect">
              <a:avLst/>
            </a:prstGeom>
          </p:spPr>
          <p:txBody>
            <a:bodyPr wrap="none" fromWordArt="1">
              <a:prstTxWarp prst="textButtonPour">
                <a:avLst>
                  <a:gd name="adj1" fmla="val 10651788"/>
                  <a:gd name="adj2" fmla="val 86417"/>
                </a:avLst>
              </a:prstTxWarp>
            </a:bodyPr>
            <a:lstStyle/>
            <a:p>
              <a:pPr algn="ctr"/>
              <a:r>
                <a:rPr lang="en-US" sz="800" kern="10">
                  <a:ln w="9525">
                    <a:solidFill>
                      <a:srgbClr val="FFFF66"/>
                    </a:solidFill>
                    <a:round/>
                    <a:headEnd/>
                    <a:tailEnd/>
                  </a:ln>
                  <a:solidFill>
                    <a:srgbClr val="FFFF00"/>
                  </a:solidFill>
                  <a:effectLst>
                    <a:outerShdw dist="45791" dir="2021404" algn="ctr" rotWithShape="0">
                      <a:srgbClr val="B2B2B2">
                        <a:alpha val="79999"/>
                      </a:srgbClr>
                    </a:outerShdw>
                  </a:effectLst>
                  <a:latin typeface=".VnTimeH" panose="020B7200000000000000" pitchFamily="34" charset="0"/>
                </a:rPr>
                <a:t>thi ®ua d¹y tèt - häc tèt</a:t>
              </a:r>
            </a:p>
          </p:txBody>
        </p:sp>
      </p:grpSp>
      <p:pic>
        <p:nvPicPr>
          <p:cNvPr id="3076" name="Picture 17" descr="XMSTRER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
            <a:ext cx="32385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8" descr="XMSTRER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2895600" y="-1371600"/>
            <a:ext cx="2095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 Box 19"/>
          <p:cNvSpPr txBox="1">
            <a:spLocks noChangeArrowheads="1"/>
          </p:cNvSpPr>
          <p:nvPr/>
        </p:nvSpPr>
        <p:spPr bwMode="auto">
          <a:xfrm>
            <a:off x="2351089" y="5876926"/>
            <a:ext cx="79216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lIns="91401" tIns="45702" rIns="91401" bIns="45702">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sz="2800" b="1">
                <a:solidFill>
                  <a:srgbClr val="0000CC"/>
                </a:solidFill>
                <a:latin typeface=".VnTime" panose="020B7200000000000000" pitchFamily="34" charset="0"/>
              </a:rPr>
              <a:t>                                       </a:t>
            </a:r>
            <a:r>
              <a:rPr lang="en-US" sz="2400" b="1">
                <a:solidFill>
                  <a:srgbClr val="0000CC"/>
                </a:solidFill>
                <a:latin typeface="Times New Roman" panose="02020603050405020304" pitchFamily="18" charset="0"/>
              </a:rPr>
              <a:t>GV:Phùng Thị Xuân Hương</a:t>
            </a:r>
            <a:r>
              <a:rPr lang="en-US" sz="2800" b="1">
                <a:solidFill>
                  <a:srgbClr val="0000CC"/>
                </a:solidFill>
                <a:latin typeface=".VnTime" panose="020B7200000000000000" pitchFamily="34" charset="0"/>
              </a:rPr>
              <a:t>      </a:t>
            </a:r>
          </a:p>
        </p:txBody>
      </p:sp>
      <p:pic>
        <p:nvPicPr>
          <p:cNvPr id="3079" name="Picture 20" descr="AG_BAR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208213" y="5300663"/>
            <a:ext cx="7948612"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21" descr="XMSTRER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9086850" y="5276850"/>
            <a:ext cx="2095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22" descr="XMSTRER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44150" y="3933826"/>
            <a:ext cx="32385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23"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343025" y="4076700"/>
            <a:ext cx="419100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24"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0"/>
            <a:ext cx="419100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4" name="Picture 25"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419100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5" name="Picture 26" descr="SPARKLE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918075" y="2098675"/>
            <a:ext cx="419100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27"/>
          <p:cNvSpPr/>
          <p:nvPr/>
        </p:nvSpPr>
        <p:spPr>
          <a:xfrm>
            <a:off x="3647728" y="620689"/>
            <a:ext cx="5616624" cy="4536503"/>
          </a:xfrm>
          <a:prstGeom prst="rect">
            <a:avLst/>
          </a:prstGeom>
          <a:noFill/>
        </p:spPr>
        <p:txBody>
          <a:bodyPr wrap="none">
            <a:prstTxWarp prst="textArchUpPour">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defRPr/>
            </a:pPr>
            <a:r>
              <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rPr>
              <a:t>NGỮ VĂN 9</a:t>
            </a:r>
          </a:p>
        </p:txBody>
      </p:sp>
    </p:spTree>
    <p:extLst>
      <p:ext uri="{BB962C8B-B14F-4D97-AF65-F5344CB8AC3E}">
        <p14:creationId xmlns:p14="http://schemas.microsoft.com/office/powerpoint/2010/main" val="30368186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A14DEA6B-B37B-4BDC-8C46-7C02BB4B45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圆角矩形 2">
            <a:extLst>
              <a:ext uri="{FF2B5EF4-FFF2-40B4-BE49-F238E27FC236}">
                <a16:creationId xmlns:a16="http://schemas.microsoft.com/office/drawing/2014/main" xmlns="" id="{3E32A1E9-980D-480B-BD39-ADED88128BB3}"/>
              </a:ext>
            </a:extLst>
          </p:cNvPr>
          <p:cNvSpPr/>
          <p:nvPr/>
        </p:nvSpPr>
        <p:spPr>
          <a:xfrm>
            <a:off x="529280" y="655093"/>
            <a:ext cx="11133438" cy="5654125"/>
          </a:xfrm>
          <a:prstGeom prst="roundRect">
            <a:avLst/>
          </a:prstGeom>
          <a:solidFill>
            <a:schemeClr val="bg1"/>
          </a:solidFill>
          <a:ln w="19050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Light" panose="020B0502040204020203" pitchFamily="34" charset="-122"/>
            </a:endParaRPr>
          </a:p>
        </p:txBody>
      </p:sp>
      <p:sp>
        <p:nvSpPr>
          <p:cNvPr id="4" name="文本框 5">
            <a:extLst>
              <a:ext uri="{FF2B5EF4-FFF2-40B4-BE49-F238E27FC236}">
                <a16:creationId xmlns:a16="http://schemas.microsoft.com/office/drawing/2014/main" xmlns="" id="{018E0689-3A2B-4DB6-8B3C-181A5CC2D8F5}"/>
              </a:ext>
            </a:extLst>
          </p:cNvPr>
          <p:cNvSpPr txBox="1"/>
          <p:nvPr/>
        </p:nvSpPr>
        <p:spPr>
          <a:xfrm>
            <a:off x="4559549" y="980728"/>
            <a:ext cx="3402196" cy="769441"/>
          </a:xfrm>
          <a:prstGeom prst="rect">
            <a:avLst/>
          </a:prstGeom>
          <a:noFill/>
        </p:spPr>
        <p:txBody>
          <a:bodyPr vert="horz" wrap="square" rtlCol="0">
            <a:spAutoFit/>
          </a:bodyPr>
          <a:lstStyle/>
          <a:p>
            <a:r>
              <a:rPr lang="en-US" altLang="zh-CN" sz="4400" b="1" spc="300" dirty="0">
                <a:solidFill>
                  <a:srgbClr val="FF0000"/>
                </a:solidFill>
                <a:latin typeface="Times New Roman" panose="02020603050405020304" pitchFamily="18" charset="0"/>
                <a:ea typeface="微软雅黑 Light" panose="020B0502040204020203" pitchFamily="34" charset="-122"/>
                <a:cs typeface="Times New Roman" panose="02020603050405020304" pitchFamily="18" charset="0"/>
              </a:rPr>
              <a:t>1. </a:t>
            </a:r>
            <a:r>
              <a:rPr lang="en-US" altLang="zh-CN" sz="4400" b="1" spc="300" dirty="0" err="1">
                <a:solidFill>
                  <a:srgbClr val="FF0000"/>
                </a:solidFill>
                <a:latin typeface="Times New Roman" panose="02020603050405020304" pitchFamily="18" charset="0"/>
                <a:ea typeface="微软雅黑 Light" panose="020B0502040204020203" pitchFamily="34" charset="-122"/>
                <a:cs typeface="Times New Roman" panose="02020603050405020304" pitchFamily="18" charset="0"/>
              </a:rPr>
              <a:t>Tác</a:t>
            </a:r>
            <a:r>
              <a:rPr lang="en-US" altLang="zh-CN" sz="4400" b="1" spc="300" dirty="0">
                <a:solidFill>
                  <a:srgbClr val="FF0000"/>
                </a:solidFill>
                <a:latin typeface="Times New Roman" panose="02020603050405020304" pitchFamily="18" charset="0"/>
                <a:ea typeface="微软雅黑 Light" panose="020B0502040204020203" pitchFamily="34" charset="-122"/>
                <a:cs typeface="Times New Roman" panose="02020603050405020304" pitchFamily="18" charset="0"/>
              </a:rPr>
              <a:t> </a:t>
            </a:r>
            <a:r>
              <a:rPr lang="en-US" altLang="zh-CN" sz="4400" b="1" spc="300" dirty="0" err="1">
                <a:solidFill>
                  <a:srgbClr val="FF0000"/>
                </a:solidFill>
                <a:latin typeface="Times New Roman" panose="02020603050405020304" pitchFamily="18" charset="0"/>
                <a:ea typeface="微软雅黑 Light" panose="020B0502040204020203" pitchFamily="34" charset="-122"/>
                <a:cs typeface="Times New Roman" panose="02020603050405020304" pitchFamily="18" charset="0"/>
              </a:rPr>
              <a:t>giả</a:t>
            </a:r>
            <a:endParaRPr lang="zh-CN" altLang="en-US" sz="4400" b="1" spc="300" dirty="0">
              <a:solidFill>
                <a:srgbClr val="FF0000"/>
              </a:solidFill>
              <a:latin typeface="Times New Roman" panose="02020603050405020304" pitchFamily="18" charset="0"/>
              <a:ea typeface="微软雅黑 Light" panose="020B0502040204020203" pitchFamily="34" charset="-122"/>
              <a:cs typeface="Times New Roman" panose="02020603050405020304" pitchFamily="18" charset="0"/>
            </a:endParaRPr>
          </a:p>
        </p:txBody>
      </p:sp>
      <p:pic>
        <p:nvPicPr>
          <p:cNvPr id="5" name="图片 8">
            <a:extLst>
              <a:ext uri="{FF2B5EF4-FFF2-40B4-BE49-F238E27FC236}">
                <a16:creationId xmlns:a16="http://schemas.microsoft.com/office/drawing/2014/main" xmlns="" id="{BA4BCA5F-D38C-4B9C-8C68-932A01B3D7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8115" y="166253"/>
            <a:ext cx="1143300" cy="1348169"/>
          </a:xfrm>
          <a:prstGeom prst="rect">
            <a:avLst/>
          </a:prstGeom>
        </p:spPr>
      </p:pic>
      <p:sp>
        <p:nvSpPr>
          <p:cNvPr id="6" name="Right Arrow 30">
            <a:extLst>
              <a:ext uri="{FF2B5EF4-FFF2-40B4-BE49-F238E27FC236}">
                <a16:creationId xmlns:a16="http://schemas.microsoft.com/office/drawing/2014/main" xmlns="" id="{1D5A9162-41D8-4B98-AC99-D37362BEEE5D}"/>
              </a:ext>
            </a:extLst>
          </p:cNvPr>
          <p:cNvSpPr/>
          <p:nvPr/>
        </p:nvSpPr>
        <p:spPr>
          <a:xfrm>
            <a:off x="3906886" y="3403763"/>
            <a:ext cx="7445697" cy="941145"/>
          </a:xfrm>
          <a:prstGeom prst="rightArrow">
            <a:avLst>
              <a:gd name="adj1" fmla="val 70149"/>
              <a:gd name="adj2" fmla="val 6627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Right Arrow 32">
            <a:extLst>
              <a:ext uri="{FF2B5EF4-FFF2-40B4-BE49-F238E27FC236}">
                <a16:creationId xmlns:a16="http://schemas.microsoft.com/office/drawing/2014/main" xmlns="" id="{D4EEAEAE-AB5C-4205-966C-C2CEC4A16CDD}"/>
              </a:ext>
            </a:extLst>
          </p:cNvPr>
          <p:cNvSpPr/>
          <p:nvPr/>
        </p:nvSpPr>
        <p:spPr>
          <a:xfrm>
            <a:off x="3791744" y="4576087"/>
            <a:ext cx="7560840" cy="941145"/>
          </a:xfrm>
          <a:prstGeom prst="rightArrow">
            <a:avLst>
              <a:gd name="adj1" fmla="val 70149"/>
              <a:gd name="adj2" fmla="val 6627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 name="Right Arrow 50">
            <a:extLst>
              <a:ext uri="{FF2B5EF4-FFF2-40B4-BE49-F238E27FC236}">
                <a16:creationId xmlns:a16="http://schemas.microsoft.com/office/drawing/2014/main" xmlns="" id="{AF3E0881-41B4-4E3C-854C-5FAE6006BB0C}"/>
              </a:ext>
            </a:extLst>
          </p:cNvPr>
          <p:cNvSpPr/>
          <p:nvPr/>
        </p:nvSpPr>
        <p:spPr>
          <a:xfrm>
            <a:off x="3906887" y="2204864"/>
            <a:ext cx="7445695" cy="941145"/>
          </a:xfrm>
          <a:prstGeom prst="rightArrow">
            <a:avLst>
              <a:gd name="adj1" fmla="val 70149"/>
              <a:gd name="adj2" fmla="val 6627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accent2"/>
              </a:solidFill>
            </a:endParaRPr>
          </a:p>
        </p:txBody>
      </p:sp>
      <p:sp>
        <p:nvSpPr>
          <p:cNvPr id="9" name="TextBox 8">
            <a:extLst>
              <a:ext uri="{FF2B5EF4-FFF2-40B4-BE49-F238E27FC236}">
                <a16:creationId xmlns:a16="http://schemas.microsoft.com/office/drawing/2014/main" xmlns="" id="{84E541F5-94F6-4CD1-938F-748E5997CC2E}"/>
              </a:ext>
            </a:extLst>
          </p:cNvPr>
          <p:cNvSpPr txBox="1"/>
          <p:nvPr/>
        </p:nvSpPr>
        <p:spPr>
          <a:xfrm>
            <a:off x="4078180" y="2405958"/>
            <a:ext cx="6199239" cy="524567"/>
          </a:xfrm>
          <a:prstGeom prst="rect">
            <a:avLst/>
          </a:prstGeom>
          <a:noFill/>
        </p:spPr>
        <p:txBody>
          <a:bodyPr wrap="square" rtlCol="0">
            <a:spAutoFit/>
          </a:bodyPr>
          <a:lstStyle/>
          <a:p>
            <a:pPr algn="just">
              <a:lnSpc>
                <a:spcPct val="130000"/>
              </a:lnSpc>
              <a:spcBef>
                <a:spcPct val="55000"/>
              </a:spcBef>
            </a:pPr>
            <a:r>
              <a:rPr lang="en-SG" sz="2400" b="1" dirty="0">
                <a:solidFill>
                  <a:schemeClr val="bg1"/>
                </a:solidFill>
                <a:latin typeface="Times New Roman" panose="02020603050405020304" pitchFamily="18" charset="0"/>
                <a:cs typeface="Times New Roman" panose="02020603050405020304" pitchFamily="18" charset="0"/>
              </a:rPr>
              <a:t>Lê Anh </a:t>
            </a:r>
            <a:r>
              <a:rPr lang="en-SG" sz="2400" b="1" dirty="0" err="1">
                <a:solidFill>
                  <a:schemeClr val="bg1"/>
                </a:solidFill>
                <a:latin typeface="Times New Roman" panose="02020603050405020304" pitchFamily="18" charset="0"/>
                <a:cs typeface="Times New Roman" panose="02020603050405020304" pitchFamily="18" charset="0"/>
              </a:rPr>
              <a:t>Trà</a:t>
            </a:r>
            <a:r>
              <a:rPr lang="en-SG" sz="2400" b="1" dirty="0">
                <a:solidFill>
                  <a:schemeClr val="bg1"/>
                </a:solidFill>
                <a:latin typeface="Times New Roman" panose="02020603050405020304" pitchFamily="18" charset="0"/>
                <a:cs typeface="Times New Roman" panose="02020603050405020304" pitchFamily="18" charset="0"/>
              </a:rPr>
              <a:t> (1927 – 1999), </a:t>
            </a:r>
            <a:r>
              <a:rPr lang="en-SG" sz="2400" b="1" dirty="0" err="1">
                <a:solidFill>
                  <a:schemeClr val="bg1"/>
                </a:solidFill>
                <a:latin typeface="Times New Roman" panose="02020603050405020304" pitchFamily="18" charset="0"/>
                <a:cs typeface="Times New Roman" panose="02020603050405020304" pitchFamily="18" charset="0"/>
              </a:rPr>
              <a:t>quê</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Quảng</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Ngãi</a:t>
            </a:r>
            <a:r>
              <a:rPr lang="en-SG" sz="2400" b="1" dirty="0">
                <a:solidFill>
                  <a:schemeClr val="bg1"/>
                </a:solidFill>
                <a:latin typeface="Times New Roman" panose="02020603050405020304" pitchFamily="18" charset="0"/>
                <a:cs typeface="Times New Roman" panose="02020603050405020304" pitchFamily="18" charset="0"/>
              </a:rPr>
              <a:t> </a:t>
            </a:r>
            <a:endParaRPr lang="en-US" altLang="en-US" sz="3200" b="1" dirty="0">
              <a:solidFill>
                <a:schemeClr val="bg1"/>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xmlns="" id="{BFCA816F-64A6-465D-B0E9-D960400D2EA9}"/>
              </a:ext>
            </a:extLst>
          </p:cNvPr>
          <p:cNvSpPr txBox="1"/>
          <p:nvPr/>
        </p:nvSpPr>
        <p:spPr>
          <a:xfrm>
            <a:off x="4078180" y="3567918"/>
            <a:ext cx="7739606" cy="524567"/>
          </a:xfrm>
          <a:prstGeom prst="rect">
            <a:avLst/>
          </a:prstGeom>
          <a:noFill/>
        </p:spPr>
        <p:txBody>
          <a:bodyPr wrap="square" rtlCol="0">
            <a:spAutoFit/>
          </a:bodyPr>
          <a:lstStyle/>
          <a:p>
            <a:pPr algn="just">
              <a:lnSpc>
                <a:spcPct val="130000"/>
              </a:lnSpc>
              <a:spcBef>
                <a:spcPct val="55000"/>
              </a:spcBef>
            </a:pPr>
            <a:r>
              <a:rPr lang="en-SG" sz="2400" b="1" dirty="0" err="1">
                <a:solidFill>
                  <a:schemeClr val="bg1"/>
                </a:solidFill>
                <a:latin typeface="Times New Roman" panose="02020603050405020304" pitchFamily="18" charset="0"/>
                <a:cs typeface="Times New Roman" panose="02020603050405020304" pitchFamily="18" charset="0"/>
              </a:rPr>
              <a:t>Là</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nhà</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văn</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nhà</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văn</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hóa</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tiêu</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biểu</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của</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văn</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học</a:t>
            </a:r>
            <a:r>
              <a:rPr lang="en-SG" sz="2400" b="1" dirty="0">
                <a:solidFill>
                  <a:schemeClr val="bg1"/>
                </a:solidFill>
                <a:latin typeface="Times New Roman" panose="02020603050405020304" pitchFamily="18" charset="0"/>
                <a:cs typeface="Times New Roman" panose="02020603050405020304" pitchFamily="18" charset="0"/>
              </a:rPr>
              <a:t> VN</a:t>
            </a:r>
            <a:endParaRPr lang="en-US" altLang="en-US" sz="3200" b="1" dirty="0">
              <a:solidFill>
                <a:schemeClr val="bg1"/>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CE5314E2-AEF4-4525-9C07-F34FB51DEDD1}"/>
              </a:ext>
            </a:extLst>
          </p:cNvPr>
          <p:cNvSpPr txBox="1"/>
          <p:nvPr/>
        </p:nvSpPr>
        <p:spPr>
          <a:xfrm>
            <a:off x="4102256" y="4815335"/>
            <a:ext cx="7034304" cy="461665"/>
          </a:xfrm>
          <a:prstGeom prst="rect">
            <a:avLst/>
          </a:prstGeom>
          <a:noFill/>
        </p:spPr>
        <p:txBody>
          <a:bodyPr wrap="square" rtlCol="0">
            <a:spAutoFit/>
          </a:bodyPr>
          <a:lstStyle/>
          <a:p>
            <a:r>
              <a:rPr lang="en-SG" sz="2400" b="1" dirty="0" err="1">
                <a:solidFill>
                  <a:schemeClr val="bg1"/>
                </a:solidFill>
                <a:latin typeface="Times New Roman" panose="02020603050405020304" pitchFamily="18" charset="0"/>
                <a:cs typeface="Times New Roman" panose="02020603050405020304" pitchFamily="18" charset="0"/>
              </a:rPr>
              <a:t>Ngòi</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bút</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chân</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thực</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sắc</a:t>
            </a:r>
            <a:r>
              <a:rPr lang="en-SG" sz="2400" b="1" dirty="0">
                <a:solidFill>
                  <a:schemeClr val="bg1"/>
                </a:solidFill>
                <a:latin typeface="Times New Roman" panose="02020603050405020304" pitchFamily="18" charset="0"/>
                <a:cs typeface="Times New Roman" panose="02020603050405020304" pitchFamily="18" charset="0"/>
              </a:rPr>
              <a:t> </a:t>
            </a:r>
            <a:r>
              <a:rPr lang="en-SG" sz="2400" b="1" dirty="0" err="1">
                <a:solidFill>
                  <a:schemeClr val="bg1"/>
                </a:solidFill>
                <a:latin typeface="Times New Roman" panose="02020603050405020304" pitchFamily="18" charset="0"/>
                <a:cs typeface="Times New Roman" panose="02020603050405020304" pitchFamily="18" charset="0"/>
              </a:rPr>
              <a:t>sảo</a:t>
            </a:r>
            <a:endParaRPr lang="ko-KR" altLang="en-US" sz="3200" b="1" dirty="0">
              <a:solidFill>
                <a:schemeClr val="bg1"/>
              </a:solidFill>
              <a:latin typeface="Times New Roman" panose="02020603050405020304" pitchFamily="18" charset="0"/>
              <a:cs typeface="Times New Roman" panose="02020603050405020304" pitchFamily="18" charset="0"/>
            </a:endParaRPr>
          </a:p>
        </p:txBody>
      </p:sp>
      <p:pic>
        <p:nvPicPr>
          <p:cNvPr id="14" name="Picture 2" descr="TÃ¡c giáº£ LÃª Anh TrÃ  â ÄÃ´i nÃ©t vá» tiá»u sá»­ vÃ  sá»± nghiá»p sÃ¡ng tÃ¡c">
            <a:extLst>
              <a:ext uri="{FF2B5EF4-FFF2-40B4-BE49-F238E27FC236}">
                <a16:creationId xmlns:a16="http://schemas.microsoft.com/office/drawing/2014/main" xmlns="" id="{325F73C6-0978-474A-8EFF-9F2BD751CD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734" y="2076308"/>
            <a:ext cx="2962152" cy="3596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6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3000"/>
                                        <p:tgtEl>
                                          <p:spTgt spid="4"/>
                                        </p:tgtEl>
                                      </p:cBhvr>
                                    </p:animEffect>
                                  </p:childTnLst>
                                </p:cTn>
                              </p:par>
                              <p:par>
                                <p:cTn id="12" presetID="1"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50" presetClass="path" presetSubtype="0" accel="50000" decel="50000" fill="hold" nodeType="withEffect">
                                  <p:stCondLst>
                                    <p:cond delay="0"/>
                                  </p:stCondLst>
                                  <p:childTnLst>
                                    <p:animMotion origin="layout" path="M 3.95833E-6 -2.96296E-6 L 0.28698 -2.96296E-6 C 0.41562 -2.96296E-6 0.57435 0.0875 0.57435 0.1588 L 0.57435 0.3176 " pathEditMode="relative" rAng="0" ptsTypes="AAAA">
                                      <p:cBhvr>
                                        <p:cTn id="15" dur="3000" fill="hold"/>
                                        <p:tgtEl>
                                          <p:spTgt spid="5"/>
                                        </p:tgtEl>
                                        <p:attrNameLst>
                                          <p:attrName>ppt_x</p:attrName>
                                          <p:attrName>ppt_y</p:attrName>
                                        </p:attrNameLst>
                                      </p:cBhvr>
                                      <p:rCtr x="28711" y="15880"/>
                                    </p:animMotion>
                                  </p:childTnLst>
                                </p:cTn>
                              </p:par>
                              <p:par>
                                <p:cTn id="16" presetID="42" presetClass="exit" presetSubtype="0" fill="hold" nodeType="withEffect">
                                  <p:stCondLst>
                                    <p:cond delay="2300"/>
                                  </p:stCondLst>
                                  <p:childTnLst>
                                    <p:animEffect transition="out" filter="fade">
                                      <p:cBhvr>
                                        <p:cTn id="17" dur="1000"/>
                                        <p:tgtEl>
                                          <p:spTgt spid="5"/>
                                        </p:tgtEl>
                                      </p:cBhvr>
                                    </p:animEffect>
                                    <p:anim calcmode="lin" valueType="num">
                                      <p:cBhvr>
                                        <p:cTn id="18" dur="1000"/>
                                        <p:tgtEl>
                                          <p:spTgt spid="5"/>
                                        </p:tgtEl>
                                        <p:attrNameLst>
                                          <p:attrName>ppt_x</p:attrName>
                                        </p:attrNameLst>
                                      </p:cBhvr>
                                      <p:tavLst>
                                        <p:tav tm="0">
                                          <p:val>
                                            <p:strVal val="ppt_x"/>
                                          </p:val>
                                        </p:tav>
                                        <p:tav tm="100000">
                                          <p:val>
                                            <p:strVal val="ppt_x"/>
                                          </p:val>
                                        </p:tav>
                                      </p:tavLst>
                                    </p:anim>
                                    <p:anim calcmode="lin" valueType="num">
                                      <p:cBhvr>
                                        <p:cTn id="19" dur="1000"/>
                                        <p:tgtEl>
                                          <p:spTgt spid="5"/>
                                        </p:tgtEl>
                                        <p:attrNameLst>
                                          <p:attrName>ppt_y</p:attrName>
                                        </p:attrNameLst>
                                      </p:cBhvr>
                                      <p:tavLst>
                                        <p:tav tm="0">
                                          <p:val>
                                            <p:strVal val="ppt_y"/>
                                          </p:val>
                                        </p:tav>
                                        <p:tav tm="100000">
                                          <p:val>
                                            <p:strVal val="ppt_y+.1"/>
                                          </p:val>
                                        </p:tav>
                                      </p:tavLst>
                                    </p:anim>
                                    <p:set>
                                      <p:cBhvr>
                                        <p:cTn id="20" dur="1" fill="hold">
                                          <p:stCondLst>
                                            <p:cond delay="9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randombar(horizontal)">
                                      <p:cBhvr>
                                        <p:cTn id="33" dur="500"/>
                                        <p:tgtEl>
                                          <p:spTgt spid="10"/>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randombar(horizontal)">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randombar(horizontal)">
                                      <p:cBhvr>
                                        <p:cTn id="41" dur="500"/>
                                        <p:tgtEl>
                                          <p:spTgt spid="7"/>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randombar(horizontal)">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animBg="1"/>
      <p:bldP spid="7" grpId="0" animBg="1"/>
      <p:bldP spid="8" grpId="0" animBg="1"/>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圆角矩形 17"/>
          <p:cNvSpPr/>
          <p:nvPr/>
        </p:nvSpPr>
        <p:spPr>
          <a:xfrm>
            <a:off x="529280" y="655093"/>
            <a:ext cx="11133438" cy="5654125"/>
          </a:xfrm>
          <a:prstGeom prst="roundRect">
            <a:avLst/>
          </a:prstGeom>
          <a:solidFill>
            <a:schemeClr val="bg1"/>
          </a:solidFill>
          <a:ln w="19050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Light" panose="020B0502040204020203" pitchFamily="34" charset="-122"/>
            </a:endParaRPr>
          </a:p>
        </p:txBody>
      </p:sp>
      <p:sp>
        <p:nvSpPr>
          <p:cNvPr id="20" name="Text Box 3">
            <a:extLst>
              <a:ext uri="{FF2B5EF4-FFF2-40B4-BE49-F238E27FC236}">
                <a16:creationId xmlns:a16="http://schemas.microsoft.com/office/drawing/2014/main" xmlns="" id="{979EE3A1-BF53-4A80-8B20-7EF21C4C740B}"/>
              </a:ext>
            </a:extLst>
          </p:cNvPr>
          <p:cNvSpPr txBox="1">
            <a:spLocks noChangeArrowheads="1"/>
          </p:cNvSpPr>
          <p:nvPr/>
        </p:nvSpPr>
        <p:spPr bwMode="auto">
          <a:xfrm>
            <a:off x="6248400" y="609601"/>
            <a:ext cx="419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buFontTx/>
              <a:buChar char="•"/>
            </a:pPr>
            <a:endParaRPr lang="en-US" altLang="en-US" sz="2000">
              <a:solidFill>
                <a:srgbClr val="3333FF"/>
              </a:solidFill>
              <a:latin typeface="VNI-Times" pitchFamily="2" charset="0"/>
              <a:cs typeface="Arial" panose="020B0604020202020204" pitchFamily="34" charset="0"/>
            </a:endParaRPr>
          </a:p>
        </p:txBody>
      </p:sp>
      <p:sp>
        <p:nvSpPr>
          <p:cNvPr id="21" name="Text Box 4">
            <a:extLst>
              <a:ext uri="{FF2B5EF4-FFF2-40B4-BE49-F238E27FC236}">
                <a16:creationId xmlns:a16="http://schemas.microsoft.com/office/drawing/2014/main" xmlns="" id="{9C969A93-16B7-4B05-8ADD-C5D0268F8D24}"/>
              </a:ext>
            </a:extLst>
          </p:cNvPr>
          <p:cNvSpPr txBox="1">
            <a:spLocks noChangeArrowheads="1"/>
          </p:cNvSpPr>
          <p:nvPr/>
        </p:nvSpPr>
        <p:spPr bwMode="auto">
          <a:xfrm>
            <a:off x="1524000" y="4648201"/>
            <a:ext cx="3733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endParaRPr lang="en-US" altLang="en-US" sz="1800">
              <a:latin typeface="Tahoma" panose="020B0604030504040204" pitchFamily="34" charset="0"/>
              <a:cs typeface="Arial" panose="020B0604020202020204" pitchFamily="34" charset="0"/>
            </a:endParaRPr>
          </a:p>
        </p:txBody>
      </p:sp>
      <p:sp>
        <p:nvSpPr>
          <p:cNvPr id="22" name="Text Box 5">
            <a:extLst>
              <a:ext uri="{FF2B5EF4-FFF2-40B4-BE49-F238E27FC236}">
                <a16:creationId xmlns:a16="http://schemas.microsoft.com/office/drawing/2014/main" xmlns="" id="{484A2A01-DC8E-4477-AF23-9109E6404C78}"/>
              </a:ext>
            </a:extLst>
          </p:cNvPr>
          <p:cNvSpPr txBox="1">
            <a:spLocks noChangeArrowheads="1"/>
          </p:cNvSpPr>
          <p:nvPr/>
        </p:nvSpPr>
        <p:spPr bwMode="auto">
          <a:xfrm>
            <a:off x="1524000" y="1981201"/>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endParaRPr lang="en-US" altLang="en-US" sz="1800">
              <a:latin typeface="Tahoma" panose="020B0604030504040204" pitchFamily="34" charset="0"/>
              <a:cs typeface="Arial" panose="020B0604020202020204" pitchFamily="34" charset="0"/>
            </a:endParaRPr>
          </a:p>
        </p:txBody>
      </p:sp>
      <p:pic>
        <p:nvPicPr>
          <p:cNvPr id="36" name="图片 8">
            <a:extLst>
              <a:ext uri="{FF2B5EF4-FFF2-40B4-BE49-F238E27FC236}">
                <a16:creationId xmlns:a16="http://schemas.microsoft.com/office/drawing/2014/main" xmlns="" id="{A77169CF-2443-4D57-A8CF-CEF15E57887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348019" y="655093"/>
            <a:ext cx="3271482" cy="1136332"/>
          </a:xfrm>
          <a:prstGeom prst="rect">
            <a:avLst/>
          </a:prstGeom>
        </p:spPr>
      </p:pic>
      <p:sp>
        <p:nvSpPr>
          <p:cNvPr id="37" name="文本框 25">
            <a:extLst>
              <a:ext uri="{FF2B5EF4-FFF2-40B4-BE49-F238E27FC236}">
                <a16:creationId xmlns:a16="http://schemas.microsoft.com/office/drawing/2014/main" xmlns="" id="{AC1E0000-C8B1-4943-ACCB-4A7C3322802D}"/>
              </a:ext>
            </a:extLst>
          </p:cNvPr>
          <p:cNvSpPr txBox="1"/>
          <p:nvPr/>
        </p:nvSpPr>
        <p:spPr>
          <a:xfrm>
            <a:off x="4395375" y="1037025"/>
            <a:ext cx="3185374" cy="646331"/>
          </a:xfrm>
          <a:prstGeom prst="rect">
            <a:avLst/>
          </a:prstGeom>
          <a:noFill/>
        </p:spPr>
        <p:txBody>
          <a:bodyPr vert="horz" wrap="square" rtlCol="0">
            <a:spAutoFit/>
          </a:bodyPr>
          <a:lstStyle/>
          <a:p>
            <a:pPr algn="ctr"/>
            <a:r>
              <a:rPr lang="en-SG" altLang="zh-CN" sz="3600" b="1" spc="300" dirty="0">
                <a:solidFill>
                  <a:srgbClr val="E55174"/>
                </a:solidFill>
                <a:latin typeface="Times New Roman" panose="02020603050405020304" pitchFamily="18" charset="0"/>
                <a:ea typeface="微软雅黑 Light" panose="020B0502040204020203" pitchFamily="34" charset="-122"/>
                <a:cs typeface="Times New Roman" panose="02020603050405020304" pitchFamily="18" charset="0"/>
              </a:rPr>
              <a:t>2. </a:t>
            </a:r>
            <a:r>
              <a:rPr lang="en-SG" altLang="zh-CN" sz="3600" b="1" spc="300" dirty="0" err="1">
                <a:solidFill>
                  <a:srgbClr val="E55174"/>
                </a:solidFill>
                <a:latin typeface="Times New Roman" panose="02020603050405020304" pitchFamily="18" charset="0"/>
                <a:ea typeface="微软雅黑 Light" panose="020B0502040204020203" pitchFamily="34" charset="-122"/>
                <a:cs typeface="Times New Roman" panose="02020603050405020304" pitchFamily="18" charset="0"/>
              </a:rPr>
              <a:t>Tác</a:t>
            </a:r>
            <a:r>
              <a:rPr lang="en-SG" altLang="zh-CN" sz="3600" b="1" spc="300" dirty="0">
                <a:solidFill>
                  <a:srgbClr val="E55174"/>
                </a:solidFill>
                <a:latin typeface="Times New Roman" panose="02020603050405020304" pitchFamily="18" charset="0"/>
                <a:ea typeface="微软雅黑 Light" panose="020B0502040204020203" pitchFamily="34" charset="-122"/>
                <a:cs typeface="Times New Roman" panose="02020603050405020304" pitchFamily="18" charset="0"/>
              </a:rPr>
              <a:t> </a:t>
            </a:r>
            <a:r>
              <a:rPr lang="en-SG" altLang="zh-CN" sz="3600" b="1" spc="300" dirty="0" err="1">
                <a:solidFill>
                  <a:srgbClr val="E55174"/>
                </a:solidFill>
                <a:latin typeface="Times New Roman" panose="02020603050405020304" pitchFamily="18" charset="0"/>
                <a:ea typeface="微软雅黑 Light" panose="020B0502040204020203" pitchFamily="34" charset="-122"/>
                <a:cs typeface="Times New Roman" panose="02020603050405020304" pitchFamily="18" charset="0"/>
              </a:rPr>
              <a:t>phẩm</a:t>
            </a:r>
            <a:endParaRPr lang="zh-CN" altLang="en-US" sz="3600" b="1" spc="300" dirty="0">
              <a:solidFill>
                <a:srgbClr val="E55174"/>
              </a:solidFill>
              <a:latin typeface="Times New Roman" panose="02020603050405020304" pitchFamily="18" charset="0"/>
              <a:ea typeface="微软雅黑 Light" panose="020B0502040204020203" pitchFamily="34" charset="-122"/>
              <a:cs typeface="Times New Roman" panose="02020603050405020304" pitchFamily="18" charset="0"/>
            </a:endParaRPr>
          </a:p>
        </p:txBody>
      </p:sp>
      <p:graphicFrame>
        <p:nvGraphicFramePr>
          <p:cNvPr id="13" name="Sơ đồ 4">
            <a:extLst>
              <a:ext uri="{FF2B5EF4-FFF2-40B4-BE49-F238E27FC236}">
                <a16:creationId xmlns:a16="http://schemas.microsoft.com/office/drawing/2014/main" xmlns="" id="{1515FA4E-6EA2-4491-A6DC-D2B866EF07C4}"/>
              </a:ext>
            </a:extLst>
          </p:cNvPr>
          <p:cNvGraphicFramePr/>
          <p:nvPr>
            <p:extLst>
              <p:ext uri="{D42A27DB-BD31-4B8C-83A1-F6EECF244321}">
                <p14:modId xmlns:p14="http://schemas.microsoft.com/office/powerpoint/2010/main" val="2605925808"/>
              </p:ext>
            </p:extLst>
          </p:nvPr>
        </p:nvGraphicFramePr>
        <p:xfrm>
          <a:off x="6248400" y="2162018"/>
          <a:ext cx="4322523" cy="365895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 name="Rectangle 13">
            <a:extLst>
              <a:ext uri="{FF2B5EF4-FFF2-40B4-BE49-F238E27FC236}">
                <a16:creationId xmlns:a16="http://schemas.microsoft.com/office/drawing/2014/main" xmlns="" id="{7FCD8285-C1DB-4031-91FA-0470890BD04D}"/>
              </a:ext>
            </a:extLst>
          </p:cNvPr>
          <p:cNvSpPr/>
          <p:nvPr/>
        </p:nvSpPr>
        <p:spPr>
          <a:xfrm>
            <a:off x="1473296" y="2887425"/>
            <a:ext cx="3856087" cy="2308324"/>
          </a:xfrm>
          <a:prstGeom prst="rect">
            <a:avLst/>
          </a:prstGeom>
        </p:spPr>
        <p:txBody>
          <a:bodyPr wrap="square">
            <a:spAutoFit/>
          </a:bodyPr>
          <a:lstStyle/>
          <a:p>
            <a:pPr algn="ctr"/>
            <a:r>
              <a:rPr lang="en-US" sz="3600" dirty="0">
                <a:solidFill>
                  <a:srgbClr val="000000"/>
                </a:solidFill>
                <a:latin typeface="Times New Roman" panose="02020603050405020304" pitchFamily="18" charset="0"/>
                <a:ea typeface="Calibri" panose="020F0502020204030204" pitchFamily="34" charset="0"/>
                <a:cs typeface="Helvetica" panose="020B0604020202020204" pitchFamily="34" charset="0"/>
              </a:rPr>
              <a:t>T</a:t>
            </a:r>
            <a:r>
              <a:rPr lang="es-ES_tradnl" sz="3600" dirty="0">
                <a:solidFill>
                  <a:srgbClr val="000000"/>
                </a:solidFill>
                <a:latin typeface="Times New Roman" panose="02020603050405020304" pitchFamily="18" charset="0"/>
                <a:ea typeface="Calibri" panose="020F0502020204030204" pitchFamily="34" charset="0"/>
                <a:cs typeface="Helvetica" panose="020B0604020202020204" pitchFamily="34" charset="0"/>
              </a:rPr>
              <a:t>rình bày </a:t>
            </a:r>
            <a:r>
              <a:rPr lang="es-ES_tradnl" sz="3600"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phần </a:t>
            </a:r>
            <a:r>
              <a:rPr lang="es-ES_tradnl" sz="3600" dirty="0">
                <a:solidFill>
                  <a:srgbClr val="000000"/>
                </a:solidFill>
                <a:latin typeface="Times New Roman" panose="02020603050405020304" pitchFamily="18" charset="0"/>
                <a:ea typeface="Calibri" panose="020F0502020204030204" pitchFamily="34" charset="0"/>
                <a:cs typeface="Helvetica" panose="020B0604020202020204" pitchFamily="34" charset="0"/>
              </a:rPr>
              <a:t>tìm hiểu của mình về tác phẩm theo </a:t>
            </a:r>
          </a:p>
          <a:p>
            <a:pPr algn="ctr"/>
            <a:r>
              <a:rPr lang="es-ES_tradnl" sz="3600" dirty="0">
                <a:solidFill>
                  <a:srgbClr val="000000"/>
                </a:solidFill>
                <a:latin typeface="Times New Roman" panose="02020603050405020304" pitchFamily="18" charset="0"/>
                <a:ea typeface="Calibri" panose="020F0502020204030204" pitchFamily="34" charset="0"/>
                <a:cs typeface="Helvetica" panose="020B0604020202020204" pitchFamily="34" charset="0"/>
              </a:rPr>
              <a:t>4 ý </a:t>
            </a:r>
            <a:r>
              <a:rPr lang="es-ES_tradnl" sz="3600" dirty="0" err="1">
                <a:solidFill>
                  <a:srgbClr val="000000"/>
                </a:solidFill>
                <a:latin typeface="Times New Roman" panose="02020603050405020304" pitchFamily="18" charset="0"/>
                <a:ea typeface="Calibri" panose="020F0502020204030204" pitchFamily="34" charset="0"/>
                <a:cs typeface="Helvetica" panose="020B0604020202020204" pitchFamily="34" charset="0"/>
              </a:rPr>
              <a:t>sau</a:t>
            </a:r>
            <a:r>
              <a:rPr lang="es-ES_tradnl" sz="3600" dirty="0">
                <a:solidFill>
                  <a:srgbClr val="000000"/>
                </a:solidFill>
                <a:latin typeface="Times New Roman" panose="02020603050405020304" pitchFamily="18" charset="0"/>
                <a:ea typeface="Calibri" panose="020F0502020204030204" pitchFamily="34" charset="0"/>
                <a:cs typeface="Helvetica" panose="020B0604020202020204" pitchFamily="34" charset="0"/>
              </a:rPr>
              <a:t>:</a:t>
            </a:r>
            <a:endParaRPr lang="en-SG" sz="3600" dirty="0"/>
          </a:p>
        </p:txBody>
      </p:sp>
    </p:spTree>
    <p:extLst>
      <p:ext uri="{BB962C8B-B14F-4D97-AF65-F5344CB8AC3E}">
        <p14:creationId xmlns:p14="http://schemas.microsoft.com/office/powerpoint/2010/main" val="262794326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par>
                          <p:cTn id="8" fill="hold">
                            <p:stCondLst>
                              <p:cond delay="2000"/>
                            </p:stCondLst>
                            <p:childTnLst>
                              <p:par>
                                <p:cTn id="9" presetID="47"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1000"/>
                                        <p:tgtEl>
                                          <p:spTgt spid="36"/>
                                        </p:tgtEl>
                                      </p:cBhvr>
                                    </p:animEffect>
                                    <p:anim calcmode="lin" valueType="num">
                                      <p:cBhvr>
                                        <p:cTn id="12" dur="1000" fill="hold"/>
                                        <p:tgtEl>
                                          <p:spTgt spid="36"/>
                                        </p:tgtEl>
                                        <p:attrNameLst>
                                          <p:attrName>ppt_x</p:attrName>
                                        </p:attrNameLst>
                                      </p:cBhvr>
                                      <p:tavLst>
                                        <p:tav tm="0">
                                          <p:val>
                                            <p:strVal val="#ppt_x"/>
                                          </p:val>
                                        </p:tav>
                                        <p:tav tm="100000">
                                          <p:val>
                                            <p:strVal val="#ppt_x"/>
                                          </p:val>
                                        </p:tav>
                                      </p:tavLst>
                                    </p:anim>
                                    <p:anim calcmode="lin" valueType="num">
                                      <p:cBhvr>
                                        <p:cTn id="13" dur="1000" fill="hold"/>
                                        <p:tgtEl>
                                          <p:spTgt spid="36"/>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22" presetClass="entr" presetSubtype="8" fill="hold" grpId="0" nodeType="after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wipe(left)">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3">
                                            <p:graphicEl>
                                              <a:dgm id="{B58A7C23-40B9-4BCE-B298-B14E89274F7A}"/>
                                            </p:graphicEl>
                                          </p:spTgt>
                                        </p:tgtEl>
                                        <p:attrNameLst>
                                          <p:attrName>style.visibility</p:attrName>
                                        </p:attrNameLst>
                                      </p:cBhvr>
                                      <p:to>
                                        <p:strVal val="visible"/>
                                      </p:to>
                                    </p:set>
                                    <p:animEffect transition="in" filter="barn(inVertical)">
                                      <p:cBhvr>
                                        <p:cTn id="29" dur="500"/>
                                        <p:tgtEl>
                                          <p:spTgt spid="13">
                                            <p:graphicEl>
                                              <a:dgm id="{B58A7C23-40B9-4BCE-B298-B14E89274F7A}"/>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3">
                                            <p:graphicEl>
                                              <a:dgm id="{7FA026AB-A971-485B-98EC-64FF38ABCE19}"/>
                                            </p:graphicEl>
                                          </p:spTgt>
                                        </p:tgtEl>
                                        <p:attrNameLst>
                                          <p:attrName>style.visibility</p:attrName>
                                        </p:attrNameLst>
                                      </p:cBhvr>
                                      <p:to>
                                        <p:strVal val="visible"/>
                                      </p:to>
                                    </p:set>
                                    <p:animEffect transition="in" filter="barn(inVertical)">
                                      <p:cBhvr>
                                        <p:cTn id="34" dur="500"/>
                                        <p:tgtEl>
                                          <p:spTgt spid="13">
                                            <p:graphicEl>
                                              <a:dgm id="{7FA026AB-A971-485B-98EC-64FF38ABCE1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3">
                                            <p:graphicEl>
                                              <a:dgm id="{87049B8D-F408-45E2-BB47-49C694FF2222}"/>
                                            </p:graphicEl>
                                          </p:spTgt>
                                        </p:tgtEl>
                                        <p:attrNameLst>
                                          <p:attrName>style.visibility</p:attrName>
                                        </p:attrNameLst>
                                      </p:cBhvr>
                                      <p:to>
                                        <p:strVal val="visible"/>
                                      </p:to>
                                    </p:set>
                                    <p:animEffect transition="in" filter="barn(inVertical)">
                                      <p:cBhvr>
                                        <p:cTn id="39" dur="500"/>
                                        <p:tgtEl>
                                          <p:spTgt spid="13">
                                            <p:graphicEl>
                                              <a:dgm id="{87049B8D-F408-45E2-BB47-49C694FF2222}"/>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3">
                                            <p:graphicEl>
                                              <a:dgm id="{0116FBCB-01E5-4F83-9EAB-83B555E8AA33}"/>
                                            </p:graphicEl>
                                          </p:spTgt>
                                        </p:tgtEl>
                                        <p:attrNameLst>
                                          <p:attrName>style.visibility</p:attrName>
                                        </p:attrNameLst>
                                      </p:cBhvr>
                                      <p:to>
                                        <p:strVal val="visible"/>
                                      </p:to>
                                    </p:set>
                                    <p:animEffect transition="in" filter="barn(inVertical)">
                                      <p:cBhvr>
                                        <p:cTn id="44" dur="500"/>
                                        <p:tgtEl>
                                          <p:spTgt spid="13">
                                            <p:graphicEl>
                                              <a:dgm id="{0116FBCB-01E5-4F83-9EAB-83B555E8AA33}"/>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3">
                                            <p:graphicEl>
                                              <a:dgm id="{0FD954F0-07F6-44FD-9463-D14EF6B73FD5}"/>
                                            </p:graphicEl>
                                          </p:spTgt>
                                        </p:tgtEl>
                                        <p:attrNameLst>
                                          <p:attrName>style.visibility</p:attrName>
                                        </p:attrNameLst>
                                      </p:cBhvr>
                                      <p:to>
                                        <p:strVal val="visible"/>
                                      </p:to>
                                    </p:set>
                                    <p:animEffect transition="in" filter="barn(inVertical)">
                                      <p:cBhvr>
                                        <p:cTn id="49" dur="500"/>
                                        <p:tgtEl>
                                          <p:spTgt spid="13">
                                            <p:graphicEl>
                                              <a:dgm id="{0FD954F0-07F6-44FD-9463-D14EF6B73FD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7" grpId="0"/>
      <p:bldGraphic spid="13" grpId="0">
        <p:bldSub>
          <a:bldDgm bld="one"/>
        </p:bldSub>
      </p:bldGraphic>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圆角矩形 17"/>
          <p:cNvSpPr/>
          <p:nvPr/>
        </p:nvSpPr>
        <p:spPr>
          <a:xfrm>
            <a:off x="529280" y="655093"/>
            <a:ext cx="11133438" cy="5654125"/>
          </a:xfrm>
          <a:prstGeom prst="roundRect">
            <a:avLst/>
          </a:prstGeom>
          <a:solidFill>
            <a:schemeClr val="bg1"/>
          </a:solidFill>
          <a:ln w="19050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Light" panose="020B0502040204020203" pitchFamily="34" charset="-122"/>
            </a:endParaRPr>
          </a:p>
        </p:txBody>
      </p:sp>
      <p:sp>
        <p:nvSpPr>
          <p:cNvPr id="20" name="Text Box 3">
            <a:extLst>
              <a:ext uri="{FF2B5EF4-FFF2-40B4-BE49-F238E27FC236}">
                <a16:creationId xmlns:a16="http://schemas.microsoft.com/office/drawing/2014/main" xmlns="" id="{979EE3A1-BF53-4A80-8B20-7EF21C4C740B}"/>
              </a:ext>
            </a:extLst>
          </p:cNvPr>
          <p:cNvSpPr txBox="1">
            <a:spLocks noChangeArrowheads="1"/>
          </p:cNvSpPr>
          <p:nvPr/>
        </p:nvSpPr>
        <p:spPr bwMode="auto">
          <a:xfrm>
            <a:off x="6248400" y="609601"/>
            <a:ext cx="419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buFontTx/>
              <a:buChar char="•"/>
            </a:pPr>
            <a:endParaRPr lang="en-US" altLang="en-US" sz="2000">
              <a:solidFill>
                <a:srgbClr val="3333FF"/>
              </a:solidFill>
              <a:latin typeface="VNI-Times" pitchFamily="2" charset="0"/>
              <a:cs typeface="Arial" panose="020B0604020202020204" pitchFamily="34" charset="0"/>
            </a:endParaRPr>
          </a:p>
        </p:txBody>
      </p:sp>
      <p:sp>
        <p:nvSpPr>
          <p:cNvPr id="21" name="Text Box 4">
            <a:extLst>
              <a:ext uri="{FF2B5EF4-FFF2-40B4-BE49-F238E27FC236}">
                <a16:creationId xmlns:a16="http://schemas.microsoft.com/office/drawing/2014/main" xmlns="" id="{9C969A93-16B7-4B05-8ADD-C5D0268F8D24}"/>
              </a:ext>
            </a:extLst>
          </p:cNvPr>
          <p:cNvSpPr txBox="1">
            <a:spLocks noChangeArrowheads="1"/>
          </p:cNvSpPr>
          <p:nvPr/>
        </p:nvSpPr>
        <p:spPr bwMode="auto">
          <a:xfrm>
            <a:off x="1524000" y="4648201"/>
            <a:ext cx="3733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endParaRPr lang="en-US" altLang="en-US" sz="1800">
              <a:latin typeface="Tahoma" panose="020B0604030504040204" pitchFamily="34" charset="0"/>
              <a:cs typeface="Arial" panose="020B0604020202020204" pitchFamily="34" charset="0"/>
            </a:endParaRPr>
          </a:p>
        </p:txBody>
      </p:sp>
      <p:sp>
        <p:nvSpPr>
          <p:cNvPr id="22" name="Text Box 5">
            <a:extLst>
              <a:ext uri="{FF2B5EF4-FFF2-40B4-BE49-F238E27FC236}">
                <a16:creationId xmlns:a16="http://schemas.microsoft.com/office/drawing/2014/main" xmlns="" id="{484A2A01-DC8E-4477-AF23-9109E6404C78}"/>
              </a:ext>
            </a:extLst>
          </p:cNvPr>
          <p:cNvSpPr txBox="1">
            <a:spLocks noChangeArrowheads="1"/>
          </p:cNvSpPr>
          <p:nvPr/>
        </p:nvSpPr>
        <p:spPr bwMode="auto">
          <a:xfrm>
            <a:off x="1524000" y="1981201"/>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endParaRPr lang="en-US" altLang="en-US" sz="1800">
              <a:latin typeface="Tahoma" panose="020B0604030504040204" pitchFamily="34" charset="0"/>
              <a:cs typeface="Arial" panose="020B0604020202020204" pitchFamily="34" charset="0"/>
            </a:endParaRPr>
          </a:p>
        </p:txBody>
      </p:sp>
      <p:sp>
        <p:nvSpPr>
          <p:cNvPr id="11" name="Oval 10">
            <a:extLst>
              <a:ext uri="{FF2B5EF4-FFF2-40B4-BE49-F238E27FC236}">
                <a16:creationId xmlns:a16="http://schemas.microsoft.com/office/drawing/2014/main" xmlns="" id="{222F6114-3EE7-4EE0-8678-F00640A4BEA3}"/>
              </a:ext>
            </a:extLst>
          </p:cNvPr>
          <p:cNvSpPr/>
          <p:nvPr/>
        </p:nvSpPr>
        <p:spPr>
          <a:xfrm>
            <a:off x="994718" y="1945453"/>
            <a:ext cx="3117335" cy="3098668"/>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400" b="1" dirty="0" err="1">
                <a:latin typeface="Times New Roman" panose="02020603050405020304" pitchFamily="18" charset="0"/>
                <a:cs typeface="Times New Roman" panose="02020603050405020304" pitchFamily="18" charset="0"/>
              </a:rPr>
              <a:t>Hoàn</a:t>
            </a:r>
            <a:r>
              <a:rPr lang="en-SG" sz="3400" b="1" dirty="0">
                <a:latin typeface="Times New Roman" panose="02020603050405020304" pitchFamily="18" charset="0"/>
                <a:cs typeface="Times New Roman" panose="02020603050405020304" pitchFamily="18" charset="0"/>
              </a:rPr>
              <a:t> </a:t>
            </a:r>
            <a:r>
              <a:rPr lang="en-SG" sz="3400" b="1" dirty="0" err="1">
                <a:latin typeface="Times New Roman" panose="02020603050405020304" pitchFamily="18" charset="0"/>
                <a:cs typeface="Times New Roman" panose="02020603050405020304" pitchFamily="18" charset="0"/>
              </a:rPr>
              <a:t>cảnh</a:t>
            </a:r>
            <a:r>
              <a:rPr lang="en-SG" sz="3400" b="1" dirty="0">
                <a:latin typeface="Times New Roman" panose="02020603050405020304" pitchFamily="18" charset="0"/>
                <a:cs typeface="Times New Roman" panose="02020603050405020304" pitchFamily="18" charset="0"/>
              </a:rPr>
              <a:t> </a:t>
            </a:r>
            <a:r>
              <a:rPr lang="en-SG" sz="3400" b="1" dirty="0" err="1">
                <a:latin typeface="Times New Roman" panose="02020603050405020304" pitchFamily="18" charset="0"/>
                <a:cs typeface="Times New Roman" panose="02020603050405020304" pitchFamily="18" charset="0"/>
              </a:rPr>
              <a:t>sáng</a:t>
            </a:r>
            <a:r>
              <a:rPr lang="en-SG" sz="3400" b="1" dirty="0">
                <a:latin typeface="Times New Roman" panose="02020603050405020304" pitchFamily="18" charset="0"/>
                <a:cs typeface="Times New Roman" panose="02020603050405020304" pitchFamily="18" charset="0"/>
              </a:rPr>
              <a:t> </a:t>
            </a:r>
            <a:r>
              <a:rPr lang="en-SG" sz="3400" b="1" dirty="0" err="1">
                <a:latin typeface="Times New Roman" panose="02020603050405020304" pitchFamily="18" charset="0"/>
                <a:cs typeface="Times New Roman" panose="02020603050405020304" pitchFamily="18" charset="0"/>
              </a:rPr>
              <a:t>tác</a:t>
            </a:r>
            <a:r>
              <a:rPr lang="en-SG" sz="3400" b="1" dirty="0">
                <a:latin typeface="Times New Roman" panose="02020603050405020304" pitchFamily="18" charset="0"/>
                <a:cs typeface="Times New Roman" panose="02020603050405020304" pitchFamily="18" charset="0"/>
              </a:rPr>
              <a:t>, </a:t>
            </a:r>
            <a:r>
              <a:rPr lang="en-SG" sz="3400" b="1" dirty="0" err="1">
                <a:latin typeface="Times New Roman" panose="02020603050405020304" pitchFamily="18" charset="0"/>
                <a:cs typeface="Times New Roman" panose="02020603050405020304" pitchFamily="18" charset="0"/>
              </a:rPr>
              <a:t>Xuất</a:t>
            </a:r>
            <a:r>
              <a:rPr lang="en-SG" sz="3400" b="1" dirty="0">
                <a:latin typeface="Times New Roman" panose="02020603050405020304" pitchFamily="18" charset="0"/>
                <a:cs typeface="Times New Roman" panose="02020603050405020304" pitchFamily="18" charset="0"/>
              </a:rPr>
              <a:t> </a:t>
            </a:r>
            <a:r>
              <a:rPr lang="en-SG" sz="3400" b="1" dirty="0" err="1">
                <a:latin typeface="Times New Roman" panose="02020603050405020304" pitchFamily="18" charset="0"/>
                <a:cs typeface="Times New Roman" panose="02020603050405020304" pitchFamily="18" charset="0"/>
              </a:rPr>
              <a:t>xứ</a:t>
            </a:r>
            <a:endParaRPr lang="en-SG" sz="3400" dirty="0">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xmlns="" id="{E8129C16-AF25-454E-8475-2869B09876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3227">
            <a:off x="4374003" y="2685906"/>
            <a:ext cx="1486187" cy="1486187"/>
          </a:xfrm>
          <a:prstGeom prst="rect">
            <a:avLst/>
          </a:prstGeom>
        </p:spPr>
      </p:pic>
      <p:sp>
        <p:nvSpPr>
          <p:cNvPr id="3" name="Rectangle: Rounded Corners 2">
            <a:extLst>
              <a:ext uri="{FF2B5EF4-FFF2-40B4-BE49-F238E27FC236}">
                <a16:creationId xmlns:a16="http://schemas.microsoft.com/office/drawing/2014/main" xmlns="" id="{747C27DE-DA02-4989-BB24-A6722FDEE907}"/>
              </a:ext>
            </a:extLst>
          </p:cNvPr>
          <p:cNvSpPr/>
          <p:nvPr/>
        </p:nvSpPr>
        <p:spPr>
          <a:xfrm>
            <a:off x="5990898" y="1054972"/>
            <a:ext cx="5009198" cy="475029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en-US" sz="3200" dirty="0" err="1">
                <a:solidFill>
                  <a:srgbClr val="0000CC"/>
                </a:solidFill>
                <a:latin typeface="Times New Roman" panose="02020603050405020304" pitchFamily="18" charset="0"/>
                <a:cs typeface="Times New Roman" panose="02020603050405020304" pitchFamily="18" charset="0"/>
              </a:rPr>
              <a:t>Năm</a:t>
            </a:r>
            <a:r>
              <a:rPr lang="en-US" altLang="en-US" sz="3200" dirty="0">
                <a:solidFill>
                  <a:srgbClr val="0000CC"/>
                </a:solidFill>
                <a:latin typeface="Times New Roman" panose="02020603050405020304" pitchFamily="18" charset="0"/>
                <a:cs typeface="Times New Roman" panose="02020603050405020304" pitchFamily="18" charset="0"/>
              </a:rPr>
              <a:t> 1990, </a:t>
            </a:r>
            <a:r>
              <a:rPr lang="en-US" altLang="en-US" sz="3200" dirty="0" err="1">
                <a:solidFill>
                  <a:srgbClr val="0000CC"/>
                </a:solidFill>
                <a:latin typeface="Times New Roman" panose="02020603050405020304" pitchFamily="18" charset="0"/>
                <a:cs typeface="Times New Roman" panose="02020603050405020304" pitchFamily="18" charset="0"/>
              </a:rPr>
              <a:t>nhân</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dịp</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kỷ</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niệm</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a:solidFill>
                  <a:srgbClr val="FF0000"/>
                </a:solidFill>
                <a:latin typeface="Times New Roman" panose="02020603050405020304" pitchFamily="18" charset="0"/>
                <a:cs typeface="Times New Roman" panose="02020603050405020304" pitchFamily="18" charset="0"/>
              </a:rPr>
              <a:t>100 </a:t>
            </a:r>
            <a:r>
              <a:rPr lang="en-US" altLang="en-US" sz="3200" dirty="0" err="1">
                <a:solidFill>
                  <a:srgbClr val="FF0000"/>
                </a:solidFill>
                <a:latin typeface="Times New Roman" panose="02020603050405020304" pitchFamily="18" charset="0"/>
                <a:cs typeface="Times New Roman" panose="02020603050405020304" pitchFamily="18" charset="0"/>
              </a:rPr>
              <a:t>năm</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ngày</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sinh</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Bác</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Hồ</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có</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nhiều</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bài</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viết</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về</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Người</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Phong</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cách</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Hồ</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Chí</a:t>
            </a:r>
            <a:r>
              <a:rPr lang="en-US" altLang="en-US" sz="3200" dirty="0">
                <a:solidFill>
                  <a:srgbClr val="0000CC"/>
                </a:solidFill>
                <a:latin typeface="Times New Roman" panose="02020603050405020304" pitchFamily="18" charset="0"/>
                <a:cs typeface="Times New Roman" panose="02020603050405020304" pitchFamily="18" charset="0"/>
              </a:rPr>
              <a:t> Minh” </a:t>
            </a:r>
            <a:r>
              <a:rPr lang="en-US" altLang="en-US" sz="3200" dirty="0" err="1">
                <a:solidFill>
                  <a:srgbClr val="0000CC"/>
                </a:solidFill>
                <a:latin typeface="Times New Roman" panose="02020603050405020304" pitchFamily="18" charset="0"/>
                <a:cs typeface="Times New Roman" panose="02020603050405020304" pitchFamily="18" charset="0"/>
              </a:rPr>
              <a:t>là</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một</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phần</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trong</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bài</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viết</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Phong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cách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Hồ</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Chí</a:t>
            </a:r>
            <a:r>
              <a:rPr lang="en-US" altLang="en-US" sz="3200" i="1" dirty="0">
                <a:solidFill>
                  <a:srgbClr val="FF0000"/>
                </a:solidFill>
                <a:latin typeface="Times New Roman" panose="02020603050405020304" pitchFamily="18" charset="0"/>
                <a:cs typeface="Times New Roman" panose="02020603050405020304" pitchFamily="18" charset="0"/>
              </a:rPr>
              <a:t> Minh, </a:t>
            </a:r>
            <a:r>
              <a:rPr lang="en-US" altLang="en-US" sz="3200" i="1" dirty="0" err="1">
                <a:solidFill>
                  <a:srgbClr val="FF0000"/>
                </a:solidFill>
                <a:latin typeface="Times New Roman" panose="02020603050405020304" pitchFamily="18" charset="0"/>
                <a:cs typeface="Times New Roman" panose="02020603050405020304" pitchFamily="18" charset="0"/>
              </a:rPr>
              <a:t>cái</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vĩ</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đại</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gắn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với</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cái</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giản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dị</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của</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tác</a:t>
            </a:r>
            <a:r>
              <a:rPr lang="en-US" altLang="en-US" sz="3200" dirty="0">
                <a:solidFill>
                  <a:srgbClr val="0000CC"/>
                </a:solidFill>
                <a:latin typeface="Times New Roman" panose="02020603050405020304" pitchFamily="18" charset="0"/>
                <a:cs typeface="Times New Roman" panose="02020603050405020304" pitchFamily="18" charset="0"/>
              </a:rPr>
              <a:t> </a:t>
            </a:r>
            <a:r>
              <a:rPr lang="en-US" altLang="en-US" sz="3200" dirty="0" err="1">
                <a:solidFill>
                  <a:srgbClr val="0000CC"/>
                </a:solidFill>
                <a:latin typeface="Times New Roman" panose="02020603050405020304" pitchFamily="18" charset="0"/>
                <a:cs typeface="Times New Roman" panose="02020603050405020304" pitchFamily="18" charset="0"/>
              </a:rPr>
              <a:t>giả</a:t>
            </a:r>
            <a:r>
              <a:rPr lang="en-US" altLang="en-US" sz="3200" dirty="0">
                <a:solidFill>
                  <a:srgbClr val="0000CC"/>
                </a:solidFill>
                <a:latin typeface="Times New Roman" panose="02020603050405020304" pitchFamily="18" charset="0"/>
                <a:cs typeface="Times New Roman" panose="02020603050405020304" pitchFamily="18" charset="0"/>
              </a:rPr>
              <a:t> Lê Anh </a:t>
            </a:r>
            <a:r>
              <a:rPr lang="en-US" altLang="en-US" sz="3200" dirty="0" err="1">
                <a:solidFill>
                  <a:srgbClr val="0000CC"/>
                </a:solidFill>
                <a:latin typeface="Times New Roman" panose="02020603050405020304" pitchFamily="18" charset="0"/>
                <a:cs typeface="Times New Roman" panose="02020603050405020304" pitchFamily="18" charset="0"/>
              </a:rPr>
              <a:t>Trà</a:t>
            </a:r>
            <a:r>
              <a:rPr lang="en-US" altLang="en-US" sz="3200" dirty="0">
                <a:solidFill>
                  <a:srgbClr val="0000CC"/>
                </a:solidFill>
                <a:latin typeface="Times New Roman" panose="02020603050405020304" pitchFamily="18" charset="0"/>
                <a:cs typeface="Times New Roman" panose="02020603050405020304" pitchFamily="18" charset="0"/>
              </a:rPr>
              <a:t>.</a:t>
            </a:r>
            <a:endParaRPr lang="en-SG"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845149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ircle(in)">
                                      <p:cBhvr>
                                        <p:cTn id="2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1"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圆角矩形 17"/>
          <p:cNvSpPr/>
          <p:nvPr/>
        </p:nvSpPr>
        <p:spPr>
          <a:xfrm>
            <a:off x="529280" y="655093"/>
            <a:ext cx="11133438" cy="5654125"/>
          </a:xfrm>
          <a:prstGeom prst="roundRect">
            <a:avLst/>
          </a:prstGeom>
          <a:solidFill>
            <a:schemeClr val="bg1"/>
          </a:solidFill>
          <a:ln w="19050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Light" panose="020B0502040204020203" pitchFamily="34" charset="-122"/>
            </a:endParaRPr>
          </a:p>
        </p:txBody>
      </p:sp>
      <p:sp>
        <p:nvSpPr>
          <p:cNvPr id="20" name="Text Box 3">
            <a:extLst>
              <a:ext uri="{FF2B5EF4-FFF2-40B4-BE49-F238E27FC236}">
                <a16:creationId xmlns:a16="http://schemas.microsoft.com/office/drawing/2014/main" xmlns="" id="{979EE3A1-BF53-4A80-8B20-7EF21C4C740B}"/>
              </a:ext>
            </a:extLst>
          </p:cNvPr>
          <p:cNvSpPr txBox="1">
            <a:spLocks noChangeArrowheads="1"/>
          </p:cNvSpPr>
          <p:nvPr/>
        </p:nvSpPr>
        <p:spPr bwMode="auto">
          <a:xfrm>
            <a:off x="6248400" y="609601"/>
            <a:ext cx="419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buFontTx/>
              <a:buChar char="•"/>
            </a:pPr>
            <a:endParaRPr lang="en-US" altLang="en-US" sz="2000">
              <a:solidFill>
                <a:srgbClr val="3333FF"/>
              </a:solidFill>
              <a:latin typeface="VNI-Times" pitchFamily="2" charset="0"/>
              <a:cs typeface="Arial" panose="020B0604020202020204" pitchFamily="34" charset="0"/>
            </a:endParaRPr>
          </a:p>
        </p:txBody>
      </p:sp>
      <p:sp>
        <p:nvSpPr>
          <p:cNvPr id="21" name="Text Box 4">
            <a:extLst>
              <a:ext uri="{FF2B5EF4-FFF2-40B4-BE49-F238E27FC236}">
                <a16:creationId xmlns:a16="http://schemas.microsoft.com/office/drawing/2014/main" xmlns="" id="{9C969A93-16B7-4B05-8ADD-C5D0268F8D24}"/>
              </a:ext>
            </a:extLst>
          </p:cNvPr>
          <p:cNvSpPr txBox="1">
            <a:spLocks noChangeArrowheads="1"/>
          </p:cNvSpPr>
          <p:nvPr/>
        </p:nvSpPr>
        <p:spPr bwMode="auto">
          <a:xfrm>
            <a:off x="1524000" y="4648201"/>
            <a:ext cx="3733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endParaRPr lang="en-US" altLang="en-US" sz="1800">
              <a:latin typeface="Tahoma" panose="020B0604030504040204" pitchFamily="34" charset="0"/>
              <a:cs typeface="Arial" panose="020B0604020202020204" pitchFamily="34" charset="0"/>
            </a:endParaRPr>
          </a:p>
        </p:txBody>
      </p:sp>
      <p:sp>
        <p:nvSpPr>
          <p:cNvPr id="22" name="Text Box 5">
            <a:extLst>
              <a:ext uri="{FF2B5EF4-FFF2-40B4-BE49-F238E27FC236}">
                <a16:creationId xmlns:a16="http://schemas.microsoft.com/office/drawing/2014/main" xmlns="" id="{484A2A01-DC8E-4477-AF23-9109E6404C78}"/>
              </a:ext>
            </a:extLst>
          </p:cNvPr>
          <p:cNvSpPr txBox="1">
            <a:spLocks noChangeArrowheads="1"/>
          </p:cNvSpPr>
          <p:nvPr/>
        </p:nvSpPr>
        <p:spPr bwMode="auto">
          <a:xfrm>
            <a:off x="1524000" y="1981201"/>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endParaRPr lang="en-US" altLang="en-US" sz="1800">
              <a:latin typeface="Tahoma" panose="020B0604030504040204" pitchFamily="34" charset="0"/>
              <a:cs typeface="Arial" panose="020B0604020202020204" pitchFamily="34" charset="0"/>
            </a:endParaRPr>
          </a:p>
        </p:txBody>
      </p:sp>
      <p:sp>
        <p:nvSpPr>
          <p:cNvPr id="7" name="Oval 6">
            <a:extLst>
              <a:ext uri="{FF2B5EF4-FFF2-40B4-BE49-F238E27FC236}">
                <a16:creationId xmlns:a16="http://schemas.microsoft.com/office/drawing/2014/main" xmlns="" id="{56A53699-F442-4375-85CA-26E1C7672EBE}"/>
              </a:ext>
            </a:extLst>
          </p:cNvPr>
          <p:cNvSpPr/>
          <p:nvPr/>
        </p:nvSpPr>
        <p:spPr>
          <a:xfrm>
            <a:off x="1559496" y="1114403"/>
            <a:ext cx="1623816" cy="1574211"/>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400" b="1" dirty="0" err="1">
                <a:latin typeface="Times New Roman" panose="02020603050405020304" pitchFamily="18" charset="0"/>
                <a:cs typeface="Times New Roman" panose="02020603050405020304" pitchFamily="18" charset="0"/>
              </a:rPr>
              <a:t>Kiểu</a:t>
            </a:r>
            <a:r>
              <a:rPr lang="en-SG" sz="3400" b="1" dirty="0">
                <a:latin typeface="Times New Roman" panose="02020603050405020304" pitchFamily="18" charset="0"/>
                <a:cs typeface="Times New Roman" panose="02020603050405020304" pitchFamily="18" charset="0"/>
              </a:rPr>
              <a:t> </a:t>
            </a:r>
            <a:r>
              <a:rPr lang="en-SG" sz="3400" b="1" dirty="0" err="1">
                <a:latin typeface="Times New Roman" panose="02020603050405020304" pitchFamily="18" charset="0"/>
                <a:cs typeface="Times New Roman" panose="02020603050405020304" pitchFamily="18" charset="0"/>
              </a:rPr>
              <a:t>loại</a:t>
            </a:r>
            <a:endParaRPr lang="en-SG" sz="34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D4066632-ED32-4DC9-B924-0E13653ACA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064787">
            <a:off x="1628311" y="2846278"/>
            <a:ext cx="1486187" cy="1486187"/>
          </a:xfrm>
          <a:prstGeom prst="rect">
            <a:avLst/>
          </a:prstGeom>
        </p:spPr>
      </p:pic>
      <p:sp>
        <p:nvSpPr>
          <p:cNvPr id="9" name="Rectangle: Rounded Corners 8">
            <a:extLst>
              <a:ext uri="{FF2B5EF4-FFF2-40B4-BE49-F238E27FC236}">
                <a16:creationId xmlns:a16="http://schemas.microsoft.com/office/drawing/2014/main" xmlns="" id="{AE040215-82D3-411F-AF82-B92699C34097}"/>
              </a:ext>
            </a:extLst>
          </p:cNvPr>
          <p:cNvSpPr/>
          <p:nvPr/>
        </p:nvSpPr>
        <p:spPr>
          <a:xfrm>
            <a:off x="1174840" y="4169387"/>
            <a:ext cx="2216060" cy="142382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en-US" sz="3200" b="1" dirty="0" err="1">
                <a:solidFill>
                  <a:srgbClr val="0070C0"/>
                </a:solidFill>
                <a:latin typeface="Times New Roman" panose="02020603050405020304" pitchFamily="18" charset="0"/>
                <a:cs typeface="Times New Roman" panose="02020603050405020304" pitchFamily="18" charset="0"/>
              </a:rPr>
              <a:t>Văn</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bản</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nhật</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dụng</a:t>
            </a:r>
            <a:endParaRPr lang="en-SG" sz="3200" b="1" dirty="0">
              <a:solidFill>
                <a:srgbClr val="0070C0"/>
              </a:solidFill>
            </a:endParaRPr>
          </a:p>
        </p:txBody>
      </p:sp>
      <p:sp>
        <p:nvSpPr>
          <p:cNvPr id="10" name="Oval 9">
            <a:extLst>
              <a:ext uri="{FF2B5EF4-FFF2-40B4-BE49-F238E27FC236}">
                <a16:creationId xmlns:a16="http://schemas.microsoft.com/office/drawing/2014/main" xmlns="" id="{BDA0406C-0807-442B-A359-B6D0E28406CE}"/>
              </a:ext>
            </a:extLst>
          </p:cNvPr>
          <p:cNvSpPr/>
          <p:nvPr/>
        </p:nvSpPr>
        <p:spPr>
          <a:xfrm>
            <a:off x="6672064" y="1114403"/>
            <a:ext cx="1623816" cy="1574211"/>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400" b="1" dirty="0" err="1">
                <a:latin typeface="Times New Roman" panose="02020603050405020304" pitchFamily="18" charset="0"/>
                <a:cs typeface="Times New Roman" panose="02020603050405020304" pitchFamily="18" charset="0"/>
              </a:rPr>
              <a:t>Chủ</a:t>
            </a:r>
            <a:r>
              <a:rPr lang="en-SG" sz="3400" b="1" dirty="0">
                <a:latin typeface="Times New Roman" panose="02020603050405020304" pitchFamily="18" charset="0"/>
                <a:cs typeface="Times New Roman" panose="02020603050405020304" pitchFamily="18" charset="0"/>
              </a:rPr>
              <a:t> </a:t>
            </a:r>
            <a:r>
              <a:rPr lang="en-SG" sz="3400" b="1" dirty="0" err="1">
                <a:latin typeface="Times New Roman" panose="02020603050405020304" pitchFamily="18" charset="0"/>
                <a:cs typeface="Times New Roman" panose="02020603050405020304" pitchFamily="18" charset="0"/>
              </a:rPr>
              <a:t>đề</a:t>
            </a:r>
            <a:endParaRPr lang="en-SG" sz="3400"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xmlns="" id="{88A04D3F-217F-4ED8-AEA7-1A860B3CAA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064787">
            <a:off x="6828886" y="2846278"/>
            <a:ext cx="1486187" cy="1486187"/>
          </a:xfrm>
          <a:prstGeom prst="rect">
            <a:avLst/>
          </a:prstGeom>
        </p:spPr>
      </p:pic>
      <p:sp>
        <p:nvSpPr>
          <p:cNvPr id="12" name="Rectangle: Rounded Corners 11">
            <a:extLst>
              <a:ext uri="{FF2B5EF4-FFF2-40B4-BE49-F238E27FC236}">
                <a16:creationId xmlns:a16="http://schemas.microsoft.com/office/drawing/2014/main" xmlns="" id="{ADB330C1-45EF-464B-8BA1-CA9782F2A630}"/>
              </a:ext>
            </a:extLst>
          </p:cNvPr>
          <p:cNvSpPr/>
          <p:nvPr/>
        </p:nvSpPr>
        <p:spPr>
          <a:xfrm>
            <a:off x="4073769" y="4169387"/>
            <a:ext cx="6846767" cy="142382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en-US" sz="3200" b="1" dirty="0" err="1">
                <a:solidFill>
                  <a:srgbClr val="0070C0"/>
                </a:solidFill>
                <a:latin typeface="Times New Roman" panose="02020603050405020304" pitchFamily="18" charset="0"/>
                <a:cs typeface="Times New Roman" panose="02020603050405020304" pitchFamily="18" charset="0"/>
              </a:rPr>
              <a:t>Sự</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hội</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nhập</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với</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tinh</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hoa</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văn</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hóa</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thế</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giới</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và</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việc</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phát</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huy</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vẻ</a:t>
            </a:r>
            <a:r>
              <a:rPr lang="en-US" altLang="en-US" sz="3200" b="1" dirty="0">
                <a:solidFill>
                  <a:srgbClr val="0070C0"/>
                </a:solidFill>
                <a:latin typeface="Times New Roman" panose="02020603050405020304" pitchFamily="18" charset="0"/>
                <a:cs typeface="Times New Roman" panose="02020603050405020304" pitchFamily="18" charset="0"/>
              </a:rPr>
              <a:t> </a:t>
            </a:r>
            <a:r>
              <a:rPr lang="en-US" altLang="en-US" sz="3200" b="1" dirty="0" err="1">
                <a:solidFill>
                  <a:srgbClr val="0070C0"/>
                </a:solidFill>
                <a:latin typeface="Times New Roman" panose="02020603050405020304" pitchFamily="18" charset="0"/>
                <a:cs typeface="Times New Roman" panose="02020603050405020304" pitchFamily="18" charset="0"/>
              </a:rPr>
              <a:t>đẹp</a:t>
            </a:r>
            <a:r>
              <a:rPr lang="en-US" altLang="en-US" sz="3200" b="1" dirty="0">
                <a:solidFill>
                  <a:srgbClr val="0070C0"/>
                </a:solidFill>
                <a:latin typeface="Times New Roman" panose="02020603050405020304" pitchFamily="18" charset="0"/>
                <a:cs typeface="Times New Roman" panose="02020603050405020304" pitchFamily="18" charset="0"/>
              </a:rPr>
              <a:t> VHDT.</a:t>
            </a:r>
            <a:endParaRPr lang="en-SG" sz="32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720065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7" grpId="0" animBg="1"/>
      <p:bldP spid="9" grpId="0" animBg="1"/>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5"/>
          <p:cNvSpPr>
            <a:spLocks noChangeArrowheads="1"/>
          </p:cNvSpPr>
          <p:nvPr/>
        </p:nvSpPr>
        <p:spPr bwMode="auto">
          <a:xfrm>
            <a:off x="4151784" y="692696"/>
            <a:ext cx="8040216"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4572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4572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4572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9pPr>
          </a:lstStyle>
          <a:p>
            <a:pPr>
              <a:lnSpc>
                <a:spcPct val="150000"/>
              </a:lnSpc>
              <a:spcBef>
                <a:spcPct val="0"/>
              </a:spcBef>
              <a:buSzPts val="1000"/>
              <a:buFontTx/>
              <a:buNone/>
            </a:pPr>
            <a:r>
              <a:rPr lang="en-US" altLang="en-US" dirty="0">
                <a:solidFill>
                  <a:srgbClr val="002060"/>
                </a:solidFill>
                <a:latin typeface="Times New Roman" panose="02020603050405020304" pitchFamily="18" charset="0"/>
                <a:cs typeface="Times New Roman" panose="02020603050405020304" pitchFamily="18" charset="0"/>
              </a:rPr>
              <a:t>- Phần 1. Từ đầu đến "rất hiện đại": Hồ Chí Minh với sự tiếp thu tinh hoa văn hóa nhân loại.</a:t>
            </a:r>
            <a:endParaRPr lang="en-US" alt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ct val="0"/>
              </a:spcBef>
              <a:buSzPts val="1000"/>
              <a:buFontTx/>
              <a:buNone/>
            </a:pPr>
            <a:r>
              <a:rPr lang="en-US" altLang="en-US" dirty="0">
                <a:solidFill>
                  <a:srgbClr val="002060"/>
                </a:solidFill>
                <a:latin typeface="Times New Roman" panose="02020603050405020304" pitchFamily="18" charset="0"/>
                <a:cs typeface="Times New Roman" panose="02020603050405020304" pitchFamily="18" charset="0"/>
              </a:rPr>
              <a:t>- Phần 2. Tiếp theo đến “cháo hoa”: Những nét đẹp trong lối sống Hồ Chí Minh.</a:t>
            </a:r>
            <a:endParaRPr lang="en-US" altLang="en-US" sz="2400" dirty="0">
              <a:solidFill>
                <a:srgbClr val="002060"/>
              </a:solidFill>
              <a:latin typeface="Times New Roman" panose="02020603050405020304" pitchFamily="18" charset="0"/>
              <a:cs typeface="Calibri" panose="020F0502020204030204" pitchFamily="34" charset="0"/>
            </a:endParaRPr>
          </a:p>
          <a:p>
            <a:pPr>
              <a:lnSpc>
                <a:spcPct val="150000"/>
              </a:lnSpc>
              <a:spcBef>
                <a:spcPct val="0"/>
              </a:spcBef>
              <a:buSzPts val="1000"/>
              <a:buFontTx/>
              <a:buNone/>
            </a:pPr>
            <a:r>
              <a:rPr lang="en-US" altLang="en-US" dirty="0">
                <a:solidFill>
                  <a:srgbClr val="002060"/>
                </a:solidFill>
                <a:latin typeface="Times New Roman" panose="02020603050405020304" pitchFamily="18" charset="0"/>
                <a:cs typeface="Times New Roman" panose="02020603050405020304" pitchFamily="18" charset="0"/>
              </a:rPr>
              <a:t>- Phần 3.  Còn lại: Đánh giá của tác giả về Bác</a:t>
            </a:r>
            <a:endParaRPr lang="en-US" altLang="en-US" sz="2400" dirty="0">
              <a:solidFill>
                <a:srgbClr val="002060"/>
              </a:solidFill>
              <a:latin typeface="Times New Roman" panose="02020603050405020304" pitchFamily="18" charset="0"/>
              <a:cs typeface="Calibri" panose="020F0502020204030204" pitchFamily="34" charset="0"/>
            </a:endParaRPr>
          </a:p>
        </p:txBody>
      </p:sp>
      <p:pic>
        <p:nvPicPr>
          <p:cNvPr id="5" name="图片 8">
            <a:extLst>
              <a:ext uri="{FF2B5EF4-FFF2-40B4-BE49-F238E27FC236}">
                <a16:creationId xmlns:a16="http://schemas.microsoft.com/office/drawing/2014/main" xmlns="" id="{14039165-D6FE-4565-8B01-CD4144090F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771" y="908720"/>
            <a:ext cx="5326651" cy="5356745"/>
          </a:xfrm>
          <a:prstGeom prst="rect">
            <a:avLst/>
          </a:prstGeom>
        </p:spPr>
      </p:pic>
      <p:sp>
        <p:nvSpPr>
          <p:cNvPr id="6" name="TextBox 5">
            <a:extLst>
              <a:ext uri="{FF2B5EF4-FFF2-40B4-BE49-F238E27FC236}">
                <a16:creationId xmlns:a16="http://schemas.microsoft.com/office/drawing/2014/main" xmlns="" id="{D75C4ECD-9CB3-49CB-A483-76E3562056FE}"/>
              </a:ext>
            </a:extLst>
          </p:cNvPr>
          <p:cNvSpPr txBox="1"/>
          <p:nvPr/>
        </p:nvSpPr>
        <p:spPr>
          <a:xfrm flipH="1">
            <a:off x="1228469" y="4221088"/>
            <a:ext cx="2402553" cy="938719"/>
          </a:xfrm>
          <a:prstGeom prst="rect">
            <a:avLst/>
          </a:prstGeom>
          <a:solidFill>
            <a:srgbClr val="FFC265"/>
          </a:solidFill>
          <a:ln>
            <a:noFill/>
          </a:ln>
        </p:spPr>
        <p:txBody>
          <a:bodyPr wrap="square" rtlCol="0">
            <a:spAutoFit/>
          </a:bodyPr>
          <a:lstStyle/>
          <a:p>
            <a:pPr algn="ctr"/>
            <a:r>
              <a:rPr lang="en-SG" sz="5500" dirty="0" err="1">
                <a:solidFill>
                  <a:schemeClr val="bg1"/>
                </a:solidFill>
                <a:latin typeface="#9Slide03 Arima Madurai Black" panose="00000A00000000000000" pitchFamily="2" charset="0"/>
                <a:cs typeface="#9Slide03 Arima Madurai Black" panose="00000A00000000000000" pitchFamily="2" charset="0"/>
              </a:rPr>
              <a:t>Bố</a:t>
            </a:r>
            <a:r>
              <a:rPr lang="en-SG" sz="5500" dirty="0">
                <a:solidFill>
                  <a:schemeClr val="bg1"/>
                </a:solidFill>
                <a:latin typeface="#9Slide03 Arima Madurai Black" panose="00000A00000000000000" pitchFamily="2" charset="0"/>
                <a:cs typeface="#9Slide03 Arima Madurai Black" panose="00000A00000000000000" pitchFamily="2" charset="0"/>
              </a:rPr>
              <a:t> </a:t>
            </a:r>
            <a:r>
              <a:rPr lang="en-SG" sz="5500" dirty="0" err="1">
                <a:solidFill>
                  <a:schemeClr val="bg1"/>
                </a:solidFill>
                <a:latin typeface="#9Slide03 Arima Madurai Black" panose="00000A00000000000000" pitchFamily="2" charset="0"/>
                <a:cs typeface="#9Slide03 Arima Madurai Black" panose="00000A00000000000000" pitchFamily="2" charset="0"/>
              </a:rPr>
              <a:t>cục</a:t>
            </a:r>
            <a:endParaRPr lang="en-SG" sz="5500" dirty="0">
              <a:solidFill>
                <a:schemeClr val="bg1"/>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547150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fade">
                                      <p:cBhvr>
                                        <p:cTn id="7" dur="1000"/>
                                        <p:tgtEl>
                                          <p:spTgt spid="17412"/>
                                        </p:tgtEl>
                                      </p:cBhvr>
                                    </p:animEffect>
                                    <p:anim calcmode="lin" valueType="num">
                                      <p:cBhvr>
                                        <p:cTn id="8" dur="1000" fill="hold"/>
                                        <p:tgtEl>
                                          <p:spTgt spid="17412"/>
                                        </p:tgtEl>
                                        <p:attrNameLst>
                                          <p:attrName>ppt_x</p:attrName>
                                        </p:attrNameLst>
                                      </p:cBhvr>
                                      <p:tavLst>
                                        <p:tav tm="0">
                                          <p:val>
                                            <p:strVal val="#ppt_x"/>
                                          </p:val>
                                        </p:tav>
                                        <p:tav tm="100000">
                                          <p:val>
                                            <p:strVal val="#ppt_x"/>
                                          </p:val>
                                        </p:tav>
                                      </p:tavLst>
                                    </p:anim>
                                    <p:anim calcmode="lin" valueType="num">
                                      <p:cBhvr>
                                        <p:cTn id="9" dur="1000" fill="hold"/>
                                        <p:tgtEl>
                                          <p:spTgt spid="174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31a19b4e57907d512d2f91383b007214"/>
          <p:cNvPicPr>
            <a:picLocks noChangeAspect="1"/>
          </p:cNvPicPr>
          <p:nvPr/>
        </p:nvPicPr>
        <p:blipFill>
          <a:blip r:embed="rId3"/>
          <a:stretch>
            <a:fillRect/>
          </a:stretch>
        </p:blipFill>
        <p:spPr>
          <a:xfrm>
            <a:off x="1305050" y="65449"/>
            <a:ext cx="9619033" cy="6068230"/>
          </a:xfrm>
          <a:prstGeom prst="rect">
            <a:avLst/>
          </a:prstGeom>
        </p:spPr>
      </p:pic>
      <p:sp>
        <p:nvSpPr>
          <p:cNvPr id="4100" name="Rectangle 4"/>
          <p:cNvSpPr>
            <a:spLocks noGrp="1" noChangeArrowheads="1"/>
          </p:cNvSpPr>
          <p:nvPr>
            <p:ph type="subTitle" idx="1"/>
          </p:nvPr>
        </p:nvSpPr>
        <p:spPr>
          <a:xfrm>
            <a:off x="2958892" y="4146017"/>
            <a:ext cx="6333238" cy="458237"/>
          </a:xfrm>
          <a:noFill/>
          <a:ln>
            <a:noFill/>
          </a:ln>
          <a:effectLst/>
        </p:spPr>
        <p:txBody>
          <a:bodyPr vert="horz" wrap="square" lIns="91404" tIns="45702" rIns="91404" bIns="45702" numCol="1" rtlCol="0" anchor="ctr" anchorCtr="0" compatLnSpc="1">
            <a:noAutofit/>
          </a:bodyPr>
          <a:lstStyle/>
          <a:p>
            <a:pPr algn="ctr">
              <a:spcBef>
                <a:spcPct val="0"/>
              </a:spcBef>
            </a:pPr>
            <a:r>
              <a:rPr lang="en-US" altLang="zh-CN" sz="4800" b="1" dirty="0">
                <a:solidFill>
                  <a:srgbClr val="FF0000"/>
                </a:solidFill>
                <a:latin typeface="#9Slide03 Arima Madurai Black" panose="00000A00000000000000" pitchFamily="2" charset="0"/>
                <a:ea typeface="+mj-ea"/>
                <a:cs typeface="#9Slide03 Arima Madurai Black" panose="00000A00000000000000" pitchFamily="2" charset="0"/>
              </a:rPr>
              <a:t>II. </a:t>
            </a:r>
            <a:r>
              <a:rPr lang="en-US" altLang="zh-CN" sz="4800" b="1" dirty="0" err="1">
                <a:solidFill>
                  <a:srgbClr val="FF0000"/>
                </a:solidFill>
                <a:latin typeface="#9Slide03 Arima Madurai Black" panose="00000A00000000000000" pitchFamily="2" charset="0"/>
                <a:ea typeface="+mj-ea"/>
                <a:cs typeface="#9Slide03 Arima Madurai Black" panose="00000A00000000000000" pitchFamily="2" charset="0"/>
              </a:rPr>
              <a:t>Đọc</a:t>
            </a:r>
            <a:r>
              <a:rPr lang="en-US" altLang="zh-CN" sz="4800" b="1" dirty="0">
                <a:solidFill>
                  <a:srgbClr val="FF0000"/>
                </a:solidFill>
                <a:latin typeface="#9Slide03 Arima Madurai Black" panose="00000A00000000000000" pitchFamily="2" charset="0"/>
                <a:ea typeface="+mj-ea"/>
                <a:cs typeface="#9Slide03 Arima Madurai Black" panose="00000A00000000000000" pitchFamily="2" charset="0"/>
              </a:rPr>
              <a:t> </a:t>
            </a:r>
            <a:r>
              <a:rPr lang="en-US" altLang="zh-CN" sz="4800" b="1" dirty="0" err="1">
                <a:solidFill>
                  <a:srgbClr val="FF0000"/>
                </a:solidFill>
                <a:latin typeface="#9Slide03 Arima Madurai Black" panose="00000A00000000000000" pitchFamily="2" charset="0"/>
                <a:ea typeface="+mj-ea"/>
                <a:cs typeface="#9Slide03 Arima Madurai Black" panose="00000A00000000000000" pitchFamily="2" charset="0"/>
              </a:rPr>
              <a:t>hiểu</a:t>
            </a:r>
            <a:r>
              <a:rPr lang="en-US" altLang="zh-CN" sz="4800" b="1" dirty="0">
                <a:solidFill>
                  <a:srgbClr val="FF0000"/>
                </a:solidFill>
                <a:latin typeface="#9Slide03 Arima Madurai Black" panose="00000A00000000000000" pitchFamily="2" charset="0"/>
                <a:ea typeface="+mj-ea"/>
                <a:cs typeface="#9Slide03 Arima Madurai Black" panose="00000A00000000000000" pitchFamily="2" charset="0"/>
              </a:rPr>
              <a:t> </a:t>
            </a:r>
            <a:r>
              <a:rPr lang="en-US" altLang="zh-CN" sz="4800" b="1" dirty="0" err="1">
                <a:solidFill>
                  <a:srgbClr val="FF0000"/>
                </a:solidFill>
                <a:latin typeface="#9Slide03 Arima Madurai Black" panose="00000A00000000000000" pitchFamily="2" charset="0"/>
                <a:ea typeface="+mj-ea"/>
                <a:cs typeface="#9Slide03 Arima Madurai Black" panose="00000A00000000000000" pitchFamily="2" charset="0"/>
              </a:rPr>
              <a:t>văn</a:t>
            </a:r>
            <a:r>
              <a:rPr lang="en-US" altLang="zh-CN" sz="4800" b="1" dirty="0">
                <a:solidFill>
                  <a:srgbClr val="FF0000"/>
                </a:solidFill>
                <a:latin typeface="#9Slide03 Arima Madurai Black" panose="00000A00000000000000" pitchFamily="2" charset="0"/>
                <a:ea typeface="+mj-ea"/>
                <a:cs typeface="#9Slide03 Arima Madurai Black" panose="00000A00000000000000" pitchFamily="2" charset="0"/>
              </a:rPr>
              <a:t> </a:t>
            </a:r>
            <a:r>
              <a:rPr lang="en-US" altLang="zh-CN" sz="4800" b="1" dirty="0" err="1">
                <a:solidFill>
                  <a:srgbClr val="FF0000"/>
                </a:solidFill>
                <a:latin typeface="#9Slide03 Arima Madurai Black" panose="00000A00000000000000" pitchFamily="2" charset="0"/>
                <a:ea typeface="+mj-ea"/>
                <a:cs typeface="#9Slide03 Arima Madurai Black" panose="00000A00000000000000" pitchFamily="2" charset="0"/>
              </a:rPr>
              <a:t>bản</a:t>
            </a:r>
            <a:endParaRPr lang="zh-CN" sz="4800" b="1" dirty="0">
              <a:solidFill>
                <a:srgbClr val="FF0000"/>
              </a:solidFill>
              <a:latin typeface="#9Slide03 Arima Madurai Black" panose="00000A00000000000000" pitchFamily="2" charset="0"/>
              <a:ea typeface="+mj-ea"/>
              <a:cs typeface="#9Slide03 Arima Madurai Black" panose="00000A00000000000000" pitchFamily="2" charset="0"/>
            </a:endParaRPr>
          </a:p>
        </p:txBody>
      </p:sp>
      <p:pic>
        <p:nvPicPr>
          <p:cNvPr id="4" name="图片 3" descr="06346d6903f4883c3c2735af0435a240"/>
          <p:cNvPicPr>
            <a:picLocks noChangeAspect="1"/>
          </p:cNvPicPr>
          <p:nvPr/>
        </p:nvPicPr>
        <p:blipFill>
          <a:blip r:embed="rId4"/>
          <a:stretch>
            <a:fillRect/>
          </a:stretch>
        </p:blipFill>
        <p:spPr>
          <a:xfrm rot="21120000">
            <a:off x="543348" y="1859258"/>
            <a:ext cx="3649824" cy="2690079"/>
          </a:xfrm>
          <a:prstGeom prst="rect">
            <a:avLst/>
          </a:prstGeom>
        </p:spPr>
      </p:pic>
      <p:pic>
        <p:nvPicPr>
          <p:cNvPr id="5" name="图片 4" descr="06346d6903f4883c3c2735af0435a240"/>
          <p:cNvPicPr>
            <a:picLocks noChangeAspect="1"/>
          </p:cNvPicPr>
          <p:nvPr/>
        </p:nvPicPr>
        <p:blipFill>
          <a:blip r:embed="rId4"/>
          <a:stretch>
            <a:fillRect/>
          </a:stretch>
        </p:blipFill>
        <p:spPr>
          <a:xfrm rot="1200000" flipH="1">
            <a:off x="8282880" y="1960819"/>
            <a:ext cx="3416236" cy="2690079"/>
          </a:xfrm>
          <a:prstGeom prst="rect">
            <a:avLst/>
          </a:prstGeom>
        </p:spPr>
      </p:pic>
    </p:spTree>
    <p:extLst>
      <p:ext uri="{BB962C8B-B14F-4D97-AF65-F5344CB8AC3E}">
        <p14:creationId xmlns:p14="http://schemas.microsoft.com/office/powerpoint/2010/main" val="37476757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barn(inVertical)">
                                      <p:cBhvr>
                                        <p:cTn id="7" dur="500"/>
                                        <p:tgtEl>
                                          <p:spTgt spid="41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á»§ tá»ch Há» ChÃ­ Minh qua con máº¯t cá»§a há»c sinh Viá»t Nam vÃ  Ukraine">
            <a:extLst>
              <a:ext uri="{FF2B5EF4-FFF2-40B4-BE49-F238E27FC236}">
                <a16:creationId xmlns:a16="http://schemas.microsoft.com/office/drawing/2014/main" xmlns="" id="{EEB1486D-BD13-4F63-914B-2E642116A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15"/>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CB4ADA02-D03C-4768-87AF-672B040BDA31}"/>
              </a:ext>
            </a:extLst>
          </p:cNvPr>
          <p:cNvSpPr/>
          <p:nvPr/>
        </p:nvSpPr>
        <p:spPr>
          <a:xfrm>
            <a:off x="0" y="6021288"/>
            <a:ext cx="12192000" cy="864096"/>
          </a:xfrm>
          <a:prstGeom prst="rect">
            <a:avLst/>
          </a:prstGeom>
          <a:solidFill>
            <a:schemeClr val="bg1">
              <a:alpha val="67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indent="-742950" algn="ctr">
              <a:buAutoNum type="arabicPeriod"/>
            </a:pPr>
            <a:r>
              <a:rPr lang="en-US" sz="4000" b="1" dirty="0" err="1">
                <a:solidFill>
                  <a:srgbClr val="FF0000"/>
                </a:solidFill>
                <a:latin typeface="Times New Roman" panose="02020603050405020304" pitchFamily="18" charset="0"/>
                <a:cs typeface="Times New Roman" panose="02020603050405020304" pitchFamily="18" charset="0"/>
              </a:rPr>
              <a:t>Sự</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tiếp</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thu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tinh</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hoa</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văn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hóa</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nhân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loại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của</a:t>
            </a:r>
            <a:r>
              <a:rPr lang="en-US" sz="4000" b="1" dirty="0">
                <a:solidFill>
                  <a:srgbClr val="FF0000"/>
                </a:solidFill>
                <a:latin typeface="Times New Roman" panose="02020603050405020304" pitchFamily="18" charset="0"/>
                <a:cs typeface="Times New Roman" panose="02020603050405020304" pitchFamily="18" charset="0"/>
              </a:rPr>
              <a:t> HCM</a:t>
            </a:r>
            <a:endParaRPr lang="en-SG"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957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D4FDF22-86FF-4324-AE50-139B60B013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56792"/>
            <a:ext cx="5591944" cy="5301208"/>
          </a:xfrm>
          <a:prstGeom prst="rect">
            <a:avLst/>
          </a:prstGeom>
        </p:spPr>
      </p:pic>
      <p:sp>
        <p:nvSpPr>
          <p:cNvPr id="5" name="Rectangle 4">
            <a:extLst>
              <a:ext uri="{FF2B5EF4-FFF2-40B4-BE49-F238E27FC236}">
                <a16:creationId xmlns:a16="http://schemas.microsoft.com/office/drawing/2014/main" xmlns="" id="{56CF1844-86A9-4E96-B9BC-3F7BCD8589B9}"/>
              </a:ext>
            </a:extLst>
          </p:cNvPr>
          <p:cNvSpPr/>
          <p:nvPr/>
        </p:nvSpPr>
        <p:spPr>
          <a:xfrm>
            <a:off x="5735960" y="1891559"/>
            <a:ext cx="5760640" cy="2074414"/>
          </a:xfrm>
          <a:prstGeom prst="rect">
            <a:avLst/>
          </a:prstGeom>
        </p:spPr>
        <p:txBody>
          <a:bodyPr wrap="square">
            <a:spAutoFit/>
          </a:bodyPr>
          <a:lstStyle/>
          <a:p>
            <a:pPr marL="457200" indent="-457200" algn="just">
              <a:lnSpc>
                <a:spcPct val="115000"/>
              </a:lnSpc>
              <a:spcAft>
                <a:spcPts val="1000"/>
              </a:spcAft>
              <a:buFont typeface="Wingdings" panose="05000000000000000000" pitchFamily="2" charset="2"/>
              <a:buChar char="v"/>
            </a:pPr>
            <a:r>
              <a:rPr lang="en-US" sz="2800" dirty="0" smtClean="0">
                <a:latin typeface="#9Slide03 Arima Madurai Black" panose="00000A00000000000000" pitchFamily="2" charset="0"/>
                <a:ea typeface="Calibri" panose="020F0502020204030204" pitchFamily="34" charset="0"/>
                <a:cs typeface="#9Slide03 Arima Madurai Black" panose="00000A00000000000000" pitchFamily="2" charset="0"/>
              </a:rPr>
              <a:t>Vốn </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tri thức văn hóa nhân loại của HCM sâu rộng như thế nào? </a:t>
            </a:r>
            <a:r>
              <a:rPr lang="en-US" sz="2800" dirty="0" err="1">
                <a:latin typeface="#9Slide03 Arima Madurai Black" panose="00000A00000000000000" pitchFamily="2" charset="0"/>
                <a:ea typeface="Calibri" panose="020F0502020204030204" pitchFamily="34" charset="0"/>
                <a:cs typeface="#9Slide03 Arima Madurai Black" panose="00000A00000000000000" pitchFamily="2" charset="0"/>
              </a:rPr>
              <a:t>Người</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 </a:t>
            </a:r>
            <a:r>
              <a:rPr lang="en-US" sz="2800" dirty="0" err="1">
                <a:latin typeface="#9Slide03 Arima Madurai Black" panose="00000A00000000000000" pitchFamily="2" charset="0"/>
                <a:ea typeface="Calibri" panose="020F0502020204030204" pitchFamily="34" charset="0"/>
                <a:cs typeface="#9Slide03 Arima Madurai Black" panose="00000A00000000000000" pitchFamily="2" charset="0"/>
              </a:rPr>
              <a:t>đã</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 </a:t>
            </a:r>
            <a:r>
              <a:rPr lang="en-US" sz="2800" dirty="0" err="1">
                <a:latin typeface="#9Slide03 Arima Madurai Black" panose="00000A00000000000000" pitchFamily="2" charset="0"/>
                <a:ea typeface="Calibri" panose="020F0502020204030204" pitchFamily="34" charset="0"/>
                <a:cs typeface="#9Slide03 Arima Madurai Black" panose="00000A00000000000000" pitchFamily="2" charset="0"/>
              </a:rPr>
              <a:t>làm</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 </a:t>
            </a:r>
            <a:r>
              <a:rPr lang="en-US" sz="2800" dirty="0" err="1">
                <a:latin typeface="#9Slide03 Arima Madurai Black" panose="00000A00000000000000" pitchFamily="2" charset="0"/>
                <a:ea typeface="Calibri" panose="020F0502020204030204" pitchFamily="34" charset="0"/>
                <a:cs typeface="#9Slide03 Arima Madurai Black" panose="00000A00000000000000" pitchFamily="2" charset="0"/>
              </a:rPr>
              <a:t>thế</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 </a:t>
            </a:r>
            <a:r>
              <a:rPr lang="en-US" sz="2800" dirty="0" err="1">
                <a:latin typeface="#9Slide03 Arima Madurai Black" panose="00000A00000000000000" pitchFamily="2" charset="0"/>
                <a:ea typeface="Calibri" panose="020F0502020204030204" pitchFamily="34" charset="0"/>
                <a:cs typeface="#9Slide03 Arima Madurai Black" panose="00000A00000000000000" pitchFamily="2" charset="0"/>
              </a:rPr>
              <a:t>nào</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 </a:t>
            </a:r>
            <a:r>
              <a:rPr lang="en-US" sz="2800" dirty="0" err="1">
                <a:latin typeface="#9Slide03 Arima Madurai Black" panose="00000A00000000000000" pitchFamily="2" charset="0"/>
                <a:ea typeface="Calibri" panose="020F0502020204030204" pitchFamily="34" charset="0"/>
                <a:cs typeface="#9Slide03 Arima Madurai Black" panose="00000A00000000000000" pitchFamily="2" charset="0"/>
              </a:rPr>
              <a:t>để</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 </a:t>
            </a:r>
            <a:r>
              <a:rPr lang="en-US" sz="2800" dirty="0" err="1">
                <a:latin typeface="#9Slide03 Arima Madurai Black" panose="00000A00000000000000" pitchFamily="2" charset="0"/>
                <a:ea typeface="Calibri" panose="020F0502020204030204" pitchFamily="34" charset="0"/>
                <a:cs typeface="#9Slide03 Arima Madurai Black" panose="00000A00000000000000" pitchFamily="2" charset="0"/>
              </a:rPr>
              <a:t>có</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 </a:t>
            </a:r>
            <a:r>
              <a:rPr lang="en-US" sz="2800" dirty="0" err="1">
                <a:latin typeface="#9Slide03 Arima Madurai Black" panose="00000A00000000000000" pitchFamily="2" charset="0"/>
                <a:ea typeface="Calibri" panose="020F0502020204030204" pitchFamily="34" charset="0"/>
                <a:cs typeface="#9Slide03 Arima Madurai Black" panose="00000A00000000000000" pitchFamily="2" charset="0"/>
              </a:rPr>
              <a:t>được</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 </a:t>
            </a:r>
            <a:r>
              <a:rPr lang="en-US" sz="2800" dirty="0" err="1">
                <a:latin typeface="#9Slide03 Arima Madurai Black" panose="00000A00000000000000" pitchFamily="2" charset="0"/>
                <a:ea typeface="Calibri" panose="020F0502020204030204" pitchFamily="34" charset="0"/>
                <a:cs typeface="#9Slide03 Arima Madurai Black" panose="00000A00000000000000" pitchFamily="2" charset="0"/>
              </a:rPr>
              <a:t>vốn</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 tri </a:t>
            </a:r>
            <a:r>
              <a:rPr lang="en-US" sz="2800" dirty="0" err="1">
                <a:latin typeface="#9Slide03 Arima Madurai Black" panose="00000A00000000000000" pitchFamily="2" charset="0"/>
                <a:ea typeface="Calibri" panose="020F0502020204030204" pitchFamily="34" charset="0"/>
                <a:cs typeface="#9Slide03 Arima Madurai Black" panose="00000A00000000000000" pitchFamily="2" charset="0"/>
              </a:rPr>
              <a:t>thức</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 </a:t>
            </a:r>
            <a:r>
              <a:rPr lang="en-US" sz="2800" dirty="0" err="1">
                <a:latin typeface="#9Slide03 Arima Madurai Black" panose="00000A00000000000000" pitchFamily="2" charset="0"/>
                <a:ea typeface="Calibri" panose="020F0502020204030204" pitchFamily="34" charset="0"/>
                <a:cs typeface="#9Slide03 Arima Madurai Black" panose="00000A00000000000000" pitchFamily="2" charset="0"/>
              </a:rPr>
              <a:t>đó</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a:t>
            </a:r>
            <a:endParaRPr lang="en-SG" sz="2000" dirty="0">
              <a:effectLst/>
              <a:latin typeface="#9Slide03 Arima Madurai Black" panose="00000A00000000000000" pitchFamily="2" charset="0"/>
              <a:ea typeface="Calibri" panose="020F0502020204030204" pitchFamily="34" charset="0"/>
              <a:cs typeface="#9Slide03 Arima Madurai Black" panose="00000A00000000000000" pitchFamily="2" charset="0"/>
            </a:endParaRPr>
          </a:p>
        </p:txBody>
      </p:sp>
      <p:sp>
        <p:nvSpPr>
          <p:cNvPr id="6" name="Rectangle 5">
            <a:extLst>
              <a:ext uri="{FF2B5EF4-FFF2-40B4-BE49-F238E27FC236}">
                <a16:creationId xmlns:a16="http://schemas.microsoft.com/office/drawing/2014/main" xmlns="" id="{D1AC4354-1CEC-4D90-80E2-9BD31EF891BB}"/>
              </a:ext>
            </a:extLst>
          </p:cNvPr>
          <p:cNvSpPr/>
          <p:nvPr/>
        </p:nvSpPr>
        <p:spPr>
          <a:xfrm>
            <a:off x="5757950" y="4442394"/>
            <a:ext cx="5760640" cy="1578894"/>
          </a:xfrm>
          <a:prstGeom prst="rect">
            <a:avLst/>
          </a:prstGeom>
        </p:spPr>
        <p:txBody>
          <a:bodyPr wrap="square">
            <a:spAutoFit/>
          </a:bodyPr>
          <a:lstStyle/>
          <a:p>
            <a:pPr marL="457200" indent="-457200" algn="just">
              <a:lnSpc>
                <a:spcPct val="115000"/>
              </a:lnSpc>
              <a:spcAft>
                <a:spcPts val="1000"/>
              </a:spcAft>
              <a:buFont typeface="Wingdings" panose="05000000000000000000" pitchFamily="2" charset="2"/>
              <a:buChar char="v"/>
            </a:pPr>
            <a:r>
              <a:rPr lang="en-US" sz="2800" dirty="0" smtClean="0">
                <a:latin typeface="#9Slide03 Arima Madurai Black" panose="00000A00000000000000" pitchFamily="2" charset="0"/>
                <a:ea typeface="Calibri" panose="020F0502020204030204" pitchFamily="34" charset="0"/>
                <a:cs typeface="#9Slide03 Arima Madurai Black" panose="00000A00000000000000" pitchFamily="2" charset="0"/>
              </a:rPr>
              <a:t>Người </a:t>
            </a:r>
            <a:r>
              <a:rPr lang="en-US" sz="2800" dirty="0">
                <a:latin typeface="#9Slide03 Arima Madurai Black" panose="00000A00000000000000" pitchFamily="2" charset="0"/>
                <a:ea typeface="Calibri" panose="020F0502020204030204" pitchFamily="34" charset="0"/>
                <a:cs typeface="#9Slide03 Arima Madurai Black" panose="00000A00000000000000" pitchFamily="2" charset="0"/>
              </a:rPr>
              <a:t>đã vận dụng vốn tri thức văn hóa nhân loại vào cuộc sống ntn?</a:t>
            </a:r>
            <a:endParaRPr lang="en-SG" sz="2000" dirty="0">
              <a:effectLst/>
              <a:latin typeface="#9Slide03 Arima Madurai Black" panose="00000A00000000000000" pitchFamily="2" charset="0"/>
              <a:ea typeface="Calibri" panose="020F0502020204030204" pitchFamily="34" charset="0"/>
              <a:cs typeface="#9Slide03 Arima Madurai Black" panose="00000A00000000000000" pitchFamily="2" charset="0"/>
            </a:endParaRPr>
          </a:p>
        </p:txBody>
      </p:sp>
    </p:spTree>
    <p:extLst>
      <p:ext uri="{BB962C8B-B14F-4D97-AF65-F5344CB8AC3E}">
        <p14:creationId xmlns:p14="http://schemas.microsoft.com/office/powerpoint/2010/main" val="2749639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424" y="-373488"/>
            <a:ext cx="9755188" cy="731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
          <p:cNvSpPr>
            <a:spLocks noChangeArrowheads="1"/>
          </p:cNvSpPr>
          <p:nvPr/>
        </p:nvSpPr>
        <p:spPr bwMode="auto">
          <a:xfrm>
            <a:off x="1343472" y="764704"/>
            <a:ext cx="91440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Char char="-"/>
            </a:pPr>
            <a:r>
              <a:rPr lang="fr-FR" sz="2400" b="1" dirty="0" smtClean="0">
                <a:solidFill>
                  <a:srgbClr val="FF0000"/>
                </a:solidFill>
                <a:latin typeface="Times New Roman" panose="02020603050405020304" pitchFamily="18" charset="0"/>
                <a:cs typeface="Times New Roman" panose="02020603050405020304" pitchFamily="18" charset="0"/>
              </a:rPr>
              <a:t>  Hoàn </a:t>
            </a:r>
            <a:r>
              <a:rPr lang="fr-FR" sz="2400" b="1" dirty="0">
                <a:solidFill>
                  <a:srgbClr val="FF0000"/>
                </a:solidFill>
                <a:latin typeface="Times New Roman" panose="02020603050405020304" pitchFamily="18" charset="0"/>
                <a:cs typeface="Times New Roman" panose="02020603050405020304" pitchFamily="18" charset="0"/>
              </a:rPr>
              <a:t>cảnh tiếp thu :</a:t>
            </a:r>
            <a:r>
              <a:rPr lang="fr-FR" sz="2400" b="1" dirty="0">
                <a:latin typeface="Times New Roman" panose="02020603050405020304" pitchFamily="18" charset="0"/>
                <a:cs typeface="Times New Roman" panose="02020603050405020304" pitchFamily="18" charset="0"/>
              </a:rPr>
              <a:t> </a:t>
            </a:r>
            <a:endParaRPr lang="fr-FR" sz="2400" b="1" dirty="0" smtClean="0">
              <a:latin typeface="Times New Roman" panose="02020603050405020304" pitchFamily="18" charset="0"/>
              <a:cs typeface="Times New Roman" panose="02020603050405020304" pitchFamily="18" charset="0"/>
            </a:endParaRPr>
          </a:p>
          <a:p>
            <a:pPr eaLnBrk="1" hangingPunct="1">
              <a:spcBef>
                <a:spcPct val="0"/>
              </a:spcBef>
              <a:buNone/>
            </a:pPr>
            <a:r>
              <a:rPr lang="fr-FR" sz="2400" b="1" dirty="0">
                <a:solidFill>
                  <a:srgbClr val="0000CC"/>
                </a:solidFill>
                <a:latin typeface="Times New Roman" panose="02020603050405020304" pitchFamily="18" charset="0"/>
                <a:cs typeface="Times New Roman" panose="02020603050405020304" pitchFamily="18" charset="0"/>
              </a:rPr>
              <a:t> </a:t>
            </a:r>
            <a:r>
              <a:rPr lang="fr-FR" sz="2400" b="1" dirty="0" smtClean="0">
                <a:solidFill>
                  <a:srgbClr val="0000CC"/>
                </a:solidFill>
                <a:latin typeface="Times New Roman" panose="02020603050405020304" pitchFamily="18" charset="0"/>
                <a:cs typeface="Times New Roman" panose="02020603050405020304" pitchFamily="18" charset="0"/>
              </a:rPr>
              <a:t>Trong </a:t>
            </a:r>
            <a:r>
              <a:rPr lang="fr-FR" sz="2400" b="1" dirty="0">
                <a:solidFill>
                  <a:srgbClr val="0000CC"/>
                </a:solidFill>
                <a:latin typeface="Times New Roman" panose="02020603050405020304" pitchFamily="18" charset="0"/>
                <a:cs typeface="Times New Roman" panose="02020603050405020304" pitchFamily="18" charset="0"/>
              </a:rPr>
              <a:t>cuộc đời hoạt động cách mạng</a:t>
            </a:r>
            <a:r>
              <a:rPr lang="fr-FR" sz="2400" dirty="0">
                <a:solidFill>
                  <a:srgbClr val="0000CC"/>
                </a:solidFill>
                <a:latin typeface="Times New Roman" panose="02020603050405020304" pitchFamily="18" charset="0"/>
                <a:cs typeface="Times New Roman" panose="02020603050405020304" pitchFamily="18" charset="0"/>
              </a:rPr>
              <a:t>.</a:t>
            </a:r>
          </a:p>
          <a:p>
            <a:pPr eaLnBrk="1" hangingPunct="1">
              <a:spcBef>
                <a:spcPct val="0"/>
              </a:spcBef>
              <a:buFontTx/>
              <a:buNone/>
            </a:pPr>
            <a:endParaRPr lang="fr-FR" sz="2400" dirty="0">
              <a:latin typeface="Times New Roman" panose="02020603050405020304" pitchFamily="18" charset="0"/>
              <a:cs typeface="Times New Roman" panose="02020603050405020304" pitchFamily="18" charset="0"/>
            </a:endParaRPr>
          </a:p>
          <a:p>
            <a:pPr eaLnBrk="1" hangingPunct="1">
              <a:spcBef>
                <a:spcPct val="0"/>
              </a:spcBef>
              <a:buFontTx/>
              <a:buNone/>
            </a:pPr>
            <a:endParaRPr lang="fr-FR" sz="2400" dirty="0">
              <a:latin typeface="Times New Roman" panose="02020603050405020304" pitchFamily="18" charset="0"/>
              <a:cs typeface="Times New Roman" panose="02020603050405020304" pitchFamily="18" charset="0"/>
            </a:endParaRPr>
          </a:p>
          <a:p>
            <a:pPr eaLnBrk="1" hangingPunct="1">
              <a:spcBef>
                <a:spcPct val="0"/>
              </a:spcBef>
              <a:buFontTx/>
              <a:buNone/>
            </a:pP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T</a:t>
            </a:r>
            <a:r>
              <a:rPr lang="vi-VN" sz="2400" b="1" i="1" dirty="0">
                <a:latin typeface="Times New Roman" panose="02020603050405020304" pitchFamily="18" charset="0"/>
                <a:cs typeface="Times New Roman" panose="02020603050405020304" pitchFamily="18" charset="0"/>
              </a:rPr>
              <a:t>rong cuộc sống đời đầy truân chuyên của mình, Chủ tịch Hồ Chí Minh </a:t>
            </a:r>
            <a:r>
              <a:rPr lang="vi-VN" sz="2400" b="1" i="1" dirty="0">
                <a:solidFill>
                  <a:srgbClr val="C00000"/>
                </a:solidFill>
                <a:latin typeface="Times New Roman" panose="02020603050405020304" pitchFamily="18" charset="0"/>
                <a:cs typeface="Times New Roman" panose="02020603050405020304" pitchFamily="18" charset="0"/>
              </a:rPr>
              <a:t>đã tiếp xúc với văn hóa nhiều nước, nhiều vùng trên thế giới, cả ở phương Đông và phương Tây. </a:t>
            </a:r>
            <a:r>
              <a:rPr lang="vi-VN" sz="2400" b="1" i="1" dirty="0">
                <a:latin typeface="Times New Roman" panose="02020603050405020304" pitchFamily="18" charset="0"/>
                <a:cs typeface="Times New Roman" panose="02020603050405020304" pitchFamily="18" charset="0"/>
              </a:rPr>
              <a:t>Trên những con tàu vượt trùng dương, Người </a:t>
            </a:r>
            <a:r>
              <a:rPr lang="vi-VN" sz="2400" b="1" i="1" dirty="0">
                <a:solidFill>
                  <a:srgbClr val="C00000"/>
                </a:solidFill>
                <a:latin typeface="Times New Roman" panose="02020603050405020304" pitchFamily="18" charset="0"/>
                <a:cs typeface="Times New Roman" panose="02020603050405020304" pitchFamily="18" charset="0"/>
              </a:rPr>
              <a:t>đã ghé lại nhiều hải cảng, đã thăm các nước châu Phi, châu Á, châu Mĩ. Người đã từng sống dài ngày ở Pháp, ở Anh</a:t>
            </a:r>
            <a:r>
              <a:rPr lang="vi-VN" sz="2400" b="1" i="1"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a:t>
            </a:r>
            <a:endParaRPr lang="fr-FR" sz="2400" i="1" dirty="0">
              <a:latin typeface="Times New Roman" panose="02020603050405020304" pitchFamily="18" charset="0"/>
              <a:cs typeface="Times New Roman" panose="02020603050405020304" pitchFamily="18" charset="0"/>
            </a:endParaRPr>
          </a:p>
          <a:p>
            <a:pPr eaLnBrk="1" hangingPunct="1">
              <a:spcBef>
                <a:spcPct val="0"/>
              </a:spcBef>
              <a:buFontTx/>
              <a:buNone/>
            </a:pPr>
            <a:endParaRPr lang="fr-FR" sz="2400" dirty="0">
              <a:latin typeface="Times New Roman" panose="02020603050405020304" pitchFamily="18" charset="0"/>
              <a:cs typeface="Times New Roman" panose="02020603050405020304" pitchFamily="18" charset="0"/>
            </a:endParaRPr>
          </a:p>
          <a:p>
            <a:pPr eaLnBrk="1" hangingPunct="1">
              <a:spcBef>
                <a:spcPct val="0"/>
              </a:spcBef>
              <a:buFontTx/>
              <a:buNone/>
            </a:pPr>
            <a:endParaRPr lang="fr-FR" sz="2400" dirty="0">
              <a:latin typeface="Times New Roman" panose="02020603050405020304" pitchFamily="18" charset="0"/>
              <a:cs typeface="Times New Roman" panose="02020603050405020304" pitchFamily="18" charset="0"/>
            </a:endParaRPr>
          </a:p>
          <a:p>
            <a:pPr eaLnBrk="1" hangingPunct="1">
              <a:spcBef>
                <a:spcPct val="0"/>
              </a:spcBef>
              <a:buFontTx/>
              <a:buNone/>
            </a:pPr>
            <a:endParaRPr lang="fr-FR" sz="2400" dirty="0">
              <a:latin typeface="Times New Roman" panose="02020603050405020304" pitchFamily="18" charset="0"/>
              <a:cs typeface="Times New Roman" panose="02020603050405020304" pitchFamily="18" charset="0"/>
            </a:endParaRPr>
          </a:p>
          <a:p>
            <a:pPr eaLnBrk="1" hangingPunct="1">
              <a:spcBef>
                <a:spcPct val="0"/>
              </a:spcBef>
              <a:buFontTx/>
              <a:buNone/>
            </a:pPr>
            <a:endParaRPr lang="fr-FR" sz="2400" dirty="0">
              <a:latin typeface="Times New Roman" panose="02020603050405020304" pitchFamily="18" charset="0"/>
              <a:cs typeface="Times New Roman" panose="02020603050405020304" pitchFamily="18" charset="0"/>
            </a:endParaRPr>
          </a:p>
          <a:p>
            <a:pPr eaLnBrk="1" hangingPunct="1">
              <a:spcBef>
                <a:spcPct val="0"/>
              </a:spcBef>
              <a:buFontTx/>
              <a:buNone/>
            </a:pPr>
            <a:endParaRPr lang="fr-FR" sz="2400" dirty="0">
              <a:latin typeface="Times New Roman" panose="02020603050405020304" pitchFamily="18" charset="0"/>
              <a:cs typeface="Times New Roman" panose="02020603050405020304" pitchFamily="18" charset="0"/>
            </a:endParaRPr>
          </a:p>
          <a:p>
            <a:pPr eaLnBrk="1" hangingPunct="1">
              <a:spcBef>
                <a:spcPct val="0"/>
              </a:spcBef>
              <a:buFontTx/>
              <a:buNone/>
            </a:pP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325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linds(horizontal)">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150" y="-242888"/>
            <a:ext cx="9755188" cy="731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8"/>
          <p:cNvSpPr>
            <a:spLocks noChangeArrowheads="1"/>
          </p:cNvSpPr>
          <p:nvPr/>
        </p:nvSpPr>
        <p:spPr bwMode="auto">
          <a:xfrm>
            <a:off x="1752600" y="381001"/>
            <a:ext cx="86868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2400">
                <a:latin typeface="Times New Roman" panose="02020603050405020304" pitchFamily="18" charset="0"/>
                <a:cs typeface="Times New Roman" panose="02020603050405020304" pitchFamily="18" charset="0"/>
              </a:rPr>
              <a:t>    </a:t>
            </a:r>
            <a:r>
              <a:rPr lang="vi-VN" sz="2400" b="1">
                <a:latin typeface="Times New Roman" panose="02020603050405020304" pitchFamily="18" charset="0"/>
                <a:cs typeface="Times New Roman" panose="02020603050405020304" pitchFamily="18" charset="0"/>
              </a:rPr>
              <a:t>Người nói và viết thạo nhiều thức tiếng ngoại quốc: Pháp, Anh, Hoa, Nga,… và Người đã làm nhiều nghề. Có thể nói ít có vị lãnh tụ nào lại am hiểu nhiều về các dân tộc và nhân dân thế giới, văn hóa thế giới sâu sắc như Chủ tịch Hồ Chí Minh. Đến đâu Người cũng học hỏi, tìm hiểu văn hóa, nghệ thuật đến một mức khá uyên thâm. Người cũng chị</a:t>
            </a:r>
            <a:r>
              <a:rPr lang="en-US" sz="2400" b="1">
                <a:latin typeface="Times New Roman" panose="02020603050405020304" pitchFamily="18" charset="0"/>
                <a:cs typeface="Times New Roman" panose="02020603050405020304" pitchFamily="18" charset="0"/>
              </a:rPr>
              <a:t>u</a:t>
            </a:r>
            <a:r>
              <a:rPr lang="vi-VN" sz="2400" b="1">
                <a:latin typeface="Times New Roman" panose="02020603050405020304" pitchFamily="18" charset="0"/>
                <a:cs typeface="Times New Roman" panose="02020603050405020304" pitchFamily="18" charset="0"/>
              </a:rPr>
              <a:t> ảnh hưởng của tất cả các nền văn hóa, đã tiếp thu mọi cái đẹp và cái hay đồng thời với việc phê phán những tiêu cực của chủ nghĩa tư bản. Những điều kì lạ là tất cả những ảnh hưởng quốc tế đó đã nhào nặn với cái gốc văn hóa dân tộc không gì lay chuyển được ở Người, để trở thành một nhân cách rất Việt Nam, một lối sống rất bình dị, rất Việt Nam, rất phương Đông, nhưng cũng đồng thời rất mới, rất hiện đại […]</a:t>
            </a:r>
            <a:endParaRPr lang="vi-VN" sz="1800" b="1">
              <a:latin typeface="Arial" panose="020B0604020202020204" pitchFamily="34" charset="0"/>
            </a:endParaRPr>
          </a:p>
        </p:txBody>
      </p:sp>
      <p:cxnSp>
        <p:nvCxnSpPr>
          <p:cNvPr id="4" name="Straight Connector 3"/>
          <p:cNvCxnSpPr/>
          <p:nvPr/>
        </p:nvCxnSpPr>
        <p:spPr>
          <a:xfrm>
            <a:off x="2133600" y="762000"/>
            <a:ext cx="8153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752600" y="1143000"/>
            <a:ext cx="13716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3810000" y="1143000"/>
            <a:ext cx="3352800" cy="0"/>
          </a:xfrm>
          <a:prstGeom prst="line">
            <a:avLst/>
          </a:prstGeom>
          <a:ln w="57150">
            <a:solidFill>
              <a:srgbClr val="7B07A9"/>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8077200" y="1828800"/>
            <a:ext cx="1981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828800" y="2209800"/>
            <a:ext cx="7848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752600" y="2590800"/>
            <a:ext cx="1447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9"/>
          <p:cNvSpPr>
            <a:spLocks noChangeArrowheads="1"/>
          </p:cNvSpPr>
          <p:nvPr/>
        </p:nvSpPr>
        <p:spPr bwMode="auto">
          <a:xfrm>
            <a:off x="2590800" y="4953000"/>
            <a:ext cx="7772400" cy="15700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sz="2400" b="1" dirty="0">
                <a:solidFill>
                  <a:srgbClr val="C00000"/>
                </a:solidFill>
                <a:latin typeface="Times New Roman" panose="02020603050405020304" pitchFamily="18" charset="0"/>
                <a:cs typeface="Times New Roman" panose="02020603050405020304" pitchFamily="18" charset="0"/>
              </a:rPr>
              <a:t>- Cách tiếp thu :</a:t>
            </a:r>
            <a:endParaRPr lang="vi-VN" sz="2400" b="1" dirty="0">
              <a:solidFill>
                <a:srgbClr val="C00000"/>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fr-FR" sz="2400" b="1" dirty="0">
                <a:latin typeface="Times New Roman" panose="02020603050405020304" pitchFamily="18" charset="0"/>
                <a:cs typeface="Times New Roman" panose="02020603050405020304" pitchFamily="18" charset="0"/>
              </a:rPr>
              <a:t>                 </a:t>
            </a:r>
            <a:r>
              <a:rPr lang="fr-FR" sz="2400" b="1" dirty="0">
                <a:solidFill>
                  <a:srgbClr val="0000CC"/>
                </a:solidFill>
                <a:latin typeface="Times New Roman" panose="02020603050405020304" pitchFamily="18" charset="0"/>
                <a:cs typeface="Times New Roman" panose="02020603050405020304" pitchFamily="18" charset="0"/>
              </a:rPr>
              <a:t>+ Nắm vững phương tiệp giao tiếp là ngôn ngữ.</a:t>
            </a:r>
            <a:endParaRPr lang="vi-VN" sz="2400" b="1" dirty="0">
              <a:solidFill>
                <a:srgbClr val="0000CC"/>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fr-FR" sz="2400" b="1" dirty="0">
                <a:solidFill>
                  <a:srgbClr val="0000CC"/>
                </a:solidFill>
                <a:latin typeface="Times New Roman" panose="02020603050405020304" pitchFamily="18" charset="0"/>
                <a:cs typeface="Times New Roman" panose="02020603050405020304" pitchFamily="18" charset="0"/>
              </a:rPr>
              <a:t>                 + Qua công việc lao động mà học hỏi.</a:t>
            </a:r>
            <a:endParaRPr lang="vi-VN" sz="2400" b="1" dirty="0">
              <a:solidFill>
                <a:srgbClr val="0000CC"/>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fr-FR" sz="2400" b="1" dirty="0">
                <a:solidFill>
                  <a:srgbClr val="0000CC"/>
                </a:solidFill>
                <a:latin typeface="Times New Roman" panose="02020603050405020304" pitchFamily="18" charset="0"/>
                <a:cs typeface="Times New Roman" panose="02020603050405020304" pitchFamily="18" charset="0"/>
              </a:rPr>
              <a:t>                 + Học hỏi tìm hiểu đến mức sâu sắc.</a:t>
            </a:r>
            <a:endParaRPr lang="vi-VN" sz="2400" b="1"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10065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blinds(horizontal)">
                                      <p:cBhvr>
                                        <p:cTn id="7" dur="500"/>
                                        <p:tgtEl>
                                          <p:spTgt spid="10">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10">
                                            <p:txEl>
                                              <p:pRg st="2" end="2"/>
                                            </p:txEl>
                                          </p:spTgt>
                                        </p:tgtEl>
                                        <p:attrNameLst>
                                          <p:attrName>style.visibility</p:attrName>
                                        </p:attrNameLst>
                                      </p:cBhvr>
                                      <p:to>
                                        <p:strVal val="visible"/>
                                      </p:to>
                                    </p:set>
                                    <p:animEffect transition="in" filter="blinds(horizontal)">
                                      <p:cBhvr>
                                        <p:cTn id="18" dur="500"/>
                                        <p:tgtEl>
                                          <p:spTgt spid="10">
                                            <p:txEl>
                                              <p:pRg st="2" end="2"/>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linds(horizontal)">
                                      <p:cBhvr>
                                        <p:cTn id="21" dur="500"/>
                                        <p:tgtEl>
                                          <p:spTgt spid="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10">
                                            <p:txEl>
                                              <p:pRg st="3" end="3"/>
                                            </p:txEl>
                                          </p:spTgt>
                                        </p:tgtEl>
                                        <p:attrNameLst>
                                          <p:attrName>style.visibility</p:attrName>
                                        </p:attrNameLst>
                                      </p:cBhvr>
                                      <p:to>
                                        <p:strVal val="visible"/>
                                      </p:to>
                                    </p:set>
                                    <p:animEffect transition="in" filter="blinds(horizontal)">
                                      <p:cBhvr>
                                        <p:cTn id="26" dur="500"/>
                                        <p:tgtEl>
                                          <p:spTgt spid="10">
                                            <p:txEl>
                                              <p:pRg st="3" end="3"/>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linds(horizontal)">
                                      <p:cBhvr>
                                        <p:cTn id="29" dur="500"/>
                                        <p:tgtEl>
                                          <p:spTgt spid="7"/>
                                        </p:tgtEl>
                                      </p:cBhvr>
                                    </p:animEffect>
                                  </p:childTnLst>
                                </p:cTn>
                              </p:par>
                              <p:par>
                                <p:cTn id="30" presetID="3" presetClass="entr" presetSubtype="1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linds(horizontal)">
                                      <p:cBhvr>
                                        <p:cTn id="32" dur="500"/>
                                        <p:tgtEl>
                                          <p:spTgt spid="8"/>
                                        </p:tgtEl>
                                      </p:cBhvr>
                                    </p:animEffect>
                                  </p:childTnLst>
                                </p:cTn>
                              </p:par>
                              <p:par>
                                <p:cTn id="33" presetID="3" presetClass="entr" presetSubtype="1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linds(horizontal)">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9" descr="HoaSen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448175"/>
            <a:ext cx="91440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2863"/>
            <a:ext cx="9144000" cy="705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647755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150" y="-242888"/>
            <a:ext cx="9755188" cy="731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1752600" y="304801"/>
            <a:ext cx="8305800" cy="3046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sz="2000" b="1" dirty="0">
                <a:solidFill>
                  <a:srgbClr val="C00000"/>
                </a:solidFill>
                <a:latin typeface="Times New Roman" panose="02020603050405020304" pitchFamily="18" charset="0"/>
                <a:cs typeface="Times New Roman" panose="02020603050405020304" pitchFamily="18" charset="0"/>
              </a:rPr>
              <a:t>-</a:t>
            </a:r>
            <a:r>
              <a:rPr lang="fr-FR" sz="2400" b="1" dirty="0">
                <a:solidFill>
                  <a:srgbClr val="C00000"/>
                </a:solidFill>
                <a:latin typeface="Times New Roman" panose="02020603050405020304" pitchFamily="18" charset="0"/>
                <a:cs typeface="Times New Roman" panose="02020603050405020304" pitchFamily="18" charset="0"/>
              </a:rPr>
              <a:t>Hoàn cảnh tiếp thu</a:t>
            </a:r>
            <a:r>
              <a:rPr lang="fr-FR" sz="2400" b="1" dirty="0">
                <a:solidFill>
                  <a:srgbClr val="0000CC"/>
                </a:solidFill>
                <a:latin typeface="Times New Roman" panose="02020603050405020304" pitchFamily="18" charset="0"/>
                <a:cs typeface="Times New Roman" panose="02020603050405020304" pitchFamily="18" charset="0"/>
              </a:rPr>
              <a:t> : Trong cuộc đời hoạt động cách mạng.</a:t>
            </a:r>
            <a:endParaRPr lang="vi-VN" sz="2400" b="1" dirty="0">
              <a:solidFill>
                <a:srgbClr val="0000CC"/>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fr-FR" sz="2400" b="1" dirty="0">
                <a:solidFill>
                  <a:srgbClr val="C00000"/>
                </a:solidFill>
                <a:latin typeface="Times New Roman" panose="02020603050405020304" pitchFamily="18" charset="0"/>
                <a:cs typeface="Times New Roman" panose="02020603050405020304" pitchFamily="18" charset="0"/>
              </a:rPr>
              <a:t>- Cách tiếp thu :</a:t>
            </a:r>
            <a:endParaRPr lang="vi-VN" sz="2400" b="1" dirty="0">
              <a:solidFill>
                <a:srgbClr val="C00000"/>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fr-FR" sz="2400" b="1" dirty="0">
                <a:solidFill>
                  <a:srgbClr val="0000CC"/>
                </a:solidFill>
                <a:latin typeface="Times New Roman" panose="02020603050405020304" pitchFamily="18" charset="0"/>
                <a:cs typeface="Times New Roman" panose="02020603050405020304" pitchFamily="18" charset="0"/>
              </a:rPr>
              <a:t>                 + Nắm vững phương tiệp giao tiếp là ngôn ngữ.</a:t>
            </a:r>
            <a:endParaRPr lang="vi-VN" sz="2400" b="1" dirty="0">
              <a:solidFill>
                <a:srgbClr val="0000CC"/>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fr-FR" sz="2400" b="1" dirty="0">
                <a:solidFill>
                  <a:srgbClr val="0000CC"/>
                </a:solidFill>
                <a:latin typeface="Times New Roman" panose="02020603050405020304" pitchFamily="18" charset="0"/>
                <a:cs typeface="Times New Roman" panose="02020603050405020304" pitchFamily="18" charset="0"/>
              </a:rPr>
              <a:t>                 + Qua công việc lao động mà học hỏi.</a:t>
            </a:r>
            <a:endParaRPr lang="vi-VN" sz="2400" b="1" dirty="0">
              <a:solidFill>
                <a:srgbClr val="0000CC"/>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fr-FR" sz="2400" b="1" dirty="0">
                <a:solidFill>
                  <a:srgbClr val="0000CC"/>
                </a:solidFill>
                <a:latin typeface="Times New Roman" panose="02020603050405020304" pitchFamily="18" charset="0"/>
                <a:cs typeface="Times New Roman" panose="02020603050405020304" pitchFamily="18" charset="0"/>
              </a:rPr>
              <a:t>                 + Học hỏi tìm hiểu đến mức sâu sắc.</a:t>
            </a:r>
            <a:endParaRPr lang="vi-VN" sz="2400" b="1" dirty="0">
              <a:solidFill>
                <a:srgbClr val="0000CC"/>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fr-FR" sz="2400" b="1" dirty="0">
                <a:solidFill>
                  <a:srgbClr val="0000CC"/>
                </a:solidFill>
                <a:latin typeface="Times New Roman" panose="02020603050405020304" pitchFamily="18" charset="0"/>
                <a:cs typeface="Times New Roman" panose="02020603050405020304" pitchFamily="18" charset="0"/>
              </a:rPr>
              <a:t>- Tiếp thu một cách có chọn lọc tinh hoa văn hóa nước ngoài.</a:t>
            </a:r>
            <a:endParaRPr lang="vi-VN" sz="2400" b="1" dirty="0">
              <a:solidFill>
                <a:srgbClr val="0000CC"/>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fr-FR" sz="2400" b="1" dirty="0">
                <a:solidFill>
                  <a:srgbClr val="0000CC"/>
                </a:solidFill>
                <a:latin typeface="Times New Roman" panose="02020603050405020304" pitchFamily="18" charset="0"/>
                <a:cs typeface="Times New Roman" panose="02020603050405020304" pitchFamily="18" charset="0"/>
              </a:rPr>
              <a:t>-&gt; Một nhân cách, một lối sống rất Việt Nam, rất Phương Đông đồng thời rất mới, rất hiện đại.</a:t>
            </a:r>
          </a:p>
        </p:txBody>
      </p:sp>
      <p:sp>
        <p:nvSpPr>
          <p:cNvPr id="4" name="Rectangle 3"/>
          <p:cNvSpPr/>
          <p:nvPr/>
        </p:nvSpPr>
        <p:spPr>
          <a:xfrm>
            <a:off x="1752600" y="3581401"/>
            <a:ext cx="8686800" cy="2678113"/>
          </a:xfrm>
          <a:prstGeom prst="rect">
            <a:avLst/>
          </a:prstGeom>
          <a:solidFill>
            <a:schemeClr val="accent4">
              <a:lumMod val="20000"/>
              <a:lumOff val="80000"/>
            </a:schemeClr>
          </a:solidFill>
        </p:spPr>
        <p:txBody>
          <a:bodyPr>
            <a:spAutoFit/>
          </a:bodyPr>
          <a:lstStyle/>
          <a:p>
            <a:pPr eaLnBrk="1" hangingPunct="1">
              <a:defRPr/>
            </a:pPr>
            <a:r>
              <a:rPr lang="en-US" b="1" dirty="0">
                <a:latin typeface="Times New Roman" pitchFamily="18" charset="0"/>
                <a:cs typeface="Times New Roman" pitchFamily="18" charset="0"/>
              </a:rPr>
              <a:t>   </a:t>
            </a:r>
            <a:r>
              <a:rPr lang="en-US" sz="2000" b="1" dirty="0">
                <a:latin typeface="Times New Roman" pitchFamily="18" charset="0"/>
                <a:cs typeface="Times New Roman" pitchFamily="18" charset="0"/>
              </a:rPr>
              <a:t>“</a:t>
            </a:r>
            <a:r>
              <a:rPr lang="vi-VN" sz="2400" b="1" dirty="0">
                <a:latin typeface="Times New Roman" pitchFamily="18" charset="0"/>
                <a:cs typeface="Times New Roman" pitchFamily="18" charset="0"/>
              </a:rPr>
              <a:t>Người cũng chị</a:t>
            </a:r>
            <a:r>
              <a:rPr lang="en-US" sz="2400" b="1" dirty="0">
                <a:latin typeface="Times New Roman" pitchFamily="18" charset="0"/>
                <a:cs typeface="Times New Roman" pitchFamily="18" charset="0"/>
              </a:rPr>
              <a:t>u</a:t>
            </a:r>
            <a:r>
              <a:rPr lang="vi-VN" sz="2400" b="1" dirty="0">
                <a:latin typeface="Times New Roman" pitchFamily="18" charset="0"/>
                <a:cs typeface="Times New Roman" pitchFamily="18" charset="0"/>
              </a:rPr>
              <a:t> ảnh hưởng của tất cả các nền văn hóa, đã tiếp thu mọi cái đẹp và cái hay đồng thời với việc phê phán những tiêu cực của chủ nghĩa tư bản. Những điều kì lạ là tất cả những ảnh hưởng quốc tế đó đã nhào nặn với cái gốc văn hóa dân tộc không gì lay chuyển được ở Người, để trở thành một nhân cách rất Việt Nam, một lối sống rất bình dị, rất Việt Nam, rất phương Đông, nhưng cũng đồng thời rất mới, rất hiện đại […]</a:t>
            </a:r>
            <a:r>
              <a:rPr lang="en-US" sz="2400" b="1" dirty="0">
                <a:latin typeface="Times New Roman" pitchFamily="18" charset="0"/>
                <a:cs typeface="Times New Roman" pitchFamily="18" charset="0"/>
              </a:rPr>
              <a:t>”</a:t>
            </a:r>
            <a:endParaRPr lang="vi-VN" sz="2400" dirty="0">
              <a:latin typeface="Arial" charset="0"/>
            </a:endParaRPr>
          </a:p>
        </p:txBody>
      </p:sp>
      <p:cxnSp>
        <p:nvCxnSpPr>
          <p:cNvPr id="5" name="Straight Connector 4"/>
          <p:cNvCxnSpPr/>
          <p:nvPr/>
        </p:nvCxnSpPr>
        <p:spPr>
          <a:xfrm>
            <a:off x="2362200" y="4343400"/>
            <a:ext cx="7391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828800" y="4648200"/>
            <a:ext cx="3810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828800" y="5791200"/>
            <a:ext cx="83058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7051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blinds(horizontal)">
                                      <p:cBhvr>
                                        <p:cTn id="7" dur="500"/>
                                        <p:tgtEl>
                                          <p:spTgt spid="3">
                                            <p:txEl>
                                              <p:pRg st="5" end="5"/>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blinds(horizontal)">
                                      <p:cBhvr>
                                        <p:cTn id="18" dur="500"/>
                                        <p:tgtEl>
                                          <p:spTgt spid="3">
                                            <p:txEl>
                                              <p:pRg st="6" end="6"/>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9" name="AutoShape 2" descr="Kết quả hình ảnh cho hình anh bác hồ làm phụ bếp"/>
          <p:cNvSpPr>
            <a:spLocks noChangeAspect="1"/>
          </p:cNvSpPr>
          <p:nvPr/>
        </p:nvSpPr>
        <p:spPr>
          <a:xfrm>
            <a:off x="1679575" y="-144462"/>
            <a:ext cx="304800" cy="304800"/>
          </a:xfrm>
          <a:prstGeom prst="rect">
            <a:avLst/>
          </a:prstGeom>
          <a:noFill/>
          <a:ln w="9525">
            <a:noFill/>
          </a:ln>
        </p:spPr>
        <p:txBody>
          <a:bodyPr/>
          <a:lstStyle/>
          <a:p>
            <a:pPr eaLnBrk="1" hangingPunct="1"/>
            <a:endParaRPr lang="en-US" altLang="en-US" dirty="0">
              <a:latin typeface="Arial" panose="020B0604020202020204" pitchFamily="34" charset="0"/>
              <a:ea typeface="Arial" panose="020B0604020202020204" pitchFamily="34" charset="0"/>
            </a:endParaRPr>
          </a:p>
        </p:txBody>
      </p:sp>
      <p:pic>
        <p:nvPicPr>
          <p:cNvPr id="7181" name="Picture 3"/>
          <p:cNvPicPr>
            <a:picLocks noChangeAspect="1"/>
          </p:cNvPicPr>
          <p:nvPr/>
        </p:nvPicPr>
        <p:blipFill>
          <a:blip r:embed="rId3"/>
          <a:stretch>
            <a:fillRect/>
          </a:stretch>
        </p:blipFill>
        <p:spPr>
          <a:xfrm>
            <a:off x="7464152" y="548680"/>
            <a:ext cx="4192355" cy="53771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Rounded Corners 1">
            <a:extLst>
              <a:ext uri="{FF2B5EF4-FFF2-40B4-BE49-F238E27FC236}">
                <a16:creationId xmlns:a16="http://schemas.microsoft.com/office/drawing/2014/main" xmlns="" id="{9FC5CA41-46C9-40C4-AC3E-F9E0057AFC23}"/>
              </a:ext>
            </a:extLst>
          </p:cNvPr>
          <p:cNvSpPr/>
          <p:nvPr/>
        </p:nvSpPr>
        <p:spPr>
          <a:xfrm>
            <a:off x="1055440" y="777942"/>
            <a:ext cx="5200129" cy="100811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dirty="0">
                <a:solidFill>
                  <a:srgbClr val="FF0000"/>
                </a:solidFill>
                <a:latin typeface="#9Slide03 Arima Madurai Black" panose="00000A00000000000000" pitchFamily="2" charset="0"/>
                <a:cs typeface="#9Slide03 Arima Madurai Black" panose="00000A00000000000000" pitchFamily="2" charset="0"/>
              </a:rPr>
              <a:t>HCM </a:t>
            </a:r>
            <a:r>
              <a:rPr lang="en-SG" sz="2800" dirty="0" err="1">
                <a:solidFill>
                  <a:srgbClr val="FF0000"/>
                </a:solidFill>
                <a:latin typeface="#9Slide03 Arima Madurai Black" panose="00000A00000000000000" pitchFamily="2" charset="0"/>
                <a:cs typeface="#9Slide03 Arima Madurai Black" panose="00000A00000000000000" pitchFamily="2" charset="0"/>
              </a:rPr>
              <a:t>có</a:t>
            </a:r>
            <a:r>
              <a:rPr lang="en-SG" sz="2800" dirty="0">
                <a:solidFill>
                  <a:srgbClr val="FF0000"/>
                </a:solidFill>
                <a:latin typeface="#9Slide03 Arima Madurai Black" panose="00000A00000000000000" pitchFamily="2" charset="0"/>
                <a:cs typeface="#9Slide03 Arima Madurai Black" panose="00000A00000000000000" pitchFamily="2" charset="0"/>
              </a:rPr>
              <a:t> </a:t>
            </a:r>
            <a:r>
              <a:rPr lang="en-SG" sz="2800" dirty="0" err="1">
                <a:solidFill>
                  <a:srgbClr val="FF0000"/>
                </a:solidFill>
                <a:latin typeface="#9Slide03 Arima Madurai Black" panose="00000A00000000000000" pitchFamily="2" charset="0"/>
                <a:cs typeface="#9Slide03 Arima Madurai Black" panose="00000A00000000000000" pitchFamily="2" charset="0"/>
              </a:rPr>
              <a:t>vốn</a:t>
            </a:r>
            <a:r>
              <a:rPr lang="en-SG" sz="2800" dirty="0">
                <a:solidFill>
                  <a:srgbClr val="FF0000"/>
                </a:solidFill>
                <a:latin typeface="#9Slide03 Arima Madurai Black" panose="00000A00000000000000" pitchFamily="2" charset="0"/>
                <a:cs typeface="#9Slide03 Arima Madurai Black" panose="00000A00000000000000" pitchFamily="2" charset="0"/>
              </a:rPr>
              <a:t> tri </a:t>
            </a:r>
            <a:r>
              <a:rPr lang="en-SG" sz="2800" dirty="0" err="1">
                <a:solidFill>
                  <a:srgbClr val="FF0000"/>
                </a:solidFill>
                <a:latin typeface="#9Slide03 Arima Madurai Black" panose="00000A00000000000000" pitchFamily="2" charset="0"/>
                <a:cs typeface="#9Slide03 Arima Madurai Black" panose="00000A00000000000000" pitchFamily="2" charset="0"/>
              </a:rPr>
              <a:t>thức</a:t>
            </a:r>
            <a:r>
              <a:rPr lang="en-SG" sz="2800" dirty="0">
                <a:solidFill>
                  <a:srgbClr val="FF0000"/>
                </a:solidFill>
                <a:latin typeface="#9Slide03 Arima Madurai Black" panose="00000A00000000000000" pitchFamily="2" charset="0"/>
                <a:cs typeface="#9Slide03 Arima Madurai Black" panose="00000A00000000000000" pitchFamily="2" charset="0"/>
              </a:rPr>
              <a:t> </a:t>
            </a:r>
            <a:r>
              <a:rPr lang="en-SG" sz="2800" dirty="0" err="1">
                <a:solidFill>
                  <a:srgbClr val="FF0000"/>
                </a:solidFill>
                <a:latin typeface="#9Slide03 Arima Madurai Black" panose="00000A00000000000000" pitchFamily="2" charset="0"/>
                <a:cs typeface="#9Slide03 Arima Madurai Black" panose="00000A00000000000000" pitchFamily="2" charset="0"/>
              </a:rPr>
              <a:t>sâu</a:t>
            </a:r>
            <a:r>
              <a:rPr lang="en-SG" sz="2800" dirty="0">
                <a:solidFill>
                  <a:srgbClr val="FF0000"/>
                </a:solidFill>
                <a:latin typeface="#9Slide03 Arima Madurai Black" panose="00000A00000000000000" pitchFamily="2" charset="0"/>
                <a:cs typeface="#9Slide03 Arima Madurai Black" panose="00000A00000000000000" pitchFamily="2" charset="0"/>
              </a:rPr>
              <a:t> </a:t>
            </a:r>
            <a:r>
              <a:rPr lang="en-SG" sz="2800" dirty="0" err="1">
                <a:solidFill>
                  <a:srgbClr val="FF0000"/>
                </a:solidFill>
                <a:latin typeface="#9Slide03 Arima Madurai Black" panose="00000A00000000000000" pitchFamily="2" charset="0"/>
                <a:cs typeface="#9Slide03 Arima Madurai Black" panose="00000A00000000000000" pitchFamily="2" charset="0"/>
              </a:rPr>
              <a:t>rộng</a:t>
            </a:r>
            <a:endParaRPr lang="en-SG" sz="2800"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12" name="Rectangle: Rounded Corners 11">
            <a:extLst>
              <a:ext uri="{FF2B5EF4-FFF2-40B4-BE49-F238E27FC236}">
                <a16:creationId xmlns:a16="http://schemas.microsoft.com/office/drawing/2014/main" xmlns="" id="{6A23623F-6A05-442C-88CB-38A471FC260A}"/>
              </a:ext>
            </a:extLst>
          </p:cNvPr>
          <p:cNvSpPr/>
          <p:nvPr/>
        </p:nvSpPr>
        <p:spPr>
          <a:xfrm>
            <a:off x="682771" y="2986710"/>
            <a:ext cx="2298407" cy="309334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dirty="0" err="1">
                <a:solidFill>
                  <a:schemeClr val="tx1"/>
                </a:solidFill>
                <a:latin typeface="#9Slide03 Arima Madurai Black" panose="00000A00000000000000" pitchFamily="2" charset="0"/>
                <a:cs typeface="#9Slide03 Arima Madurai Black" panose="00000A00000000000000" pitchFamily="2" charset="0"/>
              </a:rPr>
              <a:t>Rộng</a:t>
            </a:r>
            <a:r>
              <a:rPr lang="en-SG" sz="2800" dirty="0">
                <a:solidFill>
                  <a:schemeClr val="tx1"/>
                </a:solidFill>
                <a:latin typeface="#9Slide03 Arima Madurai Black" panose="00000A00000000000000" pitchFamily="2" charset="0"/>
                <a:cs typeface="#9Slide03 Arima Madurai Black" panose="00000A00000000000000" pitchFamily="2" charset="0"/>
              </a:rPr>
              <a:t>: </a:t>
            </a:r>
            <a:r>
              <a:rPr lang="en-US" altLang="en-US" sz="2800" dirty="0" err="1">
                <a:solidFill>
                  <a:schemeClr val="tx1"/>
                </a:solidFill>
                <a:latin typeface="#9Slide03 Arima Madurai" panose="00000500000000000000" pitchFamily="2" charset="0"/>
                <a:cs typeface="#9Slide03 Arima Madurai" panose="00000500000000000000" pitchFamily="2" charset="0"/>
              </a:rPr>
              <a:t>Hiểu</a:t>
            </a:r>
            <a:r>
              <a:rPr lang="en-US" altLang="en-US" sz="2800" dirty="0">
                <a:solidFill>
                  <a:schemeClr val="tx1"/>
                </a:solidFill>
                <a:latin typeface="#9Slide03 Arima Madurai" panose="00000500000000000000" pitchFamily="2" charset="0"/>
                <a:cs typeface="#9Slide03 Arima Madurai" panose="00000500000000000000" pitchFamily="2" charset="0"/>
              </a:rPr>
              <a:t> </a:t>
            </a:r>
            <a:r>
              <a:rPr lang="en-US" altLang="en-US" sz="2800" dirty="0" err="1">
                <a:solidFill>
                  <a:schemeClr val="tx1"/>
                </a:solidFill>
                <a:latin typeface="#9Slide03 Arima Madurai" panose="00000500000000000000" pitchFamily="2" charset="0"/>
                <a:cs typeface="#9Slide03 Arima Madurai" panose="00000500000000000000" pitchFamily="2" charset="0"/>
              </a:rPr>
              <a:t>văn</a:t>
            </a:r>
            <a:r>
              <a:rPr lang="en-US" altLang="en-US" sz="2800" dirty="0">
                <a:solidFill>
                  <a:schemeClr val="tx1"/>
                </a:solidFill>
                <a:latin typeface="#9Slide03 Arima Madurai" panose="00000500000000000000" pitchFamily="2" charset="0"/>
                <a:cs typeface="#9Slide03 Arima Madurai" panose="00000500000000000000" pitchFamily="2" charset="0"/>
              </a:rPr>
              <a:t> </a:t>
            </a:r>
            <a:r>
              <a:rPr lang="en-US" altLang="en-US" sz="2800" dirty="0" err="1">
                <a:solidFill>
                  <a:schemeClr val="tx1"/>
                </a:solidFill>
                <a:latin typeface="#9Slide03 Arima Madurai" panose="00000500000000000000" pitchFamily="2" charset="0"/>
                <a:cs typeface="#9Slide03 Arima Madurai" panose="00000500000000000000" pitchFamily="2" charset="0"/>
              </a:rPr>
              <a:t>hoá</a:t>
            </a:r>
            <a:r>
              <a:rPr lang="en-US" altLang="en-US" sz="2800" dirty="0">
                <a:solidFill>
                  <a:schemeClr val="tx1"/>
                </a:solidFill>
                <a:latin typeface="#9Slide03 Arima Madurai" panose="00000500000000000000" pitchFamily="2" charset="0"/>
                <a:cs typeface="#9Slide03 Arima Madurai" panose="00000500000000000000" pitchFamily="2" charset="0"/>
              </a:rPr>
              <a:t> </a:t>
            </a:r>
            <a:r>
              <a:rPr lang="en-US" altLang="en-US" sz="2800" dirty="0" err="1">
                <a:solidFill>
                  <a:schemeClr val="tx1"/>
                </a:solidFill>
                <a:latin typeface="#9Slide03 Arima Madurai" panose="00000500000000000000" pitchFamily="2" charset="0"/>
                <a:cs typeface="#9Slide03 Arima Madurai" panose="00000500000000000000" pitchFamily="2" charset="0"/>
              </a:rPr>
              <a:t>phương</a:t>
            </a:r>
            <a:r>
              <a:rPr lang="en-US" altLang="en-US" sz="2800" dirty="0">
                <a:solidFill>
                  <a:schemeClr val="tx1"/>
                </a:solidFill>
                <a:latin typeface="#9Slide03 Arima Madurai" panose="00000500000000000000" pitchFamily="2" charset="0"/>
                <a:cs typeface="#9Slide03 Arima Madurai" panose="00000500000000000000" pitchFamily="2" charset="0"/>
              </a:rPr>
              <a:t> </a:t>
            </a:r>
            <a:r>
              <a:rPr lang="en-US" altLang="en-US" sz="2800" dirty="0" err="1">
                <a:solidFill>
                  <a:schemeClr val="tx1"/>
                </a:solidFill>
                <a:latin typeface="#9Slide03 Arima Madurai" panose="00000500000000000000" pitchFamily="2" charset="0"/>
                <a:cs typeface="#9Slide03 Arima Madurai" panose="00000500000000000000" pitchFamily="2" charset="0"/>
              </a:rPr>
              <a:t>Đông</a:t>
            </a:r>
            <a:r>
              <a:rPr lang="en-US" altLang="en-US" sz="2800" dirty="0">
                <a:solidFill>
                  <a:schemeClr val="tx1"/>
                </a:solidFill>
                <a:latin typeface="#9Slide03 Arima Madurai" panose="00000500000000000000" pitchFamily="2" charset="0"/>
                <a:cs typeface="#9Slide03 Arima Madurai" panose="00000500000000000000" pitchFamily="2" charset="0"/>
              </a:rPr>
              <a:t> </a:t>
            </a:r>
            <a:r>
              <a:rPr lang="en-US" altLang="en-US" sz="2800" dirty="0" err="1">
                <a:solidFill>
                  <a:schemeClr val="tx1"/>
                </a:solidFill>
                <a:latin typeface="#9Slide03 Arima Madurai" panose="00000500000000000000" pitchFamily="2" charset="0"/>
                <a:cs typeface="#9Slide03 Arima Madurai" panose="00000500000000000000" pitchFamily="2" charset="0"/>
              </a:rPr>
              <a:t>v</a:t>
            </a:r>
            <a:r>
              <a:rPr lang="en-US" altLang="en-US" sz="2800" dirty="0" err="1">
                <a:solidFill>
                  <a:schemeClr val="tx1"/>
                </a:solidFill>
                <a:latin typeface="#9Slide03 Arima Madurai" panose="00000500000000000000" pitchFamily="2" charset="0"/>
                <a:ea typeface="Times New Roman" panose="02020603050405020304" pitchFamily="18" charset="0"/>
                <a:cs typeface="#9Slide03 Arima Madurai" panose="00000500000000000000" pitchFamily="2" charset="0"/>
              </a:rPr>
              <a:t>à</a:t>
            </a:r>
            <a:r>
              <a:rPr lang="en-US" altLang="en-US" sz="2800" dirty="0">
                <a:solidFill>
                  <a:schemeClr val="tx1"/>
                </a:solidFill>
                <a:latin typeface="#9Slide03 Arima Madurai" panose="00000500000000000000" pitchFamily="2" charset="0"/>
                <a:cs typeface="#9Slide03 Arima Madurai" panose="00000500000000000000" pitchFamily="2" charset="0"/>
              </a:rPr>
              <a:t> </a:t>
            </a:r>
            <a:r>
              <a:rPr lang="en-US" altLang="en-US" sz="2800" dirty="0" err="1">
                <a:solidFill>
                  <a:schemeClr val="tx1"/>
                </a:solidFill>
                <a:latin typeface="#9Slide03 Arima Madurai" panose="00000500000000000000" pitchFamily="2" charset="0"/>
                <a:cs typeface="#9Slide03 Arima Madurai" panose="00000500000000000000" pitchFamily="2" charset="0"/>
              </a:rPr>
              <a:t>văn</a:t>
            </a:r>
            <a:r>
              <a:rPr lang="en-US" altLang="en-US" sz="2800" dirty="0">
                <a:solidFill>
                  <a:schemeClr val="tx1"/>
                </a:solidFill>
                <a:latin typeface="#9Slide03 Arima Madurai" panose="00000500000000000000" pitchFamily="2" charset="0"/>
                <a:cs typeface="#9Slide03 Arima Madurai" panose="00000500000000000000" pitchFamily="2" charset="0"/>
              </a:rPr>
              <a:t> </a:t>
            </a:r>
            <a:r>
              <a:rPr lang="en-US" altLang="en-US" sz="2800" dirty="0" err="1">
                <a:solidFill>
                  <a:schemeClr val="tx1"/>
                </a:solidFill>
                <a:latin typeface="#9Slide03 Arima Madurai" panose="00000500000000000000" pitchFamily="2" charset="0"/>
                <a:cs typeface="#9Slide03 Arima Madurai" panose="00000500000000000000" pitchFamily="2" charset="0"/>
              </a:rPr>
              <a:t>hoá</a:t>
            </a:r>
            <a:r>
              <a:rPr lang="en-US" altLang="en-US" sz="2800" dirty="0">
                <a:solidFill>
                  <a:schemeClr val="tx1"/>
                </a:solidFill>
                <a:latin typeface="#9Slide03 Arima Madurai" panose="00000500000000000000" pitchFamily="2" charset="0"/>
                <a:cs typeface="#9Slide03 Arima Madurai" panose="00000500000000000000" pitchFamily="2" charset="0"/>
              </a:rPr>
              <a:t> </a:t>
            </a:r>
            <a:r>
              <a:rPr lang="en-US" altLang="en-US" sz="2800" dirty="0" err="1">
                <a:solidFill>
                  <a:schemeClr val="tx1"/>
                </a:solidFill>
                <a:latin typeface="#9Slide03 Arima Madurai" panose="00000500000000000000" pitchFamily="2" charset="0"/>
                <a:cs typeface="#9Slide03 Arima Madurai" panose="00000500000000000000" pitchFamily="2" charset="0"/>
              </a:rPr>
              <a:t>ph</a:t>
            </a:r>
            <a:r>
              <a:rPr lang="vi-VN" altLang="en-US" sz="2800" dirty="0">
                <a:solidFill>
                  <a:schemeClr val="tx1"/>
                </a:solidFill>
                <a:latin typeface="#9Slide03 Arima Madurai" panose="00000500000000000000" pitchFamily="2" charset="0"/>
                <a:cs typeface="#9Slide03 Arima Madurai" panose="00000500000000000000" pitchFamily="2" charset="0"/>
              </a:rPr>
              <a:t>ư</a:t>
            </a:r>
            <a:r>
              <a:rPr lang="en-SG" altLang="en-US" sz="2800" dirty="0" err="1">
                <a:solidFill>
                  <a:schemeClr val="tx1"/>
                </a:solidFill>
                <a:latin typeface="#9Slide03 Arima Madurai" panose="00000500000000000000" pitchFamily="2" charset="0"/>
                <a:cs typeface="#9Slide03 Arima Madurai" panose="00000500000000000000" pitchFamily="2" charset="0"/>
              </a:rPr>
              <a:t>ơng</a:t>
            </a:r>
            <a:r>
              <a:rPr lang="en-SG" altLang="en-US" sz="2800" dirty="0">
                <a:solidFill>
                  <a:schemeClr val="tx1"/>
                </a:solidFill>
                <a:latin typeface="#9Slide03 Arima Madurai" panose="00000500000000000000" pitchFamily="2" charset="0"/>
                <a:cs typeface="#9Slide03 Arima Madurai" panose="00000500000000000000" pitchFamily="2" charset="0"/>
              </a:rPr>
              <a:t> </a:t>
            </a:r>
            <a:r>
              <a:rPr lang="en-US" altLang="en-US" sz="2800" dirty="0" err="1">
                <a:solidFill>
                  <a:schemeClr val="tx1"/>
                </a:solidFill>
                <a:latin typeface="#9Slide03 Arima Madurai" panose="00000500000000000000" pitchFamily="2" charset="0"/>
                <a:cs typeface="#9Slide03 Arima Madurai" panose="00000500000000000000" pitchFamily="2" charset="0"/>
              </a:rPr>
              <a:t>Tây</a:t>
            </a:r>
            <a:endParaRPr lang="en-US" altLang="en-US" sz="2800" dirty="0">
              <a:solidFill>
                <a:schemeClr val="tx1"/>
              </a:solidFill>
              <a:latin typeface="#9Slide03 Arima Madurai" panose="00000500000000000000" pitchFamily="2" charset="0"/>
              <a:cs typeface="#9Slide03 Arima Madurai" panose="00000500000000000000" pitchFamily="2" charset="0"/>
            </a:endParaRPr>
          </a:p>
        </p:txBody>
      </p:sp>
      <p:sp>
        <p:nvSpPr>
          <p:cNvPr id="13" name="Rectangle: Rounded Corners 12">
            <a:extLst>
              <a:ext uri="{FF2B5EF4-FFF2-40B4-BE49-F238E27FC236}">
                <a16:creationId xmlns:a16="http://schemas.microsoft.com/office/drawing/2014/main" xmlns="" id="{033DC89A-E804-48B2-BF13-C65F90B0BE99}"/>
              </a:ext>
            </a:extLst>
          </p:cNvPr>
          <p:cNvSpPr/>
          <p:nvPr/>
        </p:nvSpPr>
        <p:spPr>
          <a:xfrm>
            <a:off x="4367808" y="2986710"/>
            <a:ext cx="2298407" cy="309334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dirty="0" err="1">
                <a:solidFill>
                  <a:schemeClr val="tx1"/>
                </a:solidFill>
                <a:latin typeface="#9Slide03 Arima Madurai Black" panose="00000A00000000000000" pitchFamily="2" charset="0"/>
                <a:cs typeface="#9Slide03 Arima Madurai Black" panose="00000A00000000000000" pitchFamily="2" charset="0"/>
              </a:rPr>
              <a:t>Sâu</a:t>
            </a:r>
            <a:r>
              <a:rPr lang="en-SG" sz="2800" dirty="0">
                <a:solidFill>
                  <a:schemeClr val="tx1"/>
                </a:solidFill>
                <a:latin typeface="#9Slide03 Arima Madurai Black" panose="00000A00000000000000" pitchFamily="2" charset="0"/>
                <a:cs typeface="#9Slide03 Arima Madurai Black" panose="00000A00000000000000" pitchFamily="2" charset="0"/>
              </a:rPr>
              <a:t>: </a:t>
            </a:r>
            <a:r>
              <a:rPr lang="en-US" altLang="en-US" sz="2800" dirty="0" err="1">
                <a:solidFill>
                  <a:schemeClr val="tx1"/>
                </a:solidFill>
                <a:latin typeface="#9Slide03 Arima Madurai" panose="00000500000000000000" pitchFamily="2" charset="0"/>
                <a:cs typeface="#9Slide03 Arima Madurai" panose="00000500000000000000" pitchFamily="2" charset="0"/>
              </a:rPr>
              <a:t>Hiểu</a:t>
            </a:r>
            <a:r>
              <a:rPr lang="en-US" altLang="en-US" sz="2800" dirty="0">
                <a:solidFill>
                  <a:schemeClr val="tx1"/>
                </a:solidFill>
                <a:latin typeface="#9Slide03 Arima Madurai" panose="00000500000000000000" pitchFamily="2" charset="0"/>
                <a:cs typeface="#9Slide03 Arima Madurai" panose="00000500000000000000" pitchFamily="2" charset="0"/>
              </a:rPr>
              <a:t> </a:t>
            </a:r>
            <a:r>
              <a:rPr lang="en-SG" altLang="en-US" sz="2800" dirty="0" err="1">
                <a:solidFill>
                  <a:schemeClr val="tx1"/>
                </a:solidFill>
                <a:latin typeface="#9Slide03 Arima Madurai" panose="00000500000000000000" pitchFamily="2" charset="0"/>
                <a:cs typeface="#9Slide03 Arima Madurai" panose="00000500000000000000" pitchFamily="2" charset="0"/>
              </a:rPr>
              <a:t>một</a:t>
            </a:r>
            <a:r>
              <a:rPr lang="en-SG" altLang="en-US" sz="2800" dirty="0">
                <a:solidFill>
                  <a:schemeClr val="tx1"/>
                </a:solidFill>
                <a:latin typeface="#9Slide03 Arima Madurai" panose="00000500000000000000" pitchFamily="2" charset="0"/>
                <a:cs typeface="#9Slide03 Arima Madurai" panose="00000500000000000000" pitchFamily="2" charset="0"/>
              </a:rPr>
              <a:t> </a:t>
            </a:r>
            <a:r>
              <a:rPr lang="en-SG" altLang="en-US" sz="2800" dirty="0" err="1">
                <a:solidFill>
                  <a:schemeClr val="tx1"/>
                </a:solidFill>
                <a:latin typeface="#9Slide03 Arima Madurai" panose="00000500000000000000" pitchFamily="2" charset="0"/>
                <a:cs typeface="#9Slide03 Arima Madurai" panose="00000500000000000000" pitchFamily="2" charset="0"/>
              </a:rPr>
              <a:t>cách</a:t>
            </a:r>
            <a:r>
              <a:rPr lang="en-SG" altLang="en-US" sz="2800" dirty="0">
                <a:solidFill>
                  <a:schemeClr val="tx1"/>
                </a:solidFill>
                <a:latin typeface="#9Slide03 Arima Madurai" panose="00000500000000000000" pitchFamily="2" charset="0"/>
                <a:cs typeface="#9Slide03 Arima Madurai" panose="00000500000000000000" pitchFamily="2" charset="0"/>
              </a:rPr>
              <a:t> </a:t>
            </a:r>
            <a:r>
              <a:rPr lang="en-SG" altLang="en-US" sz="2800" dirty="0" err="1">
                <a:solidFill>
                  <a:schemeClr val="tx1"/>
                </a:solidFill>
                <a:latin typeface="#9Slide03 Arima Madurai" panose="00000500000000000000" pitchFamily="2" charset="0"/>
                <a:cs typeface="#9Slide03 Arima Madurai" panose="00000500000000000000" pitchFamily="2" charset="0"/>
              </a:rPr>
              <a:t>sâu</a:t>
            </a:r>
            <a:r>
              <a:rPr lang="en-SG" altLang="en-US" sz="2800" dirty="0">
                <a:solidFill>
                  <a:schemeClr val="tx1"/>
                </a:solidFill>
                <a:latin typeface="#9Slide03 Arima Madurai" panose="00000500000000000000" pitchFamily="2" charset="0"/>
                <a:cs typeface="#9Slide03 Arima Madurai" panose="00000500000000000000" pitchFamily="2" charset="0"/>
              </a:rPr>
              <a:t> </a:t>
            </a:r>
            <a:r>
              <a:rPr lang="en-SG" altLang="en-US" sz="2800" dirty="0" err="1">
                <a:solidFill>
                  <a:schemeClr val="tx1"/>
                </a:solidFill>
                <a:latin typeface="#9Slide03 Arima Madurai" panose="00000500000000000000" pitchFamily="2" charset="0"/>
                <a:cs typeface="#9Slide03 Arima Madurai" panose="00000500000000000000" pitchFamily="2" charset="0"/>
              </a:rPr>
              <a:t>sắc</a:t>
            </a:r>
            <a:r>
              <a:rPr lang="en-SG" altLang="en-US" sz="2800" dirty="0">
                <a:solidFill>
                  <a:schemeClr val="tx1"/>
                </a:solidFill>
                <a:latin typeface="#9Slide03 Arima Madurai" panose="00000500000000000000" pitchFamily="2" charset="0"/>
                <a:cs typeface="#9Slide03 Arima Madurai" panose="00000500000000000000" pitchFamily="2" charset="0"/>
              </a:rPr>
              <a:t>, </a:t>
            </a:r>
            <a:r>
              <a:rPr lang="en-SG" altLang="en-US" sz="2800" dirty="0" err="1">
                <a:solidFill>
                  <a:schemeClr val="tx1"/>
                </a:solidFill>
                <a:latin typeface="#9Slide03 Arima Madurai" panose="00000500000000000000" pitchFamily="2" charset="0"/>
                <a:cs typeface="#9Slide03 Arima Madurai" panose="00000500000000000000" pitchFamily="2" charset="0"/>
              </a:rPr>
              <a:t>uyên</a:t>
            </a:r>
            <a:r>
              <a:rPr lang="en-SG" altLang="en-US" sz="2800" dirty="0">
                <a:solidFill>
                  <a:schemeClr val="tx1"/>
                </a:solidFill>
                <a:latin typeface="#9Slide03 Arima Madurai" panose="00000500000000000000" pitchFamily="2" charset="0"/>
                <a:cs typeface="#9Slide03 Arima Madurai" panose="00000500000000000000" pitchFamily="2" charset="0"/>
              </a:rPr>
              <a:t> </a:t>
            </a:r>
            <a:r>
              <a:rPr lang="en-SG" altLang="en-US" sz="2800" dirty="0" err="1">
                <a:solidFill>
                  <a:schemeClr val="tx1"/>
                </a:solidFill>
                <a:latin typeface="#9Slide03 Arima Madurai" panose="00000500000000000000" pitchFamily="2" charset="0"/>
                <a:cs typeface="#9Slide03 Arima Madurai" panose="00000500000000000000" pitchFamily="2" charset="0"/>
              </a:rPr>
              <a:t>thâm</a:t>
            </a:r>
            <a:endParaRPr lang="en-US" altLang="en-US" sz="2800" dirty="0">
              <a:solidFill>
                <a:schemeClr val="tx1"/>
              </a:solidFill>
              <a:latin typeface="#9Slide03 Arima Madurai" panose="00000500000000000000" pitchFamily="2" charset="0"/>
              <a:cs typeface="#9Slide03 Arima Madurai" panose="00000500000000000000" pitchFamily="2" charset="0"/>
            </a:endParaRPr>
          </a:p>
        </p:txBody>
      </p:sp>
      <p:cxnSp>
        <p:nvCxnSpPr>
          <p:cNvPr id="4" name="Straight Arrow Connector 3">
            <a:extLst>
              <a:ext uri="{FF2B5EF4-FFF2-40B4-BE49-F238E27FC236}">
                <a16:creationId xmlns:a16="http://schemas.microsoft.com/office/drawing/2014/main" xmlns="" id="{A138BC89-7475-4DAF-85B2-9764327D5E65}"/>
              </a:ext>
            </a:extLst>
          </p:cNvPr>
          <p:cNvCxnSpPr>
            <a:stCxn id="2" idx="2"/>
            <a:endCxn id="12" idx="0"/>
          </p:cNvCxnSpPr>
          <p:nvPr/>
        </p:nvCxnSpPr>
        <p:spPr>
          <a:xfrm flipH="1">
            <a:off x="1831975" y="1786054"/>
            <a:ext cx="1823530" cy="12006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EEB76B00-EE7E-47FF-97B9-F7DF952283C7}"/>
              </a:ext>
            </a:extLst>
          </p:cNvPr>
          <p:cNvCxnSpPr>
            <a:cxnSpLocks/>
            <a:stCxn id="2" idx="2"/>
            <a:endCxn id="13" idx="0"/>
          </p:cNvCxnSpPr>
          <p:nvPr/>
        </p:nvCxnSpPr>
        <p:spPr>
          <a:xfrm>
            <a:off x="3655505" y="1786054"/>
            <a:ext cx="1861507" cy="12006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166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81"/>
                                        </p:tgtEl>
                                        <p:attrNameLst>
                                          <p:attrName>style.visibility</p:attrName>
                                        </p:attrNameLst>
                                      </p:cBhvr>
                                      <p:to>
                                        <p:strVal val="visible"/>
                                      </p:to>
                                    </p:set>
                                    <p:anim calcmode="lin" valueType="num">
                                      <p:cBhvr additive="base">
                                        <p:cTn id="7" dur="500" fill="hold"/>
                                        <p:tgtEl>
                                          <p:spTgt spid="7181"/>
                                        </p:tgtEl>
                                        <p:attrNameLst>
                                          <p:attrName>ppt_x</p:attrName>
                                        </p:attrNameLst>
                                      </p:cBhvr>
                                      <p:tavLst>
                                        <p:tav tm="0">
                                          <p:val>
                                            <p:strVal val="#ppt_x"/>
                                          </p:val>
                                        </p:tav>
                                        <p:tav tm="100000">
                                          <p:val>
                                            <p:strVal val="#ppt_x"/>
                                          </p:val>
                                        </p:tav>
                                      </p:tavLst>
                                    </p:anim>
                                    <p:anim calcmode="lin" valueType="num">
                                      <p:cBhvr additive="base">
                                        <p:cTn id="8" dur="500" fill="hold"/>
                                        <p:tgtEl>
                                          <p:spTgt spid="718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randombar(horizontal)">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randombar(horizontal)">
                                      <p:cBhvr>
                                        <p:cTn id="26" dur="500"/>
                                        <p:tgtEl>
                                          <p:spTgt spid="16"/>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randombar(horizont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12" y="-315416"/>
            <a:ext cx="9755188" cy="731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1"/>
          <p:cNvSpPr>
            <a:spLocks noChangeArrowheads="1"/>
          </p:cNvSpPr>
          <p:nvPr/>
        </p:nvSpPr>
        <p:spPr bwMode="auto">
          <a:xfrm>
            <a:off x="1524000" y="738614"/>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2400" b="1" i="1" dirty="0" smtClean="0">
                <a:solidFill>
                  <a:srgbClr val="C00000"/>
                </a:solidFill>
                <a:latin typeface="Times New Roman" panose="02020603050405020304" pitchFamily="18" charset="0"/>
                <a:cs typeface="Times New Roman" panose="02020603050405020304" pitchFamily="18" charset="0"/>
              </a:rPr>
              <a:t>2.Nét </a:t>
            </a:r>
            <a:r>
              <a:rPr lang="en-US" sz="2400" b="1" i="1" dirty="0">
                <a:solidFill>
                  <a:srgbClr val="C00000"/>
                </a:solidFill>
                <a:latin typeface="Times New Roman" panose="02020603050405020304" pitchFamily="18" charset="0"/>
                <a:cs typeface="Times New Roman" panose="02020603050405020304" pitchFamily="18" charset="0"/>
              </a:rPr>
              <a:t>đẹp trong phong cách sống làm việc của Bác</a:t>
            </a:r>
            <a:r>
              <a:rPr lang="en-US" sz="2400" b="1" dirty="0">
                <a:solidFill>
                  <a:srgbClr val="C00000"/>
                </a:solidFill>
                <a:latin typeface="Times New Roman" panose="02020603050405020304" pitchFamily="18" charset="0"/>
                <a:cs typeface="Times New Roman" panose="02020603050405020304" pitchFamily="18" charset="0"/>
              </a:rPr>
              <a:t>.</a:t>
            </a:r>
          </a:p>
          <a:p>
            <a:pPr eaLnBrk="1" hangingPunct="1">
              <a:spcBef>
                <a:spcPct val="0"/>
              </a:spcBef>
              <a:buFontTx/>
              <a:buAutoNum type="arabicPeriod"/>
            </a:pPr>
            <a:endParaRPr lang="vi-VN"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752600" y="1676401"/>
            <a:ext cx="8763000" cy="4894263"/>
          </a:xfrm>
          <a:prstGeom prst="rect">
            <a:avLst/>
          </a:prstGeom>
          <a:solidFill>
            <a:schemeClr val="accent6">
              <a:lumMod val="40000"/>
              <a:lumOff val="60000"/>
            </a:schemeClr>
          </a:solidFill>
        </p:spPr>
        <p:txBody>
          <a:bodyPr>
            <a:spAutoFit/>
          </a:bodyPr>
          <a:lstStyle/>
          <a:p>
            <a:pPr eaLnBrk="1" hangingPunct="1">
              <a:defRPr/>
            </a:pPr>
            <a:r>
              <a:rPr lang="en-US" dirty="0">
                <a:latin typeface="Arial" charset="0"/>
              </a:rPr>
              <a:t>    “</a:t>
            </a:r>
            <a:r>
              <a:rPr lang="vi-VN" sz="2400" b="1" dirty="0">
                <a:latin typeface="Times New Roman" pitchFamily="18" charset="0"/>
                <a:cs typeface="Times New Roman" pitchFamily="18" charset="0"/>
              </a:rPr>
              <a:t>Lần đầu tiên trong lịch sử Việt Nam và có lẽ cả thế giới, có một vị Chủ tịch nước lấy chiếc nhà sàn nhỏ bằng gỗ bên cạnh chiếc ao làm “cung điện” của mình. Quả như một câu chuyện thần thoại, như câu chuyện về một vị tiên, một con người siêu phàm nào đó trong cổ tích. Chiếc nhà sàn đó cũng chỉ vẻn vẹn có vài phòng tiếp khách, họp Bộ Chính trị, làm việc và ngủ, với những đồ đạ</a:t>
            </a:r>
            <a:r>
              <a:rPr lang="en-US" sz="2400" b="1" dirty="0">
                <a:latin typeface="Times New Roman" pitchFamily="18" charset="0"/>
                <a:cs typeface="Times New Roman" pitchFamily="18" charset="0"/>
              </a:rPr>
              <a:t>c</a:t>
            </a:r>
            <a:r>
              <a:rPr lang="vi-VN" sz="2400" b="1" dirty="0">
                <a:latin typeface="Times New Roman" pitchFamily="18" charset="0"/>
                <a:cs typeface="Times New Roman" pitchFamily="18" charset="0"/>
              </a:rPr>
              <a:t> rất mộ</a:t>
            </a:r>
            <a:r>
              <a:rPr lang="en-US" sz="2400" b="1" dirty="0">
                <a:latin typeface="Times New Roman" pitchFamily="18" charset="0"/>
                <a:cs typeface="Times New Roman" pitchFamily="18" charset="0"/>
              </a:rPr>
              <a:t>c</a:t>
            </a:r>
            <a:r>
              <a:rPr lang="vi-VN" sz="2400" b="1" dirty="0">
                <a:latin typeface="Times New Roman" pitchFamily="18" charset="0"/>
                <a:cs typeface="Times New Roman" pitchFamily="18" charset="0"/>
              </a:rPr>
              <a:t> mạc đơn sơ. Và chủ nhân chiếc nhà sàn này cũng trang phục hết sức giản dị, với bộ quần áo bà ba nâu, chiếc áo trấn thủ, đôi dép lốp thô sơ của các chiến sĩ Trường Sơn đã được một tác giả phương Tây ca ngợi như một vật thần kì. Hằng ngày, việc ăn uống c</a:t>
            </a:r>
            <a:r>
              <a:rPr lang="en-US" sz="2400" b="1" dirty="0" err="1">
                <a:latin typeface="Times New Roman" pitchFamily="18" charset="0"/>
                <a:cs typeface="Times New Roman" pitchFamily="18" charset="0"/>
              </a:rPr>
              <a:t>ủa</a:t>
            </a:r>
            <a:r>
              <a:rPr lang="vi-VN" sz="2400" b="1" dirty="0">
                <a:latin typeface="Times New Roman" pitchFamily="18" charset="0"/>
                <a:cs typeface="Times New Roman" pitchFamily="18" charset="0"/>
              </a:rPr>
              <a:t> Người cũng rất đạm bạc, với những món ăn dân tộc không chút cầu kì, như cá kho, rau luộc, dưa ghém, cà muối, cháo hoa.</a:t>
            </a:r>
            <a:r>
              <a:rPr lang="en-US" sz="2400" b="1" dirty="0">
                <a:latin typeface="Times New Roman" pitchFamily="18" charset="0"/>
                <a:cs typeface="Times New Roman" pitchFamily="18" charset="0"/>
              </a:rPr>
              <a:t>”</a:t>
            </a:r>
          </a:p>
        </p:txBody>
      </p:sp>
    </p:spTree>
    <p:extLst>
      <p:ext uri="{BB962C8B-B14F-4D97-AF65-F5344CB8AC3E}">
        <p14:creationId xmlns:p14="http://schemas.microsoft.com/office/powerpoint/2010/main" val="52283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fade">
                                      <p:cBhvr>
                                        <p:cTn id="7" dur="1000"/>
                                        <p:tgtEl>
                                          <p:spTgt spid="15363">
                                            <p:txEl>
                                              <p:pRg st="0" end="0"/>
                                            </p:txEl>
                                          </p:spTgt>
                                        </p:tgtEl>
                                      </p:cBhvr>
                                    </p:animEffect>
                                    <p:anim calcmode="lin" valueType="num">
                                      <p:cBhvr>
                                        <p:cTn id="8" dur="10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99A03029-B19C-4E0F-BA5E-6657D5F8A90D}"/>
              </a:ext>
            </a:extLst>
          </p:cNvPr>
          <p:cNvSpPr txBox="1"/>
          <p:nvPr/>
        </p:nvSpPr>
        <p:spPr>
          <a:xfrm>
            <a:off x="4099299" y="334397"/>
            <a:ext cx="3502882" cy="646331"/>
          </a:xfrm>
          <a:prstGeom prst="rect">
            <a:avLst/>
          </a:prstGeom>
          <a:noFill/>
        </p:spPr>
        <p:txBody>
          <a:bodyPr wrap="none" rtlCol="0">
            <a:spAutoFit/>
          </a:bodyPr>
          <a:lstStyle/>
          <a:p>
            <a:r>
              <a:rPr lang="en-US" sz="3600" dirty="0" smtClean="0">
                <a:solidFill>
                  <a:srgbClr val="FF0000"/>
                </a:solidFill>
                <a:latin typeface="#9Slide03 Arima Madurai Black" panose="00000A00000000000000" pitchFamily="2" charset="0"/>
                <a:cs typeface="#9Slide03 Arima Madurai Black" panose="00000A00000000000000" pitchFamily="2" charset="0"/>
              </a:rPr>
              <a:t> </a:t>
            </a:r>
            <a:r>
              <a:rPr lang="en-US" sz="3600" dirty="0">
                <a:solidFill>
                  <a:srgbClr val="FF0000"/>
                </a:solidFill>
                <a:latin typeface="#9Slide03 Arima Madurai Black" panose="00000A00000000000000" pitchFamily="2" charset="0"/>
                <a:cs typeface="#9Slide03 Arima Madurai Black" panose="00000A00000000000000" pitchFamily="2" charset="0"/>
              </a:rPr>
              <a:t>Lối sống giản dị</a:t>
            </a:r>
            <a:endParaRPr lang="en-SG" sz="3600"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4" name="Rectangle: Rounded Corners 3">
            <a:extLst>
              <a:ext uri="{FF2B5EF4-FFF2-40B4-BE49-F238E27FC236}">
                <a16:creationId xmlns:a16="http://schemas.microsoft.com/office/drawing/2014/main" xmlns="" id="{5E269013-7714-4801-9749-EBA38F3F2CE9}"/>
              </a:ext>
            </a:extLst>
          </p:cNvPr>
          <p:cNvSpPr/>
          <p:nvPr/>
        </p:nvSpPr>
        <p:spPr>
          <a:xfrm>
            <a:off x="1343472" y="1412776"/>
            <a:ext cx="9505056" cy="1152128"/>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latin typeface="#9Slide05 SVNHollycakes" panose="02000000000000000000" pitchFamily="2" charset="0"/>
              </a:rPr>
              <a:t>Liệt</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kê</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các</a:t>
            </a:r>
            <a:r>
              <a:rPr lang="en-US" sz="4000" dirty="0">
                <a:solidFill>
                  <a:schemeClr val="tx1"/>
                </a:solidFill>
                <a:latin typeface="#9Slide05 SVNHollycakes" panose="02000000000000000000" pitchFamily="2" charset="0"/>
              </a:rPr>
              <a:t> chi </a:t>
            </a:r>
            <a:r>
              <a:rPr lang="en-US" sz="4000" dirty="0" err="1">
                <a:solidFill>
                  <a:schemeClr val="tx1"/>
                </a:solidFill>
                <a:latin typeface="#9Slide05 SVNHollycakes" panose="02000000000000000000" pitchFamily="2" charset="0"/>
              </a:rPr>
              <a:t>tiết</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thể</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hiện</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lối</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sống</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giản</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dị</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của</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Bác</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về</a:t>
            </a:r>
            <a:endParaRPr lang="en-SG" sz="4000" dirty="0">
              <a:solidFill>
                <a:schemeClr val="tx1"/>
              </a:solidFill>
              <a:latin typeface="#9Slide05 SVNHollycakes" panose="02000000000000000000" pitchFamily="2" charset="0"/>
            </a:endParaRPr>
          </a:p>
        </p:txBody>
      </p:sp>
      <p:sp>
        <p:nvSpPr>
          <p:cNvPr id="5" name="Rectangle: Rounded Corners 4">
            <a:extLst>
              <a:ext uri="{FF2B5EF4-FFF2-40B4-BE49-F238E27FC236}">
                <a16:creationId xmlns:a16="http://schemas.microsoft.com/office/drawing/2014/main" xmlns="" id="{3180A7C3-B8BA-4BF7-A097-4BA66447A6E0}"/>
              </a:ext>
            </a:extLst>
          </p:cNvPr>
          <p:cNvSpPr/>
          <p:nvPr/>
        </p:nvSpPr>
        <p:spPr>
          <a:xfrm>
            <a:off x="3287688" y="2866748"/>
            <a:ext cx="7560840" cy="1011274"/>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9Slide05 SVNHollycakes" panose="02000000000000000000" pitchFamily="2" charset="0"/>
              </a:rPr>
              <a:t>N</a:t>
            </a:r>
            <a:r>
              <a:rPr lang="vi-VN" sz="4000" dirty="0">
                <a:solidFill>
                  <a:schemeClr val="tx1"/>
                </a:solidFill>
                <a:latin typeface="#9Slide05 SVNHollycakes" panose="02000000000000000000" pitchFamily="2" charset="0"/>
              </a:rPr>
              <a:t>ơ</a:t>
            </a:r>
            <a:r>
              <a:rPr lang="en-US" sz="4000" dirty="0" err="1">
                <a:solidFill>
                  <a:schemeClr val="tx1"/>
                </a:solidFill>
                <a:latin typeface="#9Slide05 SVNHollycakes" panose="02000000000000000000" pitchFamily="2" charset="0"/>
              </a:rPr>
              <a:t>i</a:t>
            </a:r>
            <a:r>
              <a:rPr lang="en-US" sz="4000" dirty="0">
                <a:solidFill>
                  <a:schemeClr val="tx1"/>
                </a:solidFill>
                <a:latin typeface="#9Slide05 SVNHollycakes" panose="02000000000000000000" pitchFamily="2" charset="0"/>
              </a:rPr>
              <a:t> ở, n</a:t>
            </a:r>
            <a:r>
              <a:rPr lang="vi-VN" sz="4000" dirty="0">
                <a:solidFill>
                  <a:schemeClr val="tx1"/>
                </a:solidFill>
                <a:latin typeface="#9Slide05 SVNHollycakes" panose="02000000000000000000" pitchFamily="2" charset="0"/>
              </a:rPr>
              <a:t>ơ</a:t>
            </a:r>
            <a:r>
              <a:rPr lang="en-US" sz="4000" dirty="0" err="1">
                <a:solidFill>
                  <a:schemeClr val="tx1"/>
                </a:solidFill>
                <a:latin typeface="#9Slide05 SVNHollycakes" panose="02000000000000000000" pitchFamily="2" charset="0"/>
              </a:rPr>
              <a:t>i</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làm</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việc</a:t>
            </a:r>
            <a:endParaRPr lang="en-SG" sz="4000" dirty="0">
              <a:solidFill>
                <a:schemeClr val="tx1"/>
              </a:solidFill>
              <a:latin typeface="#9Slide05 SVNHollycakes" panose="02000000000000000000" pitchFamily="2" charset="0"/>
            </a:endParaRPr>
          </a:p>
        </p:txBody>
      </p:sp>
      <p:sp>
        <p:nvSpPr>
          <p:cNvPr id="6" name="Rectangle: Rounded Corners 5">
            <a:extLst>
              <a:ext uri="{FF2B5EF4-FFF2-40B4-BE49-F238E27FC236}">
                <a16:creationId xmlns:a16="http://schemas.microsoft.com/office/drawing/2014/main" xmlns="" id="{062205F8-1A88-4F94-85AA-DFC46CB2E7CA}"/>
              </a:ext>
            </a:extLst>
          </p:cNvPr>
          <p:cNvSpPr/>
          <p:nvPr/>
        </p:nvSpPr>
        <p:spPr>
          <a:xfrm>
            <a:off x="3287688" y="4289934"/>
            <a:ext cx="7560840" cy="1011274"/>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9Slide05 SVNHollycakes" panose="02000000000000000000" pitchFamily="2" charset="0"/>
              </a:rPr>
              <a:t>Trang </a:t>
            </a:r>
            <a:r>
              <a:rPr lang="en-US" sz="4000" dirty="0" err="1">
                <a:solidFill>
                  <a:schemeClr val="tx1"/>
                </a:solidFill>
                <a:latin typeface="#9Slide05 SVNHollycakes" panose="02000000000000000000" pitchFamily="2" charset="0"/>
              </a:rPr>
              <a:t>phục</a:t>
            </a:r>
            <a:endParaRPr lang="en-SG" sz="4000" dirty="0">
              <a:solidFill>
                <a:schemeClr val="tx1"/>
              </a:solidFill>
              <a:latin typeface="#9Slide05 SVNHollycakes" panose="02000000000000000000" pitchFamily="2" charset="0"/>
            </a:endParaRPr>
          </a:p>
        </p:txBody>
      </p:sp>
      <p:sp>
        <p:nvSpPr>
          <p:cNvPr id="7" name="Rectangle: Rounded Corners 6">
            <a:extLst>
              <a:ext uri="{FF2B5EF4-FFF2-40B4-BE49-F238E27FC236}">
                <a16:creationId xmlns:a16="http://schemas.microsoft.com/office/drawing/2014/main" xmlns="" id="{2E5C5884-C51F-482E-B2B8-279D64BEADA6}"/>
              </a:ext>
            </a:extLst>
          </p:cNvPr>
          <p:cNvSpPr/>
          <p:nvPr/>
        </p:nvSpPr>
        <p:spPr>
          <a:xfrm>
            <a:off x="3287688" y="5658086"/>
            <a:ext cx="7560840" cy="1011274"/>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latin typeface="#9Slide05 SVNHollycakes" panose="02000000000000000000" pitchFamily="2" charset="0"/>
              </a:rPr>
              <a:t>Việc</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ăn</a:t>
            </a:r>
            <a:r>
              <a:rPr lang="en-US" sz="4000" dirty="0">
                <a:solidFill>
                  <a:schemeClr val="tx1"/>
                </a:solidFill>
                <a:latin typeface="#9Slide05 SVNHollycakes" panose="02000000000000000000" pitchFamily="2" charset="0"/>
              </a:rPr>
              <a:t> </a:t>
            </a:r>
            <a:r>
              <a:rPr lang="en-US" sz="4000" dirty="0" err="1">
                <a:solidFill>
                  <a:schemeClr val="tx1"/>
                </a:solidFill>
                <a:latin typeface="#9Slide05 SVNHollycakes" panose="02000000000000000000" pitchFamily="2" charset="0"/>
              </a:rPr>
              <a:t>uống</a:t>
            </a:r>
            <a:endParaRPr lang="en-SG" sz="4000" dirty="0">
              <a:solidFill>
                <a:schemeClr val="tx1"/>
              </a:solidFill>
              <a:latin typeface="#9Slide05 SVNHollycakes" panose="02000000000000000000" pitchFamily="2" charset="0"/>
            </a:endParaRPr>
          </a:p>
        </p:txBody>
      </p:sp>
      <p:pic>
        <p:nvPicPr>
          <p:cNvPr id="1026" name="Picture 2" descr="Nha San Bac Ho, Hanoi photo - Brian McMorrow photos at pbase.com">
            <a:extLst>
              <a:ext uri="{FF2B5EF4-FFF2-40B4-BE49-F238E27FC236}">
                <a16:creationId xmlns:a16="http://schemas.microsoft.com/office/drawing/2014/main" xmlns="" id="{FDF322A4-738C-4BFA-B7B1-780039A1581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3472" y="2803695"/>
            <a:ext cx="1719594" cy="11521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Trang phá»¥c BÃ¡c Há» - Táº¦M NHÃN THáº¾ Ká»¶ -cho thuÃª trang phá»¥c">
            <a:extLst>
              <a:ext uri="{FF2B5EF4-FFF2-40B4-BE49-F238E27FC236}">
                <a16:creationId xmlns:a16="http://schemas.microsoft.com/office/drawing/2014/main" xmlns="" id="{0FD83A7D-DF34-4E7B-9C8E-53AA99337E5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4519"/>
          <a:stretch/>
        </p:blipFill>
        <p:spPr bwMode="auto">
          <a:xfrm>
            <a:off x="1363097" y="4179972"/>
            <a:ext cx="1699969" cy="11521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2" name="Picture 8" descr="3 cÃ¡ch lÃ m cÃ  muá»i vá»«a ngon vá»«a sáº¡ch láº¡i khÃ´ng bá» ná»i vÃ¡ng">
            <a:extLst>
              <a:ext uri="{FF2B5EF4-FFF2-40B4-BE49-F238E27FC236}">
                <a16:creationId xmlns:a16="http://schemas.microsoft.com/office/drawing/2014/main" xmlns="" id="{B2A8742F-14A7-481F-AF0F-BF25DD147CA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5141" y="5586078"/>
            <a:ext cx="1727925" cy="11521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44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randombar(horizontal)">
                                      <p:cBhvr>
                                        <p:cTn id="17" dur="500"/>
                                        <p:tgtEl>
                                          <p:spTgt spid="1026"/>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030"/>
                                        </p:tgtEl>
                                        <p:attrNameLst>
                                          <p:attrName>style.visibility</p:attrName>
                                        </p:attrNameLst>
                                      </p:cBhvr>
                                      <p:to>
                                        <p:strVal val="visible"/>
                                      </p:to>
                                    </p:set>
                                    <p:animEffect transition="in" filter="randombar(horizontal)">
                                      <p:cBhvr>
                                        <p:cTn id="25" dur="500"/>
                                        <p:tgtEl>
                                          <p:spTgt spid="103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032"/>
                                        </p:tgtEl>
                                        <p:attrNameLst>
                                          <p:attrName>style.visibility</p:attrName>
                                        </p:attrNameLst>
                                      </p:cBhvr>
                                      <p:to>
                                        <p:strVal val="visible"/>
                                      </p:to>
                                    </p:set>
                                    <p:animEffect transition="in" filter="randombar(horizontal)">
                                      <p:cBhvr>
                                        <p:cTn id="33" dur="500"/>
                                        <p:tgtEl>
                                          <p:spTgt spid="1032"/>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randombar(horizontal)">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hanoi44">
            <a:extLst>
              <a:ext uri="{FF2B5EF4-FFF2-40B4-BE49-F238E27FC236}">
                <a16:creationId xmlns:a16="http://schemas.microsoft.com/office/drawing/2014/main" xmlns="" id="{66B02A46-34C0-4501-86C7-F8D31F33CF6A}"/>
              </a:ext>
            </a:extLst>
          </p:cNvPr>
          <p:cNvPicPr>
            <a:picLocks noChangeAspect="1"/>
          </p:cNvPicPr>
          <p:nvPr/>
        </p:nvPicPr>
        <p:blipFill>
          <a:blip r:embed="rId3"/>
          <a:stretch>
            <a:fillRect/>
          </a:stretch>
        </p:blipFill>
        <p:spPr>
          <a:xfrm>
            <a:off x="-19050" y="0"/>
            <a:ext cx="12211050" cy="6858000"/>
          </a:xfrm>
          <a:prstGeom prst="rect">
            <a:avLst/>
          </a:prstGeom>
          <a:noFill/>
          <a:ln w="9525">
            <a:noFill/>
          </a:ln>
          <a:effectLst>
            <a:glow rad="101600">
              <a:schemeClr val="accent4">
                <a:satMod val="175000"/>
                <a:alpha val="40000"/>
              </a:schemeClr>
            </a:glow>
          </a:effectLst>
        </p:spPr>
      </p:pic>
      <p:sp>
        <p:nvSpPr>
          <p:cNvPr id="5" name="Text Box 6">
            <a:extLst>
              <a:ext uri="{FF2B5EF4-FFF2-40B4-BE49-F238E27FC236}">
                <a16:creationId xmlns:a16="http://schemas.microsoft.com/office/drawing/2014/main" xmlns="" id="{4E92693D-86B7-4012-BBEB-CB139EDDDE5E}"/>
              </a:ext>
            </a:extLst>
          </p:cNvPr>
          <p:cNvSpPr txBox="1">
            <a:spLocks noChangeArrowheads="1"/>
          </p:cNvSpPr>
          <p:nvPr/>
        </p:nvSpPr>
        <p:spPr bwMode="auto">
          <a:xfrm>
            <a:off x="2567608" y="620688"/>
            <a:ext cx="7056784" cy="85408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eaLnBrk="1" hangingPunct="1">
              <a:lnSpc>
                <a:spcPct val="150000"/>
              </a:lnSpc>
              <a:spcBef>
                <a:spcPct val="50000"/>
              </a:spcBef>
            </a:pPr>
            <a:r>
              <a:rPr lang="en-US" altLang="en-US" sz="3600" b="1" dirty="0">
                <a:solidFill>
                  <a:schemeClr val="accent2">
                    <a:lumMod val="75000"/>
                  </a:schemeClr>
                </a:solidFill>
                <a:latin typeface="#9Slide03 Arima Madurai Black" panose="00000A00000000000000" pitchFamily="2" charset="0"/>
                <a:cs typeface="#9Slide03 Arima Madurai Black" panose="00000A00000000000000" pitchFamily="2" charset="0"/>
              </a:rPr>
              <a:t>N</a:t>
            </a:r>
            <a:r>
              <a:rPr lang="vi-VN" altLang="en-US" sz="3600" b="1" dirty="0">
                <a:solidFill>
                  <a:schemeClr val="accent2">
                    <a:lumMod val="75000"/>
                  </a:schemeClr>
                </a:solidFill>
                <a:latin typeface="#9Slide03 Arima Madurai Black" panose="00000A00000000000000" pitchFamily="2" charset="0"/>
                <a:cs typeface="#9Slide03 Arima Madurai Black" panose="00000A00000000000000" pitchFamily="2" charset="0"/>
              </a:rPr>
              <a:t>ơ</a:t>
            </a:r>
            <a:r>
              <a:rPr lang="en-US" altLang="en-US" sz="3600" b="1" dirty="0" err="1">
                <a:solidFill>
                  <a:schemeClr val="accent2">
                    <a:lumMod val="75000"/>
                  </a:schemeClr>
                </a:solidFill>
                <a:latin typeface="#9Slide03 Arima Madurai Black" panose="00000A00000000000000" pitchFamily="2" charset="0"/>
                <a:cs typeface="#9Slide03 Arima Madurai Black" panose="00000A00000000000000" pitchFamily="2" charset="0"/>
              </a:rPr>
              <a:t>i</a:t>
            </a:r>
            <a:r>
              <a:rPr lang="en-US" altLang="en-US" sz="3600" b="1" dirty="0">
                <a:solidFill>
                  <a:schemeClr val="accent2">
                    <a:lumMod val="75000"/>
                  </a:schemeClr>
                </a:solidFill>
                <a:latin typeface="#9Slide03 Arima Madurai Black" panose="00000A00000000000000" pitchFamily="2" charset="0"/>
                <a:cs typeface="#9Slide03 Arima Madurai Black" panose="00000A00000000000000" pitchFamily="2" charset="0"/>
              </a:rPr>
              <a:t> ở, </a:t>
            </a:r>
            <a:r>
              <a:rPr lang="en-US" altLang="en-US" sz="3600" b="1" dirty="0" err="1">
                <a:solidFill>
                  <a:schemeClr val="accent2">
                    <a:lumMod val="75000"/>
                  </a:schemeClr>
                </a:solidFill>
                <a:latin typeface="#9Slide03 Arima Madurai Black" panose="00000A00000000000000" pitchFamily="2" charset="0"/>
                <a:cs typeface="#9Slide03 Arima Madurai Black" panose="00000A00000000000000" pitchFamily="2" charset="0"/>
              </a:rPr>
              <a:t>làm</a:t>
            </a:r>
            <a:r>
              <a:rPr lang="en-US" altLang="en-US" sz="3600" b="1" dirty="0">
                <a:solidFill>
                  <a:schemeClr val="accent2">
                    <a:lumMod val="75000"/>
                  </a:schemeClr>
                </a:solidFill>
                <a:latin typeface="#9Slide03 Arima Madurai Black" panose="00000A00000000000000" pitchFamily="2" charset="0"/>
                <a:cs typeface="#9Slide03 Arima Madurai Black" panose="00000A00000000000000" pitchFamily="2" charset="0"/>
              </a:rPr>
              <a:t> </a:t>
            </a:r>
            <a:r>
              <a:rPr lang="en-US" altLang="en-US" sz="3600" b="1" dirty="0" err="1">
                <a:solidFill>
                  <a:schemeClr val="accent2">
                    <a:lumMod val="75000"/>
                  </a:schemeClr>
                </a:solidFill>
                <a:latin typeface="#9Slide03 Arima Madurai Black" panose="00000A00000000000000" pitchFamily="2" charset="0"/>
                <a:cs typeface="#9Slide03 Arima Madurai Black" panose="00000A00000000000000" pitchFamily="2" charset="0"/>
              </a:rPr>
              <a:t>việc</a:t>
            </a:r>
            <a:r>
              <a:rPr lang="en-US" altLang="en-US" sz="3600" b="1" dirty="0">
                <a:solidFill>
                  <a:schemeClr val="accent2">
                    <a:lumMod val="75000"/>
                  </a:schemeClr>
                </a:solidFill>
                <a:latin typeface="#9Slide03 Arima Madurai Black" panose="00000A00000000000000" pitchFamily="2" charset="0"/>
                <a:cs typeface="#9Slide03 Arima Madurai Black" panose="00000A00000000000000" pitchFamily="2" charset="0"/>
              </a:rPr>
              <a:t> </a:t>
            </a:r>
            <a:r>
              <a:rPr lang="en-US" altLang="en-US" sz="3600" b="1" dirty="0" err="1">
                <a:solidFill>
                  <a:schemeClr val="accent2">
                    <a:lumMod val="75000"/>
                  </a:schemeClr>
                </a:solidFill>
                <a:latin typeface="#9Slide03 Arima Madurai Black" panose="00000A00000000000000" pitchFamily="2" charset="0"/>
                <a:cs typeface="#9Slide03 Arima Madurai Black" panose="00000A00000000000000" pitchFamily="2" charset="0"/>
              </a:rPr>
              <a:t>mộc</a:t>
            </a:r>
            <a:r>
              <a:rPr lang="en-US" altLang="en-US" sz="3600" b="1" dirty="0">
                <a:solidFill>
                  <a:schemeClr val="accent2">
                    <a:lumMod val="75000"/>
                  </a:schemeClr>
                </a:solidFill>
                <a:latin typeface="#9Slide03 Arima Madurai Black" panose="00000A00000000000000" pitchFamily="2" charset="0"/>
                <a:cs typeface="#9Slide03 Arima Madurai Black" panose="00000A00000000000000" pitchFamily="2" charset="0"/>
              </a:rPr>
              <a:t> </a:t>
            </a:r>
            <a:r>
              <a:rPr lang="en-US" altLang="en-US" sz="3600" b="1" dirty="0" err="1">
                <a:solidFill>
                  <a:schemeClr val="accent2">
                    <a:lumMod val="75000"/>
                  </a:schemeClr>
                </a:solidFill>
                <a:latin typeface="#9Slide03 Arima Madurai Black" panose="00000A00000000000000" pitchFamily="2" charset="0"/>
                <a:cs typeface="#9Slide03 Arima Madurai Black" panose="00000A00000000000000" pitchFamily="2" charset="0"/>
              </a:rPr>
              <a:t>mạc</a:t>
            </a:r>
            <a:r>
              <a:rPr lang="en-US" altLang="en-US" sz="3600" b="1" dirty="0">
                <a:solidFill>
                  <a:schemeClr val="accent2">
                    <a:lumMod val="75000"/>
                  </a:schemeClr>
                </a:solidFill>
                <a:latin typeface="#9Slide03 Arima Madurai Black" panose="00000A00000000000000" pitchFamily="2" charset="0"/>
                <a:cs typeface="#9Slide03 Arima Madurai Black" panose="00000A00000000000000" pitchFamily="2" charset="0"/>
              </a:rPr>
              <a:t>, đ</a:t>
            </a:r>
            <a:r>
              <a:rPr lang="vi-VN" altLang="en-US" sz="3600" b="1" dirty="0">
                <a:solidFill>
                  <a:schemeClr val="accent2">
                    <a:lumMod val="75000"/>
                  </a:schemeClr>
                </a:solidFill>
                <a:latin typeface="#9Slide03 Arima Madurai Black" panose="00000A00000000000000" pitchFamily="2" charset="0"/>
                <a:cs typeface="#9Slide03 Arima Madurai Black" panose="00000A00000000000000" pitchFamily="2" charset="0"/>
              </a:rPr>
              <a:t>ơ</a:t>
            </a:r>
            <a:r>
              <a:rPr lang="en-US" altLang="en-US" sz="3600" b="1" dirty="0">
                <a:solidFill>
                  <a:schemeClr val="accent2">
                    <a:lumMod val="75000"/>
                  </a:schemeClr>
                </a:solidFill>
                <a:latin typeface="#9Slide03 Arima Madurai Black" panose="00000A00000000000000" pitchFamily="2" charset="0"/>
                <a:cs typeface="#9Slide03 Arima Madurai Black" panose="00000A00000000000000" pitchFamily="2" charset="0"/>
              </a:rPr>
              <a:t>n s</a:t>
            </a:r>
            <a:r>
              <a:rPr lang="vi-VN" altLang="en-US" sz="3600" b="1" dirty="0">
                <a:solidFill>
                  <a:schemeClr val="accent2">
                    <a:lumMod val="75000"/>
                  </a:schemeClr>
                </a:solidFill>
                <a:latin typeface="#9Slide03 Arima Madurai Black" panose="00000A00000000000000" pitchFamily="2" charset="0"/>
                <a:cs typeface="#9Slide03 Arima Madurai Black" panose="00000A00000000000000" pitchFamily="2" charset="0"/>
              </a:rPr>
              <a:t>ơ</a:t>
            </a:r>
            <a:endParaRPr lang="vi-VN" altLang="en-US" sz="3600" b="1" dirty="0">
              <a:solidFill>
                <a:schemeClr val="accent2">
                  <a:lumMod val="75000"/>
                </a:schemeClr>
              </a:solidFill>
              <a:latin typeface="#9Slide03 Arima Madurai Black" panose="00000A00000000000000" pitchFamily="2" charset="0"/>
              <a:ea typeface="Arial" panose="020B0604020202020204" pitchFamily="34" charset="0"/>
              <a:cs typeface="#9Slide03 Arima Madurai Black" panose="00000A00000000000000" pitchFamily="2" charset="0"/>
            </a:endParaRPr>
          </a:p>
        </p:txBody>
      </p:sp>
      <p:sp>
        <p:nvSpPr>
          <p:cNvPr id="6" name="Rectangle: Rounded Corners 5">
            <a:extLst>
              <a:ext uri="{FF2B5EF4-FFF2-40B4-BE49-F238E27FC236}">
                <a16:creationId xmlns:a16="http://schemas.microsoft.com/office/drawing/2014/main" xmlns="" id="{0390CEBA-8629-4D6E-A115-CE053EC68036}"/>
              </a:ext>
            </a:extLst>
          </p:cNvPr>
          <p:cNvSpPr/>
          <p:nvPr/>
        </p:nvSpPr>
        <p:spPr>
          <a:xfrm>
            <a:off x="1199456" y="2258174"/>
            <a:ext cx="1872208" cy="397536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latin typeface="#9Slide03 Arima Madurai Black" panose="00000A00000000000000" pitchFamily="2" charset="0"/>
                <a:cs typeface="#9Slide03 Arima Madurai Black" panose="00000A00000000000000" pitchFamily="2" charset="0"/>
              </a:rPr>
              <a:t>Nhà</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sàn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nhỏ</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bằng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gỗ</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bên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cạnh</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chiếc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ao</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cá</a:t>
            </a:r>
            <a:endParaRPr lang="en-SG" sz="3200" dirty="0">
              <a:latin typeface="#9Slide03 Arima Madurai Black" panose="00000A00000000000000" pitchFamily="2" charset="0"/>
              <a:cs typeface="#9Slide03 Arima Madurai Black" panose="00000A00000000000000" pitchFamily="2" charset="0"/>
            </a:endParaRPr>
          </a:p>
        </p:txBody>
      </p:sp>
      <p:sp>
        <p:nvSpPr>
          <p:cNvPr id="7" name="Rectangle: Rounded Corners 6">
            <a:extLst>
              <a:ext uri="{FF2B5EF4-FFF2-40B4-BE49-F238E27FC236}">
                <a16:creationId xmlns:a16="http://schemas.microsoft.com/office/drawing/2014/main" xmlns="" id="{A8DD14B4-6A0B-40D4-85D7-595EC89240DA}"/>
              </a:ext>
            </a:extLst>
          </p:cNvPr>
          <p:cNvSpPr/>
          <p:nvPr/>
        </p:nvSpPr>
        <p:spPr>
          <a:xfrm>
            <a:off x="4511824" y="2258173"/>
            <a:ext cx="1872208" cy="397536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latin typeface="#9Slide03 Arima Madurai Black" panose="00000A00000000000000" pitchFamily="2" charset="0"/>
                <a:cs typeface="#9Slide03 Arima Madurai Black" panose="00000A00000000000000" pitchFamily="2" charset="0"/>
              </a:rPr>
              <a:t>Nhà</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sàn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chỉ</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có</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vài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phòng</a:t>
            </a:r>
            <a:endParaRPr lang="en-SG" sz="3200" dirty="0">
              <a:latin typeface="#9Slide03 Arima Madurai Black" panose="00000A00000000000000" pitchFamily="2" charset="0"/>
              <a:cs typeface="#9Slide03 Arima Madurai Black" panose="00000A00000000000000" pitchFamily="2" charset="0"/>
            </a:endParaRPr>
          </a:p>
        </p:txBody>
      </p:sp>
      <p:sp>
        <p:nvSpPr>
          <p:cNvPr id="8" name="Rectangle: Rounded Corners 7">
            <a:extLst>
              <a:ext uri="{FF2B5EF4-FFF2-40B4-BE49-F238E27FC236}">
                <a16:creationId xmlns:a16="http://schemas.microsoft.com/office/drawing/2014/main" xmlns="" id="{1C243FDE-2325-42D5-827D-754B2DB6BA71}"/>
              </a:ext>
            </a:extLst>
          </p:cNvPr>
          <p:cNvSpPr/>
          <p:nvPr/>
        </p:nvSpPr>
        <p:spPr>
          <a:xfrm>
            <a:off x="7536160" y="2258172"/>
            <a:ext cx="1872208" cy="397536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latin typeface="#9Slide03 Arima Madurai Black" panose="00000A00000000000000" pitchFamily="2" charset="0"/>
                <a:cs typeface="#9Slide03 Arima Madurai Black" panose="00000A00000000000000" pitchFamily="2" charset="0"/>
              </a:rPr>
              <a:t>Đồ</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đạc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bên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trong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mộc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mạc</a:t>
            </a:r>
            <a:r>
              <a:rPr lang="en-US" sz="3200" dirty="0">
                <a:latin typeface="#9Slide03 Arima Madurai Black" panose="00000A00000000000000" pitchFamily="2" charset="0"/>
                <a:cs typeface="#9Slide03 Arima Madurai Black" panose="00000A00000000000000" pitchFamily="2" charset="0"/>
              </a:rPr>
              <a:t>, đ</a:t>
            </a:r>
            <a:r>
              <a:rPr lang="vi-VN" sz="3200" dirty="0">
                <a:latin typeface="#9Slide03 Arima Madurai Black" panose="00000A00000000000000" pitchFamily="2" charset="0"/>
                <a:cs typeface="#9Slide03 Arima Madurai Black" panose="00000A00000000000000" pitchFamily="2" charset="0"/>
              </a:rPr>
              <a:t>ơ</a:t>
            </a:r>
            <a:r>
              <a:rPr lang="en-US" sz="3200" dirty="0">
                <a:latin typeface="#9Slide03 Arima Madurai Black" panose="00000A00000000000000" pitchFamily="2" charset="0"/>
                <a:cs typeface="#9Slide03 Arima Madurai Black" panose="00000A00000000000000" pitchFamily="2" charset="0"/>
              </a:rPr>
              <a:t>n s</a:t>
            </a:r>
            <a:r>
              <a:rPr lang="vi-VN" sz="3200" dirty="0">
                <a:latin typeface="#9Slide03 Arima Madurai Black" panose="00000A00000000000000" pitchFamily="2" charset="0"/>
                <a:cs typeface="#9Slide03 Arima Madurai Black" panose="00000A00000000000000" pitchFamily="2" charset="0"/>
              </a:rPr>
              <a:t>ơ</a:t>
            </a:r>
            <a:endParaRPr lang="en-SG" sz="32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48293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5"/>
          <p:cNvSpPr txBox="1">
            <a:spLocks noGrp="1"/>
          </p:cNvSpPr>
          <p:nvPr>
            <p:ph type="sldNum" sz="quarter" idx="4"/>
          </p:nvPr>
        </p:nvSpPr>
        <p:spPr>
          <a:xfrm>
            <a:off x="8610600" y="6356350"/>
            <a:ext cx="2743200" cy="365125"/>
          </a:xfrm>
          <a:prstGeom prst="rect">
            <a:avLst/>
          </a:prstGeom>
          <a:noFill/>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a:buNone/>
            </a:pPr>
            <a:fld id="{9A0DB2DC-4C9A-4742-B13C-FB6460FD3503}" type="slidenum">
              <a:rPr lang="en-US" altLang="en-US" smtClean="0"/>
              <a:pPr lvl="0" algn="r">
                <a:buNone/>
              </a:pPr>
              <a:t>25</a:t>
            </a:fld>
            <a:endParaRPr lang="en-US" altLang="en-US" sz="900" dirty="0">
              <a:latin typeface="Arial" panose="020B0604020202020204" pitchFamily="34" charset="0"/>
              <a:ea typeface="Arial" panose="020B0604020202020204" pitchFamily="34" charset="0"/>
              <a:cs typeface="Arial" panose="020B0604020202020204" pitchFamily="34" charset="0"/>
            </a:endParaRPr>
          </a:p>
        </p:txBody>
      </p:sp>
      <p:pic>
        <p:nvPicPr>
          <p:cNvPr id="52226" name="Picture 2" descr="DSC_0068"/>
          <p:cNvPicPr>
            <a:picLocks noChangeAspect="1"/>
          </p:cNvPicPr>
          <p:nvPr/>
        </p:nvPicPr>
        <p:blipFill>
          <a:blip r:embed="rId3"/>
          <a:stretch>
            <a:fillRect/>
          </a:stretch>
        </p:blipFill>
        <p:spPr>
          <a:xfrm>
            <a:off x="121794" y="86995"/>
            <a:ext cx="6694285" cy="3479800"/>
          </a:xfrm>
          <a:prstGeom prst="rect">
            <a:avLst/>
          </a:prstGeom>
          <a:noFill/>
          <a:ln w="9525">
            <a:noFill/>
          </a:ln>
        </p:spPr>
      </p:pic>
      <p:sp>
        <p:nvSpPr>
          <p:cNvPr id="52227" name="Rectangle 3"/>
          <p:cNvSpPr/>
          <p:nvPr/>
        </p:nvSpPr>
        <p:spPr>
          <a:xfrm>
            <a:off x="6959279" y="137437"/>
            <a:ext cx="5105672" cy="138499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eaLnBrk="1" hangingPunct="1"/>
            <a:r>
              <a:rPr lang="en-US" altLang="en-US" sz="2800" b="1" dirty="0">
                <a:latin typeface="Times New Roman" panose="02020603050405020304" pitchFamily="18" charset="0"/>
                <a:cs typeface="Arial" panose="020B0604020202020204" pitchFamily="34" charset="0"/>
              </a:rPr>
              <a:t>Vị trí: Nằm trong khuôn viên Phủ Chủ tịch, thuộc quận Ba Đình, th</a:t>
            </a:r>
            <a:r>
              <a:rPr lang="en-US" altLang="en-US" sz="2800" b="1" dirty="0">
                <a:latin typeface="Times New Roman" panose="02020603050405020304" pitchFamily="18" charset="0"/>
                <a:ea typeface="Arial" panose="020B0604020202020204" pitchFamily="34" charset="0"/>
              </a:rPr>
              <a:t>à</a:t>
            </a:r>
            <a:r>
              <a:rPr lang="en-US" altLang="en-US" sz="2800" b="1" dirty="0">
                <a:latin typeface="Times New Roman" panose="02020603050405020304" pitchFamily="18" charset="0"/>
                <a:cs typeface="Arial" panose="020B0604020202020204" pitchFamily="34" charset="0"/>
              </a:rPr>
              <a:t>nh phố H</a:t>
            </a:r>
            <a:r>
              <a:rPr lang="en-US" altLang="en-US" sz="2800" b="1" dirty="0">
                <a:latin typeface="Times New Roman" panose="02020603050405020304" pitchFamily="18" charset="0"/>
                <a:ea typeface="Arial" panose="020B0604020202020204" pitchFamily="34" charset="0"/>
              </a:rPr>
              <a:t>à</a:t>
            </a:r>
            <a:r>
              <a:rPr lang="en-US" altLang="en-US" sz="2800" b="1" dirty="0">
                <a:latin typeface="Times New Roman" panose="02020603050405020304" pitchFamily="18" charset="0"/>
                <a:cs typeface="Arial" panose="020B0604020202020204" pitchFamily="34" charset="0"/>
              </a:rPr>
              <a:t> Nội.</a:t>
            </a:r>
            <a:endParaRPr lang="en-US" altLang="en-US" sz="2800" b="1" dirty="0">
              <a:latin typeface="Times New Roman" panose="02020603050405020304" pitchFamily="18" charset="0"/>
              <a:ea typeface="Arial" panose="020B0604020202020204" pitchFamily="34" charset="0"/>
            </a:endParaRPr>
          </a:p>
        </p:txBody>
      </p:sp>
      <p:sp>
        <p:nvSpPr>
          <p:cNvPr id="52228" name="Rectangle 4"/>
          <p:cNvSpPr/>
          <p:nvPr/>
        </p:nvSpPr>
        <p:spPr>
          <a:xfrm>
            <a:off x="6959073" y="1670867"/>
            <a:ext cx="5092410" cy="138499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eaLnBrk="1" hangingPunct="1"/>
            <a:r>
              <a:rPr lang="en-US" altLang="en-US" sz="2800" b="1" dirty="0">
                <a:latin typeface="Times New Roman" panose="02020603050405020304" pitchFamily="18" charset="0"/>
                <a:cs typeface="Arial" panose="020B0604020202020204" pitchFamily="34" charset="0"/>
              </a:rPr>
              <a:t>Đây l</a:t>
            </a:r>
            <a:r>
              <a:rPr lang="en-US" altLang="en-US" sz="2800" b="1" dirty="0">
                <a:latin typeface="Times New Roman" panose="02020603050405020304" pitchFamily="18" charset="0"/>
                <a:ea typeface="Arial" panose="020B0604020202020204" pitchFamily="34" charset="0"/>
              </a:rPr>
              <a:t>à</a:t>
            </a:r>
            <a:r>
              <a:rPr lang="en-US" altLang="en-US" sz="2800" b="1" dirty="0">
                <a:latin typeface="Times New Roman" panose="02020603050405020304" pitchFamily="18" charset="0"/>
                <a:cs typeface="Arial" panose="020B0604020202020204" pitchFamily="34" charset="0"/>
              </a:rPr>
              <a:t> ngôi nh</a:t>
            </a:r>
            <a:r>
              <a:rPr lang="en-US" altLang="en-US" sz="2800" b="1" dirty="0">
                <a:latin typeface="Times New Roman" panose="02020603050405020304" pitchFamily="18" charset="0"/>
                <a:ea typeface="Arial" panose="020B0604020202020204" pitchFamily="34" charset="0"/>
              </a:rPr>
              <a:t>à</a:t>
            </a:r>
            <a:r>
              <a:rPr lang="en-US" altLang="en-US" sz="2800" b="1" dirty="0">
                <a:latin typeface="Times New Roman" panose="02020603050405020304" pitchFamily="18" charset="0"/>
                <a:cs typeface="Arial" panose="020B0604020202020204" pitchFamily="34" charset="0"/>
              </a:rPr>
              <a:t> Bác ở v</a:t>
            </a:r>
            <a:r>
              <a:rPr lang="en-US" altLang="en-US" sz="2800" b="1" dirty="0">
                <a:latin typeface="Times New Roman" panose="02020603050405020304" pitchFamily="18" charset="0"/>
                <a:ea typeface="Arial" panose="020B0604020202020204" pitchFamily="34" charset="0"/>
              </a:rPr>
              <a:t>à</a:t>
            </a:r>
            <a:r>
              <a:rPr lang="en-US" altLang="en-US" sz="2800" b="1" dirty="0">
                <a:latin typeface="Times New Roman" panose="02020603050405020304" pitchFamily="18" charset="0"/>
                <a:cs typeface="Arial" panose="020B0604020202020204" pitchFamily="34" charset="0"/>
              </a:rPr>
              <a:t> l</a:t>
            </a:r>
            <a:r>
              <a:rPr lang="en-US" altLang="en-US" sz="2800" b="1" dirty="0">
                <a:latin typeface="Times New Roman" panose="02020603050405020304" pitchFamily="18" charset="0"/>
                <a:ea typeface="Arial" panose="020B0604020202020204" pitchFamily="34" charset="0"/>
              </a:rPr>
              <a:t>à</a:t>
            </a:r>
            <a:r>
              <a:rPr lang="en-US" altLang="en-US" sz="2800" b="1" dirty="0">
                <a:latin typeface="Times New Roman" panose="02020603050405020304" pitchFamily="18" charset="0"/>
                <a:cs typeface="Arial" panose="020B0604020202020204" pitchFamily="34" charset="0"/>
              </a:rPr>
              <a:t>m việc từ năm 1958 đến khi qua đời.</a:t>
            </a:r>
            <a:endParaRPr lang="en-US" altLang="en-US" sz="2800" b="1" dirty="0">
              <a:latin typeface="Times New Roman" panose="02020603050405020304" pitchFamily="18" charset="0"/>
              <a:ea typeface="Arial" panose="020B0604020202020204" pitchFamily="34" charset="0"/>
            </a:endParaRPr>
          </a:p>
        </p:txBody>
      </p:sp>
      <p:sp>
        <p:nvSpPr>
          <p:cNvPr id="52229" name="Rectangle 5"/>
          <p:cNvSpPr/>
          <p:nvPr/>
        </p:nvSpPr>
        <p:spPr>
          <a:xfrm>
            <a:off x="119336" y="3674487"/>
            <a:ext cx="6696744" cy="304698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eaLnBrk="1" hangingPunct="1"/>
            <a:r>
              <a:rPr lang="en-US" altLang="en-US" sz="2400" dirty="0">
                <a:latin typeface="Times New Roman" panose="02020603050405020304" pitchFamily="18" charset="0"/>
                <a:cs typeface="Arial" panose="020B0604020202020204" pitchFamily="34" charset="0"/>
              </a:rPr>
              <a:t>Tầng dưới nh</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 s</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n l</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 nơi Bác thường họp với Bộ Chính trị. Tầng trên l</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 2 phòng nhỏ, nơi Bác l</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m việc v</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 phòng ngủ với những vật dụng đơn sơ giản dị. Trước nh</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 l</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 ao cá Bác nuôi, bên bờ ao l</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 các lo</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i hoa phong lan nở quanh năm. Nhân dân ta từ mọi miền đất nước cũng như du khách quốc tế đến thủ đô H</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 Nội, ai cũng muốn đến viếng Lăng, thăm nh</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 ở của Bác v</a:t>
            </a:r>
            <a:r>
              <a:rPr lang="en-US" altLang="en-US" sz="2400" dirty="0">
                <a:latin typeface="Times New Roman" panose="02020603050405020304" pitchFamily="18" charset="0"/>
                <a:ea typeface="Arial" panose="020B0604020202020204" pitchFamily="34" charset="0"/>
              </a:rPr>
              <a:t>à</a:t>
            </a:r>
            <a:r>
              <a:rPr lang="en-US" altLang="en-US" sz="2400" dirty="0">
                <a:latin typeface="Times New Roman" panose="02020603050405020304" pitchFamily="18" charset="0"/>
                <a:cs typeface="Arial" panose="020B0604020202020204" pitchFamily="34" charset="0"/>
              </a:rPr>
              <a:t> đi dạo quanh quảng trường.</a:t>
            </a:r>
            <a:endParaRPr lang="en-US" altLang="en-US" sz="2400" dirty="0">
              <a:latin typeface="Times New Roman" panose="02020603050405020304" pitchFamily="18" charset="0"/>
              <a:ea typeface="Arial" panose="020B0604020202020204" pitchFamily="34" charset="0"/>
            </a:endParaRPr>
          </a:p>
        </p:txBody>
      </p:sp>
      <p:pic>
        <p:nvPicPr>
          <p:cNvPr id="41987" name="Picture 2" descr="nha-dan-bac-ho"/>
          <p:cNvPicPr>
            <a:picLocks noGrp="1" noChangeAspect="1"/>
          </p:cNvPicPr>
          <p:nvPr>
            <p:ph/>
          </p:nvPr>
        </p:nvPicPr>
        <p:blipFill>
          <a:blip r:embed="rId4"/>
          <a:stretch>
            <a:fillRect/>
          </a:stretch>
        </p:blipFill>
        <p:spPr>
          <a:xfrm>
            <a:off x="6960096" y="3204298"/>
            <a:ext cx="5105672" cy="351717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circle(in)">
                                      <p:cBhvr>
                                        <p:cTn id="7" dur="2000"/>
                                        <p:tgtEl>
                                          <p:spTgt spid="52226"/>
                                        </p:tgtEl>
                                      </p:cBhvr>
                                    </p:animEffect>
                                  </p:childTnLst>
                                </p:cTn>
                              </p:par>
                            </p:childTnLst>
                          </p:cTn>
                        </p:par>
                        <p:par>
                          <p:cTn id="8" fill="hold">
                            <p:stCondLst>
                              <p:cond delay="2000"/>
                            </p:stCondLst>
                            <p:childTnLst>
                              <p:par>
                                <p:cTn id="9" presetID="3" presetClass="entr" presetSubtype="10" fill="hold" grpId="0" nodeType="afterEffect">
                                  <p:stCondLst>
                                    <p:cond delay="0"/>
                                  </p:stCondLst>
                                  <p:childTnLst>
                                    <p:set>
                                      <p:cBhvr>
                                        <p:cTn id="10" dur="1" fill="hold">
                                          <p:stCondLst>
                                            <p:cond delay="0"/>
                                          </p:stCondLst>
                                        </p:cTn>
                                        <p:tgtEl>
                                          <p:spTgt spid="52227"/>
                                        </p:tgtEl>
                                        <p:attrNameLst>
                                          <p:attrName>style.visibility</p:attrName>
                                        </p:attrNameLst>
                                      </p:cBhvr>
                                      <p:to>
                                        <p:strVal val="visible"/>
                                      </p:to>
                                    </p:set>
                                    <p:animEffect transition="in" filter="blinds(horizontal)">
                                      <p:cBhvr>
                                        <p:cTn id="11" dur="500"/>
                                        <p:tgtEl>
                                          <p:spTgt spid="52227"/>
                                        </p:tgtEl>
                                      </p:cBhvr>
                                    </p:animEffect>
                                  </p:childTnLst>
                                </p:cTn>
                              </p:par>
                            </p:childTnLst>
                          </p:cTn>
                        </p:par>
                        <p:par>
                          <p:cTn id="12" fill="hold">
                            <p:stCondLst>
                              <p:cond delay="2500"/>
                            </p:stCondLst>
                            <p:childTnLst>
                              <p:par>
                                <p:cTn id="13" presetID="14" presetClass="entr" presetSubtype="10" fill="hold" grpId="0" nodeType="afterEffect">
                                  <p:stCondLst>
                                    <p:cond delay="0"/>
                                  </p:stCondLst>
                                  <p:childTnLst>
                                    <p:set>
                                      <p:cBhvr>
                                        <p:cTn id="14" dur="1" fill="hold">
                                          <p:stCondLst>
                                            <p:cond delay="0"/>
                                          </p:stCondLst>
                                        </p:cTn>
                                        <p:tgtEl>
                                          <p:spTgt spid="52228"/>
                                        </p:tgtEl>
                                        <p:attrNameLst>
                                          <p:attrName>style.visibility</p:attrName>
                                        </p:attrNameLst>
                                      </p:cBhvr>
                                      <p:to>
                                        <p:strVal val="visible"/>
                                      </p:to>
                                    </p:set>
                                    <p:animEffect transition="in" filter="randombar(horizontal)">
                                      <p:cBhvr>
                                        <p:cTn id="15" dur="500"/>
                                        <p:tgtEl>
                                          <p:spTgt spid="52228"/>
                                        </p:tgtEl>
                                      </p:cBhvr>
                                    </p:animEffect>
                                  </p:childTnLst>
                                </p:cTn>
                              </p:par>
                            </p:childTnLst>
                          </p:cTn>
                        </p:par>
                        <p:par>
                          <p:cTn id="16" fill="hold">
                            <p:stCondLst>
                              <p:cond delay="3000"/>
                            </p:stCondLst>
                            <p:childTnLst>
                              <p:par>
                                <p:cTn id="17" presetID="16" presetClass="entr" presetSubtype="26" fill="hold" grpId="0" nodeType="afterEffect">
                                  <p:stCondLst>
                                    <p:cond delay="0"/>
                                  </p:stCondLst>
                                  <p:childTnLst>
                                    <p:set>
                                      <p:cBhvr>
                                        <p:cTn id="18" dur="1" fill="hold">
                                          <p:stCondLst>
                                            <p:cond delay="0"/>
                                          </p:stCondLst>
                                        </p:cTn>
                                        <p:tgtEl>
                                          <p:spTgt spid="52229"/>
                                        </p:tgtEl>
                                        <p:attrNameLst>
                                          <p:attrName>style.visibility</p:attrName>
                                        </p:attrNameLst>
                                      </p:cBhvr>
                                      <p:to>
                                        <p:strVal val="visible"/>
                                      </p:to>
                                    </p:set>
                                    <p:animEffect transition="in" filter="barn(inHorizontal)">
                                      <p:cBhvr>
                                        <p:cTn id="19" dur="500"/>
                                        <p:tgtEl>
                                          <p:spTgt spid="52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ldLvl="0" animBg="1"/>
      <p:bldP spid="52228" grpId="0" bldLvl="0" animBg="1"/>
      <p:bldP spid="52229"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9">
            <a:extLst>
              <a:ext uri="{FF2B5EF4-FFF2-40B4-BE49-F238E27FC236}">
                <a16:creationId xmlns:a16="http://schemas.microsoft.com/office/drawing/2014/main" xmlns="" id="{56046A1C-1B32-45D3-9DDF-00E7ED7567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71204" y="268933"/>
            <a:ext cx="3181359" cy="2510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xmlns="" id="{BBA8B886-5DBA-4129-95AE-34D51257310A}"/>
              </a:ext>
            </a:extLst>
          </p:cNvPr>
          <p:cNvSpPr/>
          <p:nvPr/>
        </p:nvSpPr>
        <p:spPr>
          <a:xfrm>
            <a:off x="10935" y="532416"/>
            <a:ext cx="7515393" cy="1569660"/>
          </a:xfrm>
          <a:prstGeom prst="rect">
            <a:avLst/>
          </a:prstGeom>
        </p:spPr>
        <p:txBody>
          <a:bodyPr wrap="square">
            <a:spAutoFit/>
          </a:bodyPr>
          <a:lstStyle/>
          <a:p>
            <a:pPr algn="ctr">
              <a:lnSpc>
                <a:spcPct val="150000"/>
              </a:lnSpc>
            </a:pPr>
            <a:r>
              <a:rPr lang="vi-VN" altLang="x-none" sz="3200" b="1" dirty="0">
                <a:solidFill>
                  <a:srgbClr val="FF0000"/>
                </a:solidFill>
                <a:latin typeface="#9Slide03 Arima Madurai Black" panose="00000A00000000000000" pitchFamily="2" charset="0"/>
                <a:cs typeface="#9Slide03 Arima Madurai Black" panose="00000A00000000000000" pitchFamily="2" charset="0"/>
                <a:sym typeface="+mn-ea"/>
              </a:rPr>
              <a:t>Nơi Bác ở s</a:t>
            </a:r>
            <a:r>
              <a:rPr lang="vi-VN" altLang="x-none" sz="3200" b="1"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sym typeface="+mn-ea"/>
              </a:rPr>
              <a:t>à</a:t>
            </a:r>
            <a:r>
              <a:rPr lang="vi-VN" altLang="x-none" sz="3200" b="1" dirty="0">
                <a:solidFill>
                  <a:srgbClr val="FF0000"/>
                </a:solidFill>
                <a:latin typeface="#9Slide03 Arima Madurai Black" panose="00000A00000000000000" pitchFamily="2" charset="0"/>
                <a:cs typeface="#9Slide03 Arima Madurai Black" panose="00000A00000000000000" pitchFamily="2" charset="0"/>
                <a:sym typeface="+mn-ea"/>
              </a:rPr>
              <a:t>n mây vách gió</a:t>
            </a:r>
            <a:endParaRPr lang="vi-VN" altLang="x-none" sz="3200" b="1" dirty="0">
              <a:solidFill>
                <a:srgbClr val="FF0000"/>
              </a:solidFill>
              <a:latin typeface="#9Slide03 Arima Madurai Black" panose="00000A00000000000000" pitchFamily="2" charset="0"/>
              <a:cs typeface="#9Slide03 Arima Madurai Black" panose="00000A00000000000000" pitchFamily="2" charset="0"/>
            </a:endParaRPr>
          </a:p>
          <a:p>
            <a:pPr algn="ctr">
              <a:lnSpc>
                <a:spcPct val="150000"/>
              </a:lnSpc>
            </a:pPr>
            <a:r>
              <a:rPr lang="vi-VN" altLang="x-none" sz="3200" b="1" dirty="0">
                <a:solidFill>
                  <a:srgbClr val="FF0000"/>
                </a:solidFill>
                <a:latin typeface="#9Slide03 Arima Madurai Black" panose="00000A00000000000000" pitchFamily="2" charset="0"/>
                <a:cs typeface="#9Slide03 Arima Madurai Black" panose="00000A00000000000000" pitchFamily="2" charset="0"/>
                <a:sym typeface="+mn-ea"/>
              </a:rPr>
              <a:t>Sáng nghe chim rừng hót sau </a:t>
            </a:r>
            <a:r>
              <a:rPr lang="vi-VN" altLang="x-none" sz="3200" b="1" dirty="0" smtClean="0">
                <a:solidFill>
                  <a:srgbClr val="FF0000"/>
                </a:solidFill>
                <a:latin typeface="#9Slide03 Arima Madurai Black" panose="00000A00000000000000" pitchFamily="2" charset="0"/>
                <a:cs typeface="#9Slide03 Arima Madurai Black" panose="00000A00000000000000" pitchFamily="2" charset="0"/>
                <a:sym typeface="+mn-ea"/>
              </a:rPr>
              <a:t>nh</a:t>
            </a:r>
            <a:r>
              <a:rPr lang="vi-VN" altLang="x-none" sz="3200" b="1" dirty="0" smtClean="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sym typeface="+mn-ea"/>
              </a:rPr>
              <a:t>à</a:t>
            </a:r>
            <a:endParaRPr lang="vi-VN" altLang="x-none" sz="3200" b="1"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4" name="Rectangle 3">
            <a:extLst>
              <a:ext uri="{FF2B5EF4-FFF2-40B4-BE49-F238E27FC236}">
                <a16:creationId xmlns:a16="http://schemas.microsoft.com/office/drawing/2014/main" xmlns="" id="{F3D1C11F-CC98-4BD5-AE3D-B272CCDA9C2C}"/>
              </a:ext>
            </a:extLst>
          </p:cNvPr>
          <p:cNvSpPr/>
          <p:nvPr/>
        </p:nvSpPr>
        <p:spPr>
          <a:xfrm>
            <a:off x="4591157" y="3422816"/>
            <a:ext cx="8424936" cy="3166251"/>
          </a:xfrm>
          <a:prstGeom prst="rect">
            <a:avLst/>
          </a:prstGeom>
        </p:spPr>
        <p:txBody>
          <a:bodyPr wrap="square">
            <a:spAutoFit/>
          </a:bodyPr>
          <a:lstStyle/>
          <a:p>
            <a:pPr>
              <a:lnSpc>
                <a:spcPct val="150000"/>
              </a:lnSpc>
            </a:pPr>
            <a:r>
              <a:rPr lang="vi-VN" sz="3400" dirty="0">
                <a:solidFill>
                  <a:srgbClr val="0070C0"/>
                </a:solidFill>
                <a:latin typeface="#9Slide03 Arima Madurai Black" panose="00000A00000000000000" pitchFamily="2" charset="0"/>
                <a:cs typeface="#9Slide03 Arima Madurai Black" panose="00000A00000000000000" pitchFamily="2" charset="0"/>
              </a:rPr>
              <a:t>Nhà gác đơn sơ, một góc vườn </a:t>
            </a:r>
            <a:br>
              <a:rPr lang="vi-VN" sz="3400" dirty="0">
                <a:solidFill>
                  <a:srgbClr val="0070C0"/>
                </a:solidFill>
                <a:latin typeface="#9Slide03 Arima Madurai Black" panose="00000A00000000000000" pitchFamily="2" charset="0"/>
                <a:cs typeface="#9Slide03 Arima Madurai Black" panose="00000A00000000000000" pitchFamily="2" charset="0"/>
              </a:rPr>
            </a:br>
            <a:r>
              <a:rPr lang="vi-VN" sz="3400" dirty="0">
                <a:solidFill>
                  <a:srgbClr val="0070C0"/>
                </a:solidFill>
                <a:latin typeface="#9Slide03 Arima Madurai Black" panose="00000A00000000000000" pitchFamily="2" charset="0"/>
                <a:cs typeface="#9Slide03 Arima Madurai Black" panose="00000A00000000000000" pitchFamily="2" charset="0"/>
              </a:rPr>
              <a:t>Gỗ thường mộc mạc, chẳng mùi sơn </a:t>
            </a:r>
            <a:br>
              <a:rPr lang="vi-VN" sz="3400" dirty="0">
                <a:solidFill>
                  <a:srgbClr val="0070C0"/>
                </a:solidFill>
                <a:latin typeface="#9Slide03 Arima Madurai Black" panose="00000A00000000000000" pitchFamily="2" charset="0"/>
                <a:cs typeface="#9Slide03 Arima Madurai Black" panose="00000A00000000000000" pitchFamily="2" charset="0"/>
              </a:rPr>
            </a:br>
            <a:r>
              <a:rPr lang="vi-VN" sz="3400" dirty="0">
                <a:solidFill>
                  <a:srgbClr val="0070C0"/>
                </a:solidFill>
                <a:latin typeface="#9Slide03 Arima Madurai Black" panose="00000A00000000000000" pitchFamily="2" charset="0"/>
                <a:cs typeface="#9Slide03 Arima Madurai Black" panose="00000A00000000000000" pitchFamily="2" charset="0"/>
              </a:rPr>
              <a:t>Giường mây chiếu cói, đơn chăn gối </a:t>
            </a:r>
            <a:br>
              <a:rPr lang="vi-VN" sz="3400" dirty="0">
                <a:solidFill>
                  <a:srgbClr val="0070C0"/>
                </a:solidFill>
                <a:latin typeface="#9Slide03 Arima Madurai Black" panose="00000A00000000000000" pitchFamily="2" charset="0"/>
                <a:cs typeface="#9Slide03 Arima Madurai Black" panose="00000A00000000000000" pitchFamily="2" charset="0"/>
              </a:rPr>
            </a:br>
            <a:r>
              <a:rPr lang="vi-VN" sz="3400" dirty="0">
                <a:solidFill>
                  <a:srgbClr val="0070C0"/>
                </a:solidFill>
                <a:latin typeface="#9Slide03 Arima Madurai Black" panose="00000A00000000000000" pitchFamily="2" charset="0"/>
                <a:cs typeface="#9Slide03 Arima Madurai Black" panose="00000A00000000000000" pitchFamily="2" charset="0"/>
              </a:rPr>
              <a:t>Tủ nhỏ vừa treo mấy áo sờn. ... </a:t>
            </a:r>
            <a:endParaRPr lang="en-SG" sz="3400" dirty="0">
              <a:solidFill>
                <a:srgbClr val="0070C0"/>
              </a:solidFill>
              <a:latin typeface="#9Slide03 Arima Madurai Black" panose="00000A00000000000000" pitchFamily="2" charset="0"/>
              <a:cs typeface="#9Slide03 Arima Madurai Black" panose="00000A00000000000000" pitchFamily="2" charset="0"/>
            </a:endParaRPr>
          </a:p>
        </p:txBody>
      </p:sp>
      <p:pic>
        <p:nvPicPr>
          <p:cNvPr id="1026" name="Picture 2" descr="60 nÄm NhÃ  sÃ n BÃ¡c Há» trong Khu Phá»§ Chá»§ tá»châ | BÃ¡o dÃ¢n sinh">
            <a:extLst>
              <a:ext uri="{FF2B5EF4-FFF2-40B4-BE49-F238E27FC236}">
                <a16:creationId xmlns:a16="http://schemas.microsoft.com/office/drawing/2014/main" xmlns="" id="{BB4E22C8-3584-41C6-9436-AC20BA918FB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173" r="5628"/>
          <a:stretch/>
        </p:blipFill>
        <p:spPr bwMode="auto">
          <a:xfrm>
            <a:off x="335360" y="3577191"/>
            <a:ext cx="4032448" cy="2857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randombar(horizontal)">
                                      <p:cBhvr>
                                        <p:cTn id="15" dur="500"/>
                                        <p:tgtEl>
                                          <p:spTgt spid="102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4" descr="cd195hoc2"/>
          <p:cNvPicPr>
            <a:picLocks noGrp="1" noChangeAspect="1"/>
          </p:cNvPicPr>
          <p:nvPr>
            <p:ph idx="1"/>
          </p:nvPr>
        </p:nvPicPr>
        <p:blipFill>
          <a:blip r:embed="rId3"/>
          <a:srcRect/>
          <a:stretch>
            <a:fillRect/>
          </a:stretch>
        </p:blipFill>
        <p:spPr>
          <a:xfrm>
            <a:off x="7533640" y="0"/>
            <a:ext cx="4648200" cy="6858000"/>
          </a:xfrm>
          <a:noFill/>
          <a:ln>
            <a:noFill/>
          </a:ln>
          <a:effectLst>
            <a:glow rad="139700">
              <a:schemeClr val="accent4">
                <a:satMod val="175000"/>
                <a:alpha val="40000"/>
              </a:schemeClr>
            </a:glow>
          </a:effectLst>
        </p:spPr>
      </p:pic>
      <p:sp>
        <p:nvSpPr>
          <p:cNvPr id="39940" name="Slide Number Placeholder 5"/>
          <p:cNvSpPr txBox="1">
            <a:spLocks noGrp="1"/>
          </p:cNvSpPr>
          <p:nvPr>
            <p:ph type="sldNum" sz="quarter" idx="12"/>
          </p:nvPr>
        </p:nvSpPr>
        <p:spPr>
          <a:noFill/>
          <a:ln>
            <a:noFill/>
          </a:ln>
        </p:spPr>
        <p:txBody>
          <a:bodyPr anchor="ct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charset="0"/>
                <a:ea typeface="+mn-ea"/>
                <a:cs typeface="+mn-cs"/>
              </a:defRPr>
            </a:lvl5pPr>
          </a:lstStyle>
          <a:p>
            <a:pPr lvl="0" algn="r">
              <a:buNone/>
            </a:pPr>
            <a:fld id="{9A0DB2DC-4C9A-4742-B13C-FB6460FD3503}" type="slidenum">
              <a:rPr lang="en-US" altLang="en-US" sz="900" dirty="0">
                <a:latin typeface="Arial" panose="020B0604020202020204" pitchFamily="34" charset="0"/>
                <a:cs typeface="Arial" panose="020B0604020202020204" pitchFamily="34" charset="0"/>
              </a:rPr>
              <a:t>27</a:t>
            </a:fld>
            <a:endParaRPr lang="en-US" altLang="en-US" sz="900" dirty="0">
              <a:latin typeface="Arial" panose="020B0604020202020204" pitchFamily="34" charset="0"/>
              <a:ea typeface="Arial" panose="020B0604020202020204" pitchFamily="34" charset="0"/>
              <a:cs typeface="Arial" panose="020B0604020202020204" pitchFamily="34" charset="0"/>
            </a:endParaRPr>
          </a:p>
        </p:txBody>
      </p:sp>
      <p:sp>
        <p:nvSpPr>
          <p:cNvPr id="39943" name="Text Box 6"/>
          <p:cNvSpPr txBox="1">
            <a:spLocks noChangeArrowheads="1"/>
          </p:cNvSpPr>
          <p:nvPr/>
        </p:nvSpPr>
        <p:spPr bwMode="auto">
          <a:xfrm>
            <a:off x="1131089" y="825674"/>
            <a:ext cx="4953000" cy="938719"/>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ctr" eaLnBrk="1" hangingPunct="1">
              <a:lnSpc>
                <a:spcPct val="150000"/>
              </a:lnSpc>
              <a:spcBef>
                <a:spcPct val="50000"/>
              </a:spcBef>
            </a:pPr>
            <a:r>
              <a:rPr lang="en-US" altLang="en-US" sz="4000" b="1" dirty="0">
                <a:solidFill>
                  <a:schemeClr val="accent2">
                    <a:lumMod val="75000"/>
                  </a:schemeClr>
                </a:solidFill>
                <a:latin typeface="#9Slide03 Arima Madurai Black" panose="00000A00000000000000" pitchFamily="2" charset="0"/>
                <a:cs typeface="#9Slide03 Arima Madurai Black" panose="00000A00000000000000" pitchFamily="2" charset="0"/>
              </a:rPr>
              <a:t>T</a:t>
            </a:r>
            <a:r>
              <a:rPr lang="vi-VN" altLang="en-US" sz="4000" b="1" dirty="0">
                <a:solidFill>
                  <a:schemeClr val="accent2">
                    <a:lumMod val="75000"/>
                  </a:schemeClr>
                </a:solidFill>
                <a:latin typeface="#9Slide03 Arima Madurai Black" panose="00000A00000000000000" pitchFamily="2" charset="0"/>
                <a:cs typeface="#9Slide03 Arima Madurai Black" panose="00000A00000000000000" pitchFamily="2" charset="0"/>
              </a:rPr>
              <a:t>rang phục giản dị</a:t>
            </a:r>
            <a:endParaRPr lang="vi-VN" altLang="en-US" sz="4000" b="1" dirty="0">
              <a:solidFill>
                <a:schemeClr val="accent2">
                  <a:lumMod val="75000"/>
                </a:schemeClr>
              </a:solidFill>
              <a:latin typeface="#9Slide03 Arima Madurai Black" panose="00000A00000000000000" pitchFamily="2" charset="0"/>
              <a:ea typeface="Arial" panose="020B0604020202020204" pitchFamily="34" charset="0"/>
              <a:cs typeface="#9Slide03 Arima Madurai Black" panose="00000A00000000000000" pitchFamily="2" charset="0"/>
            </a:endParaRPr>
          </a:p>
        </p:txBody>
      </p:sp>
      <p:sp>
        <p:nvSpPr>
          <p:cNvPr id="2" name="Rectangle 1">
            <a:extLst>
              <a:ext uri="{FF2B5EF4-FFF2-40B4-BE49-F238E27FC236}">
                <a16:creationId xmlns:a16="http://schemas.microsoft.com/office/drawing/2014/main" xmlns="" id="{8970CCC6-0297-4C43-944E-509BCD6CB809}"/>
              </a:ext>
            </a:extLst>
          </p:cNvPr>
          <p:cNvSpPr/>
          <p:nvPr/>
        </p:nvSpPr>
        <p:spPr>
          <a:xfrm>
            <a:off x="712865" y="2409850"/>
            <a:ext cx="6096000" cy="3539430"/>
          </a:xfrm>
          <a:prstGeom prst="rect">
            <a:avLst/>
          </a:prstGeom>
        </p:spPr>
        <p:txBody>
          <a:bodyPr>
            <a:spAutoFit/>
          </a:bodyPr>
          <a:lstStyle/>
          <a:p>
            <a:pPr algn="ctr">
              <a:lnSpc>
                <a:spcPct val="180000"/>
              </a:lnSpc>
            </a:pPr>
            <a:r>
              <a:rPr lang="en-SG" sz="3200" dirty="0" err="1">
                <a:latin typeface="#9Slide03 Arima Madurai" panose="00000500000000000000" pitchFamily="2" charset="0"/>
                <a:cs typeface="#9Slide03 Arima Madurai" panose="00000500000000000000" pitchFamily="2" charset="0"/>
              </a:rPr>
              <a:t>Q</a:t>
            </a:r>
            <a:r>
              <a:rPr lang="en-SG" altLang="x-none" sz="3200" dirty="0" err="1">
                <a:latin typeface="#9Slide03 Arima Madurai" panose="00000500000000000000" pitchFamily="2" charset="0"/>
                <a:cs typeface="#9Slide03 Arima Madurai" panose="00000500000000000000" pitchFamily="2" charset="0"/>
              </a:rPr>
              <a:t>uần</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áo</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b</a:t>
            </a:r>
            <a:r>
              <a:rPr lang="en-SG" altLang="x-none" sz="3200" dirty="0" err="1">
                <a:latin typeface="#9Slide03 Arima Madurai" panose="00000500000000000000" pitchFamily="2" charset="0"/>
                <a:ea typeface="Times New Roman" panose="02020603050405020304" pitchFamily="18" charset="0"/>
                <a:cs typeface="#9Slide03 Arima Madurai" panose="00000500000000000000" pitchFamily="2" charset="0"/>
              </a:rPr>
              <a:t>à</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ba</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nâu</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chiếc</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áo</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trấn</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thủ</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đôi</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dép</a:t>
            </a:r>
            <a:r>
              <a:rPr lang="en-SG" altLang="x-none" sz="3200" dirty="0">
                <a:latin typeface="#9Slide03 Arima Madurai" panose="00000500000000000000" pitchFamily="2" charset="0"/>
                <a:cs typeface="#9Slide03 Arima Madurai" panose="00000500000000000000" pitchFamily="2" charset="0"/>
              </a:rPr>
              <a:t> </a:t>
            </a:r>
            <a:r>
              <a:rPr lang="en-SG" sz="3200" dirty="0" err="1">
                <a:latin typeface="#9Slide03 Arima Madurai" panose="00000500000000000000" pitchFamily="2" charset="0"/>
                <a:cs typeface="#9Slide03 Arima Madurai" panose="00000500000000000000" pitchFamily="2" charset="0"/>
              </a:rPr>
              <a:t>cao</a:t>
            </a:r>
            <a:r>
              <a:rPr lang="en-SG" sz="3200" dirty="0">
                <a:latin typeface="#9Slide03 Arima Madurai" panose="00000500000000000000" pitchFamily="2" charset="0"/>
                <a:cs typeface="#9Slide03 Arima Madurai" panose="00000500000000000000" pitchFamily="2" charset="0"/>
              </a:rPr>
              <a:t> </a:t>
            </a:r>
            <a:r>
              <a:rPr lang="en-SG" sz="3200" dirty="0" err="1">
                <a:latin typeface="#9Slide03 Arima Madurai" panose="00000500000000000000" pitchFamily="2" charset="0"/>
                <a:cs typeface="#9Slide03 Arima Madurai" panose="00000500000000000000" pitchFamily="2" charset="0"/>
              </a:rPr>
              <a:t>su</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cái</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quạt</a:t>
            </a:r>
            <a:r>
              <a:rPr lang="en-SG" altLang="x-none" sz="3200" dirty="0">
                <a:latin typeface="#9Slide03 Arima Madurai" panose="00000500000000000000" pitchFamily="2" charset="0"/>
                <a:cs typeface="#9Slide03 Arima Madurai" panose="00000500000000000000" pitchFamily="2" charset="0"/>
              </a:rPr>
              <a:t> </a:t>
            </a:r>
          </a:p>
          <a:p>
            <a:pPr algn="ctr">
              <a:lnSpc>
                <a:spcPct val="180000"/>
              </a:lnSpc>
            </a:pPr>
            <a:r>
              <a:rPr lang="en-SG" sz="3200" dirty="0" err="1">
                <a:latin typeface="#9Slide03 Arima Madurai" panose="00000500000000000000" pitchFamily="2" charset="0"/>
                <a:cs typeface="#9Slide03 Arima Madurai" panose="00000500000000000000" pitchFamily="2" charset="0"/>
              </a:rPr>
              <a:t>mo</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đồng</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hồ</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báo</a:t>
            </a:r>
            <a:r>
              <a:rPr lang="en-SG" altLang="x-none" sz="3200" dirty="0">
                <a:latin typeface="#9Slide03 Arima Madurai" panose="00000500000000000000" pitchFamily="2" charset="0"/>
                <a:cs typeface="#9Slide03 Arima Madurai" panose="00000500000000000000" pitchFamily="2" charset="0"/>
              </a:rPr>
              <a:t> </a:t>
            </a:r>
            <a:r>
              <a:rPr lang="en-SG" altLang="x-none" sz="3200" dirty="0" err="1">
                <a:latin typeface="#9Slide03 Arima Madurai" panose="00000500000000000000" pitchFamily="2" charset="0"/>
                <a:cs typeface="#9Slide03 Arima Madurai" panose="00000500000000000000" pitchFamily="2" charset="0"/>
              </a:rPr>
              <a:t>thức</a:t>
            </a:r>
            <a:r>
              <a:rPr lang="en-SG" altLang="x-none" sz="3200" dirty="0">
                <a:latin typeface="#9Slide03 Arima Madurai" panose="00000500000000000000" pitchFamily="2" charset="0"/>
                <a:cs typeface="#9Slide03 Arima Madurai" panose="00000500000000000000" pitchFamily="2" charset="0"/>
              </a:rPr>
              <a:t>, </a:t>
            </a:r>
          </a:p>
          <a:p>
            <a:pPr algn="ctr">
              <a:lnSpc>
                <a:spcPct val="180000"/>
              </a:lnSpc>
            </a:pPr>
            <a:r>
              <a:rPr lang="en-SG" altLang="x-none" sz="3200" dirty="0">
                <a:latin typeface="#9Slide03 Arima Madurai" panose="00000500000000000000" pitchFamily="2" charset="0"/>
                <a:cs typeface="#9Slide03 Arima Madurai" panose="00000500000000000000" pitchFamily="2" charset="0"/>
              </a:rPr>
              <a:t>radio </a:t>
            </a:r>
            <a:r>
              <a:rPr lang="en-SG" sz="3200" dirty="0">
                <a:latin typeface="#9Slide03 Arima Madurai" panose="00000500000000000000" pitchFamily="2" charset="0"/>
                <a:cs typeface="#9Slide03 Arima Madurai" panose="00000500000000000000" pitchFamily="2" charset="0"/>
              </a:rPr>
              <a:t>(</a:t>
            </a:r>
            <a:r>
              <a:rPr lang="en-SG" sz="3200" dirty="0" err="1">
                <a:latin typeface="#9Slide03 Arima Madurai" panose="00000500000000000000" pitchFamily="2" charset="0"/>
                <a:cs typeface="#9Slide03 Arima Madurai" panose="00000500000000000000" pitchFamily="2" charset="0"/>
              </a:rPr>
              <a:t>nghe</a:t>
            </a:r>
            <a:r>
              <a:rPr lang="en-SG" sz="3200" dirty="0">
                <a:latin typeface="#9Slide03 Arima Madurai" panose="00000500000000000000" pitchFamily="2" charset="0"/>
                <a:cs typeface="#9Slide03 Arima Madurai" panose="00000500000000000000" pitchFamily="2" charset="0"/>
              </a:rPr>
              <a:t> tin </a:t>
            </a:r>
            <a:r>
              <a:rPr lang="en-SG" sz="3200" dirty="0" err="1">
                <a:latin typeface="#9Slide03 Arima Madurai" panose="00000500000000000000" pitchFamily="2" charset="0"/>
                <a:cs typeface="#9Slide03 Arima Madurai" panose="00000500000000000000" pitchFamily="2" charset="0"/>
              </a:rPr>
              <a:t>tức</a:t>
            </a:r>
            <a:r>
              <a:rPr lang="en-SG" sz="3200" dirty="0">
                <a:latin typeface="#9Slide03 Arima Madurai" panose="00000500000000000000" pitchFamily="2" charset="0"/>
                <a:cs typeface="#9Slide03 Arima Madurai" panose="00000500000000000000" pitchFamily="2" charset="0"/>
              </a:rPr>
              <a:t>)</a:t>
            </a:r>
            <a:r>
              <a:rPr lang="en-SG" altLang="x-none" sz="3200" dirty="0">
                <a:latin typeface="#9Slide03 Arima Madurai" panose="00000500000000000000" pitchFamily="2" charset="0"/>
                <a:cs typeface="#9Slide03 Arima Madurai" panose="00000500000000000000"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9939"/>
                                        </p:tgtEl>
                                        <p:attrNameLst>
                                          <p:attrName>style.visibility</p:attrName>
                                        </p:attrNameLst>
                                      </p:cBhvr>
                                      <p:to>
                                        <p:strVal val="visible"/>
                                      </p:to>
                                    </p:set>
                                    <p:animEffect transition="in" filter="randombar(horizontal)">
                                      <p:cBhvr>
                                        <p:cTn id="7" dur="500"/>
                                        <p:tgtEl>
                                          <p:spTgt spid="3993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9943"/>
                                        </p:tgtEl>
                                        <p:attrNameLst>
                                          <p:attrName>style.visibility</p:attrName>
                                        </p:attrNameLst>
                                      </p:cBhvr>
                                      <p:to>
                                        <p:strVal val="visible"/>
                                      </p:to>
                                    </p:set>
                                    <p:animEffect transition="in" filter="barn(inVertical)">
                                      <p:cBhvr>
                                        <p:cTn id="12" dur="500"/>
                                        <p:tgtEl>
                                          <p:spTgt spid="3994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3" grpId="0" animBg="1"/>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0A855AC6-360A-4FA6-BA5B-EE0E78D23B31}"/>
              </a:ext>
            </a:extLst>
          </p:cNvPr>
          <p:cNvSpPr/>
          <p:nvPr/>
        </p:nvSpPr>
        <p:spPr>
          <a:xfrm>
            <a:off x="-240704" y="1052736"/>
            <a:ext cx="9937104" cy="1938992"/>
          </a:xfrm>
          <a:prstGeom prst="rect">
            <a:avLst/>
          </a:prstGeom>
        </p:spPr>
        <p:txBody>
          <a:bodyPr wrap="square">
            <a:spAutoFit/>
          </a:bodyPr>
          <a:lstStyle/>
          <a:p>
            <a:pPr algn="ctr"/>
            <a:r>
              <a:rPr lang="vi-VN" sz="4000" dirty="0">
                <a:latin typeface="#9Slide03 Arima Madurai Black" panose="00000A00000000000000" pitchFamily="2" charset="0"/>
                <a:cs typeface="#9Slide03 Arima Madurai Black" panose="00000A00000000000000" pitchFamily="2" charset="0"/>
              </a:rPr>
              <a:t>“Bác Hồ đó, chiếc áo nâu giản dị </a:t>
            </a:r>
            <a:endParaRPr lang="en-SG" sz="4000" dirty="0">
              <a:latin typeface="#9Slide03 Arima Madurai Black" panose="00000A00000000000000" pitchFamily="2" charset="0"/>
              <a:cs typeface="#9Slide03 Arima Madurai Black" panose="00000A00000000000000" pitchFamily="2" charset="0"/>
            </a:endParaRPr>
          </a:p>
          <a:p>
            <a:pPr algn="ctr"/>
            <a:r>
              <a:rPr lang="vi-VN" sz="4000" dirty="0">
                <a:latin typeface="#9Slide03 Arima Madurai Black" panose="00000A00000000000000" pitchFamily="2" charset="0"/>
                <a:cs typeface="#9Slide03 Arima Madurai Black" panose="00000A00000000000000" pitchFamily="2" charset="0"/>
              </a:rPr>
              <a:t>Màu quê hương bền bỉ đậm đà...” </a:t>
            </a:r>
            <a:endParaRPr lang="en-SG" sz="4000" dirty="0">
              <a:latin typeface="#9Slide03 Arima Madurai Black" panose="00000A00000000000000" pitchFamily="2" charset="0"/>
              <a:cs typeface="#9Slide03 Arima Madurai Black" panose="00000A00000000000000" pitchFamily="2" charset="0"/>
            </a:endParaRPr>
          </a:p>
          <a:p>
            <a:pPr algn="ctr"/>
            <a:r>
              <a:rPr lang="en-SG" sz="4000" dirty="0">
                <a:latin typeface="#9Slide03 Arima Madurai Black" panose="00000A00000000000000" pitchFamily="2" charset="0"/>
                <a:cs typeface="#9Slide03 Arima Madurai Black" panose="00000A00000000000000" pitchFamily="2" charset="0"/>
              </a:rPr>
              <a:t>					</a:t>
            </a:r>
            <a:r>
              <a:rPr lang="vi-VN" sz="4000" dirty="0">
                <a:latin typeface="#9Slide03 Arima Madurai Black" panose="00000A00000000000000" pitchFamily="2" charset="0"/>
                <a:cs typeface="#9Slide03 Arima Madurai Black" panose="00000A00000000000000" pitchFamily="2" charset="0"/>
              </a:rPr>
              <a:t>(Sáng tháng năm)</a:t>
            </a:r>
            <a:endParaRPr lang="en-SG" sz="4000" dirty="0">
              <a:latin typeface="#9Slide03 Arima Madurai Black" panose="00000A00000000000000" pitchFamily="2" charset="0"/>
              <a:cs typeface="#9Slide03 Arima Madurai Black" panose="00000A00000000000000" pitchFamily="2" charset="0"/>
            </a:endParaRPr>
          </a:p>
        </p:txBody>
      </p:sp>
      <p:sp>
        <p:nvSpPr>
          <p:cNvPr id="5" name="Rectangle 4">
            <a:extLst>
              <a:ext uri="{FF2B5EF4-FFF2-40B4-BE49-F238E27FC236}">
                <a16:creationId xmlns:a16="http://schemas.microsoft.com/office/drawing/2014/main" xmlns="" id="{4B2581F2-05D0-4B26-82D7-C6DCD17CAE66}"/>
              </a:ext>
            </a:extLst>
          </p:cNvPr>
          <p:cNvSpPr/>
          <p:nvPr/>
        </p:nvSpPr>
        <p:spPr>
          <a:xfrm>
            <a:off x="2567608" y="4293096"/>
            <a:ext cx="9937104" cy="1938992"/>
          </a:xfrm>
          <a:prstGeom prst="rect">
            <a:avLst/>
          </a:prstGeom>
        </p:spPr>
        <p:txBody>
          <a:bodyPr wrap="square">
            <a:spAutoFit/>
          </a:bodyPr>
          <a:lstStyle/>
          <a:p>
            <a:pPr algn="ctr"/>
            <a:r>
              <a:rPr lang="vi-VN" sz="4000" dirty="0">
                <a:latin typeface="#9Slide03 Arima Madurai Black" panose="00000A00000000000000" pitchFamily="2" charset="0"/>
                <a:cs typeface="#9Slide03 Arima Madurai Black" panose="00000A00000000000000" pitchFamily="2" charset="0"/>
              </a:rPr>
              <a:t>“Nhớ ông cụ mắt sáng ngời </a:t>
            </a:r>
            <a:endParaRPr lang="en-SG" sz="4000" dirty="0">
              <a:latin typeface="#9Slide03 Arima Madurai Black" panose="00000A00000000000000" pitchFamily="2" charset="0"/>
              <a:cs typeface="#9Slide03 Arima Madurai Black" panose="00000A00000000000000" pitchFamily="2" charset="0"/>
            </a:endParaRPr>
          </a:p>
          <a:p>
            <a:pPr algn="ctr"/>
            <a:r>
              <a:rPr lang="vi-VN" sz="4000" dirty="0">
                <a:latin typeface="#9Slide03 Arima Madurai Black" panose="00000A00000000000000" pitchFamily="2" charset="0"/>
                <a:cs typeface="#9Slide03 Arima Madurai Black" panose="00000A00000000000000" pitchFamily="2" charset="0"/>
              </a:rPr>
              <a:t>Áo nâu, túi vải đẹp tươi lạ thường” </a:t>
            </a:r>
            <a:endParaRPr lang="en-SG" sz="4000" dirty="0">
              <a:latin typeface="#9Slide03 Arima Madurai Black" panose="00000A00000000000000" pitchFamily="2" charset="0"/>
              <a:cs typeface="#9Slide03 Arima Madurai Black" panose="00000A00000000000000" pitchFamily="2" charset="0"/>
            </a:endParaRPr>
          </a:p>
          <a:p>
            <a:pPr algn="ctr"/>
            <a:r>
              <a:rPr lang="en-SG" sz="4000" dirty="0">
                <a:latin typeface="#9Slide03 Arima Madurai Black" panose="00000A00000000000000" pitchFamily="2" charset="0"/>
                <a:cs typeface="#9Slide03 Arima Madurai Black" panose="00000A00000000000000" pitchFamily="2" charset="0"/>
              </a:rPr>
              <a:t>						</a:t>
            </a:r>
            <a:r>
              <a:rPr lang="vi-VN" sz="4000" dirty="0">
                <a:latin typeface="#9Slide03 Arima Madurai Black" panose="00000A00000000000000" pitchFamily="2" charset="0"/>
                <a:cs typeface="#9Slide03 Arima Madurai Black" panose="00000A00000000000000" pitchFamily="2" charset="0"/>
              </a:rPr>
              <a:t>(Việt Bắc)</a:t>
            </a:r>
            <a:endParaRPr lang="en-SG" sz="4000" dirty="0">
              <a:latin typeface="#9Slide03 Arima Madurai Black" panose="00000A00000000000000" pitchFamily="2" charset="0"/>
              <a:cs typeface="#9Slide03 Arima Madurai Black" panose="00000A00000000000000" pitchFamily="2" charset="0"/>
            </a:endParaRPr>
          </a:p>
        </p:txBody>
      </p:sp>
      <p:pic>
        <p:nvPicPr>
          <p:cNvPr id="3074" name="Picture 2" descr="BÃ¡c Há» qua tranh cá» Äá»ng Äá»c ÄÃ¡o, xÃºc Äá»ng | Viá»t Nam">
            <a:extLst>
              <a:ext uri="{FF2B5EF4-FFF2-40B4-BE49-F238E27FC236}">
                <a16:creationId xmlns:a16="http://schemas.microsoft.com/office/drawing/2014/main" xmlns="" id="{71EE6AC3-0804-4B00-8BAE-D26D77C826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86" t="2888" r="34085" b="50000"/>
          <a:stretch/>
        </p:blipFill>
        <p:spPr bwMode="auto">
          <a:xfrm>
            <a:off x="0" y="2835261"/>
            <a:ext cx="2999656" cy="40307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4A5A80D6-87FE-4C84-838B-9BD247C8274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1651"/>
          <a:stretch/>
        </p:blipFill>
        <p:spPr>
          <a:xfrm>
            <a:off x="8976320" y="44624"/>
            <a:ext cx="3589710" cy="2812523"/>
          </a:xfrm>
          <a:prstGeom prst="rect">
            <a:avLst/>
          </a:prstGeom>
        </p:spPr>
      </p:pic>
    </p:spTree>
    <p:extLst>
      <p:ext uri="{BB962C8B-B14F-4D97-AF65-F5344CB8AC3E}">
        <p14:creationId xmlns:p14="http://schemas.microsoft.com/office/powerpoint/2010/main" val="2738440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nodeType="with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randombar(horizontal)">
                                      <p:cBhvr>
                                        <p:cTn id="18"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oter Placeholder 3"/>
          <p:cNvSpPr txBox="1">
            <a:spLocks noGrp="1"/>
          </p:cNvSpPr>
          <p:nvPr/>
        </p:nvSpPr>
        <p:spPr>
          <a:xfrm>
            <a:off x="8458200" y="228600"/>
            <a:ext cx="1752600" cy="320675"/>
          </a:xfrm>
          <a:prstGeom prst="rect">
            <a:avLst/>
          </a:prstGeom>
          <a:noFill/>
          <a:ln w="9525">
            <a:noFill/>
          </a:ln>
        </p:spPr>
        <p:txBody>
          <a:bodyPr/>
          <a:lstStyle/>
          <a:p>
            <a:pPr algn="r" eaLnBrk="1" hangingPunct="1"/>
            <a:r>
              <a:rPr lang="en-US" altLang="en-US" sz="1000" b="1" dirty="0">
                <a:solidFill>
                  <a:schemeClr val="tx2"/>
                </a:solidFill>
                <a:latin typeface="Arial" panose="020B0604020202020204" pitchFamily="34" charset="0"/>
                <a:cs typeface="Arial" panose="020B0604020202020204" pitchFamily="34" charset="0"/>
              </a:rPr>
              <a:t>www.HNGHIA.Info</a:t>
            </a:r>
            <a:endParaRPr lang="en-US" altLang="en-US" sz="1000" b="1" dirty="0">
              <a:solidFill>
                <a:schemeClr val="tx2"/>
              </a:solidFill>
              <a:latin typeface="Arial" panose="020B0604020202020204" pitchFamily="34" charset="0"/>
              <a:ea typeface="Arial" panose="020B0604020202020204" pitchFamily="34" charset="0"/>
            </a:endParaRPr>
          </a:p>
        </p:txBody>
      </p:sp>
      <p:sp>
        <p:nvSpPr>
          <p:cNvPr id="138242" name="Rectangle 2"/>
          <p:cNvSpPr>
            <a:spLocks noGrp="1" noChangeArrowheads="1"/>
          </p:cNvSpPr>
          <p:nvPr>
            <p:ph type="title" idx="4294967295"/>
          </p:nvPr>
        </p:nvSpPr>
        <p:spPr>
          <a:xfrm>
            <a:off x="2270125" y="322580"/>
            <a:ext cx="8229600" cy="487363"/>
          </a:xfrm>
        </p:spPr>
        <p:txBody>
          <a:bodyPr vert="horz" lIns="91440" tIns="45720" rIns="91440" bIns="45720" rtlCol="0" anchor="ctr">
            <a:normAutofit fontScale="90000"/>
          </a:bodyPr>
          <a:lstStyle/>
          <a:p>
            <a:pPr marL="0" marR="0" lvl="0" indent="0" algn="ctr" defTabSz="685800" rtl="0" eaLnBrk="1" fontAlgn="auto" latinLnBrk="0" hangingPunct="1">
              <a:lnSpc>
                <a:spcPct val="90000"/>
              </a:lnSpc>
              <a:spcBef>
                <a:spcPct val="0"/>
              </a:spcBef>
              <a:spcAft>
                <a:spcPts val="0"/>
              </a:spcAft>
              <a:buClrTx/>
              <a:buSzTx/>
              <a:buFontTx/>
              <a:buNone/>
              <a:defRPr/>
            </a:pP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Hồ</a:t>
            </a:r>
            <a:r>
              <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 </a:t>
            </a: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Chí</a:t>
            </a:r>
            <a:r>
              <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 Minh </a:t>
            </a: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đẹp</a:t>
            </a:r>
            <a:r>
              <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 </a:t>
            </a: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nhất</a:t>
            </a:r>
            <a:r>
              <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 </a:t>
            </a: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tên</a:t>
            </a:r>
            <a:r>
              <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 </a:t>
            </a: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Người</a:t>
            </a:r>
            <a:endPar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endParaRPr>
          </a:p>
        </p:txBody>
      </p:sp>
      <p:sp>
        <p:nvSpPr>
          <p:cNvPr id="7172" name="Rectangle 3"/>
          <p:cNvSpPr/>
          <p:nvPr/>
        </p:nvSpPr>
        <p:spPr>
          <a:xfrm>
            <a:off x="8686800" y="228600"/>
            <a:ext cx="1752600" cy="228600"/>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lstStyle/>
          <a:p>
            <a:pPr algn="ctr" eaLnBrk="1" hangingPunct="1"/>
            <a:endParaRPr lang="en-US" altLang="en-US" dirty="0">
              <a:solidFill>
                <a:schemeClr val="bg1"/>
              </a:solidFill>
              <a:latin typeface="Arial" panose="020B0604020202020204" pitchFamily="34" charset="0"/>
              <a:ea typeface="Arial" panose="020B0604020202020204" pitchFamily="34" charset="0"/>
            </a:endParaRPr>
          </a:p>
        </p:txBody>
      </p:sp>
      <p:sp>
        <p:nvSpPr>
          <p:cNvPr id="7173" name="Text Box 4"/>
          <p:cNvSpPr txBox="1"/>
          <p:nvPr/>
        </p:nvSpPr>
        <p:spPr>
          <a:xfrm>
            <a:off x="6629400" y="2743200"/>
            <a:ext cx="37338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sp>
        <p:nvSpPr>
          <p:cNvPr id="7174" name="Text Box 5"/>
          <p:cNvSpPr txBox="1"/>
          <p:nvPr/>
        </p:nvSpPr>
        <p:spPr>
          <a:xfrm>
            <a:off x="6705600" y="2590800"/>
            <a:ext cx="38100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pic>
        <p:nvPicPr>
          <p:cNvPr id="41993" name="Picture 9" descr="2012it9"/>
          <p:cNvPicPr>
            <a:picLocks noChangeAspect="1"/>
          </p:cNvPicPr>
          <p:nvPr/>
        </p:nvPicPr>
        <p:blipFill>
          <a:blip r:embed="rId3"/>
          <a:stretch>
            <a:fillRect/>
          </a:stretch>
        </p:blipFill>
        <p:spPr>
          <a:xfrm>
            <a:off x="606425" y="946785"/>
            <a:ext cx="5623560" cy="5275580"/>
          </a:xfrm>
          <a:prstGeom prst="rect">
            <a:avLst/>
          </a:prstGeom>
          <a:noFill/>
          <a:ln w="9525">
            <a:noFill/>
          </a:ln>
        </p:spPr>
      </p:pic>
      <p:pic>
        <p:nvPicPr>
          <p:cNvPr id="44039" name="Picture 11" descr="10123vw8"/>
          <p:cNvPicPr>
            <a:picLocks noChangeAspect="1"/>
          </p:cNvPicPr>
          <p:nvPr/>
        </p:nvPicPr>
        <p:blipFill>
          <a:blip r:embed="rId4"/>
          <a:stretch>
            <a:fillRect/>
          </a:stretch>
        </p:blipFill>
        <p:spPr>
          <a:xfrm>
            <a:off x="6449060" y="931545"/>
            <a:ext cx="5476240" cy="5306695"/>
          </a:xfrm>
          <a:prstGeom prst="rect">
            <a:avLst/>
          </a:prstGeom>
          <a:noFill/>
          <a:ln w="9525">
            <a:noFill/>
          </a:ln>
        </p:spPr>
      </p:pic>
    </p:spTree>
    <p:extLst>
      <p:ext uri="{BB962C8B-B14F-4D97-AF65-F5344CB8AC3E}">
        <p14:creationId xmlns:p14="http://schemas.microsoft.com/office/powerpoint/2010/main" val="3097620162"/>
      </p:ext>
    </p:extLst>
  </p:cSld>
  <p:clrMapOvr>
    <a:masterClrMapping/>
  </p:clrMapOvr>
  <p:transition spd="slow">
    <p:cover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38242"/>
                                        </p:tgtEl>
                                        <p:attrNameLst>
                                          <p:attrName>style.visibility</p:attrName>
                                        </p:attrNameLst>
                                      </p:cBhvr>
                                      <p:to>
                                        <p:strVal val="visible"/>
                                      </p:to>
                                    </p:set>
                                    <p:animEffect transition="in" filter="strips(downLeft)">
                                      <p:cBhvr>
                                        <p:cTn id="7" dur="1000"/>
                                        <p:tgtEl>
                                          <p:spTgt spid="138242"/>
                                        </p:tgtEl>
                                      </p:cBhvr>
                                    </p:animEffect>
                                  </p:childTnLst>
                                </p:cTn>
                              </p:par>
                            </p:childTnLst>
                          </p:cTn>
                        </p:par>
                        <p:par>
                          <p:cTn id="8" fill="hold">
                            <p:stCondLst>
                              <p:cond delay="1000"/>
                            </p:stCondLst>
                            <p:childTnLst>
                              <p:par>
                                <p:cTn id="9" presetID="18" presetClass="entr" presetSubtype="12" fill="hold" nodeType="afterEffect">
                                  <p:stCondLst>
                                    <p:cond delay="0"/>
                                  </p:stCondLst>
                                  <p:childTnLst>
                                    <p:set>
                                      <p:cBhvr>
                                        <p:cTn id="10" dur="1" fill="hold">
                                          <p:stCondLst>
                                            <p:cond delay="0"/>
                                          </p:stCondLst>
                                        </p:cTn>
                                        <p:tgtEl>
                                          <p:spTgt spid="41993"/>
                                        </p:tgtEl>
                                        <p:attrNameLst>
                                          <p:attrName>style.visibility</p:attrName>
                                        </p:attrNameLst>
                                      </p:cBhvr>
                                      <p:to>
                                        <p:strVal val="visible"/>
                                      </p:to>
                                    </p:set>
                                    <p:animEffect transition="in" filter="strips(downLeft)">
                                      <p:cBhvr>
                                        <p:cTn id="11" dur="1000"/>
                                        <p:tgtEl>
                                          <p:spTgt spid="41993"/>
                                        </p:tgtEl>
                                      </p:cBhvr>
                                    </p:animEffect>
                                  </p:childTnLst>
                                </p:cTn>
                              </p:par>
                            </p:childTnLst>
                          </p:cTn>
                        </p:par>
                        <p:par>
                          <p:cTn id="12" fill="hold">
                            <p:stCondLst>
                              <p:cond delay="2000"/>
                            </p:stCondLst>
                            <p:childTnLst>
                              <p:par>
                                <p:cTn id="13" presetID="18" presetClass="entr" presetSubtype="12" fill="hold" nodeType="afterEffect">
                                  <p:stCondLst>
                                    <p:cond delay="0"/>
                                  </p:stCondLst>
                                  <p:childTnLst>
                                    <p:set>
                                      <p:cBhvr>
                                        <p:cTn id="14" dur="1" fill="hold">
                                          <p:stCondLst>
                                            <p:cond delay="0"/>
                                          </p:stCondLst>
                                        </p:cTn>
                                        <p:tgtEl>
                                          <p:spTgt spid="44039"/>
                                        </p:tgtEl>
                                        <p:attrNameLst>
                                          <p:attrName>style.visibility</p:attrName>
                                        </p:attrNameLst>
                                      </p:cBhvr>
                                      <p:to>
                                        <p:strVal val="visible"/>
                                      </p:to>
                                    </p:set>
                                    <p:animEffect transition="in" filter="strips(downLeft)">
                                      <p:cBhvr>
                                        <p:cTn id="15" dur="500"/>
                                        <p:tgtEl>
                                          <p:spTgt spid="440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Text Box 4">
            <a:extLst>
              <a:ext uri="{FF2B5EF4-FFF2-40B4-BE49-F238E27FC236}">
                <a16:creationId xmlns:a16="http://schemas.microsoft.com/office/drawing/2014/main" xmlns="" id="{084968D7-BAC0-49F3-95C9-8CC106F7CD9C}"/>
              </a:ext>
            </a:extLst>
          </p:cNvPr>
          <p:cNvSpPr txBox="1">
            <a:spLocks noChangeArrowheads="1"/>
          </p:cNvSpPr>
          <p:nvPr/>
        </p:nvSpPr>
        <p:spPr bwMode="auto">
          <a:xfrm>
            <a:off x="6629400" y="2743201"/>
            <a:ext cx="3733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endParaRPr lang="en-US" altLang="en-US"/>
          </a:p>
        </p:txBody>
      </p:sp>
      <p:sp>
        <p:nvSpPr>
          <p:cNvPr id="28678" name="Text Box 5">
            <a:extLst>
              <a:ext uri="{FF2B5EF4-FFF2-40B4-BE49-F238E27FC236}">
                <a16:creationId xmlns:a16="http://schemas.microsoft.com/office/drawing/2014/main" xmlns="" id="{EEC666B5-9342-4AF5-973C-7BE4E2987805}"/>
              </a:ext>
            </a:extLst>
          </p:cNvPr>
          <p:cNvSpPr txBox="1">
            <a:spLocks noChangeArrowheads="1"/>
          </p:cNvSpPr>
          <p:nvPr/>
        </p:nvSpPr>
        <p:spPr bwMode="auto">
          <a:xfrm>
            <a:off x="6705600" y="2590801"/>
            <a:ext cx="3810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endParaRPr lang="en-US" altLang="en-US"/>
          </a:p>
        </p:txBody>
      </p:sp>
      <p:sp>
        <p:nvSpPr>
          <p:cNvPr id="28680" name="Text Box 10">
            <a:extLst>
              <a:ext uri="{FF2B5EF4-FFF2-40B4-BE49-F238E27FC236}">
                <a16:creationId xmlns:a16="http://schemas.microsoft.com/office/drawing/2014/main" xmlns="" id="{F8EEF90F-8ADA-485D-92A4-88C6A9AA3234}"/>
              </a:ext>
            </a:extLst>
          </p:cNvPr>
          <p:cNvSpPr txBox="1">
            <a:spLocks noChangeArrowheads="1"/>
          </p:cNvSpPr>
          <p:nvPr/>
        </p:nvSpPr>
        <p:spPr bwMode="auto">
          <a:xfrm>
            <a:off x="4295800" y="427516"/>
            <a:ext cx="7416824" cy="676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342900" indent="-342900" algn="just">
              <a:lnSpc>
                <a:spcPct val="110000"/>
              </a:lnSpc>
              <a:spcBef>
                <a:spcPct val="55000"/>
              </a:spcBef>
              <a:buFontTx/>
              <a:buChar char="-"/>
            </a:pPr>
            <a:r>
              <a:rPr lang="en-US" altLang="en-US" sz="2400" b="1" dirty="0" err="1">
                <a:solidFill>
                  <a:srgbClr val="0000CC"/>
                </a:solidFill>
                <a:latin typeface="Times New Roman" panose="02020603050405020304" pitchFamily="18" charset="0"/>
                <a:cs typeface="Times New Roman" panose="02020603050405020304" pitchFamily="18" charset="0"/>
              </a:rPr>
              <a:t>Chủ</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tịch</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Hồ</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Chí</a:t>
            </a:r>
            <a:r>
              <a:rPr lang="en-US" altLang="en-US" sz="2400" b="1" dirty="0">
                <a:solidFill>
                  <a:srgbClr val="0000CC"/>
                </a:solidFill>
                <a:latin typeface="Times New Roman" panose="02020603050405020304" pitchFamily="18" charset="0"/>
                <a:cs typeface="Times New Roman" panose="02020603050405020304" pitchFamily="18" charset="0"/>
              </a:rPr>
              <a:t> Minh </a:t>
            </a:r>
            <a:r>
              <a:rPr lang="en-US" altLang="en-US" sz="2400" b="1" dirty="0" err="1">
                <a:solidFill>
                  <a:srgbClr val="0000CC"/>
                </a:solidFill>
                <a:latin typeface="Times New Roman" panose="02020603050405020304" pitchFamily="18" charset="0"/>
                <a:cs typeface="Times New Roman" panose="02020603050405020304" pitchFamily="18" charset="0"/>
              </a:rPr>
              <a:t>sinh</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tại</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làng</a:t>
            </a:r>
            <a:r>
              <a:rPr lang="en-US" altLang="en-US" sz="2400" b="1" dirty="0">
                <a:solidFill>
                  <a:srgbClr val="0000CC"/>
                </a:solidFill>
                <a:latin typeface="Times New Roman" panose="02020603050405020304" pitchFamily="18" charset="0"/>
                <a:cs typeface="Times New Roman" panose="02020603050405020304" pitchFamily="18" charset="0"/>
              </a:rPr>
              <a:t> Sen, </a:t>
            </a:r>
            <a:r>
              <a:rPr lang="en-US" altLang="en-US" sz="2400" b="1" dirty="0" err="1">
                <a:solidFill>
                  <a:srgbClr val="0000CC"/>
                </a:solidFill>
                <a:latin typeface="Times New Roman" panose="02020603050405020304" pitchFamily="18" charset="0"/>
                <a:cs typeface="Times New Roman" panose="02020603050405020304" pitchFamily="18" charset="0"/>
              </a:rPr>
              <a:t>xã</a:t>
            </a:r>
            <a:r>
              <a:rPr lang="en-US" altLang="en-US" sz="2400" b="1" dirty="0">
                <a:solidFill>
                  <a:srgbClr val="0000CC"/>
                </a:solidFill>
                <a:latin typeface="Times New Roman" panose="02020603050405020304" pitchFamily="18" charset="0"/>
                <a:cs typeface="Times New Roman" panose="02020603050405020304" pitchFamily="18" charset="0"/>
              </a:rPr>
              <a:t> Kim </a:t>
            </a:r>
            <a:r>
              <a:rPr lang="en-US" altLang="en-US" sz="2400" b="1" dirty="0" err="1">
                <a:solidFill>
                  <a:srgbClr val="0000CC"/>
                </a:solidFill>
                <a:latin typeface="Times New Roman" panose="02020603050405020304" pitchFamily="18" charset="0"/>
                <a:cs typeface="Times New Roman" panose="02020603050405020304" pitchFamily="18" charset="0"/>
              </a:rPr>
              <a:t>Liên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huyện</a:t>
            </a:r>
            <a:r>
              <a:rPr lang="en-US" altLang="en-US" sz="2400" b="1" dirty="0">
                <a:solidFill>
                  <a:srgbClr val="0000CC"/>
                </a:solidFill>
                <a:latin typeface="Times New Roman" panose="02020603050405020304" pitchFamily="18" charset="0"/>
                <a:cs typeface="Times New Roman" panose="02020603050405020304" pitchFamily="18" charset="0"/>
              </a:rPr>
              <a:t> Nam </a:t>
            </a:r>
            <a:r>
              <a:rPr lang="en-US" altLang="en-US" sz="2400" b="1" dirty="0" err="1">
                <a:solidFill>
                  <a:srgbClr val="0000CC"/>
                </a:solidFill>
                <a:latin typeface="Times New Roman" panose="02020603050405020304" pitchFamily="18" charset="0"/>
                <a:cs typeface="Times New Roman" panose="02020603050405020304" pitchFamily="18" charset="0"/>
              </a:rPr>
              <a:t>Đàn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tỉnh</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Nghệ</a:t>
            </a:r>
            <a:r>
              <a:rPr lang="en-US" altLang="en-US" sz="2400" b="1" dirty="0">
                <a:solidFill>
                  <a:srgbClr val="0000CC"/>
                </a:solidFill>
                <a:latin typeface="Times New Roman" panose="02020603050405020304" pitchFamily="18" charset="0"/>
                <a:cs typeface="Times New Roman" panose="02020603050405020304" pitchFamily="18" charset="0"/>
              </a:rPr>
              <a:t> An. Cha </a:t>
            </a:r>
            <a:r>
              <a:rPr lang="en-US" altLang="en-US" sz="2400" b="1" dirty="0" err="1">
                <a:solidFill>
                  <a:srgbClr val="0000CC"/>
                </a:solidFill>
                <a:latin typeface="Times New Roman" panose="02020603050405020304" pitchFamily="18" charset="0"/>
                <a:cs typeface="Times New Roman" panose="02020603050405020304" pitchFamily="18" charset="0"/>
              </a:rPr>
              <a:t>là</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cụ</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Nguyễn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Sinh</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Sắc</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Mẹ</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là</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cụ</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Hoàng</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Thị</a:t>
            </a:r>
            <a:r>
              <a:rPr lang="en-US" altLang="en-US" sz="2400" b="1" dirty="0">
                <a:solidFill>
                  <a:srgbClr val="0000CC"/>
                </a:solidFill>
                <a:latin typeface="Times New Roman" panose="02020603050405020304" pitchFamily="18" charset="0"/>
                <a:cs typeface="Times New Roman" panose="02020603050405020304" pitchFamily="18" charset="0"/>
              </a:rPr>
              <a:t> Loan;</a:t>
            </a:r>
          </a:p>
          <a:p>
            <a:pPr marL="342900" indent="-342900" algn="just">
              <a:lnSpc>
                <a:spcPct val="110000"/>
              </a:lnSpc>
              <a:spcBef>
                <a:spcPct val="55000"/>
              </a:spcBef>
              <a:buFontTx/>
              <a:buChar char="-"/>
            </a:pPr>
            <a:r>
              <a:rPr lang="en-US" altLang="en-US" sz="2400" b="1" dirty="0" err="1">
                <a:solidFill>
                  <a:srgbClr val="0000CC"/>
                </a:solidFill>
                <a:latin typeface="Times New Roman" panose="02020603050405020304" pitchFamily="18" charset="0"/>
                <a:cs typeface="Times New Roman" panose="02020603050405020304" pitchFamily="18" charset="0"/>
              </a:rPr>
              <a:t>Năm</a:t>
            </a:r>
            <a:r>
              <a:rPr lang="en-US" altLang="en-US" sz="2400" b="1" dirty="0">
                <a:solidFill>
                  <a:srgbClr val="0000CC"/>
                </a:solidFill>
                <a:latin typeface="Times New Roman" panose="02020603050405020304" pitchFamily="18" charset="0"/>
                <a:cs typeface="Times New Roman" panose="02020603050405020304" pitchFamily="18" charset="0"/>
              </a:rPr>
              <a:t> 1911, </a:t>
            </a:r>
            <a:r>
              <a:rPr lang="en-US" altLang="en-US" sz="2400" b="1" dirty="0" err="1">
                <a:solidFill>
                  <a:srgbClr val="0000CC"/>
                </a:solidFill>
                <a:latin typeface="Times New Roman" panose="02020603050405020304" pitchFamily="18" charset="0"/>
                <a:cs typeface="Times New Roman" panose="02020603050405020304" pitchFamily="18" charset="0"/>
              </a:rPr>
              <a:t>Người</a:t>
            </a:r>
            <a:r>
              <a:rPr lang="en-US" altLang="en-US" sz="2400" b="1" dirty="0">
                <a:solidFill>
                  <a:srgbClr val="0000CC"/>
                </a:solidFill>
                <a:latin typeface="Times New Roman" panose="02020603050405020304" pitchFamily="18" charset="0"/>
                <a:cs typeface="Times New Roman" panose="02020603050405020304" pitchFamily="18" charset="0"/>
              </a:rPr>
              <a:t> ra </a:t>
            </a:r>
            <a:r>
              <a:rPr lang="en-US" altLang="en-US" sz="2400" b="1" dirty="0" err="1">
                <a:solidFill>
                  <a:srgbClr val="0000CC"/>
                </a:solidFill>
                <a:latin typeface="Times New Roman" panose="02020603050405020304" pitchFamily="18" charset="0"/>
                <a:cs typeface="Times New Roman" panose="02020603050405020304" pitchFamily="18" charset="0"/>
              </a:rPr>
              <a:t>đi</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tìm</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đường</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cứu</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nước</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từ</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Bến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cảng</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Nhà</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Rồng</a:t>
            </a:r>
            <a:r>
              <a:rPr lang="en-US" altLang="en-US" sz="2400" b="1" dirty="0">
                <a:solidFill>
                  <a:srgbClr val="0000CC"/>
                </a:solidFill>
                <a:latin typeface="Times New Roman" panose="02020603050405020304" pitchFamily="18" charset="0"/>
                <a:cs typeface="Times New Roman" panose="02020603050405020304" pitchFamily="18" charset="0"/>
              </a:rPr>
              <a:t>.</a:t>
            </a:r>
          </a:p>
          <a:p>
            <a:pPr marL="342900" indent="-342900" algn="just">
              <a:lnSpc>
                <a:spcPct val="110000"/>
              </a:lnSpc>
              <a:spcBef>
                <a:spcPct val="55000"/>
              </a:spcBef>
              <a:buFontTx/>
              <a:buChar char="-"/>
            </a:pPr>
            <a:r>
              <a:rPr lang="en-US" altLang="en-US" sz="2400" b="1" dirty="0" err="1">
                <a:solidFill>
                  <a:srgbClr val="0000CC"/>
                </a:solidFill>
                <a:latin typeface="Times New Roman" panose="02020603050405020304" pitchFamily="18" charset="0"/>
                <a:cs typeface="Times New Roman" panose="02020603050405020304" pitchFamily="18" charset="0"/>
              </a:rPr>
              <a:t>Tháng</a:t>
            </a:r>
            <a:r>
              <a:rPr lang="en-US" altLang="en-US" sz="2400" b="1" dirty="0">
                <a:solidFill>
                  <a:srgbClr val="0000CC"/>
                </a:solidFill>
                <a:latin typeface="Times New Roman" panose="02020603050405020304" pitchFamily="18" charset="0"/>
                <a:cs typeface="Times New Roman" panose="02020603050405020304" pitchFamily="18" charset="0"/>
              </a:rPr>
              <a:t> 2 -1941 </a:t>
            </a:r>
            <a:r>
              <a:rPr lang="en-US" altLang="en-US" sz="2400" b="1" dirty="0" err="1">
                <a:solidFill>
                  <a:srgbClr val="0000CC"/>
                </a:solidFill>
                <a:latin typeface="Times New Roman" panose="02020603050405020304" pitchFamily="18" charset="0"/>
                <a:cs typeface="Times New Roman" panose="02020603050405020304" pitchFamily="18" charset="0"/>
              </a:rPr>
              <a:t>Người</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trở</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về</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nước</a:t>
            </a:r>
            <a:r>
              <a:rPr lang="en-US" altLang="en-US" sz="2400" b="1" dirty="0">
                <a:solidFill>
                  <a:srgbClr val="0000CC"/>
                </a:solidFill>
                <a:latin typeface="Times New Roman" panose="02020603050405020304" pitchFamily="18" charset="0"/>
                <a:cs typeface="Times New Roman" panose="02020603050405020304" pitchFamily="18" charset="0"/>
              </a:rPr>
              <a:t>.</a:t>
            </a:r>
          </a:p>
          <a:p>
            <a:pPr marL="342900" indent="-342900" algn="just">
              <a:lnSpc>
                <a:spcPct val="110000"/>
              </a:lnSpc>
              <a:spcBef>
                <a:spcPct val="55000"/>
              </a:spcBef>
              <a:buFontTx/>
              <a:buChar char="-"/>
            </a:pPr>
            <a:r>
              <a:rPr lang="en-US" altLang="en-US" sz="2400" b="1" dirty="0" err="1">
                <a:solidFill>
                  <a:srgbClr val="0000CC"/>
                </a:solidFill>
                <a:latin typeface="Times New Roman" panose="02020603050405020304" pitchFamily="18" charset="0"/>
                <a:cs typeface="Times New Roman" panose="02020603050405020304" pitchFamily="18" charset="0"/>
              </a:rPr>
              <a:t>Ngày</a:t>
            </a:r>
            <a:r>
              <a:rPr lang="en-US" altLang="en-US" sz="2400" b="1" dirty="0">
                <a:solidFill>
                  <a:srgbClr val="0000CC"/>
                </a:solidFill>
                <a:latin typeface="Times New Roman" panose="02020603050405020304" pitchFamily="18" charset="0"/>
                <a:cs typeface="Times New Roman" panose="02020603050405020304" pitchFamily="18" charset="0"/>
              </a:rPr>
              <a:t> 2 - 9 - 1945, </a:t>
            </a:r>
            <a:r>
              <a:rPr lang="en-US" altLang="en-US" sz="2400" b="1" dirty="0" err="1">
                <a:solidFill>
                  <a:srgbClr val="0000CC"/>
                </a:solidFill>
                <a:latin typeface="Times New Roman" panose="02020603050405020304" pitchFamily="18" charset="0"/>
                <a:cs typeface="Times New Roman" panose="02020603050405020304" pitchFamily="18" charset="0"/>
              </a:rPr>
              <a:t>tại</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quảng</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trường</a:t>
            </a:r>
            <a:r>
              <a:rPr lang="en-US" altLang="en-US" sz="2400" b="1" dirty="0">
                <a:solidFill>
                  <a:srgbClr val="0000CC"/>
                </a:solidFill>
                <a:latin typeface="Times New Roman" panose="02020603050405020304" pitchFamily="18" charset="0"/>
                <a:cs typeface="Times New Roman" panose="02020603050405020304" pitchFamily="18" charset="0"/>
              </a:rPr>
              <a:t> Ba </a:t>
            </a:r>
            <a:r>
              <a:rPr lang="en-US" altLang="en-US" sz="2400" b="1" dirty="0" err="1">
                <a:solidFill>
                  <a:srgbClr val="0000CC"/>
                </a:solidFill>
                <a:latin typeface="Times New Roman" panose="02020603050405020304" pitchFamily="18" charset="0"/>
                <a:cs typeface="Times New Roman" panose="02020603050405020304" pitchFamily="18" charset="0"/>
              </a:rPr>
              <a:t>Đình</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Người</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đọc</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Bản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Tuyên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Ngôn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Độc</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Lập</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khai</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sinh</a:t>
            </a:r>
            <a:r>
              <a:rPr lang="en-US" altLang="en-US" sz="2400" b="1" dirty="0">
                <a:solidFill>
                  <a:srgbClr val="0000CC"/>
                </a:solidFill>
                <a:latin typeface="Times New Roman" panose="02020603050405020304" pitchFamily="18" charset="0"/>
                <a:cs typeface="Times New Roman" panose="02020603050405020304" pitchFamily="18" charset="0"/>
              </a:rPr>
              <a:t> ra </a:t>
            </a:r>
            <a:r>
              <a:rPr lang="en-US" altLang="en-US" sz="2400" b="1" dirty="0" err="1">
                <a:solidFill>
                  <a:srgbClr val="0000CC"/>
                </a:solidFill>
                <a:latin typeface="Times New Roman" panose="02020603050405020304" pitchFamily="18" charset="0"/>
                <a:cs typeface="Times New Roman" panose="02020603050405020304" pitchFamily="18" charset="0"/>
              </a:rPr>
              <a:t>nước</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Việt</a:t>
            </a:r>
            <a:r>
              <a:rPr lang="en-US" altLang="en-US" sz="2400" b="1" dirty="0">
                <a:solidFill>
                  <a:srgbClr val="0000CC"/>
                </a:solidFill>
                <a:latin typeface="Times New Roman" panose="02020603050405020304" pitchFamily="18" charset="0"/>
                <a:cs typeface="Times New Roman" panose="02020603050405020304" pitchFamily="18" charset="0"/>
              </a:rPr>
              <a:t> Nam </a:t>
            </a:r>
            <a:r>
              <a:rPr lang="en-US" altLang="en-US" sz="2400" b="1" dirty="0" err="1">
                <a:solidFill>
                  <a:srgbClr val="0000CC"/>
                </a:solidFill>
                <a:latin typeface="Times New Roman" panose="02020603050405020304" pitchFamily="18" charset="0"/>
                <a:cs typeface="Times New Roman" panose="02020603050405020304" pitchFamily="18" charset="0"/>
              </a:rPr>
              <a:t>Dân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chủ</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Cộng</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Hòa</a:t>
            </a:r>
            <a:r>
              <a:rPr lang="en-US" altLang="en-US" sz="2400" b="1" dirty="0">
                <a:solidFill>
                  <a:srgbClr val="0000CC"/>
                </a:solidFill>
                <a:latin typeface="Times New Roman" panose="02020603050405020304" pitchFamily="18" charset="0"/>
                <a:cs typeface="Times New Roman" panose="02020603050405020304" pitchFamily="18" charset="0"/>
              </a:rPr>
              <a:t>.</a:t>
            </a:r>
          </a:p>
          <a:p>
            <a:pPr marL="342900" indent="-342900" algn="just">
              <a:lnSpc>
                <a:spcPct val="110000"/>
              </a:lnSpc>
              <a:spcBef>
                <a:spcPct val="55000"/>
              </a:spcBef>
              <a:buFontTx/>
              <a:buChar char="-"/>
            </a:pPr>
            <a:r>
              <a:rPr lang="en-US" altLang="en-US" sz="2400" b="1" dirty="0" err="1">
                <a:solidFill>
                  <a:srgbClr val="0000CC"/>
                </a:solidFill>
                <a:latin typeface="Times New Roman" panose="02020603050405020304" pitchFamily="18" charset="0"/>
                <a:cs typeface="Times New Roman" panose="02020603050405020304" pitchFamily="18" charset="0"/>
              </a:rPr>
              <a:t>Năm</a:t>
            </a:r>
            <a:r>
              <a:rPr lang="en-US" altLang="en-US" sz="2400" b="1" dirty="0">
                <a:solidFill>
                  <a:srgbClr val="0000CC"/>
                </a:solidFill>
                <a:latin typeface="Times New Roman" panose="02020603050405020304" pitchFamily="18" charset="0"/>
                <a:cs typeface="Times New Roman" panose="02020603050405020304" pitchFamily="18" charset="0"/>
              </a:rPr>
              <a:t> 1990, </a:t>
            </a:r>
            <a:r>
              <a:rPr lang="en-US" altLang="en-US" sz="2400" b="1" dirty="0" err="1">
                <a:solidFill>
                  <a:srgbClr val="0000CC"/>
                </a:solidFill>
                <a:latin typeface="Times New Roman" panose="02020603050405020304" pitchFamily="18" charset="0"/>
                <a:cs typeface="Times New Roman" panose="02020603050405020304" pitchFamily="18" charset="0"/>
              </a:rPr>
              <a:t>nhân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kỷ</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niệm</a:t>
            </a:r>
            <a:r>
              <a:rPr lang="en-US" altLang="en-US" sz="2400" b="1" dirty="0">
                <a:solidFill>
                  <a:srgbClr val="0000CC"/>
                </a:solidFill>
                <a:latin typeface="Times New Roman" panose="02020603050405020304" pitchFamily="18" charset="0"/>
                <a:cs typeface="Times New Roman" panose="02020603050405020304" pitchFamily="18" charset="0"/>
              </a:rPr>
              <a:t> 100 </a:t>
            </a:r>
            <a:r>
              <a:rPr lang="en-US" altLang="en-US" sz="2400" b="1" dirty="0" err="1">
                <a:solidFill>
                  <a:srgbClr val="0000CC"/>
                </a:solidFill>
                <a:latin typeface="Times New Roman" panose="02020603050405020304" pitchFamily="18" charset="0"/>
                <a:cs typeface="Times New Roman" panose="02020603050405020304" pitchFamily="18" charset="0"/>
              </a:rPr>
              <a:t>năm</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ngày</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sinh</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Chủ</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tịch</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Hồ</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Chí</a:t>
            </a:r>
            <a:r>
              <a:rPr lang="en-US" altLang="en-US" sz="2400" b="1" dirty="0">
                <a:solidFill>
                  <a:srgbClr val="0000CC"/>
                </a:solidFill>
                <a:latin typeface="Times New Roman" panose="02020603050405020304" pitchFamily="18" charset="0"/>
                <a:cs typeface="Times New Roman" panose="02020603050405020304" pitchFamily="18" charset="0"/>
              </a:rPr>
              <a:t> Minh, UNESCO </a:t>
            </a:r>
            <a:r>
              <a:rPr lang="en-US" altLang="en-US" sz="2400" b="1" dirty="0" err="1">
                <a:solidFill>
                  <a:srgbClr val="0000CC"/>
                </a:solidFill>
                <a:latin typeface="Times New Roman" panose="02020603050405020304" pitchFamily="18" charset="0"/>
                <a:cs typeface="Times New Roman" panose="02020603050405020304" pitchFamily="18" charset="0"/>
              </a:rPr>
              <a:t>đã</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ghi</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nhận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và</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suy</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tôn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Người</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là</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i="1" dirty="0">
                <a:solidFill>
                  <a:srgbClr val="0000CC"/>
                </a:solidFill>
                <a:latin typeface="Times New Roman" panose="02020603050405020304" pitchFamily="18" charset="0"/>
                <a:cs typeface="Times New Roman" panose="02020603050405020304" pitchFamily="18" charset="0"/>
              </a:rPr>
              <a:t>“Anh </a:t>
            </a:r>
            <a:r>
              <a:rPr lang="en-US" altLang="en-US" sz="2400" b="1" i="1" dirty="0" err="1">
                <a:solidFill>
                  <a:srgbClr val="0000CC"/>
                </a:solidFill>
                <a:latin typeface="Times New Roman" panose="02020603050405020304" pitchFamily="18" charset="0"/>
                <a:cs typeface="Times New Roman" panose="02020603050405020304" pitchFamily="18" charset="0"/>
              </a:rPr>
              <a:t>hùng</a:t>
            </a:r>
            <a:r>
              <a:rPr lang="en-US" altLang="en-US" sz="2400" b="1" i="1" dirty="0">
                <a:solidFill>
                  <a:srgbClr val="0000CC"/>
                </a:solidFill>
                <a:latin typeface="Times New Roman" panose="02020603050405020304" pitchFamily="18" charset="0"/>
                <a:cs typeface="Times New Roman" panose="02020603050405020304" pitchFamily="18" charset="0"/>
              </a:rPr>
              <a:t> </a:t>
            </a:r>
            <a:r>
              <a:rPr lang="en-US" altLang="en-US" sz="2400" b="1" i="1" dirty="0" err="1">
                <a:solidFill>
                  <a:srgbClr val="0000CC"/>
                </a:solidFill>
                <a:latin typeface="Times New Roman" panose="02020603050405020304" pitchFamily="18" charset="0"/>
                <a:cs typeface="Times New Roman" panose="02020603050405020304" pitchFamily="18" charset="0"/>
              </a:rPr>
              <a:t>Giải</a:t>
            </a:r>
            <a:r>
              <a:rPr lang="en-US" altLang="en-US" sz="2400" b="1" i="1" dirty="0">
                <a:solidFill>
                  <a:srgbClr val="0000CC"/>
                </a:solidFill>
                <a:latin typeface="Times New Roman" panose="02020603050405020304" pitchFamily="18" charset="0"/>
                <a:cs typeface="Times New Roman" panose="02020603050405020304" pitchFamily="18" charset="0"/>
              </a:rPr>
              <a:t> </a:t>
            </a:r>
            <a:r>
              <a:rPr lang="en-US" altLang="en-US" sz="2400" b="1" i="1" dirty="0" err="1">
                <a:solidFill>
                  <a:srgbClr val="0000CC"/>
                </a:solidFill>
                <a:latin typeface="Times New Roman" panose="02020603050405020304" pitchFamily="18" charset="0"/>
                <a:cs typeface="Times New Roman" panose="02020603050405020304" pitchFamily="18" charset="0"/>
              </a:rPr>
              <a:t>phóng</a:t>
            </a:r>
            <a:r>
              <a:rPr lang="en-US" altLang="en-US" sz="2400" b="1" i="1" dirty="0">
                <a:solidFill>
                  <a:srgbClr val="0000CC"/>
                </a:solidFill>
                <a:latin typeface="Times New Roman" panose="02020603050405020304" pitchFamily="18" charset="0"/>
                <a:cs typeface="Times New Roman" panose="02020603050405020304" pitchFamily="18" charset="0"/>
              </a:rPr>
              <a:t> </a:t>
            </a:r>
            <a:r>
              <a:rPr lang="en-US" altLang="en-US" sz="2400" b="1" i="1" dirty="0" err="1">
                <a:solidFill>
                  <a:srgbClr val="0000CC"/>
                </a:solidFill>
                <a:latin typeface="Times New Roman" panose="02020603050405020304" pitchFamily="18" charset="0"/>
                <a:cs typeface="Times New Roman" panose="02020603050405020304" pitchFamily="18" charset="0"/>
              </a:rPr>
              <a:t>dân</a:t>
            </a:r>
            <a:r>
              <a:rPr lang="en-US" altLang="en-US" sz="2400" b="1" i="1" dirty="0">
                <a:solidFill>
                  <a:srgbClr val="0000CC"/>
                </a:solidFill>
                <a:latin typeface="Times New Roman" panose="02020603050405020304" pitchFamily="18" charset="0"/>
                <a:cs typeface="Times New Roman" panose="02020603050405020304" pitchFamily="18" charset="0"/>
              </a:rPr>
              <a:t> </a:t>
            </a:r>
            <a:r>
              <a:rPr lang="en-US" altLang="en-US" sz="2400" b="1" i="1" dirty="0" err="1">
                <a:solidFill>
                  <a:srgbClr val="0000CC"/>
                </a:solidFill>
                <a:latin typeface="Times New Roman" panose="02020603050405020304" pitchFamily="18" charset="0"/>
                <a:cs typeface="Times New Roman" panose="02020603050405020304" pitchFamily="18" charset="0"/>
              </a:rPr>
              <a:t>tộc</a:t>
            </a:r>
            <a:r>
              <a:rPr lang="en-US" altLang="en-US" sz="2400" b="1" i="1" dirty="0">
                <a:solidFill>
                  <a:srgbClr val="0000CC"/>
                </a:solidFill>
                <a:latin typeface="Times New Roman" panose="02020603050405020304" pitchFamily="18" charset="0"/>
                <a:cs typeface="Times New Roman" panose="02020603050405020304" pitchFamily="18" charset="0"/>
              </a:rPr>
              <a:t> </a:t>
            </a:r>
            <a:r>
              <a:rPr lang="en-US" altLang="en-US" sz="2400" b="1" i="1" dirty="0" err="1">
                <a:solidFill>
                  <a:srgbClr val="0000CC"/>
                </a:solidFill>
                <a:latin typeface="Times New Roman" panose="02020603050405020304" pitchFamily="18" charset="0"/>
                <a:cs typeface="Times New Roman" panose="02020603050405020304" pitchFamily="18" charset="0"/>
              </a:rPr>
              <a:t>Việt</a:t>
            </a:r>
            <a:r>
              <a:rPr lang="en-US" altLang="en-US" sz="2400" b="1" i="1" dirty="0">
                <a:solidFill>
                  <a:srgbClr val="0000CC"/>
                </a:solidFill>
                <a:latin typeface="Times New Roman" panose="02020603050405020304" pitchFamily="18" charset="0"/>
                <a:cs typeface="Times New Roman" panose="02020603050405020304" pitchFamily="18" charset="0"/>
              </a:rPr>
              <a:t> Nam, </a:t>
            </a:r>
            <a:r>
              <a:rPr lang="en-US" altLang="en-US" sz="2400" b="1" i="1" dirty="0" err="1">
                <a:solidFill>
                  <a:srgbClr val="0000CC"/>
                </a:solidFill>
                <a:latin typeface="Times New Roman" panose="02020603050405020304" pitchFamily="18" charset="0"/>
                <a:cs typeface="Times New Roman" panose="02020603050405020304" pitchFamily="18" charset="0"/>
              </a:rPr>
              <a:t>danh</a:t>
            </a:r>
            <a:r>
              <a:rPr lang="en-US" altLang="en-US" sz="2400" b="1" i="1" dirty="0">
                <a:solidFill>
                  <a:srgbClr val="0000CC"/>
                </a:solidFill>
                <a:latin typeface="Times New Roman" panose="02020603050405020304" pitchFamily="18" charset="0"/>
                <a:cs typeface="Times New Roman" panose="02020603050405020304" pitchFamily="18" charset="0"/>
              </a:rPr>
              <a:t> </a:t>
            </a:r>
            <a:r>
              <a:rPr lang="en-US" altLang="en-US" sz="2400" b="1" i="1" dirty="0" err="1">
                <a:solidFill>
                  <a:srgbClr val="0000CC"/>
                </a:solidFill>
                <a:latin typeface="Times New Roman" panose="02020603050405020304" pitchFamily="18" charset="0"/>
                <a:cs typeface="Times New Roman" panose="02020603050405020304" pitchFamily="18" charset="0"/>
              </a:rPr>
              <a:t>nhân</a:t>
            </a:r>
            <a:r>
              <a:rPr lang="en-US" altLang="en-US" sz="2400" b="1" i="1" dirty="0">
                <a:solidFill>
                  <a:srgbClr val="0000CC"/>
                </a:solidFill>
                <a:latin typeface="Times New Roman" panose="02020603050405020304" pitchFamily="18" charset="0"/>
                <a:cs typeface="Times New Roman" panose="02020603050405020304" pitchFamily="18" charset="0"/>
              </a:rPr>
              <a:t> </a:t>
            </a:r>
            <a:r>
              <a:rPr lang="en-US" altLang="en-US" sz="2400" b="1" i="1" dirty="0" err="1">
                <a:solidFill>
                  <a:srgbClr val="0000CC"/>
                </a:solidFill>
                <a:latin typeface="Times New Roman" panose="02020603050405020304" pitchFamily="18" charset="0"/>
                <a:cs typeface="Times New Roman" panose="02020603050405020304" pitchFamily="18" charset="0"/>
              </a:rPr>
              <a:t>văn</a:t>
            </a:r>
            <a:r>
              <a:rPr lang="en-US" altLang="en-US" sz="2400" b="1" i="1" dirty="0">
                <a:solidFill>
                  <a:srgbClr val="0000CC"/>
                </a:solidFill>
                <a:latin typeface="Times New Roman" panose="02020603050405020304" pitchFamily="18" charset="0"/>
                <a:cs typeface="Times New Roman" panose="02020603050405020304" pitchFamily="18" charset="0"/>
              </a:rPr>
              <a:t> </a:t>
            </a:r>
            <a:r>
              <a:rPr lang="en-US" altLang="en-US" sz="2400" b="1" i="1" dirty="0" err="1">
                <a:solidFill>
                  <a:srgbClr val="0000CC"/>
                </a:solidFill>
                <a:latin typeface="Times New Roman" panose="02020603050405020304" pitchFamily="18" charset="0"/>
                <a:cs typeface="Times New Roman" panose="02020603050405020304" pitchFamily="18" charset="0"/>
              </a:rPr>
              <a:t>hóa</a:t>
            </a:r>
            <a:r>
              <a:rPr lang="en-US" altLang="en-US" sz="2400" b="1" i="1" dirty="0">
                <a:solidFill>
                  <a:srgbClr val="0000CC"/>
                </a:solidFill>
                <a:latin typeface="Times New Roman" panose="02020603050405020304" pitchFamily="18" charset="0"/>
                <a:cs typeface="Times New Roman" panose="02020603050405020304" pitchFamily="18" charset="0"/>
              </a:rPr>
              <a:t>”.</a:t>
            </a:r>
            <a:endParaRPr lang="en-US" altLang="en-US" sz="2400" b="1" dirty="0">
              <a:solidFill>
                <a:srgbClr val="0000CC"/>
              </a:solidFill>
              <a:latin typeface="Times New Roman" panose="02020603050405020304" pitchFamily="18" charset="0"/>
              <a:cs typeface="Times New Roman" panose="02020603050405020304" pitchFamily="18" charset="0"/>
            </a:endParaRPr>
          </a:p>
          <a:p>
            <a:pPr marL="342900" indent="-342900" algn="just">
              <a:lnSpc>
                <a:spcPct val="110000"/>
              </a:lnSpc>
              <a:spcBef>
                <a:spcPct val="55000"/>
              </a:spcBef>
              <a:buFontTx/>
              <a:buChar char="-"/>
            </a:pPr>
            <a:endParaRPr lang="en-US" altLang="en-US" sz="2400" b="1" dirty="0">
              <a:solidFill>
                <a:srgbClr val="0000CC"/>
              </a:solidFill>
              <a:latin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xmlns="" id="{1A71298F-E810-41F9-B5E7-43853A69530C}"/>
              </a:ext>
            </a:extLst>
          </p:cNvPr>
          <p:cNvGrpSpPr/>
          <p:nvPr/>
        </p:nvGrpSpPr>
        <p:grpSpPr>
          <a:xfrm>
            <a:off x="213506" y="1154707"/>
            <a:ext cx="3581400" cy="4548586"/>
            <a:chOff x="114300" y="1188244"/>
            <a:chExt cx="3581400" cy="4548586"/>
          </a:xfrm>
        </p:grpSpPr>
        <p:pic>
          <p:nvPicPr>
            <p:cNvPr id="28690" name="Picture 18" descr="anh-bac">
              <a:extLst>
                <a:ext uri="{FF2B5EF4-FFF2-40B4-BE49-F238E27FC236}">
                  <a16:creationId xmlns:a16="http://schemas.microsoft.com/office/drawing/2014/main" xmlns="" id="{94C6D714-987C-4658-9429-B653D9BF84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1188244"/>
              <a:ext cx="3581400" cy="3886200"/>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16">
              <a:extLst>
                <a:ext uri="{FF2B5EF4-FFF2-40B4-BE49-F238E27FC236}">
                  <a16:creationId xmlns:a16="http://schemas.microsoft.com/office/drawing/2014/main" xmlns="" id="{023BBC7E-6A9C-4E3C-98CD-572A060477E8}"/>
                </a:ext>
              </a:extLst>
            </p:cNvPr>
            <p:cNvSpPr txBox="1">
              <a:spLocks noChangeArrowheads="1"/>
            </p:cNvSpPr>
            <p:nvPr/>
          </p:nvSpPr>
          <p:spPr bwMode="auto">
            <a:xfrm>
              <a:off x="114300" y="4807345"/>
              <a:ext cx="3581400" cy="929485"/>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10000"/>
                </a:spcBef>
              </a:pPr>
              <a:r>
                <a:rPr lang="en-US" altLang="en-US" sz="2800" b="1" dirty="0">
                  <a:solidFill>
                    <a:srgbClr val="FF0066"/>
                  </a:solidFill>
                </a:rPr>
                <a:t>HỒ CHÍ MINH  </a:t>
              </a:r>
            </a:p>
            <a:p>
              <a:pPr algn="ctr">
                <a:spcBef>
                  <a:spcPct val="10000"/>
                </a:spcBef>
              </a:pPr>
              <a:r>
                <a:rPr lang="en-US" altLang="en-US" sz="2400" b="1" dirty="0">
                  <a:solidFill>
                    <a:srgbClr val="FF0066"/>
                  </a:solidFill>
                </a:rPr>
                <a:t>(19/5/1990 – 2/9/1969)</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8680"/>
                                        </p:tgtEl>
                                        <p:attrNameLst>
                                          <p:attrName>style.visibility</p:attrName>
                                        </p:attrNameLst>
                                      </p:cBhvr>
                                      <p:to>
                                        <p:strVal val="visible"/>
                                      </p:to>
                                    </p:set>
                                    <p:animEffect transition="in" filter="randombar(horizontal)">
                                      <p:cBhvr>
                                        <p:cTn id="12" dur="500"/>
                                        <p:tgtEl>
                                          <p:spTgt spid="286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3"/>
          <p:cNvSpPr txBox="1">
            <a:spLocks noGrp="1"/>
          </p:cNvSpPr>
          <p:nvPr/>
        </p:nvSpPr>
        <p:spPr>
          <a:xfrm>
            <a:off x="8458200" y="228600"/>
            <a:ext cx="1752600" cy="320675"/>
          </a:xfrm>
          <a:prstGeom prst="rect">
            <a:avLst/>
          </a:prstGeom>
          <a:noFill/>
          <a:ln w="9525">
            <a:noFill/>
          </a:ln>
        </p:spPr>
        <p:txBody>
          <a:bodyPr/>
          <a:lstStyle/>
          <a:p>
            <a:pPr algn="r" eaLnBrk="1" hangingPunct="1"/>
            <a:r>
              <a:rPr lang="en-US" altLang="en-US" sz="1000" b="1" dirty="0">
                <a:solidFill>
                  <a:schemeClr val="tx2"/>
                </a:solidFill>
                <a:latin typeface="Arial" panose="020B0604020202020204" pitchFamily="34" charset="0"/>
                <a:cs typeface="Arial" panose="020B0604020202020204" pitchFamily="34" charset="0"/>
              </a:rPr>
              <a:t>www.HNGHIA.Info</a:t>
            </a:r>
            <a:endParaRPr lang="en-US" altLang="en-US" sz="1000" b="1" dirty="0">
              <a:solidFill>
                <a:schemeClr val="tx2"/>
              </a:solidFill>
              <a:latin typeface="Arial" panose="020B0604020202020204" pitchFamily="34" charset="0"/>
              <a:ea typeface="Arial" panose="020B0604020202020204" pitchFamily="34" charset="0"/>
            </a:endParaRPr>
          </a:p>
        </p:txBody>
      </p:sp>
      <p:sp>
        <p:nvSpPr>
          <p:cNvPr id="5124" name="Rectangle 4"/>
          <p:cNvSpPr/>
          <p:nvPr/>
        </p:nvSpPr>
        <p:spPr>
          <a:xfrm>
            <a:off x="8686800" y="228600"/>
            <a:ext cx="1752600" cy="228600"/>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lstStyle/>
          <a:p>
            <a:pPr algn="ctr" eaLnBrk="1" hangingPunct="1"/>
            <a:endParaRPr lang="en-US" altLang="en-US" dirty="0">
              <a:solidFill>
                <a:schemeClr val="bg1"/>
              </a:solidFill>
              <a:latin typeface="Arial" panose="020B0604020202020204" pitchFamily="34" charset="0"/>
              <a:ea typeface="Arial" panose="020B0604020202020204" pitchFamily="34" charset="0"/>
            </a:endParaRPr>
          </a:p>
        </p:txBody>
      </p:sp>
      <p:sp>
        <p:nvSpPr>
          <p:cNvPr id="5125" name="Text Box 6"/>
          <p:cNvSpPr txBox="1"/>
          <p:nvPr/>
        </p:nvSpPr>
        <p:spPr>
          <a:xfrm>
            <a:off x="6629400" y="2743200"/>
            <a:ext cx="37338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sp>
        <p:nvSpPr>
          <p:cNvPr id="5126" name="Text Box 7"/>
          <p:cNvSpPr txBox="1"/>
          <p:nvPr/>
        </p:nvSpPr>
        <p:spPr>
          <a:xfrm>
            <a:off x="6705600" y="2590800"/>
            <a:ext cx="38100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pic>
        <p:nvPicPr>
          <p:cNvPr id="39943" name="Picture 9" descr="BH84"/>
          <p:cNvPicPr>
            <a:picLocks noChangeAspect="1"/>
          </p:cNvPicPr>
          <p:nvPr/>
        </p:nvPicPr>
        <p:blipFill>
          <a:blip r:embed="rId3"/>
          <a:stretch>
            <a:fillRect/>
          </a:stretch>
        </p:blipFill>
        <p:spPr>
          <a:xfrm>
            <a:off x="256540" y="264288"/>
            <a:ext cx="6144260" cy="5374511"/>
          </a:xfrm>
          <a:prstGeom prst="rect">
            <a:avLst/>
          </a:prstGeom>
          <a:ln>
            <a:noFill/>
          </a:ln>
          <a:effectLst>
            <a:softEdge rad="112500"/>
          </a:effectLst>
        </p:spPr>
      </p:pic>
      <p:sp>
        <p:nvSpPr>
          <p:cNvPr id="102411" name="Text Box 11"/>
          <p:cNvSpPr txBox="1">
            <a:spLocks noChangeArrowheads="1"/>
          </p:cNvSpPr>
          <p:nvPr/>
        </p:nvSpPr>
        <p:spPr bwMode="auto">
          <a:xfrm>
            <a:off x="2357939" y="5983069"/>
            <a:ext cx="7852861" cy="646331"/>
          </a:xfrm>
          <a:prstGeom prst="rect">
            <a:avLst/>
          </a:prstGeom>
          <a:noFill/>
          <a:ln w="9525">
            <a:noFill/>
            <a:miter lim="800000"/>
          </a:ln>
          <a:effectLst/>
        </p:spPr>
        <p:txBody>
          <a:bodyPr wrap="square">
            <a:spAutoFit/>
          </a:bodyPr>
          <a:lstStyle/>
          <a:p>
            <a:pPr eaLnBrk="1" hangingPunct="1">
              <a:spcBef>
                <a:spcPct val="50000"/>
              </a:spcBef>
            </a:pPr>
            <a:r>
              <a:rPr sz="3600" b="1" dirty="0">
                <a:solidFill>
                  <a:schemeClr val="tx2"/>
                </a:solidFill>
                <a:effectLst>
                  <a:outerShdw blurRad="38100" dist="38100" dir="2700000">
                    <a:srgbClr val="C0C0C0"/>
                  </a:outerShdw>
                </a:effectLst>
                <a:latin typeface="Times New Roman" panose="02020603050405020304" pitchFamily="18" charset="0"/>
                <a:cs typeface="Times New Roman" panose="02020603050405020304" pitchFamily="18" charset="0"/>
              </a:rPr>
              <a:t>Chiến dịch biên giới Thu - Đông 1950</a:t>
            </a:r>
            <a:endParaRPr sz="3600" b="1" dirty="0">
              <a:solidFill>
                <a:schemeClr val="tx2"/>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pic>
        <p:nvPicPr>
          <p:cNvPr id="39949" name="Picture 13"/>
          <p:cNvPicPr>
            <a:picLocks noChangeAspect="1"/>
          </p:cNvPicPr>
          <p:nvPr/>
        </p:nvPicPr>
        <p:blipFill>
          <a:blip r:embed="rId4"/>
          <a:stretch>
            <a:fillRect/>
          </a:stretch>
        </p:blipFill>
        <p:spPr>
          <a:xfrm>
            <a:off x="6629400" y="264287"/>
            <a:ext cx="5248275" cy="5374511"/>
          </a:xfrm>
          <a:prstGeom prst="rect">
            <a:avLst/>
          </a:prstGeom>
          <a:noFill/>
          <a:ln w="9525">
            <a:noFill/>
          </a:ln>
        </p:spPr>
      </p:pic>
    </p:spTree>
    <p:extLst>
      <p:ext uri="{BB962C8B-B14F-4D97-AF65-F5344CB8AC3E}">
        <p14:creationId xmlns:p14="http://schemas.microsoft.com/office/powerpoint/2010/main" val="2158702509"/>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39943"/>
                                        </p:tgtEl>
                                        <p:attrNameLst>
                                          <p:attrName>style.visibility</p:attrName>
                                        </p:attrNameLst>
                                      </p:cBhvr>
                                      <p:to>
                                        <p:strVal val="visible"/>
                                      </p:to>
                                    </p:set>
                                    <p:anim calcmode="lin" valueType="num">
                                      <p:cBhvr>
                                        <p:cTn id="7" dur="2000" fill="hold"/>
                                        <p:tgtEl>
                                          <p:spTgt spid="39943"/>
                                        </p:tgtEl>
                                        <p:attrNameLst>
                                          <p:attrName>ppt_w</p:attrName>
                                        </p:attrNameLst>
                                      </p:cBhvr>
                                      <p:tavLst>
                                        <p:tav tm="0">
                                          <p:val>
                                            <p:fltVal val="0"/>
                                          </p:val>
                                        </p:tav>
                                        <p:tav tm="100000">
                                          <p:val>
                                            <p:strVal val="#ppt_w"/>
                                          </p:val>
                                        </p:tav>
                                      </p:tavLst>
                                    </p:anim>
                                    <p:anim calcmode="lin" valueType="num">
                                      <p:cBhvr>
                                        <p:cTn id="8" dur="2000" fill="hold"/>
                                        <p:tgtEl>
                                          <p:spTgt spid="39943"/>
                                        </p:tgtEl>
                                        <p:attrNameLst>
                                          <p:attrName>ppt_h</p:attrName>
                                        </p:attrNameLst>
                                      </p:cBhvr>
                                      <p:tavLst>
                                        <p:tav tm="0">
                                          <p:val>
                                            <p:fltVal val="0"/>
                                          </p:val>
                                        </p:tav>
                                        <p:tav tm="100000">
                                          <p:val>
                                            <p:strVal val="#ppt_h"/>
                                          </p:val>
                                        </p:tav>
                                      </p:tavLst>
                                    </p:anim>
                                    <p:anim calcmode="lin" valueType="num">
                                      <p:cBhvr>
                                        <p:cTn id="9" dur="2000" fill="hold"/>
                                        <p:tgtEl>
                                          <p:spTgt spid="3994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9943"/>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2000"/>
                            </p:stCondLst>
                            <p:childTnLst>
                              <p:par>
                                <p:cTn id="12" presetID="15" presetClass="entr" presetSubtype="0" fill="hold" grpId="0" nodeType="afterEffect">
                                  <p:stCondLst>
                                    <p:cond delay="0"/>
                                  </p:stCondLst>
                                  <p:childTnLst>
                                    <p:set>
                                      <p:cBhvr>
                                        <p:cTn id="13" dur="1" fill="hold">
                                          <p:stCondLst>
                                            <p:cond delay="0"/>
                                          </p:stCondLst>
                                        </p:cTn>
                                        <p:tgtEl>
                                          <p:spTgt spid="102411"/>
                                        </p:tgtEl>
                                        <p:attrNameLst>
                                          <p:attrName>style.visibility</p:attrName>
                                        </p:attrNameLst>
                                      </p:cBhvr>
                                      <p:to>
                                        <p:strVal val="visible"/>
                                      </p:to>
                                    </p:set>
                                    <p:anim calcmode="lin" valueType="num">
                                      <p:cBhvr>
                                        <p:cTn id="14" dur="2000" fill="hold"/>
                                        <p:tgtEl>
                                          <p:spTgt spid="102411"/>
                                        </p:tgtEl>
                                        <p:attrNameLst>
                                          <p:attrName>ppt_w</p:attrName>
                                        </p:attrNameLst>
                                      </p:cBhvr>
                                      <p:tavLst>
                                        <p:tav tm="0">
                                          <p:val>
                                            <p:fltVal val="0"/>
                                          </p:val>
                                        </p:tav>
                                        <p:tav tm="100000">
                                          <p:val>
                                            <p:strVal val="#ppt_w"/>
                                          </p:val>
                                        </p:tav>
                                      </p:tavLst>
                                    </p:anim>
                                    <p:anim calcmode="lin" valueType="num">
                                      <p:cBhvr>
                                        <p:cTn id="15" dur="2000" fill="hold"/>
                                        <p:tgtEl>
                                          <p:spTgt spid="102411"/>
                                        </p:tgtEl>
                                        <p:attrNameLst>
                                          <p:attrName>ppt_h</p:attrName>
                                        </p:attrNameLst>
                                      </p:cBhvr>
                                      <p:tavLst>
                                        <p:tav tm="0">
                                          <p:val>
                                            <p:fltVal val="0"/>
                                          </p:val>
                                        </p:tav>
                                        <p:tav tm="100000">
                                          <p:val>
                                            <p:strVal val="#ppt_h"/>
                                          </p:val>
                                        </p:tav>
                                      </p:tavLst>
                                    </p:anim>
                                    <p:anim calcmode="lin" valueType="num">
                                      <p:cBhvr>
                                        <p:cTn id="16" dur="2000" fill="hold"/>
                                        <p:tgtEl>
                                          <p:spTgt spid="102411"/>
                                        </p:tgtEl>
                                        <p:attrNameLst>
                                          <p:attrName>ppt_x</p:attrName>
                                        </p:attrNameLst>
                                      </p:cBhvr>
                                      <p:tavLst>
                                        <p:tav tm="0" fmla="#ppt_x+(cos(-2*pi*(1-$))*-#ppt_x-sin(-2*pi*(1-$))*(1-#ppt_y))*(1-$)">
                                          <p:val>
                                            <p:fltVal val="0"/>
                                          </p:val>
                                        </p:tav>
                                        <p:tav tm="100000">
                                          <p:val>
                                            <p:fltVal val="1"/>
                                          </p:val>
                                        </p:tav>
                                      </p:tavLst>
                                    </p:anim>
                                    <p:anim calcmode="lin" valueType="num">
                                      <p:cBhvr>
                                        <p:cTn id="17" dur="2000" fill="hold"/>
                                        <p:tgtEl>
                                          <p:spTgt spid="10241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39949"/>
                                        </p:tgtEl>
                                        <p:attrNameLst>
                                          <p:attrName>style.visibility</p:attrName>
                                        </p:attrNameLst>
                                      </p:cBhvr>
                                      <p:to>
                                        <p:strVal val="visible"/>
                                      </p:to>
                                    </p:set>
                                    <p:animEffect transition="in" filter="diamond(in)">
                                      <p:cBhvr>
                                        <p:cTn id="22" dur="2000"/>
                                        <p:tgtEl>
                                          <p:spTgt spid="399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11"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Ã i 23: Phong cÃ¡ch Há» ChÃ­ Minh vá» tÃ´n trá»ng nhÃ¢n dÃ¢n">
            <a:extLst>
              <a:ext uri="{FF2B5EF4-FFF2-40B4-BE49-F238E27FC236}">
                <a16:creationId xmlns:a16="http://schemas.microsoft.com/office/drawing/2014/main" xmlns="" id="{FBB7DD40-2F7F-4213-98F2-5D592901E4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12192000" cy="6885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6603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p:nvPr>
        </p:nvSpPr>
        <p:spPr/>
        <p:txBody>
          <a:bodyPr vert="horz" wrap="square" lIns="91440" tIns="45720" rIns="91440" bIns="45720" anchor="ctr"/>
          <a:lstStyle/>
          <a:p>
            <a:pPr>
              <a:buNone/>
            </a:pPr>
            <a:endParaRPr dirty="0"/>
          </a:p>
        </p:txBody>
      </p:sp>
      <p:sp>
        <p:nvSpPr>
          <p:cNvPr id="47107" name="Rectangle 3"/>
          <p:cNvSpPr>
            <a:spLocks noGrp="1"/>
          </p:cNvSpPr>
          <p:nvPr>
            <p:ph idx="1"/>
          </p:nvPr>
        </p:nvSpPr>
        <p:spPr>
          <a:noFill/>
          <a:ln>
            <a:noFill/>
          </a:ln>
        </p:spPr>
        <p:txBody>
          <a:bodyPr vert="horz" wrap="square" lIns="91440" tIns="45720" rIns="91440" bIns="45720" anchor="t"/>
          <a:lstStyle/>
          <a:p>
            <a:endParaRPr dirty="0"/>
          </a:p>
        </p:txBody>
      </p:sp>
      <p:sp>
        <p:nvSpPr>
          <p:cNvPr id="11" name="Footer Placeholder 4"/>
          <p:cNvSpPr txBox="1">
            <a:spLocks noGrp="1"/>
          </p:cNvSpPr>
          <p:nvPr>
            <p:ph type="ftr" sz="quarter" idx="11"/>
          </p:nvPr>
        </p:nvSpPr>
        <p:spPr>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900" b="0" i="0" u="none" strike="noStrike" kern="1200" cap="none" spc="0" normalizeH="0" baseline="0" noProof="0">
                <a:ln>
                  <a:noFill/>
                </a:ln>
                <a:solidFill>
                  <a:schemeClr val="tx1">
                    <a:tint val="75000"/>
                  </a:schemeClr>
                </a:solidFill>
                <a:effectLst/>
                <a:uLnTx/>
                <a:uFillTx/>
                <a:latin typeface="+mn-lt"/>
                <a:ea typeface="+mn-ea"/>
                <a:cs typeface="+mn-cs"/>
              </a:rPr>
              <a:t>Phong cách Hồ Chí Minh</a:t>
            </a:r>
          </a:p>
        </p:txBody>
      </p:sp>
      <p:sp>
        <p:nvSpPr>
          <p:cNvPr id="47109" name="Slide Number Placeholder 5"/>
          <p:cNvSpPr txBox="1">
            <a:spLocks noGrp="1"/>
          </p:cNvSpPr>
          <p:nvPr>
            <p:ph type="sldNum" sz="quarter" idx="12"/>
          </p:nvPr>
        </p:nvSpPr>
        <p:spPr>
          <a:noFill/>
          <a:ln>
            <a:noFill/>
          </a:ln>
        </p:spPr>
        <p:txBody>
          <a:bodyPr anchor="ct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charset="0"/>
                <a:ea typeface="+mn-ea"/>
                <a:cs typeface="+mn-cs"/>
              </a:defRPr>
            </a:lvl5pPr>
          </a:lstStyle>
          <a:p>
            <a:pPr lvl="0" algn="r">
              <a:buNone/>
            </a:pPr>
            <a:fld id="{9A0DB2DC-4C9A-4742-B13C-FB6460FD3503}" type="slidenum">
              <a:rPr lang="en-US" altLang="en-US" sz="900" dirty="0">
                <a:latin typeface="Arial" panose="020B0604020202020204" pitchFamily="34" charset="0"/>
                <a:cs typeface="Arial" panose="020B0604020202020204" pitchFamily="34" charset="0"/>
              </a:rPr>
              <a:t>32</a:t>
            </a:fld>
            <a:endParaRPr lang="en-US" altLang="en-US" sz="900" dirty="0">
              <a:latin typeface="Arial" panose="020B0604020202020204" pitchFamily="34" charset="0"/>
              <a:ea typeface="Arial" panose="020B0604020202020204" pitchFamily="34" charset="0"/>
              <a:cs typeface="Arial" panose="020B0604020202020204" pitchFamily="34" charset="0"/>
            </a:endParaRPr>
          </a:p>
        </p:txBody>
      </p:sp>
      <p:pic>
        <p:nvPicPr>
          <p:cNvPr id="47110" name="Picture 5" descr="camuoixoi2"/>
          <p:cNvPicPr>
            <a:picLocks noChangeAspect="1"/>
          </p:cNvPicPr>
          <p:nvPr/>
        </p:nvPicPr>
        <p:blipFill>
          <a:blip r:embed="rId3"/>
          <a:stretch>
            <a:fillRect/>
          </a:stretch>
        </p:blipFill>
        <p:spPr>
          <a:xfrm>
            <a:off x="-4445" y="0"/>
            <a:ext cx="5948045" cy="3429000"/>
          </a:xfrm>
          <a:prstGeom prst="rect">
            <a:avLst/>
          </a:prstGeom>
          <a:noFill/>
          <a:ln w="9525">
            <a:noFill/>
          </a:ln>
        </p:spPr>
      </p:pic>
      <p:pic>
        <p:nvPicPr>
          <p:cNvPr id="47111" name="Picture 7" descr="e341a9230c0d4ce5f8ddf852a5036f9e"/>
          <p:cNvPicPr>
            <a:picLocks noChangeAspect="1"/>
          </p:cNvPicPr>
          <p:nvPr/>
        </p:nvPicPr>
        <p:blipFill>
          <a:blip r:embed="rId4"/>
          <a:stretch>
            <a:fillRect/>
          </a:stretch>
        </p:blipFill>
        <p:spPr>
          <a:xfrm>
            <a:off x="6019800" y="3276600"/>
            <a:ext cx="6162040" cy="3581400"/>
          </a:xfrm>
          <a:prstGeom prst="rect">
            <a:avLst/>
          </a:prstGeom>
          <a:noFill/>
          <a:ln w="9525">
            <a:noFill/>
          </a:ln>
        </p:spPr>
      </p:pic>
      <p:pic>
        <p:nvPicPr>
          <p:cNvPr id="47112" name="Picture 9" descr="xuhao"/>
          <p:cNvPicPr>
            <a:picLocks noChangeAspect="1"/>
          </p:cNvPicPr>
          <p:nvPr/>
        </p:nvPicPr>
        <p:blipFill>
          <a:blip r:embed="rId5"/>
          <a:stretch>
            <a:fillRect/>
          </a:stretch>
        </p:blipFill>
        <p:spPr>
          <a:xfrm>
            <a:off x="5867400" y="0"/>
            <a:ext cx="6314440" cy="3276600"/>
          </a:xfrm>
          <a:prstGeom prst="rect">
            <a:avLst/>
          </a:prstGeom>
          <a:noFill/>
          <a:ln w="9525">
            <a:noFill/>
          </a:ln>
        </p:spPr>
      </p:pic>
      <p:pic>
        <p:nvPicPr>
          <p:cNvPr id="47113" name="Picture 11" descr="luoc-rau"/>
          <p:cNvPicPr>
            <a:picLocks noChangeAspect="1"/>
          </p:cNvPicPr>
          <p:nvPr/>
        </p:nvPicPr>
        <p:blipFill>
          <a:blip r:embed="rId6"/>
          <a:stretch>
            <a:fillRect/>
          </a:stretch>
        </p:blipFill>
        <p:spPr>
          <a:xfrm>
            <a:off x="-4445" y="3352800"/>
            <a:ext cx="6024245" cy="3505200"/>
          </a:xfrm>
          <a:prstGeom prst="rect">
            <a:avLst/>
          </a:prstGeom>
          <a:noFill/>
          <a:ln w="9525">
            <a:noFill/>
          </a:ln>
        </p:spPr>
      </p:pic>
      <p:pic>
        <p:nvPicPr>
          <p:cNvPr id="47114" name="Picture 13" descr="20752249_images1440226_cakho"/>
          <p:cNvPicPr>
            <a:picLocks noChangeAspect="1"/>
          </p:cNvPicPr>
          <p:nvPr/>
        </p:nvPicPr>
        <p:blipFill>
          <a:blip r:embed="rId7"/>
          <a:stretch>
            <a:fillRect/>
          </a:stretch>
        </p:blipFill>
        <p:spPr>
          <a:xfrm>
            <a:off x="4126230" y="1965960"/>
            <a:ext cx="4027170" cy="2940685"/>
          </a:xfrm>
          <a:prstGeom prst="rect">
            <a:avLst/>
          </a:prstGeom>
          <a:noFill/>
          <a:ln w="9525">
            <a:noFill/>
          </a:ln>
        </p:spPr>
      </p:pic>
      <p:sp>
        <p:nvSpPr>
          <p:cNvPr id="47115" name="Text Box 14"/>
          <p:cNvSpPr txBox="1"/>
          <p:nvPr/>
        </p:nvSpPr>
        <p:spPr>
          <a:xfrm>
            <a:off x="3962400" y="381000"/>
            <a:ext cx="4191000" cy="645160"/>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ctr" eaLnBrk="1" hangingPunct="1">
              <a:spcBef>
                <a:spcPct val="50000"/>
              </a:spcBef>
            </a:pPr>
            <a:r>
              <a:rPr lang="vi-VN" altLang="en-US" sz="3600" dirty="0">
                <a:solidFill>
                  <a:schemeClr val="accent1">
                    <a:lumMod val="50000"/>
                  </a:schemeClr>
                </a:solidFill>
                <a:latin typeface="Times New Roman" panose="02020603050405020304" pitchFamily="18" charset="0"/>
                <a:cs typeface="Times New Roman" panose="02020603050405020304" pitchFamily="18" charset="0"/>
              </a:rPr>
              <a:t>Thức ăn đạm bạc</a:t>
            </a:r>
            <a:endParaRPr lang="vi-VN" altLang="en-US" sz="3600" dirty="0">
              <a:solidFill>
                <a:schemeClr val="accent1">
                  <a:lumMod val="50000"/>
                </a:schemeClr>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46088" name="Text Box 13"/>
          <p:cNvSpPr txBox="1">
            <a:spLocks noChangeArrowheads="1"/>
          </p:cNvSpPr>
          <p:nvPr/>
        </p:nvSpPr>
        <p:spPr bwMode="auto">
          <a:xfrm>
            <a:off x="3233420" y="5640070"/>
            <a:ext cx="6374130" cy="119888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eaLnBrk="1" hangingPunct="1"/>
            <a:r>
              <a:rPr lang="vi-VN" altLang="en-US" sz="2400" b="1" i="1" dirty="0">
                <a:solidFill>
                  <a:schemeClr val="accent1">
                    <a:lumMod val="50000"/>
                  </a:schemeClr>
                </a:solidFill>
                <a:latin typeface="Times New Roman" panose="02020603050405020304" pitchFamily="18" charset="0"/>
                <a:cs typeface="Arial" panose="020B0604020202020204" pitchFamily="34" charset="0"/>
              </a:rPr>
              <a:t>Bác  thường  để  lại đĩa thịt g</a:t>
            </a:r>
            <a:r>
              <a:rPr lang="vi-VN" altLang="en-US" sz="2400" b="1" i="1" dirty="0">
                <a:solidFill>
                  <a:schemeClr val="accent1">
                    <a:lumMod val="50000"/>
                  </a:schemeClr>
                </a:solidFill>
                <a:latin typeface="Times New Roman" panose="02020603050405020304" pitchFamily="18" charset="0"/>
                <a:ea typeface="Arial" panose="020B0604020202020204" pitchFamily="34" charset="0"/>
              </a:rPr>
              <a:t>à</a:t>
            </a:r>
            <a:endParaRPr lang="vi-VN" altLang="en-US" sz="2400" b="1" i="1" dirty="0">
              <a:solidFill>
                <a:schemeClr val="accent1">
                  <a:lumMod val="50000"/>
                </a:schemeClr>
              </a:solidFill>
              <a:latin typeface="Times New Roman" panose="02020603050405020304" pitchFamily="18" charset="0"/>
              <a:cs typeface="Arial" panose="020B0604020202020204" pitchFamily="34" charset="0"/>
            </a:endParaRPr>
          </a:p>
          <a:p>
            <a:pPr algn="ctr" eaLnBrk="1" hangingPunct="1"/>
            <a:r>
              <a:rPr lang="vi-VN" altLang="en-US" sz="2400" b="1" i="1" dirty="0">
                <a:solidFill>
                  <a:schemeClr val="accent1">
                    <a:lumMod val="50000"/>
                  </a:schemeClr>
                </a:solidFill>
                <a:latin typeface="Times New Roman" panose="02020603050405020304" pitchFamily="18" charset="0"/>
                <a:cs typeface="Arial" panose="020B0604020202020204" pitchFamily="34" charset="0"/>
              </a:rPr>
              <a:t>m</a:t>
            </a:r>
            <a:r>
              <a:rPr lang="vi-VN" altLang="en-US" sz="2400" b="1" i="1" dirty="0">
                <a:solidFill>
                  <a:schemeClr val="accent1">
                    <a:lumMod val="50000"/>
                  </a:schemeClr>
                </a:solidFill>
                <a:latin typeface="Times New Roman" panose="02020603050405020304" pitchFamily="18" charset="0"/>
                <a:ea typeface="Arial" panose="020B0604020202020204" pitchFamily="34" charset="0"/>
              </a:rPr>
              <a:t>à</a:t>
            </a:r>
            <a:r>
              <a:rPr lang="vi-VN" altLang="en-US" sz="2400" b="1" i="1" dirty="0">
                <a:solidFill>
                  <a:schemeClr val="accent1">
                    <a:lumMod val="50000"/>
                  </a:schemeClr>
                </a:solidFill>
                <a:latin typeface="Times New Roman" panose="02020603050405020304" pitchFamily="18" charset="0"/>
                <a:cs typeface="Arial" panose="020B0604020202020204" pitchFamily="34" charset="0"/>
              </a:rPr>
              <a:t> ăn trọn mấy quả c</a:t>
            </a:r>
            <a:r>
              <a:rPr lang="vi-VN" altLang="en-US" sz="2400" b="1" i="1" dirty="0">
                <a:solidFill>
                  <a:schemeClr val="accent1">
                    <a:lumMod val="50000"/>
                  </a:schemeClr>
                </a:solidFill>
                <a:latin typeface="Times New Roman" panose="02020603050405020304" pitchFamily="18" charset="0"/>
                <a:ea typeface="Arial" panose="020B0604020202020204" pitchFamily="34" charset="0"/>
              </a:rPr>
              <a:t>à</a:t>
            </a:r>
            <a:r>
              <a:rPr lang="vi-VN" altLang="en-US" sz="2400" b="1" i="1" dirty="0">
                <a:solidFill>
                  <a:schemeClr val="accent1">
                    <a:lumMod val="50000"/>
                  </a:schemeClr>
                </a:solidFill>
                <a:latin typeface="Times New Roman" panose="02020603050405020304" pitchFamily="18" charset="0"/>
                <a:cs typeface="Arial" panose="020B0604020202020204" pitchFamily="34" charset="0"/>
              </a:rPr>
              <a:t> xứ  Nghệ</a:t>
            </a:r>
          </a:p>
          <a:p>
            <a:pPr algn="ctr" eaLnBrk="1" hangingPunct="1"/>
            <a:r>
              <a:rPr lang="vi-VN" altLang="en-US" sz="2400" b="1" i="1" dirty="0">
                <a:solidFill>
                  <a:schemeClr val="accent1">
                    <a:lumMod val="50000"/>
                  </a:schemeClr>
                </a:solidFill>
                <a:latin typeface="Times New Roman" panose="02020603050405020304" pitchFamily="18" charset="0"/>
                <a:cs typeface="Arial" panose="020B0604020202020204" pitchFamily="34" charset="0"/>
              </a:rPr>
              <a:t>Tránh nói to v</a:t>
            </a:r>
            <a:r>
              <a:rPr lang="vi-VN" altLang="en-US" sz="2400" b="1" i="1" dirty="0">
                <a:solidFill>
                  <a:schemeClr val="accent1">
                    <a:lumMod val="50000"/>
                  </a:schemeClr>
                </a:solidFill>
                <a:latin typeface="Times New Roman" panose="02020603050405020304" pitchFamily="18" charset="0"/>
                <a:ea typeface="Arial" panose="020B0604020202020204" pitchFamily="34" charset="0"/>
              </a:rPr>
              <a:t>à</a:t>
            </a:r>
            <a:r>
              <a:rPr lang="vi-VN" altLang="en-US" sz="2400" b="1" i="1" dirty="0">
                <a:solidFill>
                  <a:schemeClr val="accent1">
                    <a:lumMod val="50000"/>
                  </a:schemeClr>
                </a:solidFill>
                <a:latin typeface="Times New Roman" panose="02020603050405020304" pitchFamily="18" charset="0"/>
                <a:cs typeface="Arial" panose="020B0604020202020204" pitchFamily="34" charset="0"/>
              </a:rPr>
              <a:t> đi nhẹ cả trong vườn</a:t>
            </a:r>
            <a:endParaRPr lang="vi-VN" altLang="en-US" sz="2400" b="1" i="1" dirty="0">
              <a:solidFill>
                <a:schemeClr val="accent1">
                  <a:lumMod val="50000"/>
                </a:schemeClr>
              </a:solidFill>
              <a:latin typeface="Times New Roman" panose="02020603050405020304" pitchFamily="18" charset="0"/>
              <a:ea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Arrow 30">
            <a:extLst>
              <a:ext uri="{FF2B5EF4-FFF2-40B4-BE49-F238E27FC236}">
                <a16:creationId xmlns:a16="http://schemas.microsoft.com/office/drawing/2014/main" xmlns="" id="{E1A350A4-FFCE-4F13-9D48-F065C7961171}"/>
              </a:ext>
            </a:extLst>
          </p:cNvPr>
          <p:cNvSpPr/>
          <p:nvPr/>
        </p:nvSpPr>
        <p:spPr>
          <a:xfrm>
            <a:off x="2890075" y="2204864"/>
            <a:ext cx="8305203" cy="1229177"/>
          </a:xfrm>
          <a:prstGeom prst="rightArrow">
            <a:avLst>
              <a:gd name="adj1" fmla="val 70149"/>
              <a:gd name="adj2" fmla="val 66274"/>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Right Arrow 32">
            <a:extLst>
              <a:ext uri="{FF2B5EF4-FFF2-40B4-BE49-F238E27FC236}">
                <a16:creationId xmlns:a16="http://schemas.microsoft.com/office/drawing/2014/main" xmlns="" id="{3D1A12E4-065A-48A0-A623-414113F41990}"/>
              </a:ext>
            </a:extLst>
          </p:cNvPr>
          <p:cNvSpPr/>
          <p:nvPr/>
        </p:nvSpPr>
        <p:spPr>
          <a:xfrm>
            <a:off x="2774931" y="3711991"/>
            <a:ext cx="8433637" cy="1229177"/>
          </a:xfrm>
          <a:prstGeom prst="rightArrow">
            <a:avLst>
              <a:gd name="adj1" fmla="val 70149"/>
              <a:gd name="adj2" fmla="val 66274"/>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Right Arrow 50">
            <a:extLst>
              <a:ext uri="{FF2B5EF4-FFF2-40B4-BE49-F238E27FC236}">
                <a16:creationId xmlns:a16="http://schemas.microsoft.com/office/drawing/2014/main" xmlns="" id="{B48AE414-82B9-4477-B305-CFD3F79636EA}"/>
              </a:ext>
            </a:extLst>
          </p:cNvPr>
          <p:cNvSpPr/>
          <p:nvPr/>
        </p:nvSpPr>
        <p:spPr>
          <a:xfrm>
            <a:off x="2890076" y="692696"/>
            <a:ext cx="8305202" cy="1229177"/>
          </a:xfrm>
          <a:prstGeom prst="rightArrow">
            <a:avLst>
              <a:gd name="adj1" fmla="val 70149"/>
              <a:gd name="adj2" fmla="val 66274"/>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accent2"/>
              </a:solidFill>
            </a:endParaRPr>
          </a:p>
        </p:txBody>
      </p:sp>
      <p:sp>
        <p:nvSpPr>
          <p:cNvPr id="8" name="TextBox 7">
            <a:extLst>
              <a:ext uri="{FF2B5EF4-FFF2-40B4-BE49-F238E27FC236}">
                <a16:creationId xmlns:a16="http://schemas.microsoft.com/office/drawing/2014/main" xmlns="" id="{11ECE800-1442-40D5-BEDC-BBB47BDE0A32}"/>
              </a:ext>
            </a:extLst>
          </p:cNvPr>
          <p:cNvSpPr txBox="1"/>
          <p:nvPr/>
        </p:nvSpPr>
        <p:spPr>
          <a:xfrm>
            <a:off x="4762283" y="908720"/>
            <a:ext cx="5976664" cy="846386"/>
          </a:xfrm>
          <a:prstGeom prst="rect">
            <a:avLst/>
          </a:prstGeom>
          <a:noFill/>
        </p:spPr>
        <p:txBody>
          <a:bodyPr wrap="square" rtlCol="0">
            <a:spAutoFit/>
          </a:bodyPr>
          <a:lstStyle/>
          <a:p>
            <a:pPr algn="just">
              <a:lnSpc>
                <a:spcPct val="130000"/>
              </a:lnSpc>
              <a:spcBef>
                <a:spcPct val="55000"/>
              </a:spcBef>
            </a:pPr>
            <a:r>
              <a:rPr lang="en-SG" sz="4000" dirty="0" err="1">
                <a:solidFill>
                  <a:srgbClr val="C00000"/>
                </a:solidFill>
                <a:latin typeface="#9Slide05 SVNHollycakes" panose="02000000000000000000" pitchFamily="2" charset="0"/>
                <a:cs typeface="Times New Roman" panose="02020603050405020304" pitchFamily="18" charset="0"/>
              </a:rPr>
              <a:t>Chỗ</a:t>
            </a:r>
            <a:r>
              <a:rPr lang="en-SG" sz="4000" dirty="0">
                <a:solidFill>
                  <a:srgbClr val="C00000"/>
                </a:solidFill>
                <a:latin typeface="#9Slide05 SVNHollycakes" panose="02000000000000000000" pitchFamily="2" charset="0"/>
                <a:cs typeface="Times New Roman" panose="02020603050405020304" pitchFamily="18" charset="0"/>
              </a:rPr>
              <a:t> ở, </a:t>
            </a:r>
            <a:r>
              <a:rPr lang="en-SG" sz="4000" dirty="0" err="1">
                <a:solidFill>
                  <a:srgbClr val="C00000"/>
                </a:solidFill>
                <a:latin typeface="#9Slide05 SVNHollycakes" panose="02000000000000000000" pitchFamily="2" charset="0"/>
                <a:cs typeface="Times New Roman" panose="02020603050405020304" pitchFamily="18" charset="0"/>
              </a:rPr>
              <a:t>làm</a:t>
            </a:r>
            <a:r>
              <a:rPr lang="en-SG" sz="4000" dirty="0">
                <a:solidFill>
                  <a:srgbClr val="C00000"/>
                </a:solidFill>
                <a:latin typeface="#9Slide05 SVNHollycakes" panose="02000000000000000000" pitchFamily="2" charset="0"/>
                <a:cs typeface="Times New Roman" panose="02020603050405020304" pitchFamily="18" charset="0"/>
              </a:rPr>
              <a:t> </a:t>
            </a:r>
            <a:r>
              <a:rPr lang="en-SG" sz="4000" dirty="0" err="1">
                <a:solidFill>
                  <a:srgbClr val="C00000"/>
                </a:solidFill>
                <a:latin typeface="#9Slide05 SVNHollycakes" panose="02000000000000000000" pitchFamily="2" charset="0"/>
                <a:cs typeface="Times New Roman" panose="02020603050405020304" pitchFamily="18" charset="0"/>
              </a:rPr>
              <a:t>việc</a:t>
            </a:r>
            <a:r>
              <a:rPr lang="en-SG" sz="4000" dirty="0">
                <a:solidFill>
                  <a:srgbClr val="C00000"/>
                </a:solidFill>
                <a:latin typeface="#9Slide05 SVNHollycakes" panose="02000000000000000000" pitchFamily="2" charset="0"/>
                <a:cs typeface="Times New Roman" panose="02020603050405020304" pitchFamily="18" charset="0"/>
              </a:rPr>
              <a:t> </a:t>
            </a:r>
            <a:r>
              <a:rPr lang="en-SG" sz="4000" dirty="0" err="1">
                <a:solidFill>
                  <a:srgbClr val="C00000"/>
                </a:solidFill>
                <a:latin typeface="#9Slide05 SVNHollycakes" panose="02000000000000000000" pitchFamily="2" charset="0"/>
                <a:cs typeface="Times New Roman" panose="02020603050405020304" pitchFamily="18" charset="0"/>
              </a:rPr>
              <a:t>mộc</a:t>
            </a:r>
            <a:r>
              <a:rPr lang="en-SG" sz="4000" dirty="0">
                <a:solidFill>
                  <a:srgbClr val="C00000"/>
                </a:solidFill>
                <a:latin typeface="#9Slide05 SVNHollycakes" panose="02000000000000000000" pitchFamily="2" charset="0"/>
                <a:cs typeface="Times New Roman" panose="02020603050405020304" pitchFamily="18" charset="0"/>
              </a:rPr>
              <a:t> </a:t>
            </a:r>
            <a:r>
              <a:rPr lang="en-SG" sz="4000" dirty="0" err="1">
                <a:solidFill>
                  <a:srgbClr val="C00000"/>
                </a:solidFill>
                <a:latin typeface="#9Slide05 SVNHollycakes" panose="02000000000000000000" pitchFamily="2" charset="0"/>
                <a:cs typeface="Times New Roman" panose="02020603050405020304" pitchFamily="18" charset="0"/>
              </a:rPr>
              <a:t>mạc</a:t>
            </a:r>
            <a:r>
              <a:rPr lang="en-SG" sz="4000" dirty="0">
                <a:solidFill>
                  <a:srgbClr val="C00000"/>
                </a:solidFill>
                <a:latin typeface="#9Slide05 SVNHollycakes" panose="02000000000000000000" pitchFamily="2" charset="0"/>
                <a:cs typeface="Times New Roman" panose="02020603050405020304" pitchFamily="18" charset="0"/>
              </a:rPr>
              <a:t>, </a:t>
            </a:r>
            <a:r>
              <a:rPr lang="en-SG" sz="4000" dirty="0" err="1">
                <a:solidFill>
                  <a:srgbClr val="C00000"/>
                </a:solidFill>
                <a:latin typeface="#9Slide05 SVNHollycakes" panose="02000000000000000000" pitchFamily="2" charset="0"/>
                <a:cs typeface="Times New Roman" panose="02020603050405020304" pitchFamily="18" charset="0"/>
              </a:rPr>
              <a:t>đơn</a:t>
            </a:r>
            <a:r>
              <a:rPr lang="en-SG" sz="4000" dirty="0">
                <a:solidFill>
                  <a:srgbClr val="C00000"/>
                </a:solidFill>
                <a:latin typeface="#9Slide05 SVNHollycakes" panose="02000000000000000000" pitchFamily="2" charset="0"/>
                <a:cs typeface="Times New Roman" panose="02020603050405020304" pitchFamily="18" charset="0"/>
              </a:rPr>
              <a:t> </a:t>
            </a:r>
            <a:r>
              <a:rPr lang="en-SG" sz="4000" dirty="0" err="1">
                <a:solidFill>
                  <a:srgbClr val="C00000"/>
                </a:solidFill>
                <a:latin typeface="#9Slide05 SVNHollycakes" panose="02000000000000000000" pitchFamily="2" charset="0"/>
                <a:cs typeface="Times New Roman" panose="02020603050405020304" pitchFamily="18" charset="0"/>
              </a:rPr>
              <a:t>sơ</a:t>
            </a:r>
            <a:endParaRPr lang="en-US" altLang="en-US" sz="4800" dirty="0">
              <a:solidFill>
                <a:srgbClr val="C00000"/>
              </a:solidFill>
              <a:latin typeface="#9Slide05 SVNHollycakes" panose="02000000000000000000" pitchFamily="2" charset="0"/>
              <a:cs typeface="Times New Roman" panose="02020603050405020304" pitchFamily="18" charset="0"/>
            </a:endParaRPr>
          </a:p>
        </p:txBody>
      </p:sp>
      <p:sp>
        <p:nvSpPr>
          <p:cNvPr id="9" name="TextBox 8">
            <a:extLst>
              <a:ext uri="{FF2B5EF4-FFF2-40B4-BE49-F238E27FC236}">
                <a16:creationId xmlns:a16="http://schemas.microsoft.com/office/drawing/2014/main" xmlns="" id="{10F4AB9D-F94D-43E7-B2AC-7E759FAA2FAB}"/>
              </a:ext>
            </a:extLst>
          </p:cNvPr>
          <p:cNvSpPr txBox="1"/>
          <p:nvPr/>
        </p:nvSpPr>
        <p:spPr>
          <a:xfrm>
            <a:off x="4762284" y="2374117"/>
            <a:ext cx="4878454" cy="846386"/>
          </a:xfrm>
          <a:prstGeom prst="rect">
            <a:avLst/>
          </a:prstGeom>
          <a:noFill/>
        </p:spPr>
        <p:txBody>
          <a:bodyPr wrap="square" rtlCol="0">
            <a:spAutoFit/>
          </a:bodyPr>
          <a:lstStyle/>
          <a:p>
            <a:pPr algn="just">
              <a:lnSpc>
                <a:spcPct val="130000"/>
              </a:lnSpc>
              <a:spcBef>
                <a:spcPct val="55000"/>
              </a:spcBef>
            </a:pPr>
            <a:r>
              <a:rPr lang="en-SG" sz="4000" dirty="0">
                <a:solidFill>
                  <a:srgbClr val="C00000"/>
                </a:solidFill>
                <a:latin typeface="#9Slide05 SVNHollycakes" panose="02000000000000000000" pitchFamily="2" charset="0"/>
                <a:cs typeface="Times New Roman" panose="02020603050405020304" pitchFamily="18" charset="0"/>
              </a:rPr>
              <a:t>Trang </a:t>
            </a:r>
            <a:r>
              <a:rPr lang="en-SG" sz="4000" dirty="0" err="1">
                <a:solidFill>
                  <a:srgbClr val="C00000"/>
                </a:solidFill>
                <a:latin typeface="#9Slide05 SVNHollycakes" panose="02000000000000000000" pitchFamily="2" charset="0"/>
                <a:cs typeface="Times New Roman" panose="02020603050405020304" pitchFamily="18" charset="0"/>
              </a:rPr>
              <a:t>phục</a:t>
            </a:r>
            <a:r>
              <a:rPr lang="en-SG" sz="4000" dirty="0">
                <a:solidFill>
                  <a:srgbClr val="C00000"/>
                </a:solidFill>
                <a:latin typeface="#9Slide05 SVNHollycakes" panose="02000000000000000000" pitchFamily="2" charset="0"/>
                <a:cs typeface="Times New Roman" panose="02020603050405020304" pitchFamily="18" charset="0"/>
              </a:rPr>
              <a:t> </a:t>
            </a:r>
            <a:r>
              <a:rPr lang="en-SG" sz="4000" dirty="0" err="1">
                <a:solidFill>
                  <a:srgbClr val="C00000"/>
                </a:solidFill>
                <a:latin typeface="#9Slide05 SVNHollycakes" panose="02000000000000000000" pitchFamily="2" charset="0"/>
                <a:cs typeface="Times New Roman" panose="02020603050405020304" pitchFamily="18" charset="0"/>
              </a:rPr>
              <a:t>giản</a:t>
            </a:r>
            <a:r>
              <a:rPr lang="en-SG" sz="4000" dirty="0">
                <a:solidFill>
                  <a:srgbClr val="C00000"/>
                </a:solidFill>
                <a:latin typeface="#9Slide05 SVNHollycakes" panose="02000000000000000000" pitchFamily="2" charset="0"/>
                <a:cs typeface="Times New Roman" panose="02020603050405020304" pitchFamily="18" charset="0"/>
              </a:rPr>
              <a:t> </a:t>
            </a:r>
            <a:r>
              <a:rPr lang="en-SG" sz="4000" dirty="0" err="1">
                <a:solidFill>
                  <a:srgbClr val="C00000"/>
                </a:solidFill>
                <a:latin typeface="#9Slide05 SVNHollycakes" panose="02000000000000000000" pitchFamily="2" charset="0"/>
                <a:cs typeface="Times New Roman" panose="02020603050405020304" pitchFamily="18" charset="0"/>
              </a:rPr>
              <a:t>dị</a:t>
            </a:r>
            <a:endParaRPr lang="en-US" altLang="en-US" sz="4800" dirty="0">
              <a:solidFill>
                <a:srgbClr val="C00000"/>
              </a:solidFill>
              <a:latin typeface="#9Slide05 SVNHollycakes" panose="02000000000000000000" pitchFamily="2" charset="0"/>
              <a:cs typeface="Times New Roman" panose="02020603050405020304" pitchFamily="18" charset="0"/>
            </a:endParaRPr>
          </a:p>
        </p:txBody>
      </p:sp>
      <p:sp>
        <p:nvSpPr>
          <p:cNvPr id="10" name="TextBox 9">
            <a:extLst>
              <a:ext uri="{FF2B5EF4-FFF2-40B4-BE49-F238E27FC236}">
                <a16:creationId xmlns:a16="http://schemas.microsoft.com/office/drawing/2014/main" xmlns="" id="{50F268C8-B3EC-438A-AFF4-96E9B018A452}"/>
              </a:ext>
            </a:extLst>
          </p:cNvPr>
          <p:cNvSpPr txBox="1"/>
          <p:nvPr/>
        </p:nvSpPr>
        <p:spPr>
          <a:xfrm>
            <a:off x="4762282" y="4017258"/>
            <a:ext cx="4439073" cy="707886"/>
          </a:xfrm>
          <a:prstGeom prst="rect">
            <a:avLst/>
          </a:prstGeom>
          <a:noFill/>
        </p:spPr>
        <p:txBody>
          <a:bodyPr wrap="square" rtlCol="0">
            <a:spAutoFit/>
          </a:bodyPr>
          <a:lstStyle/>
          <a:p>
            <a:r>
              <a:rPr lang="en-US" altLang="ko-KR" sz="4000" dirty="0" err="1">
                <a:solidFill>
                  <a:srgbClr val="C00000"/>
                </a:solidFill>
                <a:latin typeface="#9Slide05 SVNHollycakes" panose="02000000000000000000" pitchFamily="2" charset="0"/>
                <a:cs typeface="Times New Roman" panose="02020603050405020304" pitchFamily="18" charset="0"/>
              </a:rPr>
              <a:t>Đồ</a:t>
            </a:r>
            <a:r>
              <a:rPr lang="en-US" altLang="ko-KR" sz="4000" dirty="0">
                <a:solidFill>
                  <a:srgbClr val="C00000"/>
                </a:solidFill>
                <a:latin typeface="#9Slide05 SVNHollycakes" panose="02000000000000000000" pitchFamily="2" charset="0"/>
                <a:cs typeface="Times New Roman" panose="02020603050405020304" pitchFamily="18" charset="0"/>
              </a:rPr>
              <a:t> </a:t>
            </a:r>
            <a:r>
              <a:rPr lang="en-US" altLang="ko-KR" sz="4000" dirty="0" err="1">
                <a:solidFill>
                  <a:srgbClr val="C00000"/>
                </a:solidFill>
                <a:latin typeface="#9Slide05 SVNHollycakes" panose="02000000000000000000" pitchFamily="2" charset="0"/>
                <a:cs typeface="Times New Roman" panose="02020603050405020304" pitchFamily="18" charset="0"/>
              </a:rPr>
              <a:t>ăn</a:t>
            </a:r>
            <a:r>
              <a:rPr lang="en-US" altLang="ko-KR" sz="4000" dirty="0">
                <a:solidFill>
                  <a:srgbClr val="C00000"/>
                </a:solidFill>
                <a:latin typeface="#9Slide05 SVNHollycakes" panose="02000000000000000000" pitchFamily="2" charset="0"/>
                <a:cs typeface="Times New Roman" panose="02020603050405020304" pitchFamily="18" charset="0"/>
              </a:rPr>
              <a:t> </a:t>
            </a:r>
            <a:r>
              <a:rPr lang="en-US" altLang="ko-KR" sz="4000" dirty="0" err="1">
                <a:solidFill>
                  <a:srgbClr val="C00000"/>
                </a:solidFill>
                <a:latin typeface="#9Slide05 SVNHollycakes" panose="02000000000000000000" pitchFamily="2" charset="0"/>
                <a:cs typeface="Times New Roman" panose="02020603050405020304" pitchFamily="18" charset="0"/>
              </a:rPr>
              <a:t>đạm</a:t>
            </a:r>
            <a:r>
              <a:rPr lang="en-US" altLang="ko-KR" sz="4000" dirty="0">
                <a:solidFill>
                  <a:srgbClr val="C00000"/>
                </a:solidFill>
                <a:latin typeface="#9Slide05 SVNHollycakes" panose="02000000000000000000" pitchFamily="2" charset="0"/>
                <a:cs typeface="Times New Roman" panose="02020603050405020304" pitchFamily="18" charset="0"/>
              </a:rPr>
              <a:t> </a:t>
            </a:r>
            <a:r>
              <a:rPr lang="en-US" altLang="ko-KR" sz="4000" dirty="0" err="1">
                <a:solidFill>
                  <a:srgbClr val="C00000"/>
                </a:solidFill>
                <a:latin typeface="#9Slide05 SVNHollycakes" panose="02000000000000000000" pitchFamily="2" charset="0"/>
                <a:cs typeface="Times New Roman" panose="02020603050405020304" pitchFamily="18" charset="0"/>
              </a:rPr>
              <a:t>bạc</a:t>
            </a:r>
            <a:endParaRPr lang="ko-KR" altLang="en-US" sz="4800" dirty="0">
              <a:solidFill>
                <a:srgbClr val="C00000"/>
              </a:solidFill>
              <a:latin typeface="#9Slide05 SVNHollycakes" panose="02000000000000000000" pitchFamily="2" charset="0"/>
              <a:cs typeface="Times New Roman" panose="02020603050405020304" pitchFamily="18" charset="0"/>
            </a:endParaRPr>
          </a:p>
        </p:txBody>
      </p:sp>
      <p:pic>
        <p:nvPicPr>
          <p:cNvPr id="11" name="Picture 2" descr="Vector chÃ¢n dung bÃ¡c há» Äáº¹p">
            <a:extLst>
              <a:ext uri="{FF2B5EF4-FFF2-40B4-BE49-F238E27FC236}">
                <a16:creationId xmlns:a16="http://schemas.microsoft.com/office/drawing/2014/main" xmlns="" id="{526E41A7-DB91-4CB1-8097-CB06C9D580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092" t="4851" r="13416" b="15351"/>
          <a:stretch/>
        </p:blipFill>
        <p:spPr bwMode="auto">
          <a:xfrm>
            <a:off x="610499" y="44624"/>
            <a:ext cx="3960441" cy="547260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8D683C29-336C-4948-B268-53AFE43E88D4}"/>
              </a:ext>
            </a:extLst>
          </p:cNvPr>
          <p:cNvSpPr/>
          <p:nvPr/>
        </p:nvSpPr>
        <p:spPr>
          <a:xfrm>
            <a:off x="-24680" y="5373216"/>
            <a:ext cx="12163114" cy="1274195"/>
          </a:xfrm>
          <a:prstGeom prst="rect">
            <a:avLst/>
          </a:prstGeom>
        </p:spPr>
        <p:txBody>
          <a:bodyPr wrap="square">
            <a:spAutoFit/>
          </a:bodyPr>
          <a:lstStyle/>
          <a:p>
            <a:pPr algn="ctr">
              <a:lnSpc>
                <a:spcPct val="180000"/>
              </a:lnSpc>
            </a:pPr>
            <a:r>
              <a:rPr lang="vi-VN" altLang="x-none" sz="4800" b="1" dirty="0">
                <a:solidFill>
                  <a:srgbClr val="7030A0"/>
                </a:solidFill>
                <a:latin typeface="#9Slide05 Ciaobella" pitchFamily="2" charset="0"/>
                <a:cs typeface="Times New Roman" panose="02020603050405020304" pitchFamily="18" charset="0"/>
              </a:rPr>
              <a:t>→ Chưa có vị nguyên thủ quốc gia n</a:t>
            </a:r>
            <a:r>
              <a:rPr lang="vi-VN" altLang="x-none" sz="4800" b="1" dirty="0">
                <a:solidFill>
                  <a:srgbClr val="7030A0"/>
                </a:solidFill>
                <a:latin typeface="#9Slide05 Ciaobella" pitchFamily="2" charset="0"/>
                <a:ea typeface="Times New Roman" panose="02020603050405020304" pitchFamily="18" charset="0"/>
              </a:rPr>
              <a:t>à</a:t>
            </a:r>
            <a:r>
              <a:rPr lang="vi-VN" altLang="x-none" sz="4800" b="1" dirty="0">
                <a:solidFill>
                  <a:srgbClr val="7030A0"/>
                </a:solidFill>
                <a:latin typeface="#9Slide05 Ciaobella" pitchFamily="2" charset="0"/>
                <a:cs typeface="Times New Roman" panose="02020603050405020304" pitchFamily="18" charset="0"/>
              </a:rPr>
              <a:t>o có cách sống giống như Bác</a:t>
            </a:r>
          </a:p>
        </p:txBody>
      </p:sp>
    </p:spTree>
    <p:extLst>
      <p:ext uri="{BB962C8B-B14F-4D97-AF65-F5344CB8AC3E}">
        <p14:creationId xmlns:p14="http://schemas.microsoft.com/office/powerpoint/2010/main" val="2248568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arn(inVertical)">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p:bldP spid="10"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74F0D28-650D-4C1D-BA32-D1FA4AF011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1225879"/>
            <a:ext cx="6858000" cy="6858000"/>
          </a:xfrm>
          <a:prstGeom prst="rect">
            <a:avLst/>
          </a:prstGeom>
        </p:spPr>
      </p:pic>
      <p:sp>
        <p:nvSpPr>
          <p:cNvPr id="4" name="Rectangle 3">
            <a:extLst>
              <a:ext uri="{FF2B5EF4-FFF2-40B4-BE49-F238E27FC236}">
                <a16:creationId xmlns:a16="http://schemas.microsoft.com/office/drawing/2014/main" xmlns="" id="{3EC6C0AE-5923-41A4-8535-4F3833F7BC3B}"/>
              </a:ext>
            </a:extLst>
          </p:cNvPr>
          <p:cNvSpPr/>
          <p:nvPr/>
        </p:nvSpPr>
        <p:spPr>
          <a:xfrm>
            <a:off x="587388" y="692696"/>
            <a:ext cx="11017224" cy="1569660"/>
          </a:xfrm>
          <a:prstGeom prst="rect">
            <a:avLst/>
          </a:prstGeom>
        </p:spPr>
        <p:txBody>
          <a:bodyPr wrap="square">
            <a:spAutoFit/>
          </a:bodyPr>
          <a:lstStyle/>
          <a:p>
            <a:pPr algn="ctr"/>
            <a:r>
              <a:rPr lang="en-US" altLang="en-US" sz="3200" b="1" dirty="0" err="1">
                <a:latin typeface="#9Slide03 Arima Madurai Black" panose="00000A00000000000000" pitchFamily="2" charset="0"/>
                <a:cs typeface="#9Slide03 Arima Madurai Black" panose="00000A00000000000000" pitchFamily="2" charset="0"/>
              </a:rPr>
              <a:t>Có</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bạn</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học</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sinh</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cho</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rằng</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Cách</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sống</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giản</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dị</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đạm</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bạc</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của</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Bác</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Hồ</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lại</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vô</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cùng</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thanh</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cao</a:t>
            </a:r>
            <a:r>
              <a:rPr lang="en-US" altLang="en-US" sz="3200" b="1" dirty="0">
                <a:latin typeface="#9Slide03 Arima Madurai Black" panose="00000A00000000000000" pitchFamily="2" charset="0"/>
                <a:cs typeface="#9Slide03 Arima Madurai Black" panose="00000A00000000000000" pitchFamily="2" charset="0"/>
              </a:rPr>
              <a:t>, sang </a:t>
            </a:r>
            <a:r>
              <a:rPr lang="en-US" altLang="en-US" sz="3200" b="1" dirty="0" err="1">
                <a:latin typeface="#9Slide03 Arima Madurai Black" panose="00000A00000000000000" pitchFamily="2" charset="0"/>
                <a:cs typeface="#9Slide03 Arima Madurai Black" panose="00000A00000000000000" pitchFamily="2" charset="0"/>
              </a:rPr>
              <a:t>trọng</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Em</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có</a:t>
            </a:r>
            <a:r>
              <a:rPr lang="en-US" altLang="en-US" sz="3200" b="1" dirty="0">
                <a:latin typeface="#9Slide03 Arima Madurai Black" panose="00000A00000000000000" pitchFamily="2" charset="0"/>
                <a:cs typeface="#9Slide03 Arima Madurai Black" panose="00000A00000000000000" pitchFamily="2" charset="0"/>
              </a:rPr>
              <a:t> </a:t>
            </a:r>
          </a:p>
          <a:p>
            <a:pPr algn="ctr"/>
            <a:r>
              <a:rPr lang="en-US" altLang="en-US" sz="3200" b="1" dirty="0" err="1">
                <a:latin typeface="#9Slide03 Arima Madurai Black" panose="00000A00000000000000" pitchFamily="2" charset="0"/>
                <a:cs typeface="#9Slide03 Arima Madurai Black" panose="00000A00000000000000" pitchFamily="2" charset="0"/>
              </a:rPr>
              <a:t>đồng</a:t>
            </a:r>
            <a:r>
              <a:rPr lang="en-US" altLang="en-US" sz="3200" b="1" dirty="0">
                <a:latin typeface="#9Slide03 Arima Madurai Black" panose="00000A00000000000000" pitchFamily="2" charset="0"/>
                <a:cs typeface="#9Slide03 Arima Madurai Black" panose="00000A00000000000000" pitchFamily="2" charset="0"/>
              </a:rPr>
              <a:t> ý </a:t>
            </a:r>
            <a:r>
              <a:rPr lang="en-US" altLang="en-US" sz="3200" b="1" dirty="0" err="1">
                <a:latin typeface="#9Slide03 Arima Madurai Black" panose="00000A00000000000000" pitchFamily="2" charset="0"/>
                <a:cs typeface="#9Slide03 Arima Madurai Black" panose="00000A00000000000000" pitchFamily="2" charset="0"/>
              </a:rPr>
              <a:t>với</a:t>
            </a:r>
            <a:r>
              <a:rPr lang="en-US" altLang="en-US" sz="3200" b="1" dirty="0">
                <a:latin typeface="#9Slide03 Arima Madurai Black" panose="00000A00000000000000" pitchFamily="2" charset="0"/>
                <a:cs typeface="#9Slide03 Arima Madurai Black" panose="00000A00000000000000" pitchFamily="2" charset="0"/>
              </a:rPr>
              <a:t> ý </a:t>
            </a:r>
            <a:r>
              <a:rPr lang="en-US" altLang="en-US" sz="3200" b="1" dirty="0" err="1">
                <a:latin typeface="#9Slide03 Arima Madurai Black" panose="00000A00000000000000" pitchFamily="2" charset="0"/>
                <a:cs typeface="#9Slide03 Arima Madurai Black" panose="00000A00000000000000" pitchFamily="2" charset="0"/>
              </a:rPr>
              <a:t>kiến</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đó</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không</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vì</a:t>
            </a:r>
            <a:r>
              <a:rPr lang="en-US" altLang="en-US" sz="3200" b="1" dirty="0">
                <a:latin typeface="#9Slide03 Arima Madurai Black" panose="00000A00000000000000" pitchFamily="2" charset="0"/>
                <a:cs typeface="#9Slide03 Arima Madurai Black" panose="00000A00000000000000" pitchFamily="2" charset="0"/>
              </a:rPr>
              <a:t> </a:t>
            </a:r>
            <a:r>
              <a:rPr lang="en-US" altLang="en-US" sz="3200" b="1" dirty="0" err="1">
                <a:latin typeface="#9Slide03 Arima Madurai Black" panose="00000A00000000000000" pitchFamily="2" charset="0"/>
                <a:cs typeface="#9Slide03 Arima Madurai Black" panose="00000A00000000000000" pitchFamily="2" charset="0"/>
              </a:rPr>
              <a:t>sao</a:t>
            </a:r>
            <a:r>
              <a:rPr lang="en-US" altLang="en-US" sz="3200" b="1" dirty="0">
                <a:latin typeface="#9Slide03 Arima Madurai Black" panose="00000A00000000000000" pitchFamily="2" charset="0"/>
                <a:cs typeface="#9Slide03 Arima Madurai Black" panose="00000A00000000000000" pitchFamily="2" charset="0"/>
              </a:rPr>
              <a:t>?</a:t>
            </a:r>
          </a:p>
        </p:txBody>
      </p:sp>
    </p:spTree>
    <p:extLst>
      <p:ext uri="{BB962C8B-B14F-4D97-AF65-F5344CB8AC3E}">
        <p14:creationId xmlns:p14="http://schemas.microsoft.com/office/powerpoint/2010/main" val="353506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5"/>
          <p:cNvSpPr txBox="1">
            <a:spLocks noChangeArrowheads="1"/>
          </p:cNvSpPr>
          <p:nvPr/>
        </p:nvSpPr>
        <p:spPr bwMode="auto">
          <a:xfrm>
            <a:off x="-73025" y="1068388"/>
            <a:ext cx="122650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b="1">
                <a:solidFill>
                  <a:srgbClr val="FF0000"/>
                </a:solidFill>
                <a:latin typeface="Times New Roman" panose="02020603050405020304" pitchFamily="18" charset="0"/>
                <a:cs typeface="Times New Roman" panose="02020603050405020304" pitchFamily="18" charset="0"/>
              </a:rPr>
              <a:t>So sánh điểm giống và khác trong lối sống của Bác và Nguyễn Trãi?</a:t>
            </a:r>
          </a:p>
        </p:txBody>
      </p:sp>
      <p:graphicFrame>
        <p:nvGraphicFramePr>
          <p:cNvPr id="4" name="Table 3"/>
          <p:cNvGraphicFramePr>
            <a:graphicFrameLocks noGrp="1"/>
          </p:cNvGraphicFramePr>
          <p:nvPr/>
        </p:nvGraphicFramePr>
        <p:xfrm>
          <a:off x="477838" y="2273300"/>
          <a:ext cx="8147049" cy="3322638"/>
        </p:xfrm>
        <a:graphic>
          <a:graphicData uri="http://schemas.openxmlformats.org/drawingml/2006/table">
            <a:tbl>
              <a:tblPr firstRow="1" bandRow="1">
                <a:tableStyleId>{FABFCF23-3B69-468F-B69F-88F6DE6A72F2}</a:tableStyleId>
              </a:tblPr>
              <a:tblGrid>
                <a:gridCol w="1239497">
                  <a:extLst>
                    <a:ext uri="{9D8B030D-6E8A-4147-A177-3AD203B41FA5}"/>
                  </a:extLst>
                </a:gridCol>
                <a:gridCol w="3212681">
                  <a:extLst>
                    <a:ext uri="{9D8B030D-6E8A-4147-A177-3AD203B41FA5}"/>
                  </a:extLst>
                </a:gridCol>
                <a:gridCol w="3694871">
                  <a:extLst>
                    <a:ext uri="{9D8B030D-6E8A-4147-A177-3AD203B41FA5}"/>
                  </a:extLst>
                </a:gridCol>
              </a:tblGrid>
              <a:tr h="711269">
                <a:tc>
                  <a:txBody>
                    <a:bodyPr/>
                    <a:lstStyle/>
                    <a:p>
                      <a:pPr algn="ctr"/>
                      <a:endParaRPr lang="en-US" sz="2400" dirty="0">
                        <a:solidFill>
                          <a:srgbClr val="FF000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vi-VN" sz="2400" dirty="0" smtClean="0">
                          <a:solidFill>
                            <a:schemeClr val="tx1"/>
                          </a:solidFill>
                          <a:latin typeface="Times New Roman" panose="02020603050405020304" pitchFamily="18" charset="0"/>
                          <a:cs typeface="Times New Roman" panose="02020603050405020304" pitchFamily="18" charset="0"/>
                        </a:rPr>
                        <a:t>BÁC</a:t>
                      </a:r>
                      <a:r>
                        <a:rPr lang="vi-VN" sz="2400" baseline="0" dirty="0" smtClean="0">
                          <a:solidFill>
                            <a:schemeClr val="tx1"/>
                          </a:solidFill>
                          <a:latin typeface="Times New Roman" panose="02020603050405020304" pitchFamily="18" charset="0"/>
                          <a:cs typeface="Times New Roman" panose="02020603050405020304" pitchFamily="18" charset="0"/>
                        </a:rPr>
                        <a:t> HỒ</a:t>
                      </a:r>
                      <a:endParaRPr lang="en-US" sz="2400" dirty="0">
                        <a:solidFill>
                          <a:schemeClr val="tx1"/>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vi-VN" sz="2400" dirty="0" smtClean="0">
                          <a:solidFill>
                            <a:schemeClr val="tx1"/>
                          </a:solidFill>
                          <a:latin typeface="Times New Roman" panose="02020603050405020304" pitchFamily="18" charset="0"/>
                          <a:cs typeface="Times New Roman" panose="02020603050405020304" pitchFamily="18" charset="0"/>
                        </a:rPr>
                        <a:t>NGUYỄN</a:t>
                      </a:r>
                      <a:r>
                        <a:rPr lang="vi-VN" sz="2400" baseline="0" dirty="0" smtClean="0">
                          <a:solidFill>
                            <a:schemeClr val="tx1"/>
                          </a:solidFill>
                          <a:latin typeface="Times New Roman" panose="02020603050405020304" pitchFamily="18" charset="0"/>
                          <a:cs typeface="Times New Roman" panose="02020603050405020304" pitchFamily="18" charset="0"/>
                        </a:rPr>
                        <a:t> TRÃI</a:t>
                      </a:r>
                      <a:endParaRPr lang="en-US" sz="2400" dirty="0">
                        <a:solidFill>
                          <a:schemeClr val="tx1"/>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812878">
                <a:tc>
                  <a:txBody>
                    <a:bodyPr/>
                    <a:lstStyle/>
                    <a:p>
                      <a:pPr algn="ctr"/>
                      <a:r>
                        <a:rPr lang="en-US" sz="2800" b="1" dirty="0" err="1" smtClean="0">
                          <a:solidFill>
                            <a:srgbClr val="FF0000"/>
                          </a:solidFill>
                          <a:latin typeface="Times New Roman" panose="02020603050405020304" pitchFamily="18" charset="0"/>
                          <a:cs typeface="Times New Roman" panose="02020603050405020304" pitchFamily="18" charset="0"/>
                        </a:rPr>
                        <a:t>Gi</a:t>
                      </a:r>
                      <a:r>
                        <a:rPr lang="vi-VN" sz="2800" b="1" dirty="0" smtClean="0">
                          <a:solidFill>
                            <a:srgbClr val="FF0000"/>
                          </a:solidFill>
                          <a:latin typeface="Times New Roman" panose="02020603050405020304" pitchFamily="18" charset="0"/>
                          <a:cs typeface="Times New Roman" panose="02020603050405020304" pitchFamily="18" charset="0"/>
                        </a:rPr>
                        <a:t>ống</a:t>
                      </a:r>
                      <a:endParaRPr lang="en-US" sz="2800" b="1" dirty="0">
                        <a:solidFill>
                          <a:srgbClr val="FF000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endParaRPr lang="en-US" sz="2800" b="1" dirty="0">
                        <a:solidFill>
                          <a:srgbClr val="0070C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1798491">
                <a:tc>
                  <a:txBody>
                    <a:bodyPr/>
                    <a:lstStyle/>
                    <a:p>
                      <a:pPr algn="ctr"/>
                      <a:r>
                        <a:rPr lang="vi-VN" sz="2800" b="1" dirty="0" smtClean="0">
                          <a:solidFill>
                            <a:srgbClr val="FF0000"/>
                          </a:solidFill>
                          <a:latin typeface="Times New Roman" panose="02020603050405020304" pitchFamily="18" charset="0"/>
                          <a:cs typeface="Times New Roman" panose="02020603050405020304" pitchFamily="18" charset="0"/>
                        </a:rPr>
                        <a:t>Khác</a:t>
                      </a:r>
                      <a:endParaRPr lang="en-US" sz="2800" b="1" dirty="0">
                        <a:solidFill>
                          <a:srgbClr val="FF000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dirty="0">
                        <a:solidFill>
                          <a:srgbClr val="00206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dirty="0">
                        <a:solidFill>
                          <a:srgbClr val="00206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bl>
          </a:graphicData>
        </a:graphic>
      </p:graphicFrame>
      <p:pic>
        <p:nvPicPr>
          <p:cNvPr id="23573" name="Picture 2" descr="Tranh vẽ hoa s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6000" y="1643063"/>
            <a:ext cx="3365500" cy="521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0" y="9525"/>
            <a:ext cx="12192000" cy="811213"/>
          </a:xfrm>
          <a:prstGeom prst="rect">
            <a:avLst/>
          </a:prstGeom>
          <a:solidFill>
            <a:srgbClr val="CCFF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FF0000"/>
                </a:solidFill>
                <a:latin typeface="Times New Roman" panose="02020603050405020304" pitchFamily="18" charset="0"/>
                <a:cs typeface="Times New Roman" panose="02020603050405020304" pitchFamily="18" charset="0"/>
              </a:rPr>
              <a:t> </a:t>
            </a:r>
            <a:r>
              <a:rPr lang="en-US" sz="4000" b="1" dirty="0">
                <a:solidFill>
                  <a:srgbClr val="C00000"/>
                </a:solidFill>
                <a:latin typeface="Times New Roman" panose="02020603050405020304" pitchFamily="18" charset="0"/>
                <a:cs typeface="Times New Roman" panose="02020603050405020304" pitchFamily="18" charset="0"/>
              </a:rPr>
              <a:t>3. </a:t>
            </a:r>
            <a:r>
              <a:rPr lang="en-US" sz="4000" b="1" dirty="0" err="1">
                <a:solidFill>
                  <a:srgbClr val="C00000"/>
                </a:solidFill>
                <a:latin typeface="Times New Roman" panose="02020603050405020304" pitchFamily="18" charset="0"/>
                <a:cs typeface="Times New Roman" panose="02020603050405020304" pitchFamily="18" charset="0"/>
              </a:rPr>
              <a:t>Đánh</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giá</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lối</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sống</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của</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Bác</a:t>
            </a:r>
            <a:r>
              <a:rPr lang="en-US" sz="4000" b="1" dirty="0">
                <a:solidFill>
                  <a:srgbClr val="C00000"/>
                </a:solidFill>
                <a:latin typeface="Times New Roman" panose="02020603050405020304" pitchFamily="18" charset="0"/>
                <a:cs typeface="Times New Roman" panose="02020603050405020304" pitchFamily="18" charset="0"/>
              </a:rPr>
              <a:t> </a:t>
            </a:r>
            <a:endParaRPr lang="en-US" sz="18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4610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27650">
                                            <p:txEl>
                                              <p:pRg st="0" end="0"/>
                                            </p:txEl>
                                          </p:spTgt>
                                        </p:tgtEl>
                                        <p:attrNameLst>
                                          <p:attrName>style.visibility</p:attrName>
                                        </p:attrNameLst>
                                      </p:cBhvr>
                                      <p:to>
                                        <p:strVal val="visible"/>
                                      </p:to>
                                    </p:set>
                                    <p:animEffect transition="in" filter="fade">
                                      <p:cBhvr>
                                        <p:cTn id="14" dur="1000"/>
                                        <p:tgtEl>
                                          <p:spTgt spid="27650">
                                            <p:txEl>
                                              <p:pRg st="0" end="0"/>
                                            </p:txEl>
                                          </p:spTgt>
                                        </p:tgtEl>
                                      </p:cBhvr>
                                    </p:animEffect>
                                    <p:anim calcmode="lin" valueType="num">
                                      <p:cBhvr>
                                        <p:cTn id="15" dur="1000" fill="hold"/>
                                        <p:tgtEl>
                                          <p:spTgt spid="2765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765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5"/>
          <p:cNvSpPr txBox="1">
            <a:spLocks noChangeArrowheads="1"/>
          </p:cNvSpPr>
          <p:nvPr/>
        </p:nvSpPr>
        <p:spPr bwMode="auto">
          <a:xfrm>
            <a:off x="-73025" y="1068388"/>
            <a:ext cx="122650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b="1">
                <a:solidFill>
                  <a:srgbClr val="FF0000"/>
                </a:solidFill>
                <a:latin typeface="Times New Roman" panose="02020603050405020304" pitchFamily="18" charset="0"/>
                <a:cs typeface="Times New Roman" panose="02020603050405020304" pitchFamily="18" charset="0"/>
              </a:rPr>
              <a:t>So sánh điểm giống và khác trong lối sống của Bác và Nguyễn Trãi?</a:t>
            </a:r>
          </a:p>
        </p:txBody>
      </p:sp>
      <p:graphicFrame>
        <p:nvGraphicFramePr>
          <p:cNvPr id="4" name="Table 3"/>
          <p:cNvGraphicFramePr>
            <a:graphicFrameLocks noGrp="1"/>
          </p:cNvGraphicFramePr>
          <p:nvPr/>
        </p:nvGraphicFramePr>
        <p:xfrm>
          <a:off x="477838" y="2273300"/>
          <a:ext cx="8147049" cy="3322638"/>
        </p:xfrm>
        <a:graphic>
          <a:graphicData uri="http://schemas.openxmlformats.org/drawingml/2006/table">
            <a:tbl>
              <a:tblPr firstRow="1" bandRow="1">
                <a:tableStyleId>{FABFCF23-3B69-468F-B69F-88F6DE6A72F2}</a:tableStyleId>
              </a:tblPr>
              <a:tblGrid>
                <a:gridCol w="1239497">
                  <a:extLst>
                    <a:ext uri="{9D8B030D-6E8A-4147-A177-3AD203B41FA5}"/>
                  </a:extLst>
                </a:gridCol>
                <a:gridCol w="3212681">
                  <a:extLst>
                    <a:ext uri="{9D8B030D-6E8A-4147-A177-3AD203B41FA5}"/>
                  </a:extLst>
                </a:gridCol>
                <a:gridCol w="3694871">
                  <a:extLst>
                    <a:ext uri="{9D8B030D-6E8A-4147-A177-3AD203B41FA5}"/>
                  </a:extLst>
                </a:gridCol>
              </a:tblGrid>
              <a:tr h="711269">
                <a:tc>
                  <a:txBody>
                    <a:bodyPr/>
                    <a:lstStyle/>
                    <a:p>
                      <a:pPr algn="ctr"/>
                      <a:endParaRPr lang="en-US" sz="2400" dirty="0">
                        <a:solidFill>
                          <a:srgbClr val="FF000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vi-VN" sz="2400" dirty="0" smtClean="0">
                          <a:solidFill>
                            <a:schemeClr val="tx1"/>
                          </a:solidFill>
                          <a:latin typeface="Times New Roman" panose="02020603050405020304" pitchFamily="18" charset="0"/>
                          <a:cs typeface="Times New Roman" panose="02020603050405020304" pitchFamily="18" charset="0"/>
                        </a:rPr>
                        <a:t>BÁC</a:t>
                      </a:r>
                      <a:r>
                        <a:rPr lang="vi-VN" sz="2400" baseline="0" dirty="0" smtClean="0">
                          <a:solidFill>
                            <a:schemeClr val="tx1"/>
                          </a:solidFill>
                          <a:latin typeface="Times New Roman" panose="02020603050405020304" pitchFamily="18" charset="0"/>
                          <a:cs typeface="Times New Roman" panose="02020603050405020304" pitchFamily="18" charset="0"/>
                        </a:rPr>
                        <a:t> HỒ</a:t>
                      </a:r>
                      <a:endParaRPr lang="en-US" sz="2400" dirty="0">
                        <a:solidFill>
                          <a:schemeClr val="tx1"/>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vi-VN" sz="2400" dirty="0" smtClean="0">
                          <a:solidFill>
                            <a:schemeClr val="tx1"/>
                          </a:solidFill>
                          <a:latin typeface="Times New Roman" panose="02020603050405020304" pitchFamily="18" charset="0"/>
                          <a:cs typeface="Times New Roman" panose="02020603050405020304" pitchFamily="18" charset="0"/>
                        </a:rPr>
                        <a:t>NGUYỄN</a:t>
                      </a:r>
                      <a:r>
                        <a:rPr lang="vi-VN" sz="2400" baseline="0" dirty="0" smtClean="0">
                          <a:solidFill>
                            <a:schemeClr val="tx1"/>
                          </a:solidFill>
                          <a:latin typeface="Times New Roman" panose="02020603050405020304" pitchFamily="18" charset="0"/>
                          <a:cs typeface="Times New Roman" panose="02020603050405020304" pitchFamily="18" charset="0"/>
                        </a:rPr>
                        <a:t> TRÃI</a:t>
                      </a:r>
                      <a:endParaRPr lang="en-US" sz="2400" dirty="0">
                        <a:solidFill>
                          <a:schemeClr val="tx1"/>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812878">
                <a:tc>
                  <a:txBody>
                    <a:bodyPr/>
                    <a:lstStyle/>
                    <a:p>
                      <a:pPr algn="ctr"/>
                      <a:r>
                        <a:rPr lang="en-US" sz="2800" b="1" dirty="0" err="1" smtClean="0">
                          <a:solidFill>
                            <a:srgbClr val="FF0000"/>
                          </a:solidFill>
                          <a:latin typeface="Times New Roman" panose="02020603050405020304" pitchFamily="18" charset="0"/>
                          <a:cs typeface="Times New Roman" panose="02020603050405020304" pitchFamily="18" charset="0"/>
                        </a:rPr>
                        <a:t>Gi</a:t>
                      </a:r>
                      <a:r>
                        <a:rPr lang="vi-VN" sz="2800" b="1" dirty="0" smtClean="0">
                          <a:solidFill>
                            <a:srgbClr val="FF0000"/>
                          </a:solidFill>
                          <a:latin typeface="Times New Roman" panose="02020603050405020304" pitchFamily="18" charset="0"/>
                          <a:cs typeface="Times New Roman" panose="02020603050405020304" pitchFamily="18" charset="0"/>
                        </a:rPr>
                        <a:t>ống</a:t>
                      </a:r>
                      <a:endParaRPr lang="en-US" sz="2800" b="1" dirty="0">
                        <a:solidFill>
                          <a:srgbClr val="FF000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vi-VN" sz="2800" b="1" dirty="0" smtClean="0">
                          <a:solidFill>
                            <a:srgbClr val="0070C0"/>
                          </a:solidFill>
                          <a:latin typeface="Times New Roman" panose="02020603050405020304" pitchFamily="18" charset="0"/>
                          <a:cs typeface="Times New Roman" panose="02020603050405020304" pitchFamily="18" charset="0"/>
                        </a:rPr>
                        <a:t>Lối</a:t>
                      </a:r>
                      <a:r>
                        <a:rPr lang="vi-VN" sz="2800" b="1" baseline="0" dirty="0" smtClean="0">
                          <a:solidFill>
                            <a:srgbClr val="0070C0"/>
                          </a:solidFill>
                          <a:latin typeface="Times New Roman" panose="02020603050405020304" pitchFamily="18" charset="0"/>
                          <a:cs typeface="Times New Roman" panose="02020603050405020304" pitchFamily="18" charset="0"/>
                        </a:rPr>
                        <a:t> sống giản dị, thanh cao</a:t>
                      </a:r>
                      <a:endParaRPr lang="en-US" sz="2800" b="1" dirty="0">
                        <a:solidFill>
                          <a:srgbClr val="0070C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1798491">
                <a:tc>
                  <a:txBody>
                    <a:bodyPr/>
                    <a:lstStyle/>
                    <a:p>
                      <a:pPr algn="ctr"/>
                      <a:r>
                        <a:rPr lang="vi-VN" sz="2800" b="1" dirty="0" smtClean="0">
                          <a:solidFill>
                            <a:srgbClr val="FF0000"/>
                          </a:solidFill>
                          <a:latin typeface="Times New Roman" panose="02020603050405020304" pitchFamily="18" charset="0"/>
                          <a:cs typeface="Times New Roman" panose="02020603050405020304" pitchFamily="18" charset="0"/>
                        </a:rPr>
                        <a:t>Khác</a:t>
                      </a:r>
                      <a:endParaRPr lang="en-US" sz="2800" b="1" dirty="0">
                        <a:solidFill>
                          <a:srgbClr val="FF000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vi-VN" sz="2800" b="1" dirty="0" smtClean="0">
                          <a:solidFill>
                            <a:srgbClr val="002060"/>
                          </a:solidFill>
                          <a:latin typeface="Times New Roman" panose="02020603050405020304" pitchFamily="18" charset="0"/>
                          <a:cs typeface="Times New Roman" panose="02020603050405020304" pitchFamily="18" charset="0"/>
                        </a:rPr>
                        <a:t>Bác</a:t>
                      </a:r>
                      <a:r>
                        <a:rPr lang="vi-VN" sz="2800" b="1" baseline="0" dirty="0" smtClean="0">
                          <a:solidFill>
                            <a:srgbClr val="002060"/>
                          </a:solidFill>
                          <a:latin typeface="Times New Roman" panose="02020603050405020304" pitchFamily="18" charset="0"/>
                          <a:cs typeface="Times New Roman" panose="02020603050405020304" pitchFamily="18" charset="0"/>
                        </a:rPr>
                        <a:t> sống gắn bó, chia sẻ khó khăn, gian khổ cùng nhân dân.</a:t>
                      </a:r>
                      <a:endParaRPr lang="en-US" sz="2800" b="1" dirty="0">
                        <a:solidFill>
                          <a:srgbClr val="00206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vi-VN" sz="2800" b="1" dirty="0" smtClean="0">
                          <a:solidFill>
                            <a:srgbClr val="002060"/>
                          </a:solidFill>
                          <a:latin typeface="Times New Roman" panose="02020603050405020304" pitchFamily="18" charset="0"/>
                          <a:cs typeface="Times New Roman" panose="02020603050405020304" pitchFamily="18" charset="0"/>
                        </a:rPr>
                        <a:t>Nguyễn</a:t>
                      </a:r>
                      <a:r>
                        <a:rPr lang="vi-VN" sz="2800" b="1" baseline="0" dirty="0" smtClean="0">
                          <a:solidFill>
                            <a:srgbClr val="002060"/>
                          </a:solidFill>
                          <a:latin typeface="Times New Roman" panose="02020603050405020304" pitchFamily="18" charset="0"/>
                          <a:cs typeface="Times New Roman" panose="02020603050405020304" pitchFamily="18" charset="0"/>
                        </a:rPr>
                        <a:t> Trãi sống ẩn dật, lánh đời.</a:t>
                      </a:r>
                      <a:endParaRPr lang="en-US" sz="2800" b="1" dirty="0">
                        <a:solidFill>
                          <a:srgbClr val="002060"/>
                        </a:solidFill>
                        <a:latin typeface="Times New Roman" panose="02020603050405020304" pitchFamily="18" charset="0"/>
                        <a:cs typeface="Times New Roman" panose="02020603050405020304" pitchFamily="18" charset="0"/>
                      </a:endParaRPr>
                    </a:p>
                  </a:txBody>
                  <a:tcPr marL="91438" marR="91438"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bl>
          </a:graphicData>
        </a:graphic>
      </p:graphicFrame>
      <p:pic>
        <p:nvPicPr>
          <p:cNvPr id="23573" name="Picture 2" descr="Tranh vẽ hoa s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6000" y="1643063"/>
            <a:ext cx="3365500" cy="521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0" y="9525"/>
            <a:ext cx="12192000" cy="811213"/>
          </a:xfrm>
          <a:prstGeom prst="rect">
            <a:avLst/>
          </a:prstGeom>
          <a:solidFill>
            <a:srgbClr val="CCFF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dirty="0">
                <a:solidFill>
                  <a:srgbClr val="FF0000"/>
                </a:solidFill>
                <a:latin typeface="Times New Roman" panose="02020603050405020304" pitchFamily="18" charset="0"/>
                <a:cs typeface="Times New Roman" panose="02020603050405020304" pitchFamily="18" charset="0"/>
              </a:rPr>
              <a:t> </a:t>
            </a:r>
            <a:r>
              <a:rPr lang="en-US" sz="4000" b="1" dirty="0">
                <a:solidFill>
                  <a:srgbClr val="C00000"/>
                </a:solidFill>
                <a:latin typeface="Times New Roman" panose="02020603050405020304" pitchFamily="18" charset="0"/>
                <a:cs typeface="Times New Roman" panose="02020603050405020304" pitchFamily="18" charset="0"/>
              </a:rPr>
              <a:t>3. </a:t>
            </a:r>
            <a:r>
              <a:rPr lang="en-US" sz="4000" b="1" dirty="0" err="1">
                <a:solidFill>
                  <a:srgbClr val="C00000"/>
                </a:solidFill>
                <a:latin typeface="Times New Roman" panose="02020603050405020304" pitchFamily="18" charset="0"/>
                <a:cs typeface="Times New Roman" panose="02020603050405020304" pitchFamily="18" charset="0"/>
              </a:rPr>
              <a:t>Đánh</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giá</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lối</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sống</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của</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Bác</a:t>
            </a:r>
            <a:r>
              <a:rPr lang="en-US" sz="4000" b="1" dirty="0">
                <a:solidFill>
                  <a:srgbClr val="C00000"/>
                </a:solidFill>
                <a:latin typeface="Times New Roman" panose="02020603050405020304" pitchFamily="18" charset="0"/>
                <a:cs typeface="Times New Roman" panose="02020603050405020304" pitchFamily="18" charset="0"/>
              </a:rPr>
              <a:t> </a:t>
            </a:r>
            <a:endParaRPr lang="en-US" sz="18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90823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27650">
                                            <p:txEl>
                                              <p:pRg st="0" end="0"/>
                                            </p:txEl>
                                          </p:spTgt>
                                        </p:tgtEl>
                                        <p:attrNameLst>
                                          <p:attrName>style.visibility</p:attrName>
                                        </p:attrNameLst>
                                      </p:cBhvr>
                                      <p:to>
                                        <p:strVal val="visible"/>
                                      </p:to>
                                    </p:set>
                                    <p:animEffect transition="in" filter="fade">
                                      <p:cBhvr>
                                        <p:cTn id="14" dur="1000"/>
                                        <p:tgtEl>
                                          <p:spTgt spid="27650">
                                            <p:txEl>
                                              <p:pRg st="0" end="0"/>
                                            </p:txEl>
                                          </p:spTgt>
                                        </p:tgtEl>
                                      </p:cBhvr>
                                    </p:animEffect>
                                    <p:anim calcmode="lin" valueType="num">
                                      <p:cBhvr>
                                        <p:cTn id="15" dur="1000" fill="hold"/>
                                        <p:tgtEl>
                                          <p:spTgt spid="2765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765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43113" y="325438"/>
            <a:ext cx="8504237" cy="637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Box 4"/>
          <p:cNvSpPr txBox="1">
            <a:spLocks noChangeArrowheads="1"/>
          </p:cNvSpPr>
          <p:nvPr/>
        </p:nvSpPr>
        <p:spPr bwMode="auto">
          <a:xfrm>
            <a:off x="0" y="1111250"/>
            <a:ext cx="8691563"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20000"/>
              </a:lnSpc>
              <a:spcBef>
                <a:spcPct val="0"/>
              </a:spcBef>
              <a:buFontTx/>
              <a:buChar char="-"/>
            </a:pPr>
            <a:r>
              <a:rPr lang="en-US" altLang="en-US" sz="2800" i="1">
                <a:solidFill>
                  <a:srgbClr val="000000"/>
                </a:solidFill>
                <a:latin typeface="Times New Roman" panose="02020603050405020304" pitchFamily="18" charset="0"/>
                <a:cs typeface="Times New Roman" panose="02020603050405020304" pitchFamily="18" charset="0"/>
              </a:rPr>
              <a:t>Tôi dám chắc không có một vị lãnh tụ, một vị tổng thống …. sống đến mức giản dị và tiết chế như vậy.</a:t>
            </a:r>
          </a:p>
          <a:p>
            <a:pPr>
              <a:lnSpc>
                <a:spcPct val="120000"/>
              </a:lnSpc>
              <a:spcBef>
                <a:spcPct val="0"/>
              </a:spcBef>
              <a:buFontTx/>
              <a:buChar char="-"/>
            </a:pPr>
            <a:r>
              <a:rPr lang="en-US" altLang="en-US" sz="2800" i="1">
                <a:solidFill>
                  <a:srgbClr val="000000"/>
                </a:solidFill>
                <a:latin typeface="Times New Roman" panose="02020603050405020304" pitchFamily="18" charset="0"/>
                <a:cs typeface="Times New Roman" panose="02020603050405020304" pitchFamily="18" charset="0"/>
              </a:rPr>
              <a:t>Bất giác ta nghĩ đến các vị hiền triết ngày xưa…</a:t>
            </a:r>
          </a:p>
        </p:txBody>
      </p:sp>
      <p:sp>
        <p:nvSpPr>
          <p:cNvPr id="8" name="Rectangle 7"/>
          <p:cNvSpPr/>
          <p:nvPr/>
        </p:nvSpPr>
        <p:spPr>
          <a:xfrm>
            <a:off x="0" y="9525"/>
            <a:ext cx="12192000" cy="811213"/>
          </a:xfrm>
          <a:prstGeom prst="rect">
            <a:avLst/>
          </a:prstGeom>
          <a:solidFill>
            <a:srgbClr val="CCFF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a:solidFill>
                  <a:srgbClr val="FF0000"/>
                </a:solidFill>
                <a:latin typeface="Times New Roman" panose="02020603050405020304" pitchFamily="18" charset="0"/>
                <a:cs typeface="Times New Roman" panose="02020603050405020304" pitchFamily="18" charset="0"/>
              </a:rPr>
              <a:t> </a:t>
            </a:r>
            <a:r>
              <a:rPr lang="en-US" sz="4400" b="1" dirty="0">
                <a:solidFill>
                  <a:srgbClr val="FF0000"/>
                </a:solidFill>
                <a:latin typeface="Times New Roman" panose="02020603050405020304" pitchFamily="18" charset="0"/>
                <a:cs typeface="Times New Roman" panose="02020603050405020304" pitchFamily="18" charset="0"/>
              </a:rPr>
              <a:t>3. </a:t>
            </a:r>
            <a:r>
              <a:rPr lang="en-US" sz="4400" b="1" dirty="0" err="1">
                <a:solidFill>
                  <a:srgbClr val="FF0000"/>
                </a:solidFill>
                <a:latin typeface="Times New Roman" panose="02020603050405020304" pitchFamily="18" charset="0"/>
                <a:cs typeface="Times New Roman" panose="02020603050405020304" pitchFamily="18" charset="0"/>
              </a:rPr>
              <a:t>Đánh</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giá</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lối</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sống</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của</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Bác</a:t>
            </a:r>
            <a:r>
              <a:rPr lang="en-US" sz="4400" b="1" dirty="0">
                <a:solidFill>
                  <a:srgbClr val="FF0000"/>
                </a:solidFill>
                <a:latin typeface="Times New Roman" panose="02020603050405020304" pitchFamily="18" charset="0"/>
                <a:cs typeface="Times New Roman" panose="02020603050405020304" pitchFamily="18" charset="0"/>
              </a:rPr>
              <a:t> </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9" name="Right Brace 8"/>
          <p:cNvSpPr/>
          <p:nvPr/>
        </p:nvSpPr>
        <p:spPr>
          <a:xfrm>
            <a:off x="8386763" y="1036638"/>
            <a:ext cx="393700" cy="1816100"/>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8678" name="TextBox 6"/>
          <p:cNvSpPr txBox="1">
            <a:spLocks noChangeArrowheads="1"/>
          </p:cNvSpPr>
          <p:nvPr/>
        </p:nvSpPr>
        <p:spPr bwMode="auto">
          <a:xfrm>
            <a:off x="8780463" y="984250"/>
            <a:ext cx="3532187"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800">
                <a:solidFill>
                  <a:srgbClr val="000000"/>
                </a:solidFill>
                <a:latin typeface="Times New Roman" panose="02020603050405020304" pitchFamily="18" charset="0"/>
                <a:cs typeface="Times New Roman" panose="02020603050405020304" pitchFamily="18" charset="0"/>
              </a:rPr>
              <a:t>Nghệ thuật: Hình thức so sánh, đan xen thơ Nguyễn Bỉnh Khiêm, dùng từ Hán Việt</a:t>
            </a:r>
          </a:p>
          <a:p>
            <a:pPr>
              <a:spcBef>
                <a:spcPct val="0"/>
              </a:spcBef>
              <a:buFontTx/>
              <a:buNone/>
            </a:pPr>
            <a:endParaRPr lang="en-US" altLang="en-US" sz="2800">
              <a:solidFill>
                <a:srgbClr val="000000"/>
              </a:solidFill>
              <a:latin typeface="Times New Roman" panose="02020603050405020304" pitchFamily="18" charset="0"/>
              <a:cs typeface="Times New Roman" panose="02020603050405020304" pitchFamily="18" charset="0"/>
            </a:endParaRPr>
          </a:p>
        </p:txBody>
      </p:sp>
      <p:sp>
        <p:nvSpPr>
          <p:cNvPr id="11" name="Striped Right Arrow 10"/>
          <p:cNvSpPr/>
          <p:nvPr/>
        </p:nvSpPr>
        <p:spPr>
          <a:xfrm>
            <a:off x="639763" y="5053013"/>
            <a:ext cx="614362" cy="428625"/>
          </a:xfrm>
          <a:prstGeom prst="stripedRight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680" name="Rectangle 9"/>
          <p:cNvSpPr>
            <a:spLocks noChangeArrowheads="1"/>
          </p:cNvSpPr>
          <p:nvPr/>
        </p:nvSpPr>
        <p:spPr bwMode="auto">
          <a:xfrm>
            <a:off x="982663" y="3219450"/>
            <a:ext cx="8967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09538">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800" b="1">
                <a:solidFill>
                  <a:srgbClr val="002060"/>
                </a:solidFill>
                <a:latin typeface="Times New Roman" panose="02020603050405020304" pitchFamily="18" charset="0"/>
                <a:cs typeface="Times New Roman" panose="02020603050405020304" pitchFamily="18" charset="0"/>
              </a:rPr>
              <a:t>- Cách sống có  văn hóa trở thành quan điểm thẩm mĩ</a:t>
            </a:r>
          </a:p>
        </p:txBody>
      </p:sp>
      <p:sp>
        <p:nvSpPr>
          <p:cNvPr id="28681" name="Rectangle 11"/>
          <p:cNvSpPr>
            <a:spLocks noChangeArrowheads="1"/>
          </p:cNvSpPr>
          <p:nvPr/>
        </p:nvSpPr>
        <p:spPr bwMode="auto">
          <a:xfrm>
            <a:off x="1077913" y="3719513"/>
            <a:ext cx="10726737"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20000"/>
              </a:lnSpc>
              <a:spcBef>
                <a:spcPct val="0"/>
              </a:spcBef>
              <a:buFontTx/>
              <a:buNone/>
            </a:pPr>
            <a:r>
              <a:rPr lang="en-US" altLang="en-US" sz="2800" b="1">
                <a:solidFill>
                  <a:srgbClr val="002060"/>
                </a:solidFill>
                <a:latin typeface="Times New Roman" panose="02020603050405020304" pitchFamily="18" charset="0"/>
                <a:ea typeface="Calibri" panose="020F0502020204030204" pitchFamily="34" charset="0"/>
                <a:cs typeface="Times New Roman" panose="02020603050405020304" pitchFamily="18" charset="0"/>
              </a:rPr>
              <a:t>-  Đó là một cách di dưỡng tinh thần, có khả năng mang lại hạnh phúc cho tâm hồn và thể xác.</a:t>
            </a:r>
            <a:endParaRPr lang="en-US" altLang="en-US" sz="3600" b="1">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8682" name="Rectangle 13"/>
          <p:cNvSpPr>
            <a:spLocks noChangeArrowheads="1"/>
          </p:cNvSpPr>
          <p:nvPr/>
        </p:nvSpPr>
        <p:spPr bwMode="auto">
          <a:xfrm>
            <a:off x="1339850" y="4954588"/>
            <a:ext cx="45831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altLang="en-US" sz="2800" b="1" dirty="0" smtClean="0">
                <a:solidFill>
                  <a:srgbClr val="FF0000"/>
                </a:solidFill>
                <a:latin typeface="+mn-lt"/>
              </a:rPr>
              <a:t>Lối sống giản dị mà thanh cao</a:t>
            </a:r>
          </a:p>
        </p:txBody>
      </p:sp>
    </p:spTree>
    <p:extLst>
      <p:ext uri="{BB962C8B-B14F-4D97-AF65-F5344CB8AC3E}">
        <p14:creationId xmlns:p14="http://schemas.microsoft.com/office/powerpoint/2010/main" val="1896725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circle(in)">
                                      <p:cBhvr>
                                        <p:cTn id="7" dur="2000"/>
                                        <p:tgtEl>
                                          <p:spTgt spid="28675">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8675">
                                            <p:txEl>
                                              <p:pRg st="1" end="1"/>
                                            </p:txEl>
                                          </p:spTgt>
                                        </p:tgtEl>
                                        <p:attrNameLst>
                                          <p:attrName>style.visibility</p:attrName>
                                        </p:attrNameLst>
                                      </p:cBhvr>
                                      <p:to>
                                        <p:strVal val="visible"/>
                                      </p:to>
                                    </p:set>
                                    <p:animEffect transition="in" filter="circle(in)">
                                      <p:cBhvr>
                                        <p:cTn id="10" dur="2000"/>
                                        <p:tgtEl>
                                          <p:spTgt spid="28675">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8678"/>
                                        </p:tgtEl>
                                        <p:attrNameLst>
                                          <p:attrName>style.visibility</p:attrName>
                                        </p:attrNameLst>
                                      </p:cBhvr>
                                      <p:to>
                                        <p:strVal val="visible"/>
                                      </p:to>
                                    </p:set>
                                    <p:animEffect transition="in" filter="circle(in)">
                                      <p:cBhvr>
                                        <p:cTn id="22" dur="2000"/>
                                        <p:tgtEl>
                                          <p:spTgt spid="2867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8680"/>
                                        </p:tgtEl>
                                        <p:attrNameLst>
                                          <p:attrName>style.visibility</p:attrName>
                                        </p:attrNameLst>
                                      </p:cBhvr>
                                      <p:to>
                                        <p:strVal val="visible"/>
                                      </p:to>
                                    </p:set>
                                    <p:animEffect transition="in" filter="fade">
                                      <p:cBhvr>
                                        <p:cTn id="27" dur="1000"/>
                                        <p:tgtEl>
                                          <p:spTgt spid="28680"/>
                                        </p:tgtEl>
                                      </p:cBhvr>
                                    </p:animEffect>
                                    <p:anim calcmode="lin" valueType="num">
                                      <p:cBhvr>
                                        <p:cTn id="28" dur="1000" fill="hold"/>
                                        <p:tgtEl>
                                          <p:spTgt spid="28680"/>
                                        </p:tgtEl>
                                        <p:attrNameLst>
                                          <p:attrName>ppt_x</p:attrName>
                                        </p:attrNameLst>
                                      </p:cBhvr>
                                      <p:tavLst>
                                        <p:tav tm="0">
                                          <p:val>
                                            <p:strVal val="#ppt_x"/>
                                          </p:val>
                                        </p:tav>
                                        <p:tav tm="100000">
                                          <p:val>
                                            <p:strVal val="#ppt_x"/>
                                          </p:val>
                                        </p:tav>
                                      </p:tavLst>
                                    </p:anim>
                                    <p:anim calcmode="lin" valueType="num">
                                      <p:cBhvr>
                                        <p:cTn id="29" dur="1000" fill="hold"/>
                                        <p:tgtEl>
                                          <p:spTgt spid="28680"/>
                                        </p:tgtEl>
                                        <p:attrNameLst>
                                          <p:attrName>ppt_y</p:attrName>
                                        </p:attrNameLst>
                                      </p:cBhvr>
                                      <p:tavLst>
                                        <p:tav tm="0">
                                          <p:val>
                                            <p:strVal val="#ppt_y+.1"/>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8681"/>
                                        </p:tgtEl>
                                        <p:attrNameLst>
                                          <p:attrName>style.visibility</p:attrName>
                                        </p:attrNameLst>
                                      </p:cBhvr>
                                      <p:to>
                                        <p:strVal val="visible"/>
                                      </p:to>
                                    </p:set>
                                    <p:animEffect transition="in" filter="fade">
                                      <p:cBhvr>
                                        <p:cTn id="34" dur="1000"/>
                                        <p:tgtEl>
                                          <p:spTgt spid="28681"/>
                                        </p:tgtEl>
                                      </p:cBhvr>
                                    </p:animEffect>
                                    <p:anim calcmode="lin" valueType="num">
                                      <p:cBhvr>
                                        <p:cTn id="35" dur="1000" fill="hold"/>
                                        <p:tgtEl>
                                          <p:spTgt spid="28681"/>
                                        </p:tgtEl>
                                        <p:attrNameLst>
                                          <p:attrName>ppt_x</p:attrName>
                                        </p:attrNameLst>
                                      </p:cBhvr>
                                      <p:tavLst>
                                        <p:tav tm="0">
                                          <p:val>
                                            <p:strVal val="#ppt_x"/>
                                          </p:val>
                                        </p:tav>
                                        <p:tav tm="100000">
                                          <p:val>
                                            <p:strVal val="#ppt_x"/>
                                          </p:val>
                                        </p:tav>
                                      </p:tavLst>
                                    </p:anim>
                                    <p:anim calcmode="lin" valueType="num">
                                      <p:cBhvr>
                                        <p:cTn id="36" dur="1000" fill="hold"/>
                                        <p:tgtEl>
                                          <p:spTgt spid="28681"/>
                                        </p:tgtEl>
                                        <p:attrNameLst>
                                          <p:attrName>ppt_y</p:attrName>
                                        </p:attrNameLst>
                                      </p:cBhvr>
                                      <p:tavLst>
                                        <p:tav tm="0">
                                          <p:val>
                                            <p:strVal val="#ppt_y+.1"/>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8682"/>
                                        </p:tgtEl>
                                        <p:attrNameLst>
                                          <p:attrName>style.visibility</p:attrName>
                                        </p:attrNameLst>
                                      </p:cBhvr>
                                      <p:to>
                                        <p:strVal val="visible"/>
                                      </p:to>
                                    </p:set>
                                    <p:animEffect transition="in" filter="fade">
                                      <p:cBhvr>
                                        <p:cTn id="41" dur="1000"/>
                                        <p:tgtEl>
                                          <p:spTgt spid="28682"/>
                                        </p:tgtEl>
                                      </p:cBhvr>
                                    </p:animEffect>
                                    <p:anim calcmode="lin" valueType="num">
                                      <p:cBhvr>
                                        <p:cTn id="42" dur="1000" fill="hold"/>
                                        <p:tgtEl>
                                          <p:spTgt spid="28682"/>
                                        </p:tgtEl>
                                        <p:attrNameLst>
                                          <p:attrName>ppt_x</p:attrName>
                                        </p:attrNameLst>
                                      </p:cBhvr>
                                      <p:tavLst>
                                        <p:tav tm="0">
                                          <p:val>
                                            <p:strVal val="#ppt_x"/>
                                          </p:val>
                                        </p:tav>
                                        <p:tav tm="100000">
                                          <p:val>
                                            <p:strVal val="#ppt_x"/>
                                          </p:val>
                                        </p:tav>
                                      </p:tavLst>
                                    </p:anim>
                                    <p:anim calcmode="lin" valueType="num">
                                      <p:cBhvr>
                                        <p:cTn id="43" dur="1000" fill="hold"/>
                                        <p:tgtEl>
                                          <p:spTgt spid="28682"/>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1000"/>
                                        <p:tgtEl>
                                          <p:spTgt spid="11"/>
                                        </p:tgtEl>
                                      </p:cBhvr>
                                    </p:animEffect>
                                    <p:anim calcmode="lin" valueType="num">
                                      <p:cBhvr>
                                        <p:cTn id="47" dur="1000" fill="hold"/>
                                        <p:tgtEl>
                                          <p:spTgt spid="11"/>
                                        </p:tgtEl>
                                        <p:attrNameLst>
                                          <p:attrName>ppt_x</p:attrName>
                                        </p:attrNameLst>
                                      </p:cBhvr>
                                      <p:tavLst>
                                        <p:tav tm="0">
                                          <p:val>
                                            <p:strVal val="#ppt_x"/>
                                          </p:val>
                                        </p:tav>
                                        <p:tav tm="100000">
                                          <p:val>
                                            <p:strVal val="#ppt_x"/>
                                          </p:val>
                                        </p:tav>
                                      </p:tavLst>
                                    </p:anim>
                                    <p:anim calcmode="lin" valueType="num">
                                      <p:cBhvr>
                                        <p:cTn id="4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8678" grpId="0"/>
      <p:bldP spid="28680" grpId="0"/>
      <p:bldP spid="28681" grpId="0"/>
      <p:bldP spid="2868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Top 100 Hình Hoa Sen Đẹp Ngất Ngây Lòng Người - Hình Ảnh Đẹp H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32275"/>
            <a:ext cx="12192000"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4"/>
          <p:cNvSpPr>
            <a:spLocks noChangeArrowheads="1"/>
          </p:cNvSpPr>
          <p:nvPr/>
        </p:nvSpPr>
        <p:spPr bwMode="auto">
          <a:xfrm>
            <a:off x="1117600" y="327025"/>
            <a:ext cx="1094263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400" b="1">
                <a:solidFill>
                  <a:srgbClr val="FF0000"/>
                </a:solidFill>
                <a:latin typeface="Times New Roman" panose="02020603050405020304" pitchFamily="18" charset="0"/>
                <a:cs typeface="Times New Roman" panose="02020603050405020304" pitchFamily="18" charset="0"/>
              </a:rPr>
              <a:t>Phong cách Hồ Chí Minh là sự kết hợp giữa:</a:t>
            </a:r>
          </a:p>
        </p:txBody>
      </p:sp>
      <p:sp>
        <p:nvSpPr>
          <p:cNvPr id="29700" name="TextBox 3"/>
          <p:cNvSpPr txBox="1">
            <a:spLocks noChangeArrowheads="1"/>
          </p:cNvSpPr>
          <p:nvPr/>
        </p:nvSpPr>
        <p:spPr bwMode="auto">
          <a:xfrm>
            <a:off x="1768475" y="1327150"/>
            <a:ext cx="58896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Char char="-"/>
            </a:pPr>
            <a:r>
              <a:rPr lang="en-US" altLang="en-US">
                <a:solidFill>
                  <a:srgbClr val="002060"/>
                </a:solidFill>
                <a:latin typeface="Times New Roman" panose="02020603050405020304" pitchFamily="18" charset="0"/>
                <a:cs typeface="Times New Roman" panose="02020603050405020304" pitchFamily="18" charset="0"/>
              </a:rPr>
              <a:t>TRUYỀN THỐNG – HIỆN ĐẠI</a:t>
            </a:r>
          </a:p>
          <a:p>
            <a:pPr>
              <a:spcBef>
                <a:spcPct val="0"/>
              </a:spcBef>
              <a:buFontTx/>
              <a:buChar char="-"/>
            </a:pPr>
            <a:r>
              <a:rPr lang="en-US" altLang="en-US">
                <a:solidFill>
                  <a:srgbClr val="002060"/>
                </a:solidFill>
                <a:latin typeface="Times New Roman" panose="02020603050405020304" pitchFamily="18" charset="0"/>
                <a:cs typeface="Times New Roman" panose="02020603050405020304" pitchFamily="18" charset="0"/>
              </a:rPr>
              <a:t>DÂN TỘC – NHÂN LOẠI</a:t>
            </a:r>
          </a:p>
          <a:p>
            <a:pPr>
              <a:spcBef>
                <a:spcPct val="0"/>
              </a:spcBef>
              <a:buFontTx/>
              <a:buChar char="-"/>
            </a:pPr>
            <a:r>
              <a:rPr lang="en-US" altLang="en-US">
                <a:solidFill>
                  <a:srgbClr val="002060"/>
                </a:solidFill>
                <a:latin typeface="Times New Roman" panose="02020603050405020304" pitchFamily="18" charset="0"/>
                <a:cs typeface="Times New Roman" panose="02020603050405020304" pitchFamily="18" charset="0"/>
              </a:rPr>
              <a:t>GIẢN DỊ THANH CAO</a:t>
            </a:r>
          </a:p>
        </p:txBody>
      </p:sp>
      <p:sp>
        <p:nvSpPr>
          <p:cNvPr id="7" name="Striped Right Arrow 6"/>
          <p:cNvSpPr/>
          <p:nvPr/>
        </p:nvSpPr>
        <p:spPr>
          <a:xfrm>
            <a:off x="900113" y="3863975"/>
            <a:ext cx="1127125" cy="738188"/>
          </a:xfrm>
          <a:prstGeom prst="stripedRight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anose="02020603050405020304" pitchFamily="18" charset="0"/>
              <a:cs typeface="Times New Roman" panose="02020603050405020304" pitchFamily="18" charset="0"/>
            </a:endParaRPr>
          </a:p>
        </p:txBody>
      </p:sp>
      <p:sp>
        <p:nvSpPr>
          <p:cNvPr id="29702" name="Rectangle 5"/>
          <p:cNvSpPr>
            <a:spLocks noChangeArrowheads="1"/>
          </p:cNvSpPr>
          <p:nvPr/>
        </p:nvSpPr>
        <p:spPr bwMode="auto">
          <a:xfrm>
            <a:off x="1965325" y="3425825"/>
            <a:ext cx="89725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95288"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Char char="-"/>
            </a:pPr>
            <a:r>
              <a:rPr lang="en-US" altLang="en-US" sz="3600">
                <a:solidFill>
                  <a:srgbClr val="FF0000"/>
                </a:solidFill>
                <a:latin typeface="Times New Roman" panose="02020603050405020304" pitchFamily="18" charset="0"/>
                <a:cs typeface="Times New Roman" panose="02020603050405020304" pitchFamily="18" charset="0"/>
              </a:rPr>
              <a:t>Tự hào, kính yêu, ngưỡng mộ</a:t>
            </a:r>
          </a:p>
          <a:p>
            <a:pPr algn="just">
              <a:spcBef>
                <a:spcPct val="0"/>
              </a:spcBef>
              <a:buFontTx/>
              <a:buChar char="-"/>
            </a:pPr>
            <a:r>
              <a:rPr lang="en-US" altLang="en-US" sz="3600">
                <a:solidFill>
                  <a:srgbClr val="FF0000"/>
                </a:solidFill>
                <a:latin typeface="Times New Roman" panose="02020603050405020304" pitchFamily="18" charset="0"/>
                <a:cs typeface="Times New Roman" panose="02020603050405020304" pitchFamily="18" charset="0"/>
              </a:rPr>
              <a:t>Học tập và làm theo tấm gương đạo đức, phong cách Hồ Chí Minh</a:t>
            </a:r>
          </a:p>
        </p:txBody>
      </p:sp>
    </p:spTree>
    <p:extLst>
      <p:ext uri="{BB962C8B-B14F-4D97-AF65-F5344CB8AC3E}">
        <p14:creationId xmlns:p14="http://schemas.microsoft.com/office/powerpoint/2010/main" val="32190106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699"/>
                                        </p:tgtEl>
                                        <p:attrNameLst>
                                          <p:attrName>style.visibility</p:attrName>
                                        </p:attrNameLst>
                                      </p:cBhvr>
                                      <p:to>
                                        <p:strVal val="visible"/>
                                      </p:to>
                                    </p:set>
                                    <p:animEffect transition="in" filter="fade">
                                      <p:cBhvr>
                                        <p:cTn id="7" dur="1000"/>
                                        <p:tgtEl>
                                          <p:spTgt spid="29699"/>
                                        </p:tgtEl>
                                      </p:cBhvr>
                                    </p:animEffect>
                                    <p:anim calcmode="lin" valueType="num">
                                      <p:cBhvr>
                                        <p:cTn id="8" dur="1000" fill="hold"/>
                                        <p:tgtEl>
                                          <p:spTgt spid="29699"/>
                                        </p:tgtEl>
                                        <p:attrNameLst>
                                          <p:attrName>ppt_x</p:attrName>
                                        </p:attrNameLst>
                                      </p:cBhvr>
                                      <p:tavLst>
                                        <p:tav tm="0">
                                          <p:val>
                                            <p:strVal val="#ppt_x"/>
                                          </p:val>
                                        </p:tav>
                                        <p:tav tm="100000">
                                          <p:val>
                                            <p:strVal val="#ppt_x"/>
                                          </p:val>
                                        </p:tav>
                                      </p:tavLst>
                                    </p:anim>
                                    <p:anim calcmode="lin" valueType="num">
                                      <p:cBhvr>
                                        <p:cTn id="9" dur="1000" fill="hold"/>
                                        <p:tgtEl>
                                          <p:spTgt spid="2969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700"/>
                                        </p:tgtEl>
                                        <p:attrNameLst>
                                          <p:attrName>style.visibility</p:attrName>
                                        </p:attrNameLst>
                                      </p:cBhvr>
                                      <p:to>
                                        <p:strVal val="visible"/>
                                      </p:to>
                                    </p:set>
                                    <p:animEffect transition="in" filter="fade">
                                      <p:cBhvr>
                                        <p:cTn id="14" dur="1000"/>
                                        <p:tgtEl>
                                          <p:spTgt spid="29700"/>
                                        </p:tgtEl>
                                      </p:cBhvr>
                                    </p:animEffect>
                                    <p:anim calcmode="lin" valueType="num">
                                      <p:cBhvr>
                                        <p:cTn id="15" dur="1000" fill="hold"/>
                                        <p:tgtEl>
                                          <p:spTgt spid="29700"/>
                                        </p:tgtEl>
                                        <p:attrNameLst>
                                          <p:attrName>ppt_x</p:attrName>
                                        </p:attrNameLst>
                                      </p:cBhvr>
                                      <p:tavLst>
                                        <p:tav tm="0">
                                          <p:val>
                                            <p:strVal val="#ppt_x"/>
                                          </p:val>
                                        </p:tav>
                                        <p:tav tm="100000">
                                          <p:val>
                                            <p:strVal val="#ppt_x"/>
                                          </p:val>
                                        </p:tav>
                                      </p:tavLst>
                                    </p:anim>
                                    <p:anim calcmode="lin" valueType="num">
                                      <p:cBhvr>
                                        <p:cTn id="16" dur="1000" fill="hold"/>
                                        <p:tgtEl>
                                          <p:spTgt spid="29700"/>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29702"/>
                                        </p:tgtEl>
                                        <p:attrNameLst>
                                          <p:attrName>style.visibility</p:attrName>
                                        </p:attrNameLst>
                                      </p:cBhvr>
                                      <p:to>
                                        <p:strVal val="visible"/>
                                      </p:to>
                                    </p:set>
                                    <p:animEffect transition="in" filter="circle(in)">
                                      <p:cBhvr>
                                        <p:cTn id="21" dur="2000"/>
                                        <p:tgtEl>
                                          <p:spTgt spid="29702"/>
                                        </p:tgtEl>
                                      </p:cBhvr>
                                    </p:animEffect>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P spid="29700" grpId="0"/>
      <p:bldP spid="2970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31a19b4e57907d512d2f91383b007214"/>
          <p:cNvPicPr>
            <a:picLocks noChangeAspect="1"/>
          </p:cNvPicPr>
          <p:nvPr/>
        </p:nvPicPr>
        <p:blipFill>
          <a:blip r:embed="rId3"/>
          <a:stretch>
            <a:fillRect/>
          </a:stretch>
        </p:blipFill>
        <p:spPr>
          <a:xfrm>
            <a:off x="1305050" y="65449"/>
            <a:ext cx="9619033" cy="6068230"/>
          </a:xfrm>
          <a:prstGeom prst="rect">
            <a:avLst/>
          </a:prstGeom>
        </p:spPr>
      </p:pic>
      <p:sp>
        <p:nvSpPr>
          <p:cNvPr id="4100" name="Rectangle 4"/>
          <p:cNvSpPr>
            <a:spLocks noGrp="1" noChangeArrowheads="1"/>
          </p:cNvSpPr>
          <p:nvPr>
            <p:ph type="subTitle" idx="1"/>
          </p:nvPr>
        </p:nvSpPr>
        <p:spPr>
          <a:xfrm>
            <a:off x="2958892" y="4146017"/>
            <a:ext cx="6333238" cy="458237"/>
          </a:xfrm>
          <a:noFill/>
          <a:ln>
            <a:noFill/>
          </a:ln>
          <a:effectLst/>
        </p:spPr>
        <p:txBody>
          <a:bodyPr vert="horz" wrap="square" lIns="91404" tIns="45702" rIns="91404" bIns="45702" numCol="1" rtlCol="0" anchor="ctr" anchorCtr="0" compatLnSpc="1">
            <a:noAutofit/>
          </a:bodyPr>
          <a:lstStyle/>
          <a:p>
            <a:pPr algn="ctr">
              <a:spcBef>
                <a:spcPct val="0"/>
              </a:spcBef>
            </a:pPr>
            <a:r>
              <a:rPr lang="en-US" altLang="zh-CN" sz="8800" b="1" dirty="0">
                <a:solidFill>
                  <a:schemeClr val="bg1"/>
                </a:solidFill>
                <a:latin typeface="#9Slide03 Arima Madurai Black" panose="00000A00000000000000" pitchFamily="2" charset="0"/>
                <a:ea typeface="+mj-ea"/>
                <a:cs typeface="#9Slide03 Arima Madurai Black" panose="00000A00000000000000" pitchFamily="2" charset="0"/>
              </a:rPr>
              <a:t>III. </a:t>
            </a:r>
            <a:r>
              <a:rPr lang="en-US" altLang="zh-CN" sz="8800" b="1" dirty="0" err="1">
                <a:solidFill>
                  <a:schemeClr val="bg1"/>
                </a:solidFill>
                <a:latin typeface="#9Slide03 Arima Madurai Black" panose="00000A00000000000000" pitchFamily="2" charset="0"/>
                <a:ea typeface="+mj-ea"/>
                <a:cs typeface="#9Slide03 Arima Madurai Black" panose="00000A00000000000000" pitchFamily="2" charset="0"/>
              </a:rPr>
              <a:t>Tổng</a:t>
            </a:r>
            <a:r>
              <a:rPr lang="en-US" altLang="zh-CN" sz="8800" b="1" dirty="0">
                <a:solidFill>
                  <a:schemeClr val="bg1"/>
                </a:solidFill>
                <a:latin typeface="#9Slide03 Arima Madurai Black" panose="00000A00000000000000" pitchFamily="2" charset="0"/>
                <a:ea typeface="+mj-ea"/>
                <a:cs typeface="#9Slide03 Arima Madurai Black" panose="00000A00000000000000" pitchFamily="2" charset="0"/>
              </a:rPr>
              <a:t> </a:t>
            </a:r>
            <a:r>
              <a:rPr lang="en-US" altLang="zh-CN" sz="8800" b="1" dirty="0" err="1">
                <a:solidFill>
                  <a:schemeClr val="bg1"/>
                </a:solidFill>
                <a:latin typeface="#9Slide03 Arima Madurai Black" panose="00000A00000000000000" pitchFamily="2" charset="0"/>
                <a:ea typeface="+mj-ea"/>
                <a:cs typeface="#9Slide03 Arima Madurai Black" panose="00000A00000000000000" pitchFamily="2" charset="0"/>
              </a:rPr>
              <a:t>kết</a:t>
            </a:r>
            <a:endParaRPr lang="zh-CN" sz="8800" b="1" dirty="0">
              <a:solidFill>
                <a:schemeClr val="bg1"/>
              </a:solidFill>
              <a:latin typeface="#9Slide03 Arima Madurai Black" panose="00000A00000000000000" pitchFamily="2" charset="0"/>
              <a:ea typeface="+mj-ea"/>
              <a:cs typeface="#9Slide03 Arima Madurai Black" panose="00000A00000000000000" pitchFamily="2" charset="0"/>
            </a:endParaRPr>
          </a:p>
        </p:txBody>
      </p:sp>
      <p:pic>
        <p:nvPicPr>
          <p:cNvPr id="4" name="图片 3" descr="06346d6903f4883c3c2735af0435a240"/>
          <p:cNvPicPr>
            <a:picLocks noChangeAspect="1"/>
          </p:cNvPicPr>
          <p:nvPr/>
        </p:nvPicPr>
        <p:blipFill>
          <a:blip r:embed="rId4"/>
          <a:stretch>
            <a:fillRect/>
          </a:stretch>
        </p:blipFill>
        <p:spPr>
          <a:xfrm rot="21120000">
            <a:off x="543348" y="1859258"/>
            <a:ext cx="3649824" cy="2690079"/>
          </a:xfrm>
          <a:prstGeom prst="rect">
            <a:avLst/>
          </a:prstGeom>
        </p:spPr>
      </p:pic>
      <p:pic>
        <p:nvPicPr>
          <p:cNvPr id="5" name="图片 4" descr="06346d6903f4883c3c2735af0435a240"/>
          <p:cNvPicPr>
            <a:picLocks noChangeAspect="1"/>
          </p:cNvPicPr>
          <p:nvPr/>
        </p:nvPicPr>
        <p:blipFill>
          <a:blip r:embed="rId4"/>
          <a:stretch>
            <a:fillRect/>
          </a:stretch>
        </p:blipFill>
        <p:spPr>
          <a:xfrm rot="1200000" flipH="1">
            <a:off x="8282880" y="1960819"/>
            <a:ext cx="3416236" cy="2690079"/>
          </a:xfrm>
          <a:prstGeom prst="rect">
            <a:avLst/>
          </a:prstGeom>
        </p:spPr>
      </p:pic>
    </p:spTree>
    <p:extLst>
      <p:ext uri="{BB962C8B-B14F-4D97-AF65-F5344CB8AC3E}">
        <p14:creationId xmlns:p14="http://schemas.microsoft.com/office/powerpoint/2010/main" val="31962821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barn(inVertical)">
                                      <p:cBhvr>
                                        <p:cTn id="7" dur="500"/>
                                        <p:tgtEl>
                                          <p:spTgt spid="41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txBox="1">
            <a:spLocks noGrp="1"/>
          </p:cNvSpPr>
          <p:nvPr>
            <p:ph type="sldNum" sz="quarter" idx="12"/>
          </p:nvPr>
        </p:nvSpPr>
        <p:spPr>
          <a:noFill/>
          <a:ln>
            <a:noFill/>
          </a:ln>
        </p:spPr>
        <p:txBody>
          <a:bodyPr anchor="ct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mn-ea"/>
                <a:cs typeface="+mn-cs"/>
              </a:defRPr>
            </a:lvl5pPr>
          </a:lstStyle>
          <a:p>
            <a:pPr lvl="0" algn="r">
              <a:buNone/>
            </a:pPr>
            <a:fld id="{9A0DB2DC-4C9A-4742-B13C-FB6460FD3503}" type="slidenum">
              <a:rPr lang="en-US" altLang="en-US" sz="900" dirty="0">
                <a:latin typeface="Arial" panose="020B0604020202020204" pitchFamily="34" charset="0"/>
                <a:cs typeface="Arial" panose="020B0604020202020204" pitchFamily="34" charset="0"/>
              </a:rPr>
              <a:t>4</a:t>
            </a:fld>
            <a:endParaRPr lang="en-US" altLang="en-US" sz="900" dirty="0">
              <a:latin typeface="Arial" panose="020B0604020202020204" pitchFamily="34" charset="0"/>
              <a:ea typeface="Arial" panose="020B0604020202020204" pitchFamily="34" charset="0"/>
              <a:cs typeface="Arial" panose="020B0604020202020204" pitchFamily="34" charset="0"/>
            </a:endParaRPr>
          </a:p>
        </p:txBody>
      </p:sp>
      <p:grpSp>
        <p:nvGrpSpPr>
          <p:cNvPr id="2" name="Group 2"/>
          <p:cNvGrpSpPr/>
          <p:nvPr/>
        </p:nvGrpSpPr>
        <p:grpSpPr>
          <a:xfrm>
            <a:off x="609600" y="164741"/>
            <a:ext cx="4873668" cy="6564109"/>
            <a:chOff x="91" y="167"/>
            <a:chExt cx="1207" cy="1995"/>
          </a:xfrm>
        </p:grpSpPr>
        <p:pic>
          <p:nvPicPr>
            <p:cNvPr id="31748" name="Picture 3" descr="Cu Nguyen Sinh Sac"/>
            <p:cNvPicPr>
              <a:picLocks noChangeAspect="1"/>
            </p:cNvPicPr>
            <p:nvPr/>
          </p:nvPicPr>
          <p:blipFill>
            <a:blip r:embed="rId3"/>
            <a:stretch>
              <a:fillRect/>
            </a:stretch>
          </p:blipFill>
          <p:spPr>
            <a:xfrm>
              <a:off x="124" y="167"/>
              <a:ext cx="1135" cy="1640"/>
            </a:xfrm>
            <a:prstGeom prst="rect">
              <a:avLst/>
            </a:prstGeom>
            <a:noFill/>
            <a:ln w="9525">
              <a:noFill/>
            </a:ln>
          </p:spPr>
        </p:pic>
        <p:sp>
          <p:nvSpPr>
            <p:cNvPr id="31749" name="Text Box 4"/>
            <p:cNvSpPr txBox="1"/>
            <p:nvPr/>
          </p:nvSpPr>
          <p:spPr>
            <a:xfrm>
              <a:off x="91" y="1872"/>
              <a:ext cx="1207" cy="290"/>
            </a:xfrm>
            <a:prstGeom prst="rect">
              <a:avLst/>
            </a:prstGeom>
            <a:noFill/>
            <a:ln w="9525">
              <a:noFill/>
            </a:ln>
          </p:spPr>
          <p:txBody>
            <a:bodyPr wrap="square">
              <a:spAutoFit/>
            </a:bodyPr>
            <a:lstStyle/>
            <a:p>
              <a:pPr algn="ctr" eaLnBrk="1" hangingPunct="1">
                <a:spcBef>
                  <a:spcPct val="50000"/>
                </a:spcBef>
              </a:pPr>
              <a:r>
                <a:rPr lang="en-US" altLang="en-US" sz="2800" b="1" dirty="0">
                  <a:solidFill>
                    <a:srgbClr val="A50021"/>
                  </a:solidFill>
                  <a:latin typeface="Times New Roman" panose="02020603050405020304" pitchFamily="18" charset="0"/>
                  <a:cs typeface="Arial" panose="020B0604020202020204" pitchFamily="34" charset="0"/>
                </a:rPr>
                <a:t>Cụ ông Nguyễn Sinh Sắc, thân sinh của Bác Hồ</a:t>
              </a:r>
              <a:endParaRPr lang="en-US" altLang="en-US" sz="2800" b="1" dirty="0">
                <a:solidFill>
                  <a:srgbClr val="A50021"/>
                </a:solidFill>
                <a:latin typeface="Times New Roman" panose="02020603050405020304" pitchFamily="18" charset="0"/>
                <a:ea typeface="Arial" panose="020B0604020202020204" pitchFamily="34" charset="0"/>
              </a:endParaRPr>
            </a:p>
          </p:txBody>
        </p:sp>
      </p:grpSp>
      <p:grpSp>
        <p:nvGrpSpPr>
          <p:cNvPr id="6" name="Group 2">
            <a:extLst>
              <a:ext uri="{FF2B5EF4-FFF2-40B4-BE49-F238E27FC236}">
                <a16:creationId xmlns:a16="http://schemas.microsoft.com/office/drawing/2014/main" xmlns="" id="{63B8EFEF-5C3F-48D3-B023-C84B957C7E4A}"/>
              </a:ext>
            </a:extLst>
          </p:cNvPr>
          <p:cNvGrpSpPr/>
          <p:nvPr/>
        </p:nvGrpSpPr>
        <p:grpSpPr>
          <a:xfrm>
            <a:off x="5966097" y="208425"/>
            <a:ext cx="5616303" cy="6520425"/>
            <a:chOff x="2201" y="48"/>
            <a:chExt cx="1136" cy="1975"/>
          </a:xfrm>
        </p:grpSpPr>
        <p:pic>
          <p:nvPicPr>
            <p:cNvPr id="7" name="Picture 3" descr="Cu Hoang Thi Loan">
              <a:extLst>
                <a:ext uri="{FF2B5EF4-FFF2-40B4-BE49-F238E27FC236}">
                  <a16:creationId xmlns:a16="http://schemas.microsoft.com/office/drawing/2014/main" xmlns="" id="{72DA6872-4577-4A5E-9682-19B6209941C8}"/>
                </a:ext>
              </a:extLst>
            </p:cNvPr>
            <p:cNvPicPr>
              <a:picLocks noChangeAspect="1"/>
            </p:cNvPicPr>
            <p:nvPr/>
          </p:nvPicPr>
          <p:blipFill>
            <a:blip r:embed="rId4"/>
            <a:stretch>
              <a:fillRect/>
            </a:stretch>
          </p:blipFill>
          <p:spPr>
            <a:xfrm>
              <a:off x="2338" y="48"/>
              <a:ext cx="999" cy="1634"/>
            </a:xfrm>
            <a:prstGeom prst="rect">
              <a:avLst/>
            </a:prstGeom>
            <a:noFill/>
            <a:ln w="9525">
              <a:noFill/>
            </a:ln>
          </p:spPr>
        </p:pic>
        <p:sp>
          <p:nvSpPr>
            <p:cNvPr id="8" name="Text Box 4">
              <a:extLst>
                <a:ext uri="{FF2B5EF4-FFF2-40B4-BE49-F238E27FC236}">
                  <a16:creationId xmlns:a16="http://schemas.microsoft.com/office/drawing/2014/main" xmlns="" id="{EDE114CF-6DD7-4A69-9911-D60C085913F9}"/>
                </a:ext>
              </a:extLst>
            </p:cNvPr>
            <p:cNvSpPr txBox="1"/>
            <p:nvPr/>
          </p:nvSpPr>
          <p:spPr>
            <a:xfrm>
              <a:off x="2201" y="1734"/>
              <a:ext cx="1136" cy="289"/>
            </a:xfrm>
            <a:prstGeom prst="rect">
              <a:avLst/>
            </a:prstGeom>
            <a:noFill/>
            <a:ln w="9525">
              <a:noFill/>
            </a:ln>
          </p:spPr>
          <p:txBody>
            <a:bodyPr wrap="square">
              <a:spAutoFit/>
            </a:bodyPr>
            <a:lstStyle/>
            <a:p>
              <a:pPr algn="ctr" eaLnBrk="1" hangingPunct="1">
                <a:spcBef>
                  <a:spcPct val="50000"/>
                </a:spcBef>
              </a:pPr>
              <a:r>
                <a:rPr lang="en-US" altLang="en-US" sz="2800" b="1" dirty="0">
                  <a:solidFill>
                    <a:srgbClr val="A50021"/>
                  </a:solidFill>
                  <a:latin typeface="Times New Roman" panose="02020603050405020304" pitchFamily="18" charset="0"/>
                  <a:cs typeface="Arial" panose="020B0604020202020204" pitchFamily="34" charset="0"/>
                </a:rPr>
                <a:t>Cụ b</a:t>
              </a:r>
              <a:r>
                <a:rPr lang="en-US" altLang="en-US" sz="2800" b="1" dirty="0">
                  <a:solidFill>
                    <a:srgbClr val="A50021"/>
                  </a:solidFill>
                  <a:latin typeface="Times New Roman" panose="02020603050405020304" pitchFamily="18" charset="0"/>
                  <a:ea typeface="Arial" panose="020B0604020202020204" pitchFamily="34" charset="0"/>
                </a:rPr>
                <a:t>à</a:t>
              </a:r>
              <a:r>
                <a:rPr lang="en-US" altLang="en-US" sz="2800" b="1" dirty="0">
                  <a:solidFill>
                    <a:srgbClr val="A50021"/>
                  </a:solidFill>
                  <a:latin typeface="Times New Roman" panose="02020603050405020304" pitchFamily="18" charset="0"/>
                  <a:cs typeface="Arial" panose="020B0604020202020204" pitchFamily="34" charset="0"/>
                </a:rPr>
                <a:t> Ho</a:t>
              </a:r>
              <a:r>
                <a:rPr lang="en-US" altLang="en-US" sz="2800" b="1" dirty="0">
                  <a:solidFill>
                    <a:srgbClr val="A50021"/>
                  </a:solidFill>
                  <a:latin typeface="Times New Roman" panose="02020603050405020304" pitchFamily="18" charset="0"/>
                  <a:ea typeface="Arial" panose="020B0604020202020204" pitchFamily="34" charset="0"/>
                </a:rPr>
                <a:t>à</a:t>
              </a:r>
              <a:r>
                <a:rPr lang="en-US" altLang="en-US" sz="2800" b="1" dirty="0">
                  <a:solidFill>
                    <a:srgbClr val="A50021"/>
                  </a:solidFill>
                  <a:latin typeface="Times New Roman" panose="02020603050405020304" pitchFamily="18" charset="0"/>
                  <a:cs typeface="Arial" panose="020B0604020202020204" pitchFamily="34" charset="0"/>
                </a:rPr>
                <a:t>ng Thị Loan, thân mẫu của Bác Hồ</a:t>
              </a:r>
              <a:endParaRPr lang="en-US" altLang="en-US" sz="2800" b="1" dirty="0">
                <a:solidFill>
                  <a:srgbClr val="A50021"/>
                </a:solidFill>
                <a:latin typeface="Times New Roman" panose="02020603050405020304" pitchFamily="18" charset="0"/>
                <a:ea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18845F5-38A8-47D5-89C2-C218D3E21F44}"/>
              </a:ext>
            </a:extLst>
          </p:cNvPr>
          <p:cNvSpPr/>
          <p:nvPr/>
        </p:nvSpPr>
        <p:spPr>
          <a:xfrm>
            <a:off x="-180442" y="4996626"/>
            <a:ext cx="2836978" cy="1323439"/>
          </a:xfrm>
          <a:prstGeom prst="rect">
            <a:avLst/>
          </a:prstGeom>
        </p:spPr>
        <p:txBody>
          <a:bodyPr wrap="square">
            <a:spAutoFit/>
          </a:bodyPr>
          <a:lstStyle/>
          <a:p>
            <a:pPr marL="215900" indent="-15240" algn="ctr">
              <a:buNone/>
            </a:pPr>
            <a:r>
              <a:rPr lang="vi-VN" altLang="vi-VN" sz="4000" b="1" u="sng" dirty="0">
                <a:solidFill>
                  <a:srgbClr val="C00000"/>
                </a:solidFill>
                <a:latin typeface="#9Slide03 Arima Madurai Black" panose="00000A00000000000000" pitchFamily="2" charset="0"/>
                <a:cs typeface="#9Slide03 Arima Madurai Black" panose="00000A00000000000000" pitchFamily="2" charset="0"/>
              </a:rPr>
              <a:t>1.</a:t>
            </a:r>
            <a:r>
              <a:rPr lang="vi-VN" altLang="x-none" sz="4000" b="1" u="sng" dirty="0">
                <a:solidFill>
                  <a:srgbClr val="C00000"/>
                </a:solidFill>
                <a:latin typeface="#9Slide03 Arima Madurai Black" panose="00000A00000000000000" pitchFamily="2" charset="0"/>
                <a:cs typeface="#9Slide03 Arima Madurai Black" panose="00000A00000000000000" pitchFamily="2" charset="0"/>
              </a:rPr>
              <a:t> Nghệ thuật:</a:t>
            </a:r>
            <a:endParaRPr lang="vi-VN" altLang="x-none" sz="4000" i="1" dirty="0">
              <a:latin typeface="#9Slide03 Arima Madurai Black" panose="00000A00000000000000" pitchFamily="2" charset="0"/>
              <a:cs typeface="#9Slide03 Arima Madurai Black" panose="00000A00000000000000" pitchFamily="2" charset="0"/>
            </a:endParaRPr>
          </a:p>
        </p:txBody>
      </p:sp>
      <p:pic>
        <p:nvPicPr>
          <p:cNvPr id="5" name="Picture 4">
            <a:extLst>
              <a:ext uri="{FF2B5EF4-FFF2-40B4-BE49-F238E27FC236}">
                <a16:creationId xmlns:a16="http://schemas.microsoft.com/office/drawing/2014/main" xmlns="" id="{08B4FB30-2772-4005-9A46-93506D27C25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0800" b="51918"/>
          <a:stretch/>
        </p:blipFill>
        <p:spPr>
          <a:xfrm>
            <a:off x="652368" y="350712"/>
            <a:ext cx="3980504" cy="3051720"/>
          </a:xfrm>
          <a:prstGeom prst="rect">
            <a:avLst/>
          </a:prstGeom>
        </p:spPr>
      </p:pic>
      <p:sp>
        <p:nvSpPr>
          <p:cNvPr id="6" name="Rectangle 5">
            <a:extLst>
              <a:ext uri="{FF2B5EF4-FFF2-40B4-BE49-F238E27FC236}">
                <a16:creationId xmlns:a16="http://schemas.microsoft.com/office/drawing/2014/main" xmlns="" id="{B0830FE9-1482-49B2-9390-EB46904CD77D}"/>
              </a:ext>
            </a:extLst>
          </p:cNvPr>
          <p:cNvSpPr/>
          <p:nvPr/>
        </p:nvSpPr>
        <p:spPr>
          <a:xfrm>
            <a:off x="1058444" y="1199654"/>
            <a:ext cx="2880320" cy="1569660"/>
          </a:xfrm>
          <a:prstGeom prst="rect">
            <a:avLst/>
          </a:prstGeom>
        </p:spPr>
        <p:txBody>
          <a:bodyPr wrap="square">
            <a:spAutoFit/>
          </a:bodyPr>
          <a:lstStyle/>
          <a:p>
            <a:pPr marL="215900" indent="-15240" algn="ctr">
              <a:buNone/>
            </a:pPr>
            <a:r>
              <a:rPr lang="vi-VN" sz="3200" i="1" dirty="0">
                <a:solidFill>
                  <a:srgbClr val="002060"/>
                </a:solidFill>
                <a:latin typeface="Times New Roman" panose="02020603050405020304" pitchFamily="18" charset="0"/>
                <a:cs typeface="Times New Roman" panose="02020603050405020304" pitchFamily="18" charset="0"/>
              </a:rPr>
              <a:t>Kết hợp giữa kể v</a:t>
            </a:r>
            <a:r>
              <a:rPr lang="vi-VN" sz="3200" i="1" dirty="0">
                <a:solidFill>
                  <a:srgbClr val="002060"/>
                </a:solidFill>
                <a:latin typeface="Times New Roman" panose="02020603050405020304" pitchFamily="18" charset="0"/>
                <a:ea typeface="Times New Roman" panose="02020603050405020304" pitchFamily="18" charset="0"/>
              </a:rPr>
              <a:t>à</a:t>
            </a:r>
            <a:r>
              <a:rPr lang="vi-VN" sz="3200" i="1" dirty="0">
                <a:solidFill>
                  <a:srgbClr val="002060"/>
                </a:solidFill>
                <a:latin typeface="Times New Roman" panose="02020603050405020304" pitchFamily="18" charset="0"/>
                <a:cs typeface="Times New Roman" panose="02020603050405020304" pitchFamily="18" charset="0"/>
              </a:rPr>
              <a:t> bình luận.</a:t>
            </a:r>
            <a:endParaRPr lang="vi-VN" altLang="x-none" sz="3200" i="1"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xmlns="" id="{04CEBC5B-2E1D-4593-AB12-1C0F1D8742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010" r="-211" b="51918"/>
          <a:stretch/>
        </p:blipFill>
        <p:spPr>
          <a:xfrm>
            <a:off x="5776570" y="298888"/>
            <a:ext cx="3980504" cy="3051720"/>
          </a:xfrm>
          <a:prstGeom prst="rect">
            <a:avLst/>
          </a:prstGeom>
        </p:spPr>
      </p:pic>
      <p:sp>
        <p:nvSpPr>
          <p:cNvPr id="10" name="Rectangle 9">
            <a:extLst>
              <a:ext uri="{FF2B5EF4-FFF2-40B4-BE49-F238E27FC236}">
                <a16:creationId xmlns:a16="http://schemas.microsoft.com/office/drawing/2014/main" xmlns="" id="{EF8AC713-CAD3-4BB5-8F72-E745C25D5D2E}"/>
              </a:ext>
            </a:extLst>
          </p:cNvPr>
          <p:cNvSpPr/>
          <p:nvPr/>
        </p:nvSpPr>
        <p:spPr>
          <a:xfrm>
            <a:off x="6312818" y="1004631"/>
            <a:ext cx="2880320" cy="1569660"/>
          </a:xfrm>
          <a:prstGeom prst="rect">
            <a:avLst/>
          </a:prstGeom>
        </p:spPr>
        <p:txBody>
          <a:bodyPr wrap="square">
            <a:spAutoFit/>
          </a:bodyPr>
          <a:lstStyle/>
          <a:p>
            <a:pPr marL="215900" indent="-15240" algn="ctr">
              <a:buNone/>
            </a:pPr>
            <a:r>
              <a:rPr lang="vi-VN" sz="3200" i="1" dirty="0">
                <a:solidFill>
                  <a:srgbClr val="002060"/>
                </a:solidFill>
                <a:latin typeface="Times New Roman" panose="02020603050405020304" pitchFamily="18" charset="0"/>
                <a:cs typeface="Times New Roman" panose="02020603050405020304" pitchFamily="18" charset="0"/>
              </a:rPr>
              <a:t>Chọn lọc những chi tiết tiêu biểu.</a:t>
            </a:r>
            <a:endParaRPr lang="vi-VN" altLang="x-none" sz="3200" i="1"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xmlns="" id="{704477EC-92C1-488D-B2EC-E3863606A2C3}"/>
              </a:ext>
            </a:extLst>
          </p:cNvPr>
          <p:cNvPicPr>
            <a:picLocks noChangeAspect="1"/>
          </p:cNvPicPr>
          <p:nvPr/>
        </p:nvPicPr>
        <p:blipFill rotWithShape="1">
          <a:blip r:embed="rId3">
            <a:extLst>
              <a:ext uri="{28A0092B-C50C-407E-A947-70E740481C1C}">
                <a14:useLocalDpi xmlns:a14="http://schemas.microsoft.com/office/drawing/2010/main" val="0"/>
              </a:ext>
            </a:extLst>
          </a:blip>
          <a:srcRect l="51654" t="52027" r="-855" b="-109"/>
          <a:stretch/>
        </p:blipFill>
        <p:spPr>
          <a:xfrm>
            <a:off x="3005836" y="3339077"/>
            <a:ext cx="4824536" cy="3051720"/>
          </a:xfrm>
          <a:prstGeom prst="rect">
            <a:avLst/>
          </a:prstGeom>
        </p:spPr>
      </p:pic>
      <p:sp>
        <p:nvSpPr>
          <p:cNvPr id="12" name="Rectangle 11">
            <a:extLst>
              <a:ext uri="{FF2B5EF4-FFF2-40B4-BE49-F238E27FC236}">
                <a16:creationId xmlns:a16="http://schemas.microsoft.com/office/drawing/2014/main" xmlns="" id="{0E4C864A-D57E-4240-AE26-588A8EC08C1B}"/>
              </a:ext>
            </a:extLst>
          </p:cNvPr>
          <p:cNvSpPr/>
          <p:nvPr/>
        </p:nvSpPr>
        <p:spPr>
          <a:xfrm>
            <a:off x="3778688" y="4141538"/>
            <a:ext cx="3278832" cy="1569660"/>
          </a:xfrm>
          <a:prstGeom prst="rect">
            <a:avLst/>
          </a:prstGeom>
        </p:spPr>
        <p:txBody>
          <a:bodyPr wrap="square">
            <a:spAutoFit/>
          </a:bodyPr>
          <a:lstStyle/>
          <a:p>
            <a:pPr marL="215900" indent="-15240" algn="ctr">
              <a:buNone/>
            </a:pPr>
            <a:r>
              <a:rPr lang="vi-VN" sz="3200" i="1" dirty="0">
                <a:solidFill>
                  <a:srgbClr val="002060"/>
                </a:solidFill>
                <a:latin typeface="Times New Roman" panose="02020603050405020304" pitchFamily="18" charset="0"/>
                <a:cs typeface="Times New Roman" panose="02020603050405020304" pitchFamily="18" charset="0"/>
              </a:rPr>
              <a:t>Đan xen với thơ </a:t>
            </a:r>
            <a:r>
              <a:rPr lang="en-SG" sz="3200" i="1" dirty="0" err="1">
                <a:solidFill>
                  <a:srgbClr val="002060"/>
                </a:solidFill>
                <a:latin typeface="Times New Roman" panose="02020603050405020304" pitchFamily="18" charset="0"/>
                <a:cs typeface="Times New Roman" panose="02020603050405020304" pitchFamily="18" charset="0"/>
              </a:rPr>
              <a:t>N.B.Khiêm</a:t>
            </a:r>
            <a:r>
              <a:rPr lang="en-SG" sz="3200" i="1" dirty="0">
                <a:solidFill>
                  <a:srgbClr val="002060"/>
                </a:solidFill>
                <a:latin typeface="Times New Roman" panose="02020603050405020304" pitchFamily="18" charset="0"/>
                <a:cs typeface="Times New Roman" panose="02020603050405020304" pitchFamily="18" charset="0"/>
              </a:rPr>
              <a:t> </a:t>
            </a:r>
            <a:r>
              <a:rPr lang="vi-VN" sz="3200" i="1" dirty="0">
                <a:solidFill>
                  <a:srgbClr val="002060"/>
                </a:solidFill>
                <a:latin typeface="Times New Roman" panose="02020603050405020304" pitchFamily="18" charset="0"/>
                <a:cs typeface="Times New Roman" panose="02020603050405020304" pitchFamily="18" charset="0"/>
              </a:rPr>
              <a:t>cách dùng từ Hán Việt.</a:t>
            </a:r>
            <a:endParaRPr lang="vi-VN" altLang="x-none" sz="3200" i="1"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xmlns="" id="{DA35431D-C2A1-41C6-A093-F35578B1374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76" t="55001" r="49923" b="-3083"/>
          <a:stretch/>
        </p:blipFill>
        <p:spPr>
          <a:xfrm>
            <a:off x="8201218" y="3251205"/>
            <a:ext cx="3532952" cy="3051720"/>
          </a:xfrm>
          <a:prstGeom prst="rect">
            <a:avLst/>
          </a:prstGeom>
        </p:spPr>
      </p:pic>
      <p:sp>
        <p:nvSpPr>
          <p:cNvPr id="14" name="Rectangle 13">
            <a:extLst>
              <a:ext uri="{FF2B5EF4-FFF2-40B4-BE49-F238E27FC236}">
                <a16:creationId xmlns:a16="http://schemas.microsoft.com/office/drawing/2014/main" xmlns="" id="{85506E32-4360-4AD4-9F68-983A3FCD9727}"/>
              </a:ext>
            </a:extLst>
          </p:cNvPr>
          <p:cNvSpPr/>
          <p:nvPr/>
        </p:nvSpPr>
        <p:spPr>
          <a:xfrm>
            <a:off x="8624770" y="4027522"/>
            <a:ext cx="2553816" cy="1569660"/>
          </a:xfrm>
          <a:prstGeom prst="rect">
            <a:avLst/>
          </a:prstGeom>
        </p:spPr>
        <p:txBody>
          <a:bodyPr wrap="square">
            <a:spAutoFit/>
          </a:bodyPr>
          <a:lstStyle/>
          <a:p>
            <a:pPr marL="215900" indent="-15240" algn="ctr">
              <a:buNone/>
            </a:pPr>
            <a:r>
              <a:rPr lang="vi-VN" sz="3200" i="1" dirty="0">
                <a:solidFill>
                  <a:srgbClr val="002060"/>
                </a:solidFill>
                <a:latin typeface="Times New Roman" panose="02020603050405020304" pitchFamily="18" charset="0"/>
                <a:cs typeface="Times New Roman" panose="02020603050405020304" pitchFamily="18" charset="0"/>
              </a:rPr>
              <a:t>Sử dụng nghệ thuật đối lập.</a:t>
            </a:r>
            <a:endParaRPr lang="vi-VN" altLang="x-none"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0941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14" presetClass="entr" presetSubtype="1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randombar(horizont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randombar(horizontal)">
                                      <p:cBhvr>
                                        <p:cTn id="23" dur="500"/>
                                        <p:tgtEl>
                                          <p:spTgt spid="12"/>
                                        </p:tgtEl>
                                      </p:cBhvr>
                                    </p:animEffect>
                                  </p:childTnLst>
                                </p:cTn>
                              </p:par>
                              <p:par>
                                <p:cTn id="24" presetID="14" presetClass="entr" presetSubtype="1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randombar(horizontal)">
                                      <p:cBhvr>
                                        <p:cTn id="31" dur="500"/>
                                        <p:tgtEl>
                                          <p:spTgt spid="14"/>
                                        </p:tgtEl>
                                      </p:cBhvr>
                                    </p:animEffect>
                                  </p:childTnLst>
                                </p:cTn>
                              </p:par>
                              <p:par>
                                <p:cTn id="32" presetID="14" presetClass="entr" presetSubtype="1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randombar(horizontal)">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2"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á»ng há»£p má»t sá» vector váº½ BÃ¡c Há» kÃ­nh yÃªu - ThÃ¡i Triá»n">
            <a:extLst>
              <a:ext uri="{FF2B5EF4-FFF2-40B4-BE49-F238E27FC236}">
                <a16:creationId xmlns:a16="http://schemas.microsoft.com/office/drawing/2014/main" xmlns="" id="{85558325-1ACD-4E80-BC2E-6E5AB5F130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67"/>
          <a:stretch/>
        </p:blipFill>
        <p:spPr bwMode="auto">
          <a:xfrm>
            <a:off x="12364" y="0"/>
            <a:ext cx="8891948"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3">
            <a:extLst>
              <a:ext uri="{FF2B5EF4-FFF2-40B4-BE49-F238E27FC236}">
                <a16:creationId xmlns:a16="http://schemas.microsoft.com/office/drawing/2014/main" xmlns="" id="{975A458B-00D7-4F46-86F2-E0F989304007}"/>
              </a:ext>
            </a:extLst>
          </p:cNvPr>
          <p:cNvSpPr txBox="1">
            <a:spLocks noChangeArrowheads="1"/>
          </p:cNvSpPr>
          <p:nvPr/>
        </p:nvSpPr>
        <p:spPr bwMode="auto">
          <a:xfrm>
            <a:off x="6528048" y="188640"/>
            <a:ext cx="5651588" cy="513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30000"/>
              </a:lnSpc>
              <a:spcBef>
                <a:spcPct val="40000"/>
              </a:spcBef>
            </a:pPr>
            <a:r>
              <a:rPr lang="en-US" altLang="en-US" sz="3600" b="1" dirty="0" err="1">
                <a:solidFill>
                  <a:srgbClr val="0000CC"/>
                </a:solidFill>
                <a:latin typeface="#9Slide03 Arima Madurai Black" panose="00000A00000000000000" pitchFamily="2" charset="0"/>
                <a:cs typeface="#9Slide03 Arima Madurai Black" panose="00000A00000000000000" pitchFamily="2" charset="0"/>
              </a:rPr>
              <a:t>Vẻ</a:t>
            </a:r>
            <a:r>
              <a:rPr lang="en-US"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00CC"/>
                </a:solidFill>
                <a:latin typeface="#9Slide03 Arima Madurai Black" panose="00000A00000000000000" pitchFamily="2" charset="0"/>
                <a:cs typeface="#9Slide03 Arima Madurai Black" panose="00000A00000000000000" pitchFamily="2" charset="0"/>
              </a:rPr>
              <a:t>đẹp</a:t>
            </a:r>
            <a:r>
              <a:rPr lang="en-US"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00CC"/>
                </a:solidFill>
                <a:latin typeface="#9Slide03 Arima Madurai Black" panose="00000A00000000000000" pitchFamily="2" charset="0"/>
                <a:cs typeface="#9Slide03 Arima Madurai Black" panose="00000A00000000000000" pitchFamily="2" charset="0"/>
              </a:rPr>
              <a:t>của</a:t>
            </a:r>
            <a:r>
              <a:rPr lang="en-US"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00CC"/>
                </a:solidFill>
                <a:latin typeface="#9Slide03 Arima Madurai Black" panose="00000A00000000000000" pitchFamily="2" charset="0"/>
                <a:cs typeface="#9Slide03 Arima Madurai Black" panose="00000A00000000000000" pitchFamily="2" charset="0"/>
              </a:rPr>
              <a:t>phong</a:t>
            </a:r>
            <a:r>
              <a:rPr lang="en-US"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00CC"/>
                </a:solidFill>
                <a:latin typeface="#9Slide03 Arima Madurai Black" panose="00000A00000000000000" pitchFamily="2" charset="0"/>
                <a:cs typeface="#9Slide03 Arima Madurai Black" panose="00000A00000000000000" pitchFamily="2" charset="0"/>
              </a:rPr>
              <a:t>cách</a:t>
            </a:r>
            <a:r>
              <a:rPr lang="en-US"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00CC"/>
                </a:solidFill>
                <a:latin typeface="#9Slide03 Arima Madurai Black" panose="00000A00000000000000" pitchFamily="2" charset="0"/>
                <a:cs typeface="#9Slide03 Arima Madurai Black" panose="00000A00000000000000" pitchFamily="2" charset="0"/>
              </a:rPr>
              <a:t>Hồ</a:t>
            </a:r>
            <a:r>
              <a:rPr lang="en-US"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US" altLang="en-US" sz="3600" b="1" dirty="0" err="1">
                <a:solidFill>
                  <a:srgbClr val="0000CC"/>
                </a:solidFill>
                <a:latin typeface="#9Slide03 Arima Madurai Black" panose="00000A00000000000000" pitchFamily="2" charset="0"/>
                <a:cs typeface="#9Slide03 Arima Madurai Black" panose="00000A00000000000000" pitchFamily="2" charset="0"/>
              </a:rPr>
              <a:t>Chí</a:t>
            </a:r>
            <a:r>
              <a:rPr lang="en-US" altLang="en-US" sz="3600" b="1" dirty="0">
                <a:solidFill>
                  <a:srgbClr val="0000CC"/>
                </a:solidFill>
                <a:latin typeface="#9Slide03 Arima Madurai Black" panose="00000A00000000000000" pitchFamily="2" charset="0"/>
                <a:cs typeface="#9Slide03 Arima Madurai Black" panose="00000A00000000000000" pitchFamily="2" charset="0"/>
              </a:rPr>
              <a:t> Minh </a:t>
            </a:r>
            <a:r>
              <a:rPr lang="en-US" altLang="en-US" sz="3600" b="1" dirty="0" err="1">
                <a:solidFill>
                  <a:srgbClr val="0000CC"/>
                </a:solidFill>
                <a:latin typeface="#9Slide03 Arima Madurai Black" panose="00000A00000000000000" pitchFamily="2" charset="0"/>
                <a:cs typeface="#9Slide03 Arima Madurai Black" panose="00000A00000000000000" pitchFamily="2" charset="0"/>
              </a:rPr>
              <a:t>là</a:t>
            </a:r>
            <a:r>
              <a:rPr lang="en-US" altLang="en-US" sz="3600" b="1" dirty="0">
                <a:solidFill>
                  <a:srgbClr val="0000CC"/>
                </a:solidFill>
                <a:latin typeface="#9Slide03 Arima Madurai Black" panose="00000A00000000000000" pitchFamily="2" charset="0"/>
                <a:cs typeface="#9Slide03 Arima Madurai Black" panose="00000A00000000000000" pitchFamily="2" charset="0"/>
              </a:rPr>
              <a:t> s</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ự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kết</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hợp</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hài</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hò</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giữa</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truyền</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thống</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văn</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hóa</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dân</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tộc</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và</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tinh</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hoa</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văn</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hóa</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nhân</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loại</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giữa</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thanh</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cao</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và</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giản</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 </a:t>
            </a:r>
            <a:r>
              <a:rPr lang="en-SG" altLang="en-US" sz="3600" b="1" dirty="0" err="1">
                <a:solidFill>
                  <a:srgbClr val="0000CC"/>
                </a:solidFill>
                <a:latin typeface="#9Slide03 Arima Madurai Black" panose="00000A00000000000000" pitchFamily="2" charset="0"/>
                <a:cs typeface="#9Slide03 Arima Madurai Black" panose="00000A00000000000000" pitchFamily="2" charset="0"/>
              </a:rPr>
              <a:t>dị</a:t>
            </a:r>
            <a:r>
              <a:rPr lang="en-SG" altLang="en-US" sz="3600" b="1" dirty="0">
                <a:solidFill>
                  <a:srgbClr val="0000CC"/>
                </a:solidFill>
                <a:latin typeface="#9Slide03 Arima Madurai Black" panose="00000A00000000000000" pitchFamily="2" charset="0"/>
                <a:cs typeface="#9Slide03 Arima Madurai Black" panose="00000A00000000000000" pitchFamily="2" charset="0"/>
              </a:rPr>
              <a:t>.</a:t>
            </a:r>
            <a:endParaRPr lang="en-US" altLang="en-US" sz="3600" b="1" dirty="0">
              <a:solidFill>
                <a:srgbClr val="0000CC"/>
              </a:solidFill>
              <a:latin typeface="#9Slide03 Arima Madurai Black" panose="00000A00000000000000" pitchFamily="2" charset="0"/>
              <a:cs typeface="#9Slide03 Arima Madurai Black" panose="00000A00000000000000" pitchFamily="2" charset="0"/>
            </a:endParaRPr>
          </a:p>
        </p:txBody>
      </p:sp>
      <p:sp>
        <p:nvSpPr>
          <p:cNvPr id="2" name="Rectangle 1">
            <a:extLst>
              <a:ext uri="{FF2B5EF4-FFF2-40B4-BE49-F238E27FC236}">
                <a16:creationId xmlns:a16="http://schemas.microsoft.com/office/drawing/2014/main" xmlns="" id="{DF0CC559-C658-496A-BE01-150A61478171}"/>
              </a:ext>
            </a:extLst>
          </p:cNvPr>
          <p:cNvSpPr/>
          <p:nvPr/>
        </p:nvSpPr>
        <p:spPr>
          <a:xfrm>
            <a:off x="8904312" y="5661248"/>
            <a:ext cx="2657138" cy="646331"/>
          </a:xfrm>
          <a:prstGeom prst="rect">
            <a:avLst/>
          </a:prstGeom>
        </p:spPr>
        <p:txBody>
          <a:bodyPr wrap="none">
            <a:spAutoFit/>
          </a:bodyPr>
          <a:lstStyle/>
          <a:p>
            <a:pPr marL="215900" indent="-15240">
              <a:buNone/>
            </a:pPr>
            <a:r>
              <a:rPr lang="en-US" altLang="vi-VN" sz="3600" b="1" u="sng" dirty="0">
                <a:solidFill>
                  <a:srgbClr val="C00000"/>
                </a:solidFill>
                <a:effectLst>
                  <a:outerShdw blurRad="38100" dist="38100" dir="2700000">
                    <a:srgbClr val="FFFFFF"/>
                  </a:outerShdw>
                </a:effectLst>
                <a:latin typeface="Times New Roman" panose="02020603050405020304" pitchFamily="18" charset="0"/>
                <a:cs typeface="Times New Roman" panose="02020603050405020304" pitchFamily="18" charset="0"/>
              </a:rPr>
              <a:t>2. </a:t>
            </a:r>
            <a:r>
              <a:rPr lang="en-US" altLang="x-none" sz="3600" b="1" u="sng" dirty="0" err="1">
                <a:solidFill>
                  <a:srgbClr val="C00000"/>
                </a:solidFill>
                <a:effectLst>
                  <a:outerShdw blurRad="38100" dist="38100" dir="2700000">
                    <a:srgbClr val="FFFFFF"/>
                  </a:outerShdw>
                </a:effectLst>
                <a:latin typeface="Times New Roman" panose="02020603050405020304" pitchFamily="18" charset="0"/>
                <a:cs typeface="Times New Roman" panose="02020603050405020304" pitchFamily="18" charset="0"/>
              </a:rPr>
              <a:t>Nội</a:t>
            </a:r>
            <a:r>
              <a:rPr lang="en-US" altLang="x-none" sz="3600" b="1" u="sng" dirty="0">
                <a:solidFill>
                  <a:srgbClr val="C00000"/>
                </a:solidFill>
                <a:effectLst>
                  <a:outerShdw blurRad="38100" dist="38100" dir="2700000">
                    <a:srgbClr val="FFFFFF"/>
                  </a:outerShdw>
                </a:effectLst>
                <a:latin typeface="Times New Roman" panose="02020603050405020304" pitchFamily="18" charset="0"/>
                <a:cs typeface="Times New Roman" panose="02020603050405020304" pitchFamily="18" charset="0"/>
              </a:rPr>
              <a:t> dung</a:t>
            </a:r>
            <a:endParaRPr lang="en-US" sz="3600" i="1" u="sng" dirty="0">
              <a:effectLst>
                <a:outerShdw blurRad="38100" dist="38100" dir="2700000">
                  <a:srgbClr val="FFFFFF"/>
                </a:outerShdw>
              </a:effectLst>
              <a:latin typeface="Times New Roman" panose="02020603050405020304" pitchFamily="18" charset="0"/>
              <a:cs typeface="Times New Roman" panose="02020603050405020304"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há»¯ng tÃ¡c pháº©m ná»i báº­t cá»§a BÃ¡c Há»">
            <a:extLst>
              <a:ext uri="{FF2B5EF4-FFF2-40B4-BE49-F238E27FC236}">
                <a16:creationId xmlns:a16="http://schemas.microsoft.com/office/drawing/2014/main" xmlns="" id="{6C6A7B33-9C79-4C5D-B0B0-EA0C3E2DA35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00" b="85556" l="0" r="66852">
                        <a14:foregroundMark x1="6296" y1="65833" x2="2778" y2="79722"/>
                        <a14:foregroundMark x1="2778" y1="79722" x2="12593" y2="77500"/>
                        <a14:foregroundMark x1="12593" y1="77500" x2="22963" y2="78611"/>
                        <a14:foregroundMark x1="22963" y1="78611" x2="32037" y2="75556"/>
                        <a14:foregroundMark x1="43333" y1="49722" x2="47963" y2="63333"/>
                        <a14:foregroundMark x1="47963" y1="63333" x2="54259" y2="63333"/>
                        <a14:foregroundMark x1="40741" y1="65000" x2="36481" y2="52500"/>
                        <a14:foregroundMark x1="36481" y1="52500" x2="44074" y2="61389"/>
                        <a14:foregroundMark x1="44074" y1="61389" x2="37778" y2="78056"/>
                        <a14:foregroundMark x1="37778" y1="78056" x2="26111" y2="83333"/>
                        <a14:foregroundMark x1="26111" y1="83333" x2="15926" y2="78889"/>
                        <a14:foregroundMark x1="15926" y1="78889" x2="24074" y2="71944"/>
                        <a14:foregroundMark x1="24074" y1="71944" x2="21481" y2="70833"/>
                        <a14:foregroundMark x1="67037" y1="67778" x2="63704" y2="67500"/>
                        <a14:foregroundMark x1="48333" y1="83889" x2="44074" y2="82222"/>
                        <a14:foregroundMark x1="19815" y1="7500" x2="21481" y2="11944"/>
                        <a14:foregroundMark x1="31481" y1="20833" x2="36481" y2="10278"/>
                        <a14:foregroundMark x1="1111" y1="30278" x2="3148" y2="32222"/>
                        <a14:foregroundMark x1="556" y1="77500" x2="0" y2="80000"/>
                        <a14:foregroundMark x1="4630" y1="85556" x2="2778" y2="85278"/>
                        <a14:backgroundMark x1="741" y1="43611" x2="3333" y2="58611"/>
                        <a14:backgroundMark x1="3333" y1="58611" x2="556" y2="44167"/>
                        <a14:backgroundMark x1="556" y1="44167" x2="1296" y2="43889"/>
                      </a14:backgroundRemoval>
                    </a14:imgEffect>
                  </a14:imgLayer>
                </a14:imgProps>
              </a:ext>
              <a:ext uri="{28A0092B-C50C-407E-A947-70E740481C1C}">
                <a14:useLocalDpi xmlns:a14="http://schemas.microsoft.com/office/drawing/2010/main" val="0"/>
              </a:ext>
            </a:extLst>
          </a:blip>
          <a:srcRect t="5901" r="29000" b="10100"/>
          <a:stretch/>
        </p:blipFill>
        <p:spPr bwMode="auto">
          <a:xfrm>
            <a:off x="0" y="999024"/>
            <a:ext cx="6573366" cy="518457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FDF42306-AEE9-4885-B165-73B3FBFB28E7}"/>
              </a:ext>
            </a:extLst>
          </p:cNvPr>
          <p:cNvSpPr/>
          <p:nvPr/>
        </p:nvSpPr>
        <p:spPr>
          <a:xfrm>
            <a:off x="6507316" y="674400"/>
            <a:ext cx="5184576" cy="5509200"/>
          </a:xfrm>
          <a:prstGeom prst="rect">
            <a:avLst/>
          </a:prstGeom>
        </p:spPr>
        <p:txBody>
          <a:bodyPr wrap="square">
            <a:spAutoFit/>
          </a:bodyPr>
          <a:lstStyle/>
          <a:p>
            <a:pPr algn="ctr"/>
            <a:r>
              <a:rPr lang="nl-NL" sz="4400" dirty="0">
                <a:latin typeface="#9Slide03 Arima Madurai Black" panose="00000A00000000000000" pitchFamily="2" charset="0"/>
                <a:ea typeface="Times New Roman" panose="02020603050405020304" pitchFamily="18" charset="0"/>
                <a:cs typeface="#9Slide03 Arima Madurai Black" panose="00000A00000000000000" pitchFamily="2" charset="0"/>
              </a:rPr>
              <a:t>Trong tình hình hội nhập thế giới như hiện nay, việc học tập phong cách HCM có ý nghĩa thế nào? Lập kế hoạch rèn luyện, học tập cho bản thân</a:t>
            </a:r>
          </a:p>
        </p:txBody>
      </p:sp>
    </p:spTree>
    <p:extLst>
      <p:ext uri="{BB962C8B-B14F-4D97-AF65-F5344CB8AC3E}">
        <p14:creationId xmlns:p14="http://schemas.microsoft.com/office/powerpoint/2010/main" val="340074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grpSp>
        <p:nvGrpSpPr>
          <p:cNvPr id="253" name="Google Shape;253;p39"/>
          <p:cNvGrpSpPr/>
          <p:nvPr/>
        </p:nvGrpSpPr>
        <p:grpSpPr>
          <a:xfrm>
            <a:off x="5559400" y="1514000"/>
            <a:ext cx="5923197" cy="1294000"/>
            <a:chOff x="4169550" y="1135500"/>
            <a:chExt cx="4442398" cy="970500"/>
          </a:xfrm>
        </p:grpSpPr>
        <p:sp>
          <p:nvSpPr>
            <p:cNvPr id="254" name="Google Shape;254;p39"/>
            <p:cNvSpPr/>
            <p:nvPr/>
          </p:nvSpPr>
          <p:spPr>
            <a:xfrm>
              <a:off x="4571999" y="1301100"/>
              <a:ext cx="4039949" cy="804900"/>
            </a:xfrm>
            <a:prstGeom prst="homePlate">
              <a:avLst>
                <a:gd name="adj" fmla="val 50000"/>
              </a:avLst>
            </a:prstGeom>
            <a:solidFill>
              <a:schemeClr val="accent4">
                <a:lumMod val="60000"/>
                <a:lumOff val="40000"/>
              </a:schemeClr>
            </a:solidFill>
            <a:ln>
              <a:noFill/>
            </a:ln>
          </p:spPr>
          <p:txBody>
            <a:bodyPr spcFirstLastPara="1" wrap="square" lIns="121900" tIns="121900" rIns="121900" bIns="121900" anchor="ctr" anchorCtr="0">
              <a:noAutofit/>
            </a:bodyPr>
            <a:lstStyle/>
            <a:p>
              <a:endParaRPr sz="2400" dirty="0"/>
            </a:p>
          </p:txBody>
        </p:sp>
        <p:sp>
          <p:nvSpPr>
            <p:cNvPr id="255" name="Google Shape;255;p39"/>
            <p:cNvSpPr/>
            <p:nvPr/>
          </p:nvSpPr>
          <p:spPr>
            <a:xfrm rot="10800000" flipH="1">
              <a:off x="4572000" y="1934400"/>
              <a:ext cx="401700" cy="171600"/>
            </a:xfrm>
            <a:prstGeom prst="rtTriangle">
              <a:avLst/>
            </a:prstGeom>
            <a:solidFill>
              <a:schemeClr val="accent4"/>
            </a:solidFill>
            <a:ln>
              <a:noFill/>
            </a:ln>
          </p:spPr>
          <p:txBody>
            <a:bodyPr spcFirstLastPara="1" wrap="square" lIns="121900" tIns="121900" rIns="121900" bIns="121900" anchor="ctr" anchorCtr="0">
              <a:noAutofit/>
            </a:bodyPr>
            <a:lstStyle/>
            <a:p>
              <a:endParaRPr sz="2400" dirty="0"/>
            </a:p>
          </p:txBody>
        </p:sp>
        <p:sp>
          <p:nvSpPr>
            <p:cNvPr id="256" name="Google Shape;256;p39"/>
            <p:cNvSpPr/>
            <p:nvPr/>
          </p:nvSpPr>
          <p:spPr>
            <a:xfrm>
              <a:off x="4169550" y="1135500"/>
              <a:ext cx="804900" cy="804900"/>
            </a:xfrm>
            <a:prstGeom prst="rect">
              <a:avLst/>
            </a:prstGeom>
            <a:solidFill>
              <a:schemeClr val="accent4">
                <a:lumMod val="40000"/>
                <a:lumOff val="60000"/>
              </a:schemeClr>
            </a:solidFill>
            <a:ln>
              <a:noFill/>
            </a:ln>
          </p:spPr>
          <p:txBody>
            <a:bodyPr spcFirstLastPara="1" wrap="square" lIns="121900" tIns="121900" rIns="121900" bIns="121900" anchor="ctr" anchorCtr="0">
              <a:noAutofit/>
            </a:bodyPr>
            <a:lstStyle/>
            <a:p>
              <a:endParaRPr sz="2400" dirty="0"/>
            </a:p>
          </p:txBody>
        </p:sp>
      </p:grpSp>
      <p:grpSp>
        <p:nvGrpSpPr>
          <p:cNvPr id="257" name="Google Shape;257;p39"/>
          <p:cNvGrpSpPr/>
          <p:nvPr/>
        </p:nvGrpSpPr>
        <p:grpSpPr>
          <a:xfrm>
            <a:off x="709399" y="2746472"/>
            <a:ext cx="5923201" cy="1301995"/>
            <a:chOff x="532049" y="2059854"/>
            <a:chExt cx="4442401" cy="976496"/>
          </a:xfrm>
        </p:grpSpPr>
        <p:sp>
          <p:nvSpPr>
            <p:cNvPr id="258" name="Google Shape;258;p39"/>
            <p:cNvSpPr/>
            <p:nvPr/>
          </p:nvSpPr>
          <p:spPr>
            <a:xfrm flipH="1">
              <a:off x="532049" y="2231450"/>
              <a:ext cx="4039951" cy="804900"/>
            </a:xfrm>
            <a:prstGeom prst="homePlate">
              <a:avLst>
                <a:gd name="adj" fmla="val 50000"/>
              </a:avLst>
            </a:prstGeom>
            <a:solidFill>
              <a:schemeClr val="accent6">
                <a:lumMod val="60000"/>
                <a:lumOff val="40000"/>
              </a:schemeClr>
            </a:solidFill>
            <a:ln>
              <a:noFill/>
            </a:ln>
          </p:spPr>
          <p:txBody>
            <a:bodyPr spcFirstLastPara="1" wrap="square" lIns="121900" tIns="121900" rIns="121900" bIns="121900" anchor="ctr" anchorCtr="0">
              <a:noAutofit/>
            </a:bodyPr>
            <a:lstStyle/>
            <a:p>
              <a:endParaRPr sz="2400" dirty="0"/>
            </a:p>
          </p:txBody>
        </p:sp>
        <p:sp>
          <p:nvSpPr>
            <p:cNvPr id="259" name="Google Shape;259;p39"/>
            <p:cNvSpPr/>
            <p:nvPr/>
          </p:nvSpPr>
          <p:spPr>
            <a:xfrm rot="10800000">
              <a:off x="4170300" y="2864750"/>
              <a:ext cx="401700" cy="171600"/>
            </a:xfrm>
            <a:prstGeom prst="rtTriangle">
              <a:avLst/>
            </a:prstGeom>
            <a:solidFill>
              <a:schemeClr val="accent6"/>
            </a:solidFill>
            <a:ln>
              <a:noFill/>
            </a:ln>
          </p:spPr>
          <p:txBody>
            <a:bodyPr spcFirstLastPara="1" wrap="square" lIns="121900" tIns="121900" rIns="121900" bIns="121900" anchor="ctr" anchorCtr="0">
              <a:noAutofit/>
            </a:bodyPr>
            <a:lstStyle/>
            <a:p>
              <a:endParaRPr sz="2400" dirty="0"/>
            </a:p>
          </p:txBody>
        </p:sp>
        <p:sp>
          <p:nvSpPr>
            <p:cNvPr id="260" name="Google Shape;260;p39"/>
            <p:cNvSpPr/>
            <p:nvPr/>
          </p:nvSpPr>
          <p:spPr>
            <a:xfrm>
              <a:off x="4169550" y="2059854"/>
              <a:ext cx="804900" cy="804900"/>
            </a:xfrm>
            <a:prstGeom prst="rect">
              <a:avLst/>
            </a:prstGeom>
            <a:solidFill>
              <a:schemeClr val="accent6">
                <a:lumMod val="40000"/>
                <a:lumOff val="60000"/>
              </a:schemeClr>
            </a:solidFill>
            <a:ln>
              <a:noFill/>
            </a:ln>
          </p:spPr>
          <p:txBody>
            <a:bodyPr spcFirstLastPara="1" wrap="square" lIns="121900" tIns="121900" rIns="121900" bIns="121900" anchor="ctr" anchorCtr="0">
              <a:noAutofit/>
            </a:bodyPr>
            <a:lstStyle/>
            <a:p>
              <a:endParaRPr sz="2400" dirty="0"/>
            </a:p>
          </p:txBody>
        </p:sp>
      </p:grpSp>
      <p:grpSp>
        <p:nvGrpSpPr>
          <p:cNvPr id="261" name="Google Shape;261;p39"/>
          <p:cNvGrpSpPr/>
          <p:nvPr/>
        </p:nvGrpSpPr>
        <p:grpSpPr>
          <a:xfrm>
            <a:off x="5559400" y="3978946"/>
            <a:ext cx="5923196" cy="1302021"/>
            <a:chOff x="4169550" y="2984209"/>
            <a:chExt cx="4442397" cy="976516"/>
          </a:xfrm>
        </p:grpSpPr>
        <p:sp>
          <p:nvSpPr>
            <p:cNvPr id="262" name="Google Shape;262;p39"/>
            <p:cNvSpPr/>
            <p:nvPr/>
          </p:nvSpPr>
          <p:spPr>
            <a:xfrm>
              <a:off x="4571999" y="3155825"/>
              <a:ext cx="4039948" cy="804900"/>
            </a:xfrm>
            <a:prstGeom prst="homePlate">
              <a:avLst>
                <a:gd name="adj" fmla="val 50000"/>
              </a:avLst>
            </a:prstGeom>
            <a:solidFill>
              <a:schemeClr val="accent1"/>
            </a:solidFill>
            <a:ln>
              <a:noFill/>
            </a:ln>
          </p:spPr>
          <p:txBody>
            <a:bodyPr spcFirstLastPara="1" wrap="square" lIns="121900" tIns="121900" rIns="121900" bIns="121900" anchor="ctr" anchorCtr="0">
              <a:noAutofit/>
            </a:bodyPr>
            <a:lstStyle/>
            <a:p>
              <a:endParaRPr sz="2400"/>
            </a:p>
          </p:txBody>
        </p:sp>
        <p:sp>
          <p:nvSpPr>
            <p:cNvPr id="263" name="Google Shape;263;p39"/>
            <p:cNvSpPr/>
            <p:nvPr/>
          </p:nvSpPr>
          <p:spPr>
            <a:xfrm rot="10800000" flipH="1">
              <a:off x="4572000" y="3789113"/>
              <a:ext cx="401700" cy="171600"/>
            </a:xfrm>
            <a:prstGeom prst="rtTriangle">
              <a:avLst/>
            </a:prstGeom>
            <a:solidFill>
              <a:schemeClr val="accent1">
                <a:lumMod val="75000"/>
              </a:schemeClr>
            </a:solidFill>
            <a:ln>
              <a:noFill/>
            </a:ln>
          </p:spPr>
          <p:txBody>
            <a:bodyPr spcFirstLastPara="1" wrap="square" lIns="121900" tIns="121900" rIns="121900" bIns="121900" anchor="ctr" anchorCtr="0">
              <a:noAutofit/>
            </a:bodyPr>
            <a:lstStyle/>
            <a:p>
              <a:endParaRPr sz="2400"/>
            </a:p>
          </p:txBody>
        </p:sp>
        <p:sp>
          <p:nvSpPr>
            <p:cNvPr id="264" name="Google Shape;264;p39"/>
            <p:cNvSpPr/>
            <p:nvPr/>
          </p:nvSpPr>
          <p:spPr>
            <a:xfrm>
              <a:off x="4169550" y="2984209"/>
              <a:ext cx="804900" cy="804900"/>
            </a:xfrm>
            <a:prstGeom prst="rect">
              <a:avLst/>
            </a:prstGeom>
            <a:solidFill>
              <a:schemeClr val="accent1">
                <a:lumMod val="60000"/>
                <a:lumOff val="40000"/>
              </a:schemeClr>
            </a:solidFill>
            <a:ln>
              <a:noFill/>
            </a:ln>
          </p:spPr>
          <p:txBody>
            <a:bodyPr spcFirstLastPara="1" wrap="square" lIns="121900" tIns="121900" rIns="121900" bIns="121900" anchor="ctr" anchorCtr="0">
              <a:noAutofit/>
            </a:bodyPr>
            <a:lstStyle/>
            <a:p>
              <a:endParaRPr sz="2400" dirty="0"/>
            </a:p>
          </p:txBody>
        </p:sp>
      </p:grpSp>
      <p:grpSp>
        <p:nvGrpSpPr>
          <p:cNvPr id="265" name="Google Shape;265;p39"/>
          <p:cNvGrpSpPr/>
          <p:nvPr/>
        </p:nvGrpSpPr>
        <p:grpSpPr>
          <a:xfrm>
            <a:off x="709399" y="5226962"/>
            <a:ext cx="5923201" cy="1302015"/>
            <a:chOff x="532049" y="3908564"/>
            <a:chExt cx="4442401" cy="976511"/>
          </a:xfrm>
        </p:grpSpPr>
        <p:sp>
          <p:nvSpPr>
            <p:cNvPr id="266" name="Google Shape;266;p39"/>
            <p:cNvSpPr/>
            <p:nvPr/>
          </p:nvSpPr>
          <p:spPr>
            <a:xfrm flipH="1">
              <a:off x="532049" y="4080175"/>
              <a:ext cx="4039951" cy="804900"/>
            </a:xfrm>
            <a:prstGeom prst="homePlate">
              <a:avLst>
                <a:gd name="adj" fmla="val 50000"/>
              </a:avLst>
            </a:prstGeom>
            <a:solidFill>
              <a:srgbClr val="20B7A1"/>
            </a:solidFill>
            <a:ln>
              <a:noFill/>
            </a:ln>
          </p:spPr>
          <p:txBody>
            <a:bodyPr spcFirstLastPara="1" wrap="square" lIns="121900" tIns="121900" rIns="121900" bIns="121900" anchor="ctr" anchorCtr="0">
              <a:noAutofit/>
            </a:bodyPr>
            <a:lstStyle/>
            <a:p>
              <a:endParaRPr sz="2400" dirty="0"/>
            </a:p>
          </p:txBody>
        </p:sp>
        <p:sp>
          <p:nvSpPr>
            <p:cNvPr id="267" name="Google Shape;267;p39"/>
            <p:cNvSpPr/>
            <p:nvPr/>
          </p:nvSpPr>
          <p:spPr>
            <a:xfrm rot="10800000">
              <a:off x="4170300" y="4713475"/>
              <a:ext cx="401700" cy="171600"/>
            </a:xfrm>
            <a:prstGeom prst="rtTriangle">
              <a:avLst/>
            </a:prstGeom>
            <a:solidFill>
              <a:srgbClr val="1F9B86"/>
            </a:solidFill>
            <a:ln>
              <a:noFill/>
            </a:ln>
          </p:spPr>
          <p:txBody>
            <a:bodyPr spcFirstLastPara="1" wrap="square" lIns="121900" tIns="121900" rIns="121900" bIns="121900" anchor="ctr" anchorCtr="0">
              <a:noAutofit/>
            </a:bodyPr>
            <a:lstStyle/>
            <a:p>
              <a:endParaRPr sz="2400"/>
            </a:p>
          </p:txBody>
        </p:sp>
        <p:sp>
          <p:nvSpPr>
            <p:cNvPr id="268" name="Google Shape;268;p39"/>
            <p:cNvSpPr/>
            <p:nvPr/>
          </p:nvSpPr>
          <p:spPr>
            <a:xfrm>
              <a:off x="4169550" y="3908564"/>
              <a:ext cx="804900" cy="804900"/>
            </a:xfrm>
            <a:prstGeom prst="rect">
              <a:avLst/>
            </a:prstGeom>
            <a:solidFill>
              <a:srgbClr val="00DEBA"/>
            </a:solidFill>
            <a:ln>
              <a:noFill/>
            </a:ln>
          </p:spPr>
          <p:txBody>
            <a:bodyPr spcFirstLastPara="1" wrap="square" lIns="121900" tIns="121900" rIns="121900" bIns="121900" anchor="ctr" anchorCtr="0">
              <a:noAutofit/>
            </a:bodyPr>
            <a:lstStyle/>
            <a:p>
              <a:endParaRPr sz="2400"/>
            </a:p>
          </p:txBody>
        </p:sp>
      </p:grpSp>
      <p:sp>
        <p:nvSpPr>
          <p:cNvPr id="269" name="Google Shape;269;p39"/>
          <p:cNvSpPr txBox="1"/>
          <p:nvPr/>
        </p:nvSpPr>
        <p:spPr>
          <a:xfrm>
            <a:off x="6953310" y="1965144"/>
            <a:ext cx="4211085" cy="939200"/>
          </a:xfrm>
          <a:prstGeom prst="rect">
            <a:avLst/>
          </a:prstGeom>
          <a:noFill/>
          <a:ln>
            <a:noFill/>
          </a:ln>
        </p:spPr>
        <p:txBody>
          <a:bodyPr spcFirstLastPara="1" wrap="square" lIns="121900" tIns="121900" rIns="121900" bIns="121900" anchor="t" anchorCtr="0">
            <a:noAutofit/>
          </a:bodyPr>
          <a:lstStyle/>
          <a:p>
            <a:pPr>
              <a:buClr>
                <a:schemeClr val="dk1"/>
              </a:buClr>
              <a:buSzPts val="1100"/>
            </a:pPr>
            <a:r>
              <a:rPr lang="en-US" sz="2200" b="1" dirty="0" err="1">
                <a:solidFill>
                  <a:srgbClr val="0000CC"/>
                </a:solidFill>
                <a:latin typeface="#9Slide03 Arima Madurai Black" panose="00000A00000000000000" pitchFamily="2" charset="0"/>
                <a:ea typeface="Josefin Slab"/>
                <a:cs typeface="#9Slide03 Arima Madurai Black" panose="00000A00000000000000" pitchFamily="2" charset="0"/>
                <a:sym typeface="Ubuntu"/>
              </a:rPr>
              <a:t>Ôn</a:t>
            </a:r>
            <a:r>
              <a:rPr lang="en-US" sz="2200" b="1" dirty="0">
                <a:solidFill>
                  <a:srgbClr val="0000CC"/>
                </a:solidFill>
                <a:latin typeface="#9Slide03 Arima Madurai Black" panose="00000A00000000000000" pitchFamily="2" charset="0"/>
                <a:ea typeface="Josefin Slab"/>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Josefin Slab"/>
                <a:cs typeface="#9Slide03 Arima Madurai Black" panose="00000A00000000000000" pitchFamily="2" charset="0"/>
                <a:sym typeface="Ubuntu"/>
              </a:rPr>
              <a:t>lại</a:t>
            </a:r>
            <a:r>
              <a:rPr lang="en-US" sz="2200" b="1" dirty="0">
                <a:solidFill>
                  <a:srgbClr val="0000CC"/>
                </a:solidFill>
                <a:latin typeface="#9Slide03 Arima Madurai Black" panose="00000A00000000000000" pitchFamily="2" charset="0"/>
                <a:ea typeface="Josefin Slab"/>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Josefin Slab"/>
                <a:cs typeface="#9Slide03 Arima Madurai Black" panose="00000A00000000000000" pitchFamily="2" charset="0"/>
                <a:sym typeface="Ubuntu"/>
              </a:rPr>
              <a:t>bài</a:t>
            </a:r>
            <a:r>
              <a:rPr lang="en-US" sz="2200" b="1" dirty="0">
                <a:solidFill>
                  <a:srgbClr val="0000CC"/>
                </a:solidFill>
                <a:latin typeface="#9Slide03 Arima Madurai Black" panose="00000A00000000000000" pitchFamily="2" charset="0"/>
                <a:ea typeface="Josefin Slab"/>
                <a:cs typeface="#9Slide03 Arima Madurai Black" panose="00000A00000000000000" pitchFamily="2" charset="0"/>
                <a:sym typeface="Ubuntu"/>
              </a:rPr>
              <a:t> + </a:t>
            </a:r>
            <a:r>
              <a:rPr lang="en-US" sz="2200" b="1" dirty="0" err="1">
                <a:solidFill>
                  <a:srgbClr val="0000CC"/>
                </a:solidFill>
                <a:latin typeface="#9Slide03 Arima Madurai Black" panose="00000A00000000000000" pitchFamily="2" charset="0"/>
                <a:ea typeface="Josefin Slab"/>
                <a:cs typeface="#9Slide03 Arima Madurai Black" panose="00000A00000000000000" pitchFamily="2" charset="0"/>
                <a:sym typeface="Ubuntu"/>
              </a:rPr>
              <a:t>Vẽ</a:t>
            </a:r>
            <a:r>
              <a:rPr lang="en-US" sz="2200" b="1" dirty="0">
                <a:solidFill>
                  <a:srgbClr val="0000CC"/>
                </a:solidFill>
                <a:latin typeface="#9Slide03 Arima Madurai Black" panose="00000A00000000000000" pitchFamily="2" charset="0"/>
                <a:ea typeface="Josefin Slab"/>
                <a:cs typeface="#9Slide03 Arima Madurai Black" panose="00000A00000000000000" pitchFamily="2" charset="0"/>
                <a:sym typeface="Ubuntu"/>
              </a:rPr>
              <a:t> SĐTD </a:t>
            </a:r>
            <a:endParaRPr sz="2200" dirty="0">
              <a:solidFill>
                <a:srgbClr val="0000CC"/>
              </a:solidFill>
              <a:latin typeface="#9Slide03 Arima Madurai Black" panose="00000A00000000000000" pitchFamily="2" charset="0"/>
              <a:ea typeface="Josefin Slab"/>
              <a:cs typeface="#9Slide03 Arima Madurai Black" panose="00000A00000000000000" pitchFamily="2" charset="0"/>
              <a:sym typeface="Josefin Slab"/>
            </a:endParaRPr>
          </a:p>
        </p:txBody>
      </p:sp>
      <p:sp>
        <p:nvSpPr>
          <p:cNvPr id="270" name="Google Shape;270;p39"/>
          <p:cNvSpPr txBox="1"/>
          <p:nvPr/>
        </p:nvSpPr>
        <p:spPr>
          <a:xfrm>
            <a:off x="6853466" y="4149080"/>
            <a:ext cx="4067070" cy="939200"/>
          </a:xfrm>
          <a:prstGeom prst="rect">
            <a:avLst/>
          </a:prstGeom>
          <a:noFill/>
          <a:ln>
            <a:noFill/>
          </a:ln>
        </p:spPr>
        <p:txBody>
          <a:bodyPr spcFirstLastPara="1" wrap="square" lIns="121900" tIns="121900" rIns="121900" bIns="121900" anchor="t" anchorCtr="0">
            <a:noAutofit/>
          </a:bodyPr>
          <a:lstStyle/>
          <a:p>
            <a:pPr algn="just">
              <a:buClr>
                <a:schemeClr val="dk1"/>
              </a:buClr>
              <a:buSzPts val="1100"/>
            </a:pP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Tìm</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đọc</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và</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kể</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lại</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những</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câu</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chuyện</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về</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lối</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sống</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giản</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dị</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mà</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cao</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đẹp</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của</a:t>
            </a:r>
            <a:r>
              <a:rPr lang="en-US" sz="22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US" sz="22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Bác</a:t>
            </a:r>
            <a:endParaRPr sz="2200" dirty="0">
              <a:solidFill>
                <a:srgbClr val="0000CC"/>
              </a:solidFill>
              <a:latin typeface="#9Slide03 Arima Madurai Black" panose="00000A00000000000000" pitchFamily="2" charset="0"/>
              <a:ea typeface="Josefin Slab"/>
              <a:cs typeface="#9Slide03 Arima Madurai Black" panose="00000A00000000000000" pitchFamily="2" charset="0"/>
              <a:sym typeface="Josefin Slab"/>
            </a:endParaRPr>
          </a:p>
        </p:txBody>
      </p:sp>
      <p:sp>
        <p:nvSpPr>
          <p:cNvPr id="271" name="Google Shape;271;p39"/>
          <p:cNvSpPr txBox="1"/>
          <p:nvPr/>
        </p:nvSpPr>
        <p:spPr>
          <a:xfrm>
            <a:off x="1127448" y="2924944"/>
            <a:ext cx="4536504" cy="1169753"/>
          </a:xfrm>
          <a:prstGeom prst="rect">
            <a:avLst/>
          </a:prstGeom>
          <a:noFill/>
          <a:ln>
            <a:noFill/>
          </a:ln>
        </p:spPr>
        <p:txBody>
          <a:bodyPr spcFirstLastPara="1" wrap="square" lIns="121900" tIns="121900" rIns="121900" bIns="121900" anchor="t" anchorCtr="0">
            <a:noAutofit/>
          </a:bodyPr>
          <a:lstStyle/>
          <a:p>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Bằng</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các</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tác</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phẩm</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văn</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thơ</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của</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Người</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v</a:t>
            </a:r>
            <a:r>
              <a:rPr lang="fr-FR" altLang="en-US" sz="2200" dirty="0" err="1">
                <a:solidFill>
                  <a:srgbClr val="0000CC"/>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à</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viết</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về</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Người</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hãy</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l</a:t>
            </a:r>
            <a:r>
              <a:rPr lang="fr-FR" altLang="en-US" sz="2200" dirty="0" err="1">
                <a:solidFill>
                  <a:srgbClr val="0000CC"/>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à</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m</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sáng</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tỏ</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lối</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sống</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giản</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dị</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của</a:t>
            </a:r>
            <a:r>
              <a:rPr lang="fr-FR" altLang="en-US" sz="2200" dirty="0">
                <a:solidFill>
                  <a:srgbClr val="0000CC"/>
                </a:solidFill>
                <a:latin typeface="#9Slide03 Arima Madurai Black" panose="00000A00000000000000" pitchFamily="2" charset="0"/>
                <a:cs typeface="#9Slide03 Arima Madurai Black" panose="00000A00000000000000" pitchFamily="2" charset="0"/>
              </a:rPr>
              <a:t> </a:t>
            </a:r>
            <a:r>
              <a:rPr lang="fr-FR" altLang="en-US" sz="2200" dirty="0" err="1">
                <a:solidFill>
                  <a:srgbClr val="0000CC"/>
                </a:solidFill>
                <a:latin typeface="#9Slide03 Arima Madurai Black" panose="00000A00000000000000" pitchFamily="2" charset="0"/>
                <a:cs typeface="#9Slide03 Arima Madurai Black" panose="00000A00000000000000" pitchFamily="2" charset="0"/>
              </a:rPr>
              <a:t>Bác</a:t>
            </a:r>
            <a:endParaRPr lang="fr-FR" altLang="en-US" sz="2200" b="1" u="sng" dirty="0">
              <a:solidFill>
                <a:srgbClr val="0000CC"/>
              </a:solidFill>
              <a:latin typeface="#9Slide03 Arima Madurai Black" panose="00000A00000000000000" pitchFamily="2" charset="0"/>
              <a:cs typeface="#9Slide03 Arima Madurai Black" panose="00000A00000000000000" pitchFamily="2" charset="0"/>
            </a:endParaRPr>
          </a:p>
        </p:txBody>
      </p:sp>
      <p:sp>
        <p:nvSpPr>
          <p:cNvPr id="272" name="Google Shape;272;p39"/>
          <p:cNvSpPr txBox="1">
            <a:spLocks noGrp="1"/>
          </p:cNvSpPr>
          <p:nvPr>
            <p:ph type="body" idx="4294967295"/>
          </p:nvPr>
        </p:nvSpPr>
        <p:spPr>
          <a:xfrm>
            <a:off x="709399" y="5512164"/>
            <a:ext cx="4400760" cy="1217600"/>
          </a:xfrm>
          <a:prstGeom prst="rect">
            <a:avLst/>
          </a:prstGeom>
        </p:spPr>
        <p:txBody>
          <a:bodyPr spcFirstLastPara="1" vert="horz" wrap="square" lIns="121900" tIns="121900" rIns="121900" bIns="121900" rtlCol="0" anchor="t" anchorCtr="0">
            <a:noAutofit/>
          </a:bodyPr>
          <a:lstStyle/>
          <a:p>
            <a:pPr marL="0" indent="0" algn="r">
              <a:spcBef>
                <a:spcPts val="0"/>
              </a:spcBef>
              <a:buNone/>
            </a:pPr>
            <a:r>
              <a:rPr lang="en-SG" sz="20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Soạn</a:t>
            </a:r>
            <a:r>
              <a:rPr lang="en-SG" sz="20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SG" sz="20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bài</a:t>
            </a:r>
            <a:r>
              <a:rPr lang="en-SG" sz="20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SG" sz="20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Các</a:t>
            </a:r>
            <a:r>
              <a:rPr lang="en-SG" sz="20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SG" sz="20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ph</a:t>
            </a:r>
            <a:r>
              <a:rPr lang="vi-VN" sz="20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ư</a:t>
            </a:r>
            <a:r>
              <a:rPr lang="en-SG" sz="20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ơng</a:t>
            </a:r>
            <a:r>
              <a:rPr lang="en-SG" sz="20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SG" sz="20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châm</a:t>
            </a:r>
            <a:r>
              <a:rPr lang="en-SG" sz="20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SG" sz="20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hội</a:t>
            </a:r>
            <a:r>
              <a:rPr lang="en-SG" sz="20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 </a:t>
            </a:r>
            <a:r>
              <a:rPr lang="en-SG" sz="2000" b="1" dirty="0" err="1">
                <a:solidFill>
                  <a:srgbClr val="0000CC"/>
                </a:solidFill>
                <a:latin typeface="#9Slide03 Arima Madurai Black" panose="00000A00000000000000" pitchFamily="2" charset="0"/>
                <a:ea typeface="Ubuntu"/>
                <a:cs typeface="#9Slide03 Arima Madurai Black" panose="00000A00000000000000" pitchFamily="2" charset="0"/>
                <a:sym typeface="Ubuntu"/>
              </a:rPr>
              <a:t>thoại</a:t>
            </a:r>
            <a:r>
              <a:rPr lang="en-SG" sz="2000" b="1" dirty="0">
                <a:solidFill>
                  <a:srgbClr val="0000CC"/>
                </a:solidFill>
                <a:latin typeface="#9Slide03 Arima Madurai Black" panose="00000A00000000000000" pitchFamily="2" charset="0"/>
                <a:ea typeface="Ubuntu"/>
                <a:cs typeface="#9Slide03 Arima Madurai Black" panose="00000A00000000000000" pitchFamily="2" charset="0"/>
                <a:sym typeface="Ubuntu"/>
              </a:rPr>
              <a:t>”</a:t>
            </a:r>
            <a:endParaRPr sz="2000" dirty="0">
              <a:solidFill>
                <a:srgbClr val="0000CC"/>
              </a:solidFill>
              <a:latin typeface="#9Slide03 Arima Madurai Black" panose="00000A00000000000000" pitchFamily="2" charset="0"/>
              <a:ea typeface="Josefin Slab"/>
              <a:cs typeface="#9Slide03 Arima Madurai Black" panose="00000A00000000000000" pitchFamily="2" charset="0"/>
              <a:sym typeface="Josefin Slab"/>
            </a:endParaRPr>
          </a:p>
          <a:p>
            <a:pPr marL="0" indent="0" algn="r">
              <a:spcBef>
                <a:spcPts val="0"/>
              </a:spcBef>
              <a:buNone/>
            </a:pPr>
            <a:endParaRPr sz="2200" dirty="0">
              <a:latin typeface="#9Slide03 Arima Madurai Black" panose="00000A00000000000000" pitchFamily="2" charset="0"/>
              <a:ea typeface="Montserrat"/>
              <a:cs typeface="#9Slide03 Arima Madurai Black" panose="00000A00000000000000" pitchFamily="2" charset="0"/>
              <a:sym typeface="Montserrat"/>
            </a:endParaRPr>
          </a:p>
        </p:txBody>
      </p:sp>
      <p:sp>
        <p:nvSpPr>
          <p:cNvPr id="273" name="Google Shape;273;p39"/>
          <p:cNvSpPr txBox="1">
            <a:spLocks noGrp="1"/>
          </p:cNvSpPr>
          <p:nvPr>
            <p:ph type="title"/>
          </p:nvPr>
        </p:nvSpPr>
        <p:spPr>
          <a:xfrm>
            <a:off x="709399" y="305800"/>
            <a:ext cx="10773200" cy="643200"/>
          </a:xfrm>
          <a:prstGeom prst="rect">
            <a:avLst/>
          </a:prstGeom>
        </p:spPr>
        <p:txBody>
          <a:bodyPr spcFirstLastPara="1" vert="horz" wrap="square" lIns="121900" tIns="121900" rIns="121900" bIns="121900" rtlCol="0" anchor="t" anchorCtr="0">
            <a:noAutofit/>
          </a:bodyPr>
          <a:lstStyle/>
          <a:p>
            <a:pPr>
              <a:spcBef>
                <a:spcPts val="0"/>
              </a:spcBef>
            </a:pPr>
            <a:r>
              <a:rPr lang="en-SG" dirty="0">
                <a:solidFill>
                  <a:srgbClr val="FF0000"/>
                </a:solidFill>
                <a:latin typeface="#9Slide03 Arima Madurai Black" panose="00000A00000000000000" pitchFamily="2" charset="0"/>
                <a:cs typeface="#9Slide03 Arima Madurai Black" panose="00000A00000000000000" pitchFamily="2" charset="0"/>
              </a:rPr>
              <a:t>H</a:t>
            </a:r>
            <a:r>
              <a:rPr lang="vi-VN" dirty="0">
                <a:solidFill>
                  <a:srgbClr val="FF0000"/>
                </a:solidFill>
                <a:latin typeface="#9Slide03 Arima Madurai Black" panose="00000A00000000000000" pitchFamily="2" charset="0"/>
                <a:cs typeface="#9Slide03 Arima Madurai Black" panose="00000A00000000000000" pitchFamily="2" charset="0"/>
              </a:rPr>
              <a:t>ư</a:t>
            </a:r>
            <a:r>
              <a:rPr lang="en-SG" dirty="0" err="1">
                <a:solidFill>
                  <a:srgbClr val="FF0000"/>
                </a:solidFill>
                <a:latin typeface="#9Slide03 Arima Madurai Black" panose="00000A00000000000000" pitchFamily="2" charset="0"/>
                <a:cs typeface="#9Slide03 Arima Madurai Black" panose="00000A00000000000000" pitchFamily="2" charset="0"/>
              </a:rPr>
              <a:t>ớng</a:t>
            </a:r>
            <a:r>
              <a:rPr lang="en-SG" dirty="0">
                <a:solidFill>
                  <a:srgbClr val="FF0000"/>
                </a:solidFill>
                <a:latin typeface="#9Slide03 Arima Madurai Black" panose="00000A00000000000000" pitchFamily="2" charset="0"/>
                <a:cs typeface="#9Slide03 Arima Madurai Black" panose="00000A00000000000000" pitchFamily="2" charset="0"/>
              </a:rPr>
              <a:t> </a:t>
            </a:r>
            <a:r>
              <a:rPr lang="en-SG" dirty="0" err="1">
                <a:solidFill>
                  <a:srgbClr val="FF0000"/>
                </a:solidFill>
                <a:latin typeface="#9Slide03 Arima Madurai Black" panose="00000A00000000000000" pitchFamily="2" charset="0"/>
                <a:cs typeface="#9Slide03 Arima Madurai Black" panose="00000A00000000000000" pitchFamily="2" charset="0"/>
              </a:rPr>
              <a:t>dẫn</a:t>
            </a:r>
            <a:r>
              <a:rPr lang="en-SG" dirty="0">
                <a:solidFill>
                  <a:srgbClr val="FF0000"/>
                </a:solidFill>
                <a:latin typeface="#9Slide03 Arima Madurai Black" panose="00000A00000000000000" pitchFamily="2" charset="0"/>
                <a:cs typeface="#9Slide03 Arima Madurai Black" panose="00000A00000000000000" pitchFamily="2" charset="0"/>
              </a:rPr>
              <a:t> </a:t>
            </a:r>
            <a:r>
              <a:rPr lang="en-SG" dirty="0" err="1">
                <a:solidFill>
                  <a:srgbClr val="FF0000"/>
                </a:solidFill>
                <a:latin typeface="#9Slide03 Arima Madurai Black" panose="00000A00000000000000" pitchFamily="2" charset="0"/>
                <a:cs typeface="#9Slide03 Arima Madurai Black" panose="00000A00000000000000" pitchFamily="2" charset="0"/>
              </a:rPr>
              <a:t>tự</a:t>
            </a:r>
            <a:r>
              <a:rPr lang="en-SG" dirty="0">
                <a:solidFill>
                  <a:srgbClr val="FF0000"/>
                </a:solidFill>
                <a:latin typeface="#9Slide03 Arima Madurai Black" panose="00000A00000000000000" pitchFamily="2" charset="0"/>
                <a:cs typeface="#9Slide03 Arima Madurai Black" panose="00000A00000000000000" pitchFamily="2" charset="0"/>
              </a:rPr>
              <a:t> </a:t>
            </a:r>
            <a:r>
              <a:rPr lang="en-SG" dirty="0" err="1">
                <a:solidFill>
                  <a:srgbClr val="FF0000"/>
                </a:solidFill>
                <a:latin typeface="#9Slide03 Arima Madurai Black" panose="00000A00000000000000" pitchFamily="2" charset="0"/>
                <a:cs typeface="#9Slide03 Arima Madurai Black" panose="00000A00000000000000" pitchFamily="2" charset="0"/>
              </a:rPr>
              <a:t>học</a:t>
            </a:r>
            <a:endParaRPr b="1" dirty="0">
              <a:solidFill>
                <a:srgbClr val="FF0000"/>
              </a:solidFill>
              <a:latin typeface="#9Slide03 Arima Madurai Black" panose="00000A00000000000000" pitchFamily="2" charset="0"/>
              <a:ea typeface="Ubuntu"/>
              <a:cs typeface="#9Slide03 Arima Madurai Black" panose="00000A00000000000000" pitchFamily="2" charset="0"/>
              <a:sym typeface="Ubuntu"/>
            </a:endParaRPr>
          </a:p>
        </p:txBody>
      </p:sp>
      <p:sp>
        <p:nvSpPr>
          <p:cNvPr id="274" name="Google Shape;274;p39"/>
          <p:cNvSpPr txBox="1">
            <a:spLocks noGrp="1"/>
          </p:cNvSpPr>
          <p:nvPr>
            <p:ph type="title"/>
          </p:nvPr>
        </p:nvSpPr>
        <p:spPr>
          <a:xfrm>
            <a:off x="5599600" y="1536017"/>
            <a:ext cx="992800" cy="965200"/>
          </a:xfrm>
          <a:prstGeom prst="rect">
            <a:avLst/>
          </a:prstGeom>
        </p:spPr>
        <p:txBody>
          <a:bodyPr spcFirstLastPara="1" vert="horz" wrap="square" lIns="121900" tIns="121900" rIns="121900" bIns="121900" rtlCol="0" anchor="t" anchorCtr="0">
            <a:noAutofit/>
          </a:bodyPr>
          <a:lstStyle/>
          <a:p>
            <a:pPr>
              <a:spcBef>
                <a:spcPts val="0"/>
              </a:spcBef>
            </a:pPr>
            <a:r>
              <a:rPr lang="es" sz="4800" b="1" dirty="0">
                <a:latin typeface="Ubuntu"/>
                <a:ea typeface="Ubuntu"/>
                <a:cs typeface="Ubuntu"/>
                <a:sym typeface="Ubuntu"/>
              </a:rPr>
              <a:t>01</a:t>
            </a:r>
            <a:endParaRPr sz="4800" b="1" dirty="0">
              <a:latin typeface="Ubuntu"/>
              <a:ea typeface="Ubuntu"/>
              <a:cs typeface="Ubuntu"/>
              <a:sym typeface="Ubuntu"/>
            </a:endParaRPr>
          </a:p>
        </p:txBody>
      </p:sp>
      <p:sp>
        <p:nvSpPr>
          <p:cNvPr id="275" name="Google Shape;275;p39"/>
          <p:cNvSpPr txBox="1">
            <a:spLocks noGrp="1"/>
          </p:cNvSpPr>
          <p:nvPr>
            <p:ph type="title"/>
          </p:nvPr>
        </p:nvSpPr>
        <p:spPr>
          <a:xfrm>
            <a:off x="5586567" y="2819699"/>
            <a:ext cx="992800" cy="965200"/>
          </a:xfrm>
          <a:prstGeom prst="rect">
            <a:avLst/>
          </a:prstGeom>
        </p:spPr>
        <p:txBody>
          <a:bodyPr spcFirstLastPara="1" vert="horz" wrap="square" lIns="121900" tIns="121900" rIns="121900" bIns="121900" rtlCol="0" anchor="t" anchorCtr="0">
            <a:noAutofit/>
          </a:bodyPr>
          <a:lstStyle/>
          <a:p>
            <a:pPr>
              <a:spcBef>
                <a:spcPts val="0"/>
              </a:spcBef>
            </a:pPr>
            <a:r>
              <a:rPr lang="es" sz="4800" b="1" dirty="0">
                <a:latin typeface="Ubuntu"/>
                <a:ea typeface="Ubuntu"/>
                <a:cs typeface="Ubuntu"/>
                <a:sym typeface="Ubuntu"/>
              </a:rPr>
              <a:t>02</a:t>
            </a:r>
            <a:endParaRPr sz="4800" b="1" dirty="0">
              <a:latin typeface="Ubuntu"/>
              <a:ea typeface="Ubuntu"/>
              <a:cs typeface="Ubuntu"/>
              <a:sym typeface="Ubuntu"/>
            </a:endParaRPr>
          </a:p>
        </p:txBody>
      </p:sp>
      <p:sp>
        <p:nvSpPr>
          <p:cNvPr id="276" name="Google Shape;276;p39"/>
          <p:cNvSpPr txBox="1">
            <a:spLocks noGrp="1"/>
          </p:cNvSpPr>
          <p:nvPr>
            <p:ph type="title"/>
          </p:nvPr>
        </p:nvSpPr>
        <p:spPr>
          <a:xfrm>
            <a:off x="5599600" y="4032951"/>
            <a:ext cx="992800" cy="965200"/>
          </a:xfrm>
          <a:prstGeom prst="rect">
            <a:avLst/>
          </a:prstGeom>
        </p:spPr>
        <p:txBody>
          <a:bodyPr spcFirstLastPara="1" vert="horz" wrap="square" lIns="121900" tIns="121900" rIns="121900" bIns="121900" rtlCol="0" anchor="t" anchorCtr="0">
            <a:noAutofit/>
          </a:bodyPr>
          <a:lstStyle/>
          <a:p>
            <a:pPr>
              <a:spcBef>
                <a:spcPts val="0"/>
              </a:spcBef>
            </a:pPr>
            <a:r>
              <a:rPr lang="es" sz="4800" b="1" dirty="0">
                <a:latin typeface="Ubuntu"/>
                <a:ea typeface="Ubuntu"/>
                <a:cs typeface="Ubuntu"/>
                <a:sym typeface="Ubuntu"/>
              </a:rPr>
              <a:t>03</a:t>
            </a:r>
            <a:endParaRPr sz="4800" b="1" dirty="0">
              <a:latin typeface="Ubuntu"/>
              <a:ea typeface="Ubuntu"/>
              <a:cs typeface="Ubuntu"/>
              <a:sym typeface="Ubuntu"/>
            </a:endParaRPr>
          </a:p>
        </p:txBody>
      </p:sp>
      <p:sp>
        <p:nvSpPr>
          <p:cNvPr id="277" name="Google Shape;277;p39"/>
          <p:cNvSpPr txBox="1">
            <a:spLocks noGrp="1"/>
          </p:cNvSpPr>
          <p:nvPr>
            <p:ph type="title"/>
          </p:nvPr>
        </p:nvSpPr>
        <p:spPr>
          <a:xfrm>
            <a:off x="5599600" y="5265400"/>
            <a:ext cx="992800" cy="965200"/>
          </a:xfrm>
          <a:prstGeom prst="rect">
            <a:avLst/>
          </a:prstGeom>
        </p:spPr>
        <p:txBody>
          <a:bodyPr spcFirstLastPara="1" vert="horz" wrap="square" lIns="121900" tIns="121900" rIns="121900" bIns="121900" rtlCol="0" anchor="t" anchorCtr="0">
            <a:noAutofit/>
          </a:bodyPr>
          <a:lstStyle/>
          <a:p>
            <a:pPr>
              <a:spcBef>
                <a:spcPts val="0"/>
              </a:spcBef>
            </a:pPr>
            <a:r>
              <a:rPr lang="es" sz="4800" b="1" dirty="0">
                <a:latin typeface="Ubuntu"/>
                <a:ea typeface="Ubuntu"/>
                <a:cs typeface="Ubuntu"/>
                <a:sym typeface="Ubuntu"/>
              </a:rPr>
              <a:t>04</a:t>
            </a:r>
            <a:endParaRPr sz="4800" b="1" dirty="0">
              <a:latin typeface="Ubuntu"/>
              <a:ea typeface="Ubuntu"/>
              <a:cs typeface="Ubuntu"/>
              <a:sym typeface="Ubuntu"/>
            </a:endParaRPr>
          </a:p>
        </p:txBody>
      </p:sp>
    </p:spTree>
    <p:extLst>
      <p:ext uri="{BB962C8B-B14F-4D97-AF65-F5344CB8AC3E}">
        <p14:creationId xmlns:p14="http://schemas.microsoft.com/office/powerpoint/2010/main" val="220277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3"/>
                                        </p:tgtEl>
                                        <p:attrNameLst>
                                          <p:attrName>style.visibility</p:attrName>
                                        </p:attrNameLst>
                                      </p:cBhvr>
                                      <p:to>
                                        <p:strVal val="visible"/>
                                      </p:to>
                                    </p:set>
                                    <p:animEffect transition="in" filter="barn(inVertical)">
                                      <p:cBhvr>
                                        <p:cTn id="7" dur="500"/>
                                        <p:tgtEl>
                                          <p:spTgt spid="27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74"/>
                                        </p:tgtEl>
                                        <p:attrNameLst>
                                          <p:attrName>style.visibility</p:attrName>
                                        </p:attrNameLst>
                                      </p:cBhvr>
                                      <p:to>
                                        <p:strVal val="visible"/>
                                      </p:to>
                                    </p:set>
                                    <p:animEffect transition="in" filter="randombar(horizontal)">
                                      <p:cBhvr>
                                        <p:cTn id="12" dur="500"/>
                                        <p:tgtEl>
                                          <p:spTgt spid="274"/>
                                        </p:tgtEl>
                                      </p:cBhvr>
                                    </p:animEffect>
                                  </p:childTnLst>
                                </p:cTn>
                              </p:par>
                              <p:par>
                                <p:cTn id="13" presetID="14" presetClass="entr" presetSubtype="10" fill="hold" nodeType="withEffect">
                                  <p:stCondLst>
                                    <p:cond delay="0"/>
                                  </p:stCondLst>
                                  <p:childTnLst>
                                    <p:set>
                                      <p:cBhvr>
                                        <p:cTn id="14" dur="1" fill="hold">
                                          <p:stCondLst>
                                            <p:cond delay="0"/>
                                          </p:stCondLst>
                                        </p:cTn>
                                        <p:tgtEl>
                                          <p:spTgt spid="253"/>
                                        </p:tgtEl>
                                        <p:attrNameLst>
                                          <p:attrName>style.visibility</p:attrName>
                                        </p:attrNameLst>
                                      </p:cBhvr>
                                      <p:to>
                                        <p:strVal val="visible"/>
                                      </p:to>
                                    </p:set>
                                    <p:animEffect transition="in" filter="randombar(horizontal)">
                                      <p:cBhvr>
                                        <p:cTn id="15" dur="500"/>
                                        <p:tgtEl>
                                          <p:spTgt spid="25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69"/>
                                        </p:tgtEl>
                                        <p:attrNameLst>
                                          <p:attrName>style.visibility</p:attrName>
                                        </p:attrNameLst>
                                      </p:cBhvr>
                                      <p:to>
                                        <p:strVal val="visible"/>
                                      </p:to>
                                    </p:set>
                                    <p:animEffect transition="in" filter="randombar(horizontal)">
                                      <p:cBhvr>
                                        <p:cTn id="18" dur="500"/>
                                        <p:tgtEl>
                                          <p:spTgt spid="26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75"/>
                                        </p:tgtEl>
                                        <p:attrNameLst>
                                          <p:attrName>style.visibility</p:attrName>
                                        </p:attrNameLst>
                                      </p:cBhvr>
                                      <p:to>
                                        <p:strVal val="visible"/>
                                      </p:to>
                                    </p:set>
                                    <p:animEffect transition="in" filter="randombar(horizontal)">
                                      <p:cBhvr>
                                        <p:cTn id="23" dur="500"/>
                                        <p:tgtEl>
                                          <p:spTgt spid="275"/>
                                        </p:tgtEl>
                                      </p:cBhvr>
                                    </p:animEffect>
                                  </p:childTnLst>
                                </p:cTn>
                              </p:par>
                              <p:par>
                                <p:cTn id="24" presetID="14" presetClass="entr" presetSubtype="10" fill="hold" nodeType="withEffect">
                                  <p:stCondLst>
                                    <p:cond delay="0"/>
                                  </p:stCondLst>
                                  <p:childTnLst>
                                    <p:set>
                                      <p:cBhvr>
                                        <p:cTn id="25" dur="1" fill="hold">
                                          <p:stCondLst>
                                            <p:cond delay="0"/>
                                          </p:stCondLst>
                                        </p:cTn>
                                        <p:tgtEl>
                                          <p:spTgt spid="257"/>
                                        </p:tgtEl>
                                        <p:attrNameLst>
                                          <p:attrName>style.visibility</p:attrName>
                                        </p:attrNameLst>
                                      </p:cBhvr>
                                      <p:to>
                                        <p:strVal val="visible"/>
                                      </p:to>
                                    </p:set>
                                    <p:animEffect transition="in" filter="randombar(horizontal)">
                                      <p:cBhvr>
                                        <p:cTn id="26" dur="500"/>
                                        <p:tgtEl>
                                          <p:spTgt spid="257"/>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271"/>
                                        </p:tgtEl>
                                        <p:attrNameLst>
                                          <p:attrName>style.visibility</p:attrName>
                                        </p:attrNameLst>
                                      </p:cBhvr>
                                      <p:to>
                                        <p:strVal val="visible"/>
                                      </p:to>
                                    </p:set>
                                    <p:animEffect transition="in" filter="randombar(horizontal)">
                                      <p:cBhvr>
                                        <p:cTn id="29" dur="500"/>
                                        <p:tgtEl>
                                          <p:spTgt spid="271"/>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276"/>
                                        </p:tgtEl>
                                        <p:attrNameLst>
                                          <p:attrName>style.visibility</p:attrName>
                                        </p:attrNameLst>
                                      </p:cBhvr>
                                      <p:to>
                                        <p:strVal val="visible"/>
                                      </p:to>
                                    </p:set>
                                    <p:animEffect transition="in" filter="randombar(horizontal)">
                                      <p:cBhvr>
                                        <p:cTn id="34" dur="500"/>
                                        <p:tgtEl>
                                          <p:spTgt spid="276"/>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270"/>
                                        </p:tgtEl>
                                        <p:attrNameLst>
                                          <p:attrName>style.visibility</p:attrName>
                                        </p:attrNameLst>
                                      </p:cBhvr>
                                      <p:to>
                                        <p:strVal val="visible"/>
                                      </p:to>
                                    </p:set>
                                    <p:animEffect transition="in" filter="randombar(horizontal)">
                                      <p:cBhvr>
                                        <p:cTn id="37" dur="500"/>
                                        <p:tgtEl>
                                          <p:spTgt spid="270"/>
                                        </p:tgtEl>
                                      </p:cBhvr>
                                    </p:animEffect>
                                  </p:childTnLst>
                                </p:cTn>
                              </p:par>
                              <p:par>
                                <p:cTn id="38" presetID="14" presetClass="entr" presetSubtype="10" fill="hold" nodeType="withEffect">
                                  <p:stCondLst>
                                    <p:cond delay="0"/>
                                  </p:stCondLst>
                                  <p:childTnLst>
                                    <p:set>
                                      <p:cBhvr>
                                        <p:cTn id="39" dur="1" fill="hold">
                                          <p:stCondLst>
                                            <p:cond delay="0"/>
                                          </p:stCondLst>
                                        </p:cTn>
                                        <p:tgtEl>
                                          <p:spTgt spid="261"/>
                                        </p:tgtEl>
                                        <p:attrNameLst>
                                          <p:attrName>style.visibility</p:attrName>
                                        </p:attrNameLst>
                                      </p:cBhvr>
                                      <p:to>
                                        <p:strVal val="visible"/>
                                      </p:to>
                                    </p:set>
                                    <p:animEffect transition="in" filter="randombar(horizontal)">
                                      <p:cBhvr>
                                        <p:cTn id="40" dur="500"/>
                                        <p:tgtEl>
                                          <p:spTgt spid="261"/>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277"/>
                                        </p:tgtEl>
                                        <p:attrNameLst>
                                          <p:attrName>style.visibility</p:attrName>
                                        </p:attrNameLst>
                                      </p:cBhvr>
                                      <p:to>
                                        <p:strVal val="visible"/>
                                      </p:to>
                                    </p:set>
                                    <p:animEffect transition="in" filter="randombar(horizontal)">
                                      <p:cBhvr>
                                        <p:cTn id="45" dur="500"/>
                                        <p:tgtEl>
                                          <p:spTgt spid="277"/>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272">
                                            <p:txEl>
                                              <p:pRg st="0" end="0"/>
                                            </p:txEl>
                                          </p:spTgt>
                                        </p:tgtEl>
                                        <p:attrNameLst>
                                          <p:attrName>style.visibility</p:attrName>
                                        </p:attrNameLst>
                                      </p:cBhvr>
                                      <p:to>
                                        <p:strVal val="visible"/>
                                      </p:to>
                                    </p:set>
                                    <p:animEffect transition="in" filter="randombar(horizontal)">
                                      <p:cBhvr>
                                        <p:cTn id="48" dur="500"/>
                                        <p:tgtEl>
                                          <p:spTgt spid="272">
                                            <p:txEl>
                                              <p:pRg st="0" end="0"/>
                                            </p:txEl>
                                          </p:spTgt>
                                        </p:tgtEl>
                                      </p:cBhvr>
                                    </p:animEffect>
                                  </p:childTnLst>
                                </p:cTn>
                              </p:par>
                              <p:par>
                                <p:cTn id="49" presetID="14" presetClass="entr" presetSubtype="10" fill="hold" nodeType="withEffect">
                                  <p:stCondLst>
                                    <p:cond delay="0"/>
                                  </p:stCondLst>
                                  <p:childTnLst>
                                    <p:set>
                                      <p:cBhvr>
                                        <p:cTn id="50" dur="1" fill="hold">
                                          <p:stCondLst>
                                            <p:cond delay="0"/>
                                          </p:stCondLst>
                                        </p:cTn>
                                        <p:tgtEl>
                                          <p:spTgt spid="265"/>
                                        </p:tgtEl>
                                        <p:attrNameLst>
                                          <p:attrName>style.visibility</p:attrName>
                                        </p:attrNameLst>
                                      </p:cBhvr>
                                      <p:to>
                                        <p:strVal val="visible"/>
                                      </p:to>
                                    </p:set>
                                    <p:animEffect transition="in" filter="randombar(horizontal)">
                                      <p:cBhvr>
                                        <p:cTn id="51" dur="500"/>
                                        <p:tgtEl>
                                          <p:spTgt spid="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 grpId="0"/>
      <p:bldP spid="270" grpId="0"/>
      <p:bldP spid="271" grpId="0"/>
      <p:bldP spid="272" grpId="0" build="p"/>
      <p:bldP spid="273" grpId="0"/>
      <p:bldP spid="274" grpId="0"/>
      <p:bldP spid="275" grpId="0"/>
      <p:bldP spid="276" grpId="0"/>
      <p:bldP spid="27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nip Diagonal Corner Rectangle 3">
            <a:extLst>
              <a:ext uri="{FF2B5EF4-FFF2-40B4-BE49-F238E27FC236}">
                <a16:creationId xmlns:a16="http://schemas.microsoft.com/office/drawing/2014/main" xmlns="" id="{DE03FEC8-7235-4329-9FEE-10877E085EE4}"/>
              </a:ext>
            </a:extLst>
          </p:cNvPr>
          <p:cNvSpPr/>
          <p:nvPr/>
        </p:nvSpPr>
        <p:spPr>
          <a:xfrm>
            <a:off x="832636" y="923209"/>
            <a:ext cx="10526728" cy="1604597"/>
          </a:xfrm>
          <a:prstGeom prst="snip2Diag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en-US" sz="4000" b="1" dirty="0" err="1">
                <a:solidFill>
                  <a:srgbClr val="FF0000"/>
                </a:solidFill>
                <a:latin typeface="Times New Roman" panose="02020603050405020304" pitchFamily="18" charset="0"/>
                <a:cs typeface="Times New Roman" panose="02020603050405020304" pitchFamily="18" charset="0"/>
              </a:rPr>
              <a:t>Vấn</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đề</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chủ</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yếu</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nêu</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trong</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văn</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bản</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Phong</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cách</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Hồ</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Chí</a:t>
            </a:r>
            <a:r>
              <a:rPr lang="en-US" altLang="en-US" sz="4000" b="1" dirty="0">
                <a:solidFill>
                  <a:srgbClr val="FF0000"/>
                </a:solidFill>
                <a:latin typeface="Times New Roman" panose="02020603050405020304" pitchFamily="18" charset="0"/>
                <a:cs typeface="Times New Roman" panose="02020603050405020304" pitchFamily="18" charset="0"/>
              </a:rPr>
              <a:t> Minh </a:t>
            </a:r>
            <a:r>
              <a:rPr lang="en-US" altLang="en-US" sz="4000" b="1" dirty="0" err="1">
                <a:solidFill>
                  <a:srgbClr val="FF0000"/>
                </a:solidFill>
                <a:latin typeface="Times New Roman" panose="02020603050405020304" pitchFamily="18" charset="0"/>
                <a:cs typeface="Times New Roman" panose="02020603050405020304" pitchFamily="18" charset="0"/>
              </a:rPr>
              <a:t>l</a:t>
            </a:r>
            <a:r>
              <a:rPr lang="en-US" altLang="en-US" sz="4000" b="1" dirty="0" err="1">
                <a:solidFill>
                  <a:srgbClr val="FF0000"/>
                </a:solidFill>
                <a:latin typeface="Times New Roman" panose="02020603050405020304" pitchFamily="18" charset="0"/>
                <a:ea typeface="Times New Roman" panose="02020603050405020304" pitchFamily="18" charset="0"/>
              </a:rPr>
              <a:t>à</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gì</a:t>
            </a:r>
            <a:r>
              <a:rPr lang="en-US" altLang="en-US" sz="4000" b="1" dirty="0">
                <a:solidFill>
                  <a:srgbClr val="FF0000"/>
                </a:solidFill>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xmlns="" id="{85A018DD-CDC3-473E-80FA-CFB7D9D0B854}"/>
              </a:ext>
            </a:extLst>
          </p:cNvPr>
          <p:cNvSpPr/>
          <p:nvPr/>
        </p:nvSpPr>
        <p:spPr>
          <a:xfrm>
            <a:off x="1110220" y="3253321"/>
            <a:ext cx="4906798" cy="1169602"/>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2800" dirty="0">
                <a:latin typeface="Times New Roman" panose="02020603050405020304" pitchFamily="18" charset="0"/>
                <a:cs typeface="Times New Roman" panose="02020603050405020304" pitchFamily="18" charset="0"/>
              </a:rPr>
              <a:t>A. </a:t>
            </a:r>
            <a:r>
              <a:rPr lang="en-US" altLang="en-US" sz="2800" dirty="0" err="1">
                <a:latin typeface="Times New Roman" panose="02020603050405020304" pitchFamily="18" charset="0"/>
                <a:cs typeface="Times New Roman" panose="02020603050405020304" pitchFamily="18" charset="0"/>
              </a:rPr>
              <a:t>Tinh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chiến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đấu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dũng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cảm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Chủ</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tịch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Hồ</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Chí</a:t>
            </a:r>
            <a:r>
              <a:rPr lang="en-US" altLang="en-US" sz="2800" dirty="0">
                <a:latin typeface="Times New Roman" panose="02020603050405020304" pitchFamily="18" charset="0"/>
                <a:cs typeface="Times New Roman" panose="02020603050405020304" pitchFamily="18" charset="0"/>
              </a:rPr>
              <a:t> Minh.</a:t>
            </a:r>
          </a:p>
        </p:txBody>
      </p:sp>
      <p:sp>
        <p:nvSpPr>
          <p:cNvPr id="5" name="Rectangle 4">
            <a:extLst>
              <a:ext uri="{FF2B5EF4-FFF2-40B4-BE49-F238E27FC236}">
                <a16:creationId xmlns:a16="http://schemas.microsoft.com/office/drawing/2014/main" xmlns="" id="{D59C87E8-44F9-42EB-8596-E2DF07B9178E}"/>
              </a:ext>
            </a:extLst>
          </p:cNvPr>
          <p:cNvSpPr/>
          <p:nvPr/>
        </p:nvSpPr>
        <p:spPr>
          <a:xfrm>
            <a:off x="6130615" y="3257510"/>
            <a:ext cx="4906798" cy="1169602"/>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2800" dirty="0">
                <a:latin typeface="Times New Roman" panose="02020603050405020304" pitchFamily="18" charset="0"/>
                <a:cs typeface="Times New Roman" panose="02020603050405020304" pitchFamily="18" charset="0"/>
              </a:rPr>
              <a:t>B. </a:t>
            </a:r>
            <a:r>
              <a:rPr lang="en-US" altLang="en-US" sz="2800" dirty="0" err="1">
                <a:latin typeface="Times New Roman" panose="02020603050405020304" pitchFamily="18" charset="0"/>
                <a:cs typeface="Times New Roman" panose="02020603050405020304" pitchFamily="18" charset="0"/>
              </a:rPr>
              <a:t>Phong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a:t>
            </a:r>
            <a:r>
              <a:rPr lang="en-US" altLang="en-US" sz="2800" dirty="0" err="1">
                <a:latin typeface="Times New Roman" panose="02020603050405020304" pitchFamily="18" charset="0"/>
                <a:ea typeface="Times New Roman" panose="02020603050405020304" pitchFamily="18" charset="0"/>
              </a:rPr>
              <a:t>à</a:t>
            </a:r>
            <a:r>
              <a:rPr lang="en-US" altLang="en-US" sz="2800" dirty="0" err="1">
                <a:latin typeface="Times New Roman" panose="02020603050405020304" pitchFamily="18" charset="0"/>
                <a:cs typeface="Times New Roman" panose="02020603050405020304" pitchFamily="18" charset="0"/>
              </a:rPr>
              <a:t>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a:t>
            </a:r>
            <a:r>
              <a:rPr lang="en-US" altLang="en-US" sz="2800" dirty="0" err="1">
                <a:latin typeface="Times New Roman" panose="02020603050405020304" pitchFamily="18" charset="0"/>
                <a:ea typeface="Times New Roman" panose="02020603050405020304" pitchFamily="18" charset="0"/>
              </a:rPr>
              <a:t>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nếp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sống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Hồ</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Chí</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minh</a:t>
            </a:r>
            <a:r>
              <a:rPr lang="en-US" altLang="en-US" sz="2800" dirty="0">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a16="http://schemas.microsoft.com/office/drawing/2014/main" xmlns="" id="{6FAAD6B9-2CEA-48C0-966D-12A05A84B255}"/>
              </a:ext>
            </a:extLst>
          </p:cNvPr>
          <p:cNvSpPr/>
          <p:nvPr/>
        </p:nvSpPr>
        <p:spPr>
          <a:xfrm>
            <a:off x="1110220" y="4769128"/>
            <a:ext cx="4906798" cy="1169602"/>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2800" dirty="0">
                <a:latin typeface="Times New Roman" panose="02020603050405020304" pitchFamily="18" charset="0"/>
                <a:cs typeface="Times New Roman" panose="02020603050405020304" pitchFamily="18" charset="0"/>
              </a:rPr>
              <a:t>C. </a:t>
            </a:r>
            <a:r>
              <a:rPr lang="en-US" altLang="en-US" sz="2800" dirty="0" err="1">
                <a:latin typeface="Times New Roman" panose="02020603050405020304" pitchFamily="18" charset="0"/>
                <a:cs typeface="Times New Roman" panose="02020603050405020304" pitchFamily="18" charset="0"/>
              </a:rPr>
              <a:t>Tình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cảm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người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dân</a:t>
            </a:r>
            <a:r>
              <a:rPr lang="en-US" altLang="en-US" sz="2800" dirty="0">
                <a:latin typeface="Times New Roman" panose="02020603050405020304" pitchFamily="18" charset="0"/>
                <a:cs typeface="Times New Roman" panose="02020603050405020304" pitchFamily="18" charset="0"/>
              </a:rPr>
              <a:t> VN </a:t>
            </a:r>
            <a:r>
              <a:rPr lang="en-US" altLang="en-US" sz="2800" dirty="0" err="1">
                <a:latin typeface="Times New Roman" panose="02020603050405020304" pitchFamily="18" charset="0"/>
                <a:cs typeface="Times New Roman" panose="02020603050405020304" pitchFamily="18" charset="0"/>
              </a:rPr>
              <a:t>đối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Chủ</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tịch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Hồ</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Chí</a:t>
            </a:r>
            <a:r>
              <a:rPr lang="en-US" altLang="en-US" sz="2800" dirty="0">
                <a:latin typeface="Times New Roman" panose="02020603050405020304" pitchFamily="18" charset="0"/>
                <a:cs typeface="Times New Roman" panose="02020603050405020304" pitchFamily="18" charset="0"/>
              </a:rPr>
              <a:t> Minh.</a:t>
            </a:r>
          </a:p>
        </p:txBody>
      </p:sp>
      <p:sp>
        <p:nvSpPr>
          <p:cNvPr id="7" name="Rectangle 6">
            <a:extLst>
              <a:ext uri="{FF2B5EF4-FFF2-40B4-BE49-F238E27FC236}">
                <a16:creationId xmlns:a16="http://schemas.microsoft.com/office/drawing/2014/main" xmlns="" id="{F74C9A71-5DC2-46E6-AC74-9AE793B11936}"/>
              </a:ext>
            </a:extLst>
          </p:cNvPr>
          <p:cNvSpPr/>
          <p:nvPr/>
        </p:nvSpPr>
        <p:spPr>
          <a:xfrm>
            <a:off x="6130615" y="4773317"/>
            <a:ext cx="4906798" cy="1169602"/>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2800" dirty="0">
                <a:latin typeface="Times New Roman" panose="02020603050405020304" pitchFamily="18" charset="0"/>
                <a:cs typeface="Times New Roman" panose="02020603050405020304" pitchFamily="18" charset="0"/>
              </a:rPr>
              <a:t>D. </a:t>
            </a:r>
            <a:r>
              <a:rPr lang="en-US" altLang="en-US" sz="2800" dirty="0" err="1">
                <a:latin typeface="Times New Roman" panose="02020603050405020304" pitchFamily="18" charset="0"/>
                <a:cs typeface="Times New Roman" panose="02020603050405020304" pitchFamily="18" charset="0"/>
              </a:rPr>
              <a:t>Trí</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tuệ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tuyệt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Chủ</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tịch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Hồ</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Chí</a:t>
            </a:r>
            <a:r>
              <a:rPr lang="en-US" altLang="en-US" sz="2800" dirty="0">
                <a:latin typeface="Times New Roman" panose="02020603050405020304" pitchFamily="18" charset="0"/>
                <a:cs typeface="Times New Roman" panose="02020603050405020304" pitchFamily="18" charset="0"/>
              </a:rPr>
              <a:t> Minh.</a:t>
            </a:r>
            <a:endParaRPr lang="en-US" altLang="en-US" sz="2800" dirty="0">
              <a:latin typeface="Times New Roman" panose="02020603050405020304" pitchFamily="18" charset="0"/>
              <a:ea typeface="Times New Roman" panose="02020603050405020304" pitchFamily="18" charset="0"/>
            </a:endParaRPr>
          </a:p>
        </p:txBody>
      </p:sp>
      <p:pic>
        <p:nvPicPr>
          <p:cNvPr id="8" name="Picture 7">
            <a:extLst>
              <a:ext uri="{FF2B5EF4-FFF2-40B4-BE49-F238E27FC236}">
                <a16:creationId xmlns:a16="http://schemas.microsoft.com/office/drawing/2014/main" xmlns="" id="{3221B951-AD38-44B2-B286-59A4975EF8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11296" y="3415956"/>
            <a:ext cx="805722" cy="708059"/>
          </a:xfrm>
          <a:prstGeom prst="rect">
            <a:avLst/>
          </a:prstGeom>
        </p:spPr>
      </p:pic>
      <p:pic>
        <p:nvPicPr>
          <p:cNvPr id="9" name="Picture 8">
            <a:extLst>
              <a:ext uri="{FF2B5EF4-FFF2-40B4-BE49-F238E27FC236}">
                <a16:creationId xmlns:a16="http://schemas.microsoft.com/office/drawing/2014/main" xmlns="" id="{3BBE13F5-0459-40E7-971F-E401C98F1CEF}"/>
              </a:ext>
            </a:extLst>
          </p:cNvPr>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4953097"/>
            <a:ext cx="804536" cy="704088"/>
          </a:xfrm>
          <a:prstGeom prst="rect">
            <a:avLst/>
          </a:prstGeom>
        </p:spPr>
      </p:pic>
      <p:pic>
        <p:nvPicPr>
          <p:cNvPr id="10" name="Picture 9">
            <a:extLst>
              <a:ext uri="{FF2B5EF4-FFF2-40B4-BE49-F238E27FC236}">
                <a16:creationId xmlns:a16="http://schemas.microsoft.com/office/drawing/2014/main" xmlns="" id="{878A2582-EDF4-4850-95E1-B02865C0DA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32671" y="4964694"/>
            <a:ext cx="804742" cy="707197"/>
          </a:xfrm>
          <a:prstGeom prst="rect">
            <a:avLst/>
          </a:prstGeom>
        </p:spPr>
      </p:pic>
      <p:pic>
        <p:nvPicPr>
          <p:cNvPr id="11" name="Picture 10">
            <a:extLst>
              <a:ext uri="{FF2B5EF4-FFF2-40B4-BE49-F238E27FC236}">
                <a16:creationId xmlns:a16="http://schemas.microsoft.com/office/drawing/2014/main" xmlns="" id="{EE362FFE-9C3A-4D69-9A6F-1315F67776E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32671" y="3467628"/>
            <a:ext cx="804742" cy="643793"/>
          </a:xfrm>
          <a:prstGeom prst="rect">
            <a:avLst/>
          </a:prstGeom>
        </p:spPr>
      </p:pic>
    </p:spTree>
    <p:extLst>
      <p:ext uri="{BB962C8B-B14F-4D97-AF65-F5344CB8AC3E}">
        <p14:creationId xmlns:p14="http://schemas.microsoft.com/office/powerpoint/2010/main" val="175995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Check mark.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00B05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nip Diagonal Corner Rectangle 3">
            <a:extLst>
              <a:ext uri="{FF2B5EF4-FFF2-40B4-BE49-F238E27FC236}">
                <a16:creationId xmlns:a16="http://schemas.microsoft.com/office/drawing/2014/main" xmlns="" id="{4F50FC35-01AB-44D9-B56D-D5D9247D5363}"/>
              </a:ext>
            </a:extLst>
          </p:cNvPr>
          <p:cNvSpPr/>
          <p:nvPr/>
        </p:nvSpPr>
        <p:spPr>
          <a:xfrm>
            <a:off x="1081535" y="715241"/>
            <a:ext cx="10028929" cy="1681315"/>
          </a:xfrm>
          <a:prstGeom prst="snip2DiagRect">
            <a:avLst>
              <a:gd name="adj1" fmla="val 0"/>
              <a:gd name="adj2"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en-US" sz="4400" b="1" dirty="0">
                <a:solidFill>
                  <a:srgbClr val="FF0000"/>
                </a:solidFill>
                <a:latin typeface="Times New Roman" panose="02020603050405020304" pitchFamily="18" charset="0"/>
                <a:cs typeface="Times New Roman" panose="02020603050405020304" pitchFamily="18" charset="0"/>
              </a:rPr>
              <a:t>Ý </a:t>
            </a:r>
            <a:r>
              <a:rPr lang="en-US" altLang="en-US" sz="4400" b="1" dirty="0" err="1">
                <a:solidFill>
                  <a:srgbClr val="FF0000"/>
                </a:solidFill>
                <a:latin typeface="Times New Roman" panose="02020603050405020304" pitchFamily="18" charset="0"/>
                <a:cs typeface="Times New Roman" panose="02020603050405020304" pitchFamily="18" charset="0"/>
              </a:rPr>
              <a:t>n</a:t>
            </a:r>
            <a:r>
              <a:rPr lang="en-US" altLang="en-US" sz="4400" b="1" dirty="0" err="1">
                <a:solidFill>
                  <a:srgbClr val="FF0000"/>
                </a:solidFill>
                <a:latin typeface="Times New Roman" panose="02020603050405020304" pitchFamily="18" charset="0"/>
                <a:ea typeface="Times New Roman" panose="02020603050405020304" pitchFamily="18" charset="0"/>
              </a:rPr>
              <a:t>à</a:t>
            </a:r>
            <a:r>
              <a:rPr lang="en-US" altLang="en-US" sz="4400" b="1" dirty="0" err="1">
                <a:solidFill>
                  <a:srgbClr val="FF0000"/>
                </a:solidFill>
                <a:latin typeface="Times New Roman" panose="02020603050405020304" pitchFamily="18" charset="0"/>
                <a:cs typeface="Times New Roman" panose="02020603050405020304" pitchFamily="18" charset="0"/>
              </a:rPr>
              <a:t>o</a:t>
            </a:r>
            <a:r>
              <a:rPr lang="en-US" altLang="en-US" sz="4400" b="1" dirty="0">
                <a:solidFill>
                  <a:srgbClr val="FF0000"/>
                </a:solidFill>
                <a:latin typeface="Times New Roman" panose="02020603050405020304" pitchFamily="18" charset="0"/>
                <a:cs typeface="Times New Roman" panose="02020603050405020304" pitchFamily="18" charset="0"/>
              </a:rPr>
              <a:t> </a:t>
            </a:r>
            <a:r>
              <a:rPr lang="en-US" altLang="en-US" sz="4400" b="1" dirty="0" err="1">
                <a:solidFill>
                  <a:srgbClr val="FF0000"/>
                </a:solidFill>
                <a:latin typeface="Times New Roman" panose="02020603050405020304" pitchFamily="18" charset="0"/>
                <a:cs typeface="Times New Roman" panose="02020603050405020304" pitchFamily="18" charset="0"/>
              </a:rPr>
              <a:t>đúng</a:t>
            </a:r>
            <a:r>
              <a:rPr lang="en-US" altLang="en-US" sz="4400" b="1" dirty="0">
                <a:solidFill>
                  <a:srgbClr val="FF0000"/>
                </a:solidFill>
                <a:latin typeface="Times New Roman" panose="02020603050405020304" pitchFamily="18" charset="0"/>
                <a:cs typeface="Times New Roman" panose="02020603050405020304" pitchFamily="18" charset="0"/>
              </a:rPr>
              <a:t> </a:t>
            </a:r>
            <a:r>
              <a:rPr lang="en-US" altLang="en-US" sz="4400" b="1" dirty="0" err="1">
                <a:solidFill>
                  <a:srgbClr val="FF0000"/>
                </a:solidFill>
                <a:latin typeface="Times New Roman" panose="02020603050405020304" pitchFamily="18" charset="0"/>
                <a:cs typeface="Times New Roman" panose="02020603050405020304" pitchFamily="18" charset="0"/>
              </a:rPr>
              <a:t>nhất</a:t>
            </a:r>
            <a:r>
              <a:rPr lang="en-US" altLang="en-US" sz="4400" b="1" dirty="0">
                <a:solidFill>
                  <a:srgbClr val="FF0000"/>
                </a:solidFill>
                <a:latin typeface="Times New Roman" panose="02020603050405020304" pitchFamily="18" charset="0"/>
                <a:cs typeface="Times New Roman" panose="02020603050405020304" pitchFamily="18" charset="0"/>
              </a:rPr>
              <a:t> </a:t>
            </a:r>
            <a:r>
              <a:rPr lang="en-US" altLang="en-US" sz="4400" b="1" dirty="0" err="1">
                <a:solidFill>
                  <a:srgbClr val="FF0000"/>
                </a:solidFill>
                <a:latin typeface="Times New Roman" panose="02020603050405020304" pitchFamily="18" charset="0"/>
                <a:cs typeface="Times New Roman" panose="02020603050405020304" pitchFamily="18" charset="0"/>
              </a:rPr>
              <a:t>điểm</a:t>
            </a:r>
            <a:r>
              <a:rPr lang="en-US" altLang="en-US" sz="4400" b="1" dirty="0">
                <a:solidFill>
                  <a:srgbClr val="FF0000"/>
                </a:solidFill>
                <a:latin typeface="Times New Roman" panose="02020603050405020304" pitchFamily="18" charset="0"/>
                <a:cs typeface="Times New Roman" panose="02020603050405020304" pitchFamily="18" charset="0"/>
              </a:rPr>
              <a:t> </a:t>
            </a:r>
            <a:r>
              <a:rPr lang="en-US" altLang="en-US" sz="4400" b="1" dirty="0" err="1">
                <a:solidFill>
                  <a:srgbClr val="FF0000"/>
                </a:solidFill>
                <a:latin typeface="Times New Roman" panose="02020603050405020304" pitchFamily="18" charset="0"/>
                <a:cs typeface="Times New Roman" panose="02020603050405020304" pitchFamily="18" charset="0"/>
              </a:rPr>
              <a:t>cốt</a:t>
            </a:r>
            <a:r>
              <a:rPr lang="en-US" altLang="en-US" sz="4400" b="1" dirty="0">
                <a:solidFill>
                  <a:srgbClr val="FF0000"/>
                </a:solidFill>
                <a:latin typeface="Times New Roman" panose="02020603050405020304" pitchFamily="18" charset="0"/>
                <a:cs typeface="Times New Roman" panose="02020603050405020304" pitchFamily="18" charset="0"/>
              </a:rPr>
              <a:t> </a:t>
            </a:r>
            <a:r>
              <a:rPr lang="en-US" altLang="en-US" sz="4400" b="1" dirty="0" err="1">
                <a:solidFill>
                  <a:srgbClr val="FF0000"/>
                </a:solidFill>
                <a:latin typeface="Times New Roman" panose="02020603050405020304" pitchFamily="18" charset="0"/>
                <a:cs typeface="Times New Roman" panose="02020603050405020304" pitchFamily="18" charset="0"/>
              </a:rPr>
              <a:t>lõi</a:t>
            </a:r>
            <a:r>
              <a:rPr lang="en-US" altLang="en-US" sz="4400" b="1" dirty="0">
                <a:solidFill>
                  <a:srgbClr val="FF0000"/>
                </a:solidFill>
                <a:latin typeface="Times New Roman" panose="02020603050405020304" pitchFamily="18" charset="0"/>
                <a:cs typeface="Times New Roman" panose="02020603050405020304" pitchFamily="18" charset="0"/>
              </a:rPr>
              <a:t> </a:t>
            </a:r>
            <a:r>
              <a:rPr lang="en-US" altLang="en-US" sz="4400" b="1" dirty="0" err="1">
                <a:solidFill>
                  <a:srgbClr val="FF0000"/>
                </a:solidFill>
                <a:latin typeface="Times New Roman" panose="02020603050405020304" pitchFamily="18" charset="0"/>
                <a:cs typeface="Times New Roman" panose="02020603050405020304" pitchFamily="18" charset="0"/>
              </a:rPr>
              <a:t>trong</a:t>
            </a:r>
            <a:r>
              <a:rPr lang="en-US" altLang="en-US" sz="4400" b="1" dirty="0">
                <a:solidFill>
                  <a:srgbClr val="FF0000"/>
                </a:solidFill>
                <a:latin typeface="Times New Roman" panose="02020603050405020304" pitchFamily="18" charset="0"/>
                <a:cs typeface="Times New Roman" panose="02020603050405020304" pitchFamily="18" charset="0"/>
              </a:rPr>
              <a:t> </a:t>
            </a:r>
            <a:r>
              <a:rPr lang="en-US" altLang="en-US" sz="4400" b="1" dirty="0" err="1">
                <a:solidFill>
                  <a:srgbClr val="FF0000"/>
                </a:solidFill>
                <a:latin typeface="Times New Roman" panose="02020603050405020304" pitchFamily="18" charset="0"/>
                <a:cs typeface="Times New Roman" panose="02020603050405020304" pitchFamily="18" charset="0"/>
              </a:rPr>
              <a:t>phong</a:t>
            </a:r>
            <a:r>
              <a:rPr lang="en-US" altLang="en-US" sz="4400" b="1" dirty="0">
                <a:solidFill>
                  <a:srgbClr val="FF0000"/>
                </a:solidFill>
                <a:latin typeface="Times New Roman" panose="02020603050405020304" pitchFamily="18" charset="0"/>
                <a:cs typeface="Times New Roman" panose="02020603050405020304" pitchFamily="18" charset="0"/>
              </a:rPr>
              <a:t> </a:t>
            </a:r>
            <a:r>
              <a:rPr lang="en-US" altLang="en-US" sz="4400" b="1" dirty="0" err="1">
                <a:solidFill>
                  <a:srgbClr val="FF0000"/>
                </a:solidFill>
                <a:latin typeface="Times New Roman" panose="02020603050405020304" pitchFamily="18" charset="0"/>
                <a:cs typeface="Times New Roman" panose="02020603050405020304" pitchFamily="18" charset="0"/>
              </a:rPr>
              <a:t>cách</a:t>
            </a:r>
            <a:r>
              <a:rPr lang="en-US" altLang="en-US" sz="4400" b="1" dirty="0">
                <a:solidFill>
                  <a:srgbClr val="FF0000"/>
                </a:solidFill>
                <a:latin typeface="Times New Roman" panose="02020603050405020304" pitchFamily="18" charset="0"/>
                <a:cs typeface="Times New Roman" panose="02020603050405020304" pitchFamily="18" charset="0"/>
              </a:rPr>
              <a:t> </a:t>
            </a:r>
            <a:r>
              <a:rPr lang="en-US" altLang="en-US" sz="4400" b="1" dirty="0" err="1">
                <a:solidFill>
                  <a:srgbClr val="FF0000"/>
                </a:solidFill>
                <a:latin typeface="Times New Roman" panose="02020603050405020304" pitchFamily="18" charset="0"/>
                <a:cs typeface="Times New Roman" panose="02020603050405020304" pitchFamily="18" charset="0"/>
              </a:rPr>
              <a:t>Hồ</a:t>
            </a:r>
            <a:r>
              <a:rPr lang="en-US" altLang="en-US" sz="4400" b="1" dirty="0">
                <a:solidFill>
                  <a:srgbClr val="FF0000"/>
                </a:solidFill>
                <a:latin typeface="Times New Roman" panose="02020603050405020304" pitchFamily="18" charset="0"/>
                <a:cs typeface="Times New Roman" panose="02020603050405020304" pitchFamily="18" charset="0"/>
              </a:rPr>
              <a:t> </a:t>
            </a:r>
            <a:r>
              <a:rPr lang="en-US" altLang="en-US" sz="4400" b="1" dirty="0" err="1">
                <a:solidFill>
                  <a:srgbClr val="FF0000"/>
                </a:solidFill>
                <a:latin typeface="Times New Roman" panose="02020603050405020304" pitchFamily="18" charset="0"/>
                <a:cs typeface="Times New Roman" panose="02020603050405020304" pitchFamily="18" charset="0"/>
              </a:rPr>
              <a:t>Chí</a:t>
            </a:r>
            <a:r>
              <a:rPr lang="en-US" altLang="en-US" sz="4400" b="1" dirty="0">
                <a:solidFill>
                  <a:srgbClr val="FF0000"/>
                </a:solidFill>
                <a:latin typeface="Times New Roman" panose="02020603050405020304" pitchFamily="18" charset="0"/>
                <a:cs typeface="Times New Roman" panose="02020603050405020304" pitchFamily="18" charset="0"/>
              </a:rPr>
              <a:t> Minh?</a:t>
            </a:r>
          </a:p>
        </p:txBody>
      </p:sp>
      <p:sp>
        <p:nvSpPr>
          <p:cNvPr id="20" name="Rectangle 19">
            <a:extLst>
              <a:ext uri="{FF2B5EF4-FFF2-40B4-BE49-F238E27FC236}">
                <a16:creationId xmlns:a16="http://schemas.microsoft.com/office/drawing/2014/main" xmlns="" id="{14A26756-2362-4CD2-AA38-CD31E7A0194A}"/>
              </a:ext>
            </a:extLst>
          </p:cNvPr>
          <p:cNvSpPr/>
          <p:nvPr/>
        </p:nvSpPr>
        <p:spPr>
          <a:xfrm>
            <a:off x="1110220" y="2889958"/>
            <a:ext cx="4906798" cy="1614973"/>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latin typeface="Times New Roman" panose="02020603050405020304" pitchFamily="18" charset="0"/>
                <a:cs typeface="Times New Roman" panose="02020603050405020304" pitchFamily="18" charset="0"/>
              </a:rPr>
              <a:t>A. </a:t>
            </a:r>
            <a:r>
              <a:rPr lang="en-US" altLang="en-US" sz="3200" dirty="0" err="1">
                <a:latin typeface="Times New Roman" panose="02020603050405020304" pitchFamily="18" charset="0"/>
                <a:cs typeface="Times New Roman" panose="02020603050405020304" pitchFamily="18" charset="0"/>
              </a:rPr>
              <a:t>Biết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kết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hợp</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a:t>
            </a:r>
            <a:r>
              <a:rPr lang="en-US" altLang="en-US" sz="3200" dirty="0" err="1">
                <a:latin typeface="Times New Roman" panose="02020603050405020304" pitchFamily="18" charset="0"/>
                <a:ea typeface="Times New Roman" panose="02020603050405020304" pitchFamily="18" charset="0"/>
              </a:rPr>
              <a:t>à</a:t>
            </a:r>
            <a:r>
              <a:rPr lang="en-US" altLang="en-US" sz="3200" dirty="0" err="1">
                <a:latin typeface="Times New Roman" panose="02020603050405020304" pitchFamily="18" charset="0"/>
                <a:cs typeface="Times New Roman" panose="02020603050405020304" pitchFamily="18" charset="0"/>
              </a:rPr>
              <a:t>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ho</a:t>
            </a:r>
            <a:r>
              <a:rPr lang="en-US" altLang="en-US" sz="3200" dirty="0" err="1">
                <a:latin typeface="Times New Roman" panose="02020603050405020304" pitchFamily="18" charset="0"/>
                <a:ea typeface="Times New Roman" panose="02020603050405020304" pitchFamily="18" charset="0"/>
              </a:rPr>
              <a:t>à</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bản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sắc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văn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hoá</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dân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tộc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a:t>
            </a:r>
            <a:r>
              <a:rPr lang="en-US" altLang="en-US" sz="3200" dirty="0" err="1">
                <a:latin typeface="Times New Roman" panose="02020603050405020304" pitchFamily="18" charset="0"/>
                <a:ea typeface="Times New Roman" panose="02020603050405020304" pitchFamily="18" charset="0"/>
              </a:rPr>
              <a:t>à</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tinh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hoa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văn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hoá</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nhân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loại</a:t>
            </a:r>
            <a:r>
              <a:rPr lang="en-US" altLang="en-US" sz="3200" dirty="0">
                <a:latin typeface="Times New Roman" panose="02020603050405020304" pitchFamily="18" charset="0"/>
                <a:cs typeface="Times New Roman" panose="02020603050405020304" pitchFamily="18" charset="0"/>
              </a:rPr>
              <a:t>.</a:t>
            </a:r>
          </a:p>
        </p:txBody>
      </p:sp>
      <p:sp>
        <p:nvSpPr>
          <p:cNvPr id="21" name="Rectangle 20">
            <a:extLst>
              <a:ext uri="{FF2B5EF4-FFF2-40B4-BE49-F238E27FC236}">
                <a16:creationId xmlns:a16="http://schemas.microsoft.com/office/drawing/2014/main" xmlns="" id="{8E441581-9835-4724-9736-1A541455E81D}"/>
              </a:ext>
            </a:extLst>
          </p:cNvPr>
          <p:cNvSpPr/>
          <p:nvPr/>
        </p:nvSpPr>
        <p:spPr>
          <a:xfrm>
            <a:off x="6130615" y="2894147"/>
            <a:ext cx="4906798" cy="1614973"/>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latin typeface="Times New Roman" panose="02020603050405020304" pitchFamily="18" charset="0"/>
                <a:cs typeface="Times New Roman" panose="02020603050405020304" pitchFamily="18" charset="0"/>
              </a:rPr>
              <a:t>B. </a:t>
            </a:r>
            <a:r>
              <a:rPr lang="en-US" altLang="en-US" sz="3200" dirty="0" err="1">
                <a:latin typeface="Times New Roman" panose="02020603050405020304" pitchFamily="18" charset="0"/>
                <a:cs typeface="Times New Roman" panose="02020603050405020304" pitchFamily="18" charset="0"/>
              </a:rPr>
              <a:t>Đời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sống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vật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chất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giản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dị</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kết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hợp</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với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đời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sống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tinh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thần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phong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phú</a:t>
            </a:r>
            <a:r>
              <a:rPr lang="en-US" altLang="en-US" sz="3200" dirty="0">
                <a:latin typeface="Times New Roman" panose="02020603050405020304" pitchFamily="18" charset="0"/>
                <a:cs typeface="Times New Roman" panose="02020603050405020304" pitchFamily="18" charset="0"/>
              </a:rPr>
              <a:t>.</a:t>
            </a:r>
          </a:p>
        </p:txBody>
      </p:sp>
      <p:sp>
        <p:nvSpPr>
          <p:cNvPr id="22" name="Rectangle 21">
            <a:extLst>
              <a:ext uri="{FF2B5EF4-FFF2-40B4-BE49-F238E27FC236}">
                <a16:creationId xmlns:a16="http://schemas.microsoft.com/office/drawing/2014/main" xmlns="" id="{526EFB43-979F-4033-AC46-1321A4EBEDA4}"/>
              </a:ext>
            </a:extLst>
          </p:cNvPr>
          <p:cNvSpPr/>
          <p:nvPr/>
        </p:nvSpPr>
        <p:spPr>
          <a:xfrm>
            <a:off x="1110220" y="4762166"/>
            <a:ext cx="4906798" cy="1614973"/>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latin typeface="Times New Roman" panose="02020603050405020304" pitchFamily="18" charset="0"/>
                <a:cs typeface="Times New Roman" panose="02020603050405020304" pitchFamily="18" charset="0"/>
              </a:rPr>
              <a:t>C. </a:t>
            </a:r>
            <a:r>
              <a:rPr lang="en-US" altLang="en-US" sz="3200" dirty="0" err="1">
                <a:latin typeface="Times New Roman" panose="02020603050405020304" pitchFamily="18" charset="0"/>
                <a:cs typeface="Times New Roman" panose="02020603050405020304" pitchFamily="18" charset="0"/>
              </a:rPr>
              <a:t>Có</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sự</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kế</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thừa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vẻ</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đẹp</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trong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cách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sống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của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các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vị</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hi</a:t>
            </a:r>
            <a:r>
              <a:rPr lang="en-US" altLang="en-US" sz="3200" b="1" dirty="0" err="1">
                <a:latin typeface="Times New Roman" panose="02020603050405020304" pitchFamily="18" charset="0"/>
                <a:cs typeface="Times New Roman" panose="02020603050405020304" pitchFamily="18" charset="0"/>
              </a:rPr>
              <a:t>ền</a:t>
            </a:r>
            <a:r>
              <a:rPr lang="en-US" altLang="en-US" sz="3200" b="1" dirty="0">
                <a:latin typeface="Times New Roman" panose="02020603050405020304" pitchFamily="18" charset="0"/>
                <a:cs typeface="Times New Roman" panose="02020603050405020304" pitchFamily="18" charset="0"/>
              </a:rPr>
              <a:t> </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triết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xưa</a:t>
            </a:r>
            <a:endParaRPr lang="en-US" altLang="en-US" sz="3200" dirty="0">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715C44AA-C566-4283-BA0D-C1882099F39F}"/>
              </a:ext>
            </a:extLst>
          </p:cNvPr>
          <p:cNvSpPr/>
          <p:nvPr/>
        </p:nvSpPr>
        <p:spPr>
          <a:xfrm>
            <a:off x="6130615" y="4766355"/>
            <a:ext cx="4906798" cy="1614973"/>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latin typeface="Times New Roman" panose="02020603050405020304" pitchFamily="18" charset="0"/>
                <a:cs typeface="Times New Roman" panose="02020603050405020304" pitchFamily="18" charset="0"/>
              </a:rPr>
              <a:t>D. Am </a:t>
            </a:r>
            <a:r>
              <a:rPr lang="en-US" altLang="en-US" sz="3200" dirty="0" err="1">
                <a:latin typeface="Times New Roman" panose="02020603050405020304" pitchFamily="18" charset="0"/>
                <a:cs typeface="Times New Roman" panose="02020603050405020304" pitchFamily="18" charset="0"/>
              </a:rPr>
              <a:t>hiểu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nhiều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về</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các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dân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tộc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a:t>
            </a:r>
            <a:r>
              <a:rPr lang="en-US" altLang="en-US" sz="3200" dirty="0" err="1">
                <a:latin typeface="Times New Roman" panose="02020603050405020304" pitchFamily="18" charset="0"/>
                <a:ea typeface="Times New Roman" panose="02020603050405020304" pitchFamily="18" charset="0"/>
              </a:rPr>
              <a:t>à</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nhân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dân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trên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thế</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giới</a:t>
            </a:r>
            <a:r>
              <a:rPr lang="en-US" altLang="en-US" sz="3200" dirty="0">
                <a:latin typeface="Times New Roman" panose="02020603050405020304" pitchFamily="18" charset="0"/>
                <a:cs typeface="Times New Roman" panose="02020603050405020304" pitchFamily="18" charset="0"/>
              </a:rPr>
              <a:t>.</a:t>
            </a:r>
            <a:endParaRPr lang="en-US" altLang="en-US" sz="3200" dirty="0">
              <a:latin typeface="Times New Roman" panose="02020603050405020304" pitchFamily="18" charset="0"/>
              <a:ea typeface="Times New Roman" panose="02020603050405020304" pitchFamily="18" charset="0"/>
            </a:endParaRPr>
          </a:p>
        </p:txBody>
      </p:sp>
      <p:pic>
        <p:nvPicPr>
          <p:cNvPr id="24" name="Picture 23">
            <a:extLst>
              <a:ext uri="{FF2B5EF4-FFF2-40B4-BE49-F238E27FC236}">
                <a16:creationId xmlns:a16="http://schemas.microsoft.com/office/drawing/2014/main" xmlns="" id="{88959631-9262-45CD-970A-64E74D47C06C}"/>
              </a:ext>
            </a:extLst>
          </p:cNvPr>
          <p:cNvPicPr>
            <a:picLocks noChangeAspect="1"/>
          </p:cNvPicPr>
          <p:nvPr/>
        </p:nvPicPr>
        <p:blipFill rotWithShape="1">
          <a:blip r:embed="rId6"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3303470"/>
            <a:ext cx="885137" cy="708059"/>
          </a:xfrm>
          <a:prstGeom prst="rect">
            <a:avLst/>
          </a:prstGeom>
        </p:spPr>
      </p:pic>
      <p:pic>
        <p:nvPicPr>
          <p:cNvPr id="25" name="Picture 24">
            <a:extLst>
              <a:ext uri="{FF2B5EF4-FFF2-40B4-BE49-F238E27FC236}">
                <a16:creationId xmlns:a16="http://schemas.microsoft.com/office/drawing/2014/main" xmlns="" id="{67B71372-DB80-4221-B0D2-E5222352BFA1}"/>
              </a:ext>
            </a:extLst>
          </p:cNvPr>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5232309"/>
            <a:ext cx="804536" cy="704088"/>
          </a:xfrm>
          <a:prstGeom prst="rect">
            <a:avLst/>
          </a:prstGeom>
        </p:spPr>
      </p:pic>
      <p:pic>
        <p:nvPicPr>
          <p:cNvPr id="26" name="Picture 25">
            <a:extLst>
              <a:ext uri="{FF2B5EF4-FFF2-40B4-BE49-F238E27FC236}">
                <a16:creationId xmlns:a16="http://schemas.microsoft.com/office/drawing/2014/main" xmlns="" id="{3469E156-8132-4608-9102-B60094DF16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32671" y="5229200"/>
            <a:ext cx="804742" cy="707197"/>
          </a:xfrm>
          <a:prstGeom prst="rect">
            <a:avLst/>
          </a:prstGeom>
        </p:spPr>
      </p:pic>
      <p:pic>
        <p:nvPicPr>
          <p:cNvPr id="27" name="Picture 26">
            <a:extLst>
              <a:ext uri="{FF2B5EF4-FFF2-40B4-BE49-F238E27FC236}">
                <a16:creationId xmlns:a16="http://schemas.microsoft.com/office/drawing/2014/main" xmlns="" id="{E7508412-B94F-4C71-8DC0-6B0F6580F6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32671" y="3460916"/>
            <a:ext cx="804742" cy="707197"/>
          </a:xfrm>
          <a:prstGeom prst="rect">
            <a:avLst/>
          </a:prstGeom>
        </p:spPr>
      </p:pic>
    </p:spTree>
    <p:extLst>
      <p:ext uri="{BB962C8B-B14F-4D97-AF65-F5344CB8AC3E}">
        <p14:creationId xmlns:p14="http://schemas.microsoft.com/office/powerpoint/2010/main" val="363428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anim calcmode="lin" valueType="num">
                                      <p:cBhvr>
                                        <p:cTn id="18" dur="500" fill="hold"/>
                                        <p:tgtEl>
                                          <p:spTgt spid="21"/>
                                        </p:tgtEl>
                                        <p:attrNameLst>
                                          <p:attrName>ppt_x</p:attrName>
                                        </p:attrNameLst>
                                      </p:cBhvr>
                                      <p:tavLst>
                                        <p:tav tm="0">
                                          <p:val>
                                            <p:strVal val="#ppt_x"/>
                                          </p:val>
                                        </p:tav>
                                        <p:tav tm="100000">
                                          <p:val>
                                            <p:strVal val="#ppt_x"/>
                                          </p:val>
                                        </p:tav>
                                      </p:tavLst>
                                    </p:anim>
                                    <p:anim calcmode="lin" valueType="num">
                                      <p:cBhvr>
                                        <p:cTn id="19" dur="5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anim calcmode="lin" valueType="num">
                                      <p:cBhvr>
                                        <p:cTn id="23" dur="500" fill="hold"/>
                                        <p:tgtEl>
                                          <p:spTgt spid="22"/>
                                        </p:tgtEl>
                                        <p:attrNameLst>
                                          <p:attrName>ppt_x</p:attrName>
                                        </p:attrNameLst>
                                      </p:cBhvr>
                                      <p:tavLst>
                                        <p:tav tm="0">
                                          <p:val>
                                            <p:strVal val="#ppt_x"/>
                                          </p:val>
                                        </p:tav>
                                        <p:tav tm="100000">
                                          <p:val>
                                            <p:strVal val="#ppt_x"/>
                                          </p:val>
                                        </p:tav>
                                      </p:tavLst>
                                    </p:anim>
                                    <p:anim calcmode="lin" valueType="num">
                                      <p:cBhvr>
                                        <p:cTn id="24" dur="500" fill="hold"/>
                                        <p:tgtEl>
                                          <p:spTgt spid="2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anim calcmode="lin" valueType="num">
                                      <p:cBhvr>
                                        <p:cTn id="28" dur="500" fill="hold"/>
                                        <p:tgtEl>
                                          <p:spTgt spid="23"/>
                                        </p:tgtEl>
                                        <p:attrNameLst>
                                          <p:attrName>ppt_x</p:attrName>
                                        </p:attrNameLst>
                                      </p:cBhvr>
                                      <p:tavLst>
                                        <p:tav tm="0">
                                          <p:val>
                                            <p:strVal val="#ppt_x"/>
                                          </p:val>
                                        </p:tav>
                                        <p:tav tm="100000">
                                          <p:val>
                                            <p:strVal val="#ppt_x"/>
                                          </p:val>
                                        </p:tav>
                                      </p:tavLst>
                                    </p:anim>
                                    <p:anim calcmode="lin" valueType="num">
                                      <p:cBhvr>
                                        <p:cTn id="2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0"/>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20"/>
                                        </p:tgtEl>
                                        <p:attrNameLst>
                                          <p:attrName>fillcolor</p:attrName>
                                        </p:attrNameLst>
                                      </p:cBhvr>
                                      <p:to>
                                        <a:srgbClr val="FFF2CC"/>
                                      </p:to>
                                    </p:animClr>
                                    <p:set>
                                      <p:cBhvr>
                                        <p:cTn id="35" dur="250" fill="hold"/>
                                        <p:tgtEl>
                                          <p:spTgt spid="20"/>
                                        </p:tgtEl>
                                        <p:attrNameLst>
                                          <p:attrName>fill.type</p:attrName>
                                        </p:attrNameLst>
                                      </p:cBhvr>
                                      <p:to>
                                        <p:strVal val="solid"/>
                                      </p:to>
                                    </p:set>
                                    <p:set>
                                      <p:cBhvr>
                                        <p:cTn id="36" dur="250" fill="hold"/>
                                        <p:tgtEl>
                                          <p:spTgt spid="20"/>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24"/>
                                        </p:tgtEl>
                                        <p:attrNameLst>
                                          <p:attrName>style.visibility</p:attrName>
                                        </p:attrNameLst>
                                      </p:cBhvr>
                                      <p:to>
                                        <p:strVal val="visible"/>
                                      </p:to>
                                    </p:set>
                                    <p:anim calcmode="lin" valueType="num">
                                      <p:cBhvr>
                                        <p:cTn id="39" dur="250" fill="hold"/>
                                        <p:tgtEl>
                                          <p:spTgt spid="24"/>
                                        </p:tgtEl>
                                        <p:attrNameLst>
                                          <p:attrName>ppt_w</p:attrName>
                                        </p:attrNameLst>
                                      </p:cBhvr>
                                      <p:tavLst>
                                        <p:tav tm="0">
                                          <p:val>
                                            <p:strVal val="4*#ppt_w"/>
                                          </p:val>
                                        </p:tav>
                                        <p:tav tm="100000">
                                          <p:val>
                                            <p:strVal val="#ppt_w"/>
                                          </p:val>
                                        </p:tav>
                                      </p:tavLst>
                                    </p:anim>
                                    <p:anim calcmode="lin" valueType="num">
                                      <p:cBhvr>
                                        <p:cTn id="40"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par>
                                <p:cTn id="41" presetID="1" presetClass="emph" presetSubtype="2" fill="hold" nodeType="withEffect">
                                  <p:stCondLst>
                                    <p:cond delay="1000"/>
                                  </p:stCondLst>
                                  <p:childTnLst>
                                    <p:animClr clrSpc="rgb" dir="cw">
                                      <p:cBhvr>
                                        <p:cTn id="42" dur="250" fill="hold"/>
                                        <p:tgtEl>
                                          <p:spTgt spid="20"/>
                                        </p:tgtEl>
                                        <p:attrNameLst>
                                          <p:attrName>fillcolor</p:attrName>
                                        </p:attrNameLst>
                                      </p:cBhvr>
                                      <p:to>
                                        <a:srgbClr val="00B050"/>
                                      </p:to>
                                    </p:animClr>
                                    <p:set>
                                      <p:cBhvr>
                                        <p:cTn id="43" dur="250" fill="hold"/>
                                        <p:tgtEl>
                                          <p:spTgt spid="20"/>
                                        </p:tgtEl>
                                        <p:attrNameLst>
                                          <p:attrName>fill.type</p:attrName>
                                        </p:attrNameLst>
                                      </p:cBhvr>
                                      <p:to>
                                        <p:strVal val="solid"/>
                                      </p:to>
                                    </p:set>
                                    <p:set>
                                      <p:cBhvr>
                                        <p:cTn id="44" dur="25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seq concurrent="1" nextAc="seek">
              <p:cTn id="45" restart="whenNotActive" fill="hold" evtFilter="cancelBubble" nodeType="interactiveSeq">
                <p:stCondLst>
                  <p:cond evt="onClick" delay="0">
                    <p:tgtEl>
                      <p:spTgt spid="21"/>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21"/>
                                        </p:tgtEl>
                                        <p:attrNameLst>
                                          <p:attrName>fillcolor</p:attrName>
                                        </p:attrNameLst>
                                      </p:cBhvr>
                                      <p:to>
                                        <a:srgbClr val="FFF2CC"/>
                                      </p:to>
                                    </p:animClr>
                                    <p:set>
                                      <p:cBhvr>
                                        <p:cTn id="50" dur="250" fill="hold"/>
                                        <p:tgtEl>
                                          <p:spTgt spid="21"/>
                                        </p:tgtEl>
                                        <p:attrNameLst>
                                          <p:attrName>fill.type</p:attrName>
                                        </p:attrNameLst>
                                      </p:cBhvr>
                                      <p:to>
                                        <p:strVal val="solid"/>
                                      </p:to>
                                    </p:set>
                                    <p:set>
                                      <p:cBhvr>
                                        <p:cTn id="51" dur="250" fill="hold"/>
                                        <p:tgtEl>
                                          <p:spTgt spid="21"/>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27"/>
                                        </p:tgtEl>
                                        <p:attrNameLst>
                                          <p:attrName>style.visibility</p:attrName>
                                        </p:attrNameLst>
                                      </p:cBhvr>
                                      <p:to>
                                        <p:strVal val="visible"/>
                                      </p:to>
                                    </p:set>
                                    <p:anim calcmode="lin" valueType="num">
                                      <p:cBhvr>
                                        <p:cTn id="54" dur="250" fill="hold"/>
                                        <p:tgtEl>
                                          <p:spTgt spid="27"/>
                                        </p:tgtEl>
                                        <p:attrNameLst>
                                          <p:attrName>ppt_w</p:attrName>
                                        </p:attrNameLst>
                                      </p:cBhvr>
                                      <p:tavLst>
                                        <p:tav tm="0">
                                          <p:val>
                                            <p:strVal val="4*#ppt_w"/>
                                          </p:val>
                                        </p:tav>
                                        <p:tav tm="100000">
                                          <p:val>
                                            <p:strVal val="#ppt_w"/>
                                          </p:val>
                                        </p:tav>
                                      </p:tavLst>
                                    </p:anim>
                                    <p:anim calcmode="lin" valueType="num">
                                      <p:cBhvr>
                                        <p:cTn id="55" dur="250" fill="hold"/>
                                        <p:tgtEl>
                                          <p:spTgt spid="2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Wrong Buzzer.wav"/>
                                        </p:tgtEl>
                                      </p:cMediaNode>
                                    </p:audio>
                                  </p:subTnLst>
                                </p:cTn>
                              </p:par>
                              <p:par>
                                <p:cTn id="56" presetID="1" presetClass="emph" presetSubtype="2" fill="hold" nodeType="withEffect">
                                  <p:stCondLst>
                                    <p:cond delay="1000"/>
                                  </p:stCondLst>
                                  <p:childTnLst>
                                    <p:animClr clrSpc="rgb" dir="cw">
                                      <p:cBhvr>
                                        <p:cTn id="57" dur="250" fill="hold"/>
                                        <p:tgtEl>
                                          <p:spTgt spid="21"/>
                                        </p:tgtEl>
                                        <p:attrNameLst>
                                          <p:attrName>fillcolor</p:attrName>
                                        </p:attrNameLst>
                                      </p:cBhvr>
                                      <p:to>
                                        <a:srgbClr val="FFFF00"/>
                                      </p:to>
                                    </p:animClr>
                                    <p:set>
                                      <p:cBhvr>
                                        <p:cTn id="58" dur="250" fill="hold"/>
                                        <p:tgtEl>
                                          <p:spTgt spid="21"/>
                                        </p:tgtEl>
                                        <p:attrNameLst>
                                          <p:attrName>fill.type</p:attrName>
                                        </p:attrNameLst>
                                      </p:cBhvr>
                                      <p:to>
                                        <p:strVal val="solid"/>
                                      </p:to>
                                    </p:set>
                                    <p:set>
                                      <p:cBhvr>
                                        <p:cTn id="59" dur="25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seq concurrent="1" nextAc="seek">
              <p:cTn id="60" restart="whenNotActive" fill="hold" evtFilter="cancelBubble" nodeType="interactiveSeq">
                <p:stCondLst>
                  <p:cond evt="onClick" delay="0">
                    <p:tgtEl>
                      <p:spTgt spid="22"/>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22"/>
                                        </p:tgtEl>
                                        <p:attrNameLst>
                                          <p:attrName>fillcolor</p:attrName>
                                        </p:attrNameLst>
                                      </p:cBhvr>
                                      <p:to>
                                        <a:srgbClr val="FFF2CC"/>
                                      </p:to>
                                    </p:animClr>
                                    <p:set>
                                      <p:cBhvr>
                                        <p:cTn id="65" dur="250" fill="hold"/>
                                        <p:tgtEl>
                                          <p:spTgt spid="22"/>
                                        </p:tgtEl>
                                        <p:attrNameLst>
                                          <p:attrName>fill.type</p:attrName>
                                        </p:attrNameLst>
                                      </p:cBhvr>
                                      <p:to>
                                        <p:strVal val="solid"/>
                                      </p:to>
                                    </p:set>
                                    <p:set>
                                      <p:cBhvr>
                                        <p:cTn id="66" dur="250" fill="hold"/>
                                        <p:tgtEl>
                                          <p:spTgt spid="22"/>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25"/>
                                        </p:tgtEl>
                                        <p:attrNameLst>
                                          <p:attrName>style.visibility</p:attrName>
                                        </p:attrNameLst>
                                      </p:cBhvr>
                                      <p:to>
                                        <p:strVal val="visible"/>
                                      </p:to>
                                    </p:set>
                                    <p:anim calcmode="lin" valueType="num">
                                      <p:cBhvr>
                                        <p:cTn id="69" dur="250" fill="hold"/>
                                        <p:tgtEl>
                                          <p:spTgt spid="25"/>
                                        </p:tgtEl>
                                        <p:attrNameLst>
                                          <p:attrName>ppt_w</p:attrName>
                                        </p:attrNameLst>
                                      </p:cBhvr>
                                      <p:tavLst>
                                        <p:tav tm="0">
                                          <p:val>
                                            <p:strVal val="4*#ppt_w"/>
                                          </p:val>
                                        </p:tav>
                                        <p:tav tm="100000">
                                          <p:val>
                                            <p:strVal val="#ppt_w"/>
                                          </p:val>
                                        </p:tav>
                                      </p:tavLst>
                                    </p:anim>
                                    <p:anim calcmode="lin" valueType="num">
                                      <p:cBhvr>
                                        <p:cTn id="70"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Wrong Buzzer.wav"/>
                                        </p:tgtEl>
                                      </p:cMediaNode>
                                    </p:audio>
                                  </p:subTnLst>
                                </p:cTn>
                              </p:par>
                              <p:par>
                                <p:cTn id="71" presetID="1" presetClass="emph" presetSubtype="2" fill="hold" nodeType="withEffect">
                                  <p:stCondLst>
                                    <p:cond delay="1000"/>
                                  </p:stCondLst>
                                  <p:childTnLst>
                                    <p:animClr clrSpc="rgb" dir="cw">
                                      <p:cBhvr>
                                        <p:cTn id="72" dur="250" fill="hold"/>
                                        <p:tgtEl>
                                          <p:spTgt spid="22"/>
                                        </p:tgtEl>
                                        <p:attrNameLst>
                                          <p:attrName>fillcolor</p:attrName>
                                        </p:attrNameLst>
                                      </p:cBhvr>
                                      <p:to>
                                        <a:srgbClr val="FFFF00"/>
                                      </p:to>
                                    </p:animClr>
                                    <p:set>
                                      <p:cBhvr>
                                        <p:cTn id="73" dur="250" fill="hold"/>
                                        <p:tgtEl>
                                          <p:spTgt spid="22"/>
                                        </p:tgtEl>
                                        <p:attrNameLst>
                                          <p:attrName>fill.type</p:attrName>
                                        </p:attrNameLst>
                                      </p:cBhvr>
                                      <p:to>
                                        <p:strVal val="solid"/>
                                      </p:to>
                                    </p:set>
                                    <p:set>
                                      <p:cBhvr>
                                        <p:cTn id="74" dur="250" fill="hold"/>
                                        <p:tgtEl>
                                          <p:spTgt spid="22"/>
                                        </p:tgtEl>
                                        <p:attrNameLst>
                                          <p:attrName>fill.on</p:attrName>
                                        </p:attrNameLst>
                                      </p:cBhvr>
                                      <p:to>
                                        <p:strVal val="true"/>
                                      </p:to>
                                    </p:set>
                                  </p:childTnLst>
                                </p:cTn>
                              </p:par>
                            </p:childTnLst>
                          </p:cTn>
                        </p:par>
                      </p:childTnLst>
                    </p:cTn>
                  </p:par>
                </p:childTnLst>
              </p:cTn>
              <p:nextCondLst>
                <p:cond evt="onClick" delay="0">
                  <p:tgtEl>
                    <p:spTgt spid="22"/>
                  </p:tgtEl>
                </p:cond>
              </p:nextCondLst>
            </p:seq>
            <p:seq concurrent="1" nextAc="seek">
              <p:cTn id="75" restart="whenNotActive" fill="hold" evtFilter="cancelBubble" nodeType="interactiveSeq">
                <p:stCondLst>
                  <p:cond evt="onClick" delay="0">
                    <p:tgtEl>
                      <p:spTgt spid="23"/>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23"/>
                                        </p:tgtEl>
                                        <p:attrNameLst>
                                          <p:attrName>fillcolor</p:attrName>
                                        </p:attrNameLst>
                                      </p:cBhvr>
                                      <p:to>
                                        <a:srgbClr val="FFF2CC"/>
                                      </p:to>
                                    </p:animClr>
                                    <p:set>
                                      <p:cBhvr>
                                        <p:cTn id="80" dur="250" fill="hold"/>
                                        <p:tgtEl>
                                          <p:spTgt spid="23"/>
                                        </p:tgtEl>
                                        <p:attrNameLst>
                                          <p:attrName>fill.type</p:attrName>
                                        </p:attrNameLst>
                                      </p:cBhvr>
                                      <p:to>
                                        <p:strVal val="solid"/>
                                      </p:to>
                                    </p:set>
                                    <p:set>
                                      <p:cBhvr>
                                        <p:cTn id="81" dur="250" fill="hold"/>
                                        <p:tgtEl>
                                          <p:spTgt spid="23"/>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26"/>
                                        </p:tgtEl>
                                        <p:attrNameLst>
                                          <p:attrName>style.visibility</p:attrName>
                                        </p:attrNameLst>
                                      </p:cBhvr>
                                      <p:to>
                                        <p:strVal val="visible"/>
                                      </p:to>
                                    </p:set>
                                    <p:anim calcmode="lin" valueType="num">
                                      <p:cBhvr>
                                        <p:cTn id="84" dur="250" fill="hold"/>
                                        <p:tgtEl>
                                          <p:spTgt spid="26"/>
                                        </p:tgtEl>
                                        <p:attrNameLst>
                                          <p:attrName>ppt_w</p:attrName>
                                        </p:attrNameLst>
                                      </p:cBhvr>
                                      <p:tavLst>
                                        <p:tav tm="0">
                                          <p:val>
                                            <p:strVal val="4*#ppt_w"/>
                                          </p:val>
                                        </p:tav>
                                        <p:tav tm="100000">
                                          <p:val>
                                            <p:strVal val="#ppt_w"/>
                                          </p:val>
                                        </p:tav>
                                      </p:tavLst>
                                    </p:anim>
                                    <p:anim calcmode="lin" valueType="num">
                                      <p:cBhvr>
                                        <p:cTn id="85" dur="250" fill="hold"/>
                                        <p:tgtEl>
                                          <p:spTgt spid="2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5" name="Wrong Buzzer.wav"/>
                                        </p:tgtEl>
                                      </p:cMediaNode>
                                    </p:audio>
                                  </p:subTnLst>
                                </p:cTn>
                              </p:par>
                              <p:par>
                                <p:cTn id="86" presetID="1" presetClass="emph" presetSubtype="2" fill="hold" nodeType="withEffect">
                                  <p:stCondLst>
                                    <p:cond delay="1000"/>
                                  </p:stCondLst>
                                  <p:childTnLst>
                                    <p:animClr clrSpc="rgb" dir="cw">
                                      <p:cBhvr>
                                        <p:cTn id="87" dur="250" fill="hold"/>
                                        <p:tgtEl>
                                          <p:spTgt spid="23"/>
                                        </p:tgtEl>
                                        <p:attrNameLst>
                                          <p:attrName>fillcolor</p:attrName>
                                        </p:attrNameLst>
                                      </p:cBhvr>
                                      <p:to>
                                        <a:srgbClr val="FFFF00"/>
                                      </p:to>
                                    </p:animClr>
                                    <p:set>
                                      <p:cBhvr>
                                        <p:cTn id="88" dur="250" fill="hold"/>
                                        <p:tgtEl>
                                          <p:spTgt spid="23"/>
                                        </p:tgtEl>
                                        <p:attrNameLst>
                                          <p:attrName>fill.type</p:attrName>
                                        </p:attrNameLst>
                                      </p:cBhvr>
                                      <p:to>
                                        <p:strVal val="solid"/>
                                      </p:to>
                                    </p:set>
                                    <p:set>
                                      <p:cBhvr>
                                        <p:cTn id="89" dur="250" fill="hold"/>
                                        <p:tgtEl>
                                          <p:spTgt spid="23"/>
                                        </p:tgtEl>
                                        <p:attrNameLst>
                                          <p:attrName>fill.on</p:attrName>
                                        </p:attrNameLst>
                                      </p:cBhvr>
                                      <p:to>
                                        <p:strVal val="true"/>
                                      </p:to>
                                    </p:set>
                                  </p:childTnLst>
                                </p:cTn>
                              </p:par>
                            </p:childTnLst>
                          </p:cTn>
                        </p:par>
                      </p:childTnLst>
                    </p:cTn>
                  </p:par>
                </p:childTnLst>
              </p:cTn>
              <p:nextCondLst>
                <p:cond evt="onClick" delay="0">
                  <p:tgtEl>
                    <p:spTgt spid="23"/>
                  </p:tgtEl>
                </p:cond>
              </p:nextCondLst>
            </p:seq>
          </p:childTnLst>
        </p:cTn>
      </p:par>
    </p:tnLst>
    <p:bldLst>
      <p:bldP spid="19" grpId="0" animBg="1"/>
      <p:bldP spid="20" grpId="0" animBg="1"/>
      <p:bldP spid="21" grpId="0" animBg="1"/>
      <p:bldP spid="22" grpId="0" animBg="1"/>
      <p:bldP spid="2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nip Diagonal Corner Rectangle 3">
            <a:extLst>
              <a:ext uri="{FF2B5EF4-FFF2-40B4-BE49-F238E27FC236}">
                <a16:creationId xmlns:a16="http://schemas.microsoft.com/office/drawing/2014/main" xmlns="" id="{4F50FC35-01AB-44D9-B56D-D5D9247D5363}"/>
              </a:ext>
            </a:extLst>
          </p:cNvPr>
          <p:cNvSpPr/>
          <p:nvPr/>
        </p:nvSpPr>
        <p:spPr>
          <a:xfrm>
            <a:off x="1081535" y="715241"/>
            <a:ext cx="10028929" cy="1681315"/>
          </a:xfrm>
          <a:prstGeom prst="snip2DiagRect">
            <a:avLst>
              <a:gd name="adj1" fmla="val 0"/>
              <a:gd name="adj2"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en-US" sz="3600" b="1" dirty="0" err="1">
                <a:solidFill>
                  <a:srgbClr val="FF0000"/>
                </a:solidFill>
                <a:latin typeface="Times New Roman" panose="02020603050405020304" pitchFamily="18" charset="0"/>
                <a:cs typeface="Times New Roman" panose="02020603050405020304" pitchFamily="18" charset="0"/>
              </a:rPr>
              <a:t>Để</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l</a:t>
            </a:r>
            <a:r>
              <a:rPr lang="en-US" altLang="en-US" sz="3600" b="1" dirty="0" err="1">
                <a:solidFill>
                  <a:srgbClr val="FF0000"/>
                </a:solidFill>
                <a:latin typeface="Times New Roman" panose="02020603050405020304" pitchFamily="18" charset="0"/>
                <a:ea typeface="Times New Roman" panose="02020603050405020304" pitchFamily="18" charset="0"/>
              </a:rPr>
              <a:t>à</a:t>
            </a:r>
            <a:r>
              <a:rPr lang="en-US" altLang="en-US" sz="3600" b="1" dirty="0" err="1">
                <a:solidFill>
                  <a:srgbClr val="FF0000"/>
                </a:solidFill>
                <a:latin typeface="Times New Roman" panose="02020603050405020304" pitchFamily="18" charset="0"/>
                <a:cs typeface="Times New Roman" panose="02020603050405020304" pitchFamily="18" charset="0"/>
              </a:rPr>
              <a:t>m</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nổi</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bật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lối</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sống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giản</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dị</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của</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Hồ</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Chí</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minh</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tác</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giả</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đã</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sử</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dụng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phương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thức</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lập</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luận</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n</a:t>
            </a:r>
            <a:r>
              <a:rPr lang="en-US" altLang="en-US" sz="3600" b="1" dirty="0" err="1">
                <a:solidFill>
                  <a:srgbClr val="FF0000"/>
                </a:solidFill>
                <a:latin typeface="Times New Roman" panose="02020603050405020304" pitchFamily="18" charset="0"/>
                <a:ea typeface="Times New Roman" panose="02020603050405020304" pitchFamily="18" charset="0"/>
              </a:rPr>
              <a:t>à</a:t>
            </a:r>
            <a:r>
              <a:rPr lang="en-US" altLang="en-US" sz="3600" b="1" dirty="0" err="1">
                <a:solidFill>
                  <a:srgbClr val="FF0000"/>
                </a:solidFill>
                <a:latin typeface="Times New Roman" panose="02020603050405020304" pitchFamily="18" charset="0"/>
                <a:cs typeface="Times New Roman" panose="02020603050405020304" pitchFamily="18" charset="0"/>
              </a:rPr>
              <a:t>o</a:t>
            </a:r>
            <a:r>
              <a:rPr lang="en-US" altLang="en-US" sz="3600" b="1" dirty="0">
                <a:solidFill>
                  <a:srgbClr val="FF0000"/>
                </a:solidFill>
                <a:latin typeface="Times New Roman" panose="02020603050405020304" pitchFamily="18" charset="0"/>
                <a:cs typeface="Times New Roman" panose="02020603050405020304" pitchFamily="18" charset="0"/>
              </a:rPr>
              <a:t>?</a:t>
            </a:r>
          </a:p>
        </p:txBody>
      </p:sp>
      <p:sp>
        <p:nvSpPr>
          <p:cNvPr id="20" name="Rectangle 19">
            <a:extLst>
              <a:ext uri="{FF2B5EF4-FFF2-40B4-BE49-F238E27FC236}">
                <a16:creationId xmlns:a16="http://schemas.microsoft.com/office/drawing/2014/main" xmlns="" id="{14A26756-2362-4CD2-AA38-CD31E7A0194A}"/>
              </a:ext>
            </a:extLst>
          </p:cNvPr>
          <p:cNvSpPr/>
          <p:nvPr/>
        </p:nvSpPr>
        <p:spPr>
          <a:xfrm>
            <a:off x="1110220" y="2889959"/>
            <a:ext cx="4906798" cy="1170042"/>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latin typeface="Times New Roman" panose="02020603050405020304" pitchFamily="18" charset="0"/>
                <a:cs typeface="Times New Roman" panose="02020603050405020304" pitchFamily="18" charset="0"/>
              </a:rPr>
              <a:t>A.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Chứng</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minh</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endParaRPr lang="en-US" altLang="en-US" sz="3200" dirty="0">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8E441581-9835-4724-9736-1A541455E81D}"/>
              </a:ext>
            </a:extLst>
          </p:cNvPr>
          <p:cNvSpPr/>
          <p:nvPr/>
        </p:nvSpPr>
        <p:spPr>
          <a:xfrm>
            <a:off x="6130615" y="2894148"/>
            <a:ext cx="4906798" cy="1170042"/>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B.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Giải</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thích</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endParaRPr lang="en-US" altLang="en-US" sz="3200" dirty="0">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xmlns="" id="{526EFB43-979F-4033-AC46-1321A4EBEDA4}"/>
              </a:ext>
            </a:extLst>
          </p:cNvPr>
          <p:cNvSpPr/>
          <p:nvPr/>
        </p:nvSpPr>
        <p:spPr>
          <a:xfrm>
            <a:off x="1110220" y="4762167"/>
            <a:ext cx="4906798" cy="1170042"/>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C.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Bình</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luận</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endParaRPr lang="en-US" altLang="en-US" sz="3200" dirty="0">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715C44AA-C566-4283-BA0D-C1882099F39F}"/>
              </a:ext>
            </a:extLst>
          </p:cNvPr>
          <p:cNvSpPr/>
          <p:nvPr/>
        </p:nvSpPr>
        <p:spPr>
          <a:xfrm>
            <a:off x="6130615" y="4766356"/>
            <a:ext cx="4906798" cy="1170042"/>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D.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Phân</a:t>
            </a:r>
            <a:r>
              <a:rPr lang="en-US" altLang="en-US" sz="32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2">
                    <a:lumMod val="50000"/>
                  </a:schemeClr>
                </a:solidFill>
                <a:latin typeface="Times New Roman" panose="02020603050405020304" pitchFamily="18" charset="0"/>
                <a:cs typeface="Times New Roman" panose="02020603050405020304" pitchFamily="18" charset="0"/>
              </a:rPr>
              <a:t>tích</a:t>
            </a:r>
            <a:endParaRPr lang="en-US" altLang="en-US" sz="3200" dirty="0">
              <a:latin typeface="Times New Roman" panose="02020603050405020304" pitchFamily="18" charset="0"/>
              <a:ea typeface="Times New Roman" panose="02020603050405020304" pitchFamily="18" charset="0"/>
            </a:endParaRPr>
          </a:p>
        </p:txBody>
      </p:sp>
      <p:pic>
        <p:nvPicPr>
          <p:cNvPr id="24" name="Picture 23">
            <a:extLst>
              <a:ext uri="{FF2B5EF4-FFF2-40B4-BE49-F238E27FC236}">
                <a16:creationId xmlns:a16="http://schemas.microsoft.com/office/drawing/2014/main" xmlns="" id="{88959631-9262-45CD-970A-64E74D47C06C}"/>
              </a:ext>
            </a:extLst>
          </p:cNvPr>
          <p:cNvPicPr>
            <a:picLocks noChangeAspect="1"/>
          </p:cNvPicPr>
          <p:nvPr/>
        </p:nvPicPr>
        <p:blipFill rotWithShape="1">
          <a:blip r:embed="rId6"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2996952"/>
            <a:ext cx="885137" cy="708059"/>
          </a:xfrm>
          <a:prstGeom prst="rect">
            <a:avLst/>
          </a:prstGeom>
        </p:spPr>
      </p:pic>
      <p:pic>
        <p:nvPicPr>
          <p:cNvPr id="25" name="Picture 24">
            <a:extLst>
              <a:ext uri="{FF2B5EF4-FFF2-40B4-BE49-F238E27FC236}">
                <a16:creationId xmlns:a16="http://schemas.microsoft.com/office/drawing/2014/main" xmlns="" id="{67B71372-DB80-4221-B0D2-E5222352BFA1}"/>
              </a:ext>
            </a:extLst>
          </p:cNvPr>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4925791"/>
            <a:ext cx="804536" cy="704088"/>
          </a:xfrm>
          <a:prstGeom prst="rect">
            <a:avLst/>
          </a:prstGeom>
        </p:spPr>
      </p:pic>
      <p:pic>
        <p:nvPicPr>
          <p:cNvPr id="26" name="Picture 25">
            <a:extLst>
              <a:ext uri="{FF2B5EF4-FFF2-40B4-BE49-F238E27FC236}">
                <a16:creationId xmlns:a16="http://schemas.microsoft.com/office/drawing/2014/main" xmlns="" id="{3469E156-8132-4608-9102-B60094DF16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32671" y="4922682"/>
            <a:ext cx="804742" cy="707197"/>
          </a:xfrm>
          <a:prstGeom prst="rect">
            <a:avLst/>
          </a:prstGeom>
        </p:spPr>
      </p:pic>
      <p:pic>
        <p:nvPicPr>
          <p:cNvPr id="27" name="Picture 26">
            <a:extLst>
              <a:ext uri="{FF2B5EF4-FFF2-40B4-BE49-F238E27FC236}">
                <a16:creationId xmlns:a16="http://schemas.microsoft.com/office/drawing/2014/main" xmlns="" id="{E7508412-B94F-4C71-8DC0-6B0F6580F6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32671" y="3154398"/>
            <a:ext cx="804742" cy="707197"/>
          </a:xfrm>
          <a:prstGeom prst="rect">
            <a:avLst/>
          </a:prstGeom>
        </p:spPr>
      </p:pic>
    </p:spTree>
    <p:extLst>
      <p:ext uri="{BB962C8B-B14F-4D97-AF65-F5344CB8AC3E}">
        <p14:creationId xmlns:p14="http://schemas.microsoft.com/office/powerpoint/2010/main" val="102746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anim calcmode="lin" valueType="num">
                                      <p:cBhvr>
                                        <p:cTn id="18" dur="500" fill="hold"/>
                                        <p:tgtEl>
                                          <p:spTgt spid="21"/>
                                        </p:tgtEl>
                                        <p:attrNameLst>
                                          <p:attrName>ppt_x</p:attrName>
                                        </p:attrNameLst>
                                      </p:cBhvr>
                                      <p:tavLst>
                                        <p:tav tm="0">
                                          <p:val>
                                            <p:strVal val="#ppt_x"/>
                                          </p:val>
                                        </p:tav>
                                        <p:tav tm="100000">
                                          <p:val>
                                            <p:strVal val="#ppt_x"/>
                                          </p:val>
                                        </p:tav>
                                      </p:tavLst>
                                    </p:anim>
                                    <p:anim calcmode="lin" valueType="num">
                                      <p:cBhvr>
                                        <p:cTn id="19" dur="5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anim calcmode="lin" valueType="num">
                                      <p:cBhvr>
                                        <p:cTn id="23" dur="500" fill="hold"/>
                                        <p:tgtEl>
                                          <p:spTgt spid="22"/>
                                        </p:tgtEl>
                                        <p:attrNameLst>
                                          <p:attrName>ppt_x</p:attrName>
                                        </p:attrNameLst>
                                      </p:cBhvr>
                                      <p:tavLst>
                                        <p:tav tm="0">
                                          <p:val>
                                            <p:strVal val="#ppt_x"/>
                                          </p:val>
                                        </p:tav>
                                        <p:tav tm="100000">
                                          <p:val>
                                            <p:strVal val="#ppt_x"/>
                                          </p:val>
                                        </p:tav>
                                      </p:tavLst>
                                    </p:anim>
                                    <p:anim calcmode="lin" valueType="num">
                                      <p:cBhvr>
                                        <p:cTn id="24" dur="500" fill="hold"/>
                                        <p:tgtEl>
                                          <p:spTgt spid="2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anim calcmode="lin" valueType="num">
                                      <p:cBhvr>
                                        <p:cTn id="28" dur="500" fill="hold"/>
                                        <p:tgtEl>
                                          <p:spTgt spid="23"/>
                                        </p:tgtEl>
                                        <p:attrNameLst>
                                          <p:attrName>ppt_x</p:attrName>
                                        </p:attrNameLst>
                                      </p:cBhvr>
                                      <p:tavLst>
                                        <p:tav tm="0">
                                          <p:val>
                                            <p:strVal val="#ppt_x"/>
                                          </p:val>
                                        </p:tav>
                                        <p:tav tm="100000">
                                          <p:val>
                                            <p:strVal val="#ppt_x"/>
                                          </p:val>
                                        </p:tav>
                                      </p:tavLst>
                                    </p:anim>
                                    <p:anim calcmode="lin" valueType="num">
                                      <p:cBhvr>
                                        <p:cTn id="2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0"/>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20"/>
                                        </p:tgtEl>
                                        <p:attrNameLst>
                                          <p:attrName>fillcolor</p:attrName>
                                        </p:attrNameLst>
                                      </p:cBhvr>
                                      <p:to>
                                        <a:srgbClr val="FFF2CC"/>
                                      </p:to>
                                    </p:animClr>
                                    <p:set>
                                      <p:cBhvr>
                                        <p:cTn id="35" dur="250" fill="hold"/>
                                        <p:tgtEl>
                                          <p:spTgt spid="20"/>
                                        </p:tgtEl>
                                        <p:attrNameLst>
                                          <p:attrName>fill.type</p:attrName>
                                        </p:attrNameLst>
                                      </p:cBhvr>
                                      <p:to>
                                        <p:strVal val="solid"/>
                                      </p:to>
                                    </p:set>
                                    <p:set>
                                      <p:cBhvr>
                                        <p:cTn id="36" dur="250" fill="hold"/>
                                        <p:tgtEl>
                                          <p:spTgt spid="20"/>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24"/>
                                        </p:tgtEl>
                                        <p:attrNameLst>
                                          <p:attrName>style.visibility</p:attrName>
                                        </p:attrNameLst>
                                      </p:cBhvr>
                                      <p:to>
                                        <p:strVal val="visible"/>
                                      </p:to>
                                    </p:set>
                                    <p:anim calcmode="lin" valueType="num">
                                      <p:cBhvr>
                                        <p:cTn id="39" dur="250" fill="hold"/>
                                        <p:tgtEl>
                                          <p:spTgt spid="24"/>
                                        </p:tgtEl>
                                        <p:attrNameLst>
                                          <p:attrName>ppt_w</p:attrName>
                                        </p:attrNameLst>
                                      </p:cBhvr>
                                      <p:tavLst>
                                        <p:tav tm="0">
                                          <p:val>
                                            <p:strVal val="4*#ppt_w"/>
                                          </p:val>
                                        </p:tav>
                                        <p:tav tm="100000">
                                          <p:val>
                                            <p:strVal val="#ppt_w"/>
                                          </p:val>
                                        </p:tav>
                                      </p:tavLst>
                                    </p:anim>
                                    <p:anim calcmode="lin" valueType="num">
                                      <p:cBhvr>
                                        <p:cTn id="40"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par>
                                <p:cTn id="41" presetID="1" presetClass="emph" presetSubtype="2" fill="hold" nodeType="withEffect">
                                  <p:stCondLst>
                                    <p:cond delay="1000"/>
                                  </p:stCondLst>
                                  <p:childTnLst>
                                    <p:animClr clrSpc="rgb" dir="cw">
                                      <p:cBhvr>
                                        <p:cTn id="42" dur="250" fill="hold"/>
                                        <p:tgtEl>
                                          <p:spTgt spid="20"/>
                                        </p:tgtEl>
                                        <p:attrNameLst>
                                          <p:attrName>fillcolor</p:attrName>
                                        </p:attrNameLst>
                                      </p:cBhvr>
                                      <p:to>
                                        <a:srgbClr val="00B050"/>
                                      </p:to>
                                    </p:animClr>
                                    <p:set>
                                      <p:cBhvr>
                                        <p:cTn id="43" dur="250" fill="hold"/>
                                        <p:tgtEl>
                                          <p:spTgt spid="20"/>
                                        </p:tgtEl>
                                        <p:attrNameLst>
                                          <p:attrName>fill.type</p:attrName>
                                        </p:attrNameLst>
                                      </p:cBhvr>
                                      <p:to>
                                        <p:strVal val="solid"/>
                                      </p:to>
                                    </p:set>
                                    <p:set>
                                      <p:cBhvr>
                                        <p:cTn id="44" dur="25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seq concurrent="1" nextAc="seek">
              <p:cTn id="45" restart="whenNotActive" fill="hold" evtFilter="cancelBubble" nodeType="interactiveSeq">
                <p:stCondLst>
                  <p:cond evt="onClick" delay="0">
                    <p:tgtEl>
                      <p:spTgt spid="21"/>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21"/>
                                        </p:tgtEl>
                                        <p:attrNameLst>
                                          <p:attrName>fillcolor</p:attrName>
                                        </p:attrNameLst>
                                      </p:cBhvr>
                                      <p:to>
                                        <a:srgbClr val="FFF2CC"/>
                                      </p:to>
                                    </p:animClr>
                                    <p:set>
                                      <p:cBhvr>
                                        <p:cTn id="50" dur="250" fill="hold"/>
                                        <p:tgtEl>
                                          <p:spTgt spid="21"/>
                                        </p:tgtEl>
                                        <p:attrNameLst>
                                          <p:attrName>fill.type</p:attrName>
                                        </p:attrNameLst>
                                      </p:cBhvr>
                                      <p:to>
                                        <p:strVal val="solid"/>
                                      </p:to>
                                    </p:set>
                                    <p:set>
                                      <p:cBhvr>
                                        <p:cTn id="51" dur="250" fill="hold"/>
                                        <p:tgtEl>
                                          <p:spTgt spid="21"/>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27"/>
                                        </p:tgtEl>
                                        <p:attrNameLst>
                                          <p:attrName>style.visibility</p:attrName>
                                        </p:attrNameLst>
                                      </p:cBhvr>
                                      <p:to>
                                        <p:strVal val="visible"/>
                                      </p:to>
                                    </p:set>
                                    <p:anim calcmode="lin" valueType="num">
                                      <p:cBhvr>
                                        <p:cTn id="54" dur="250" fill="hold"/>
                                        <p:tgtEl>
                                          <p:spTgt spid="27"/>
                                        </p:tgtEl>
                                        <p:attrNameLst>
                                          <p:attrName>ppt_w</p:attrName>
                                        </p:attrNameLst>
                                      </p:cBhvr>
                                      <p:tavLst>
                                        <p:tav tm="0">
                                          <p:val>
                                            <p:strVal val="4*#ppt_w"/>
                                          </p:val>
                                        </p:tav>
                                        <p:tav tm="100000">
                                          <p:val>
                                            <p:strVal val="#ppt_w"/>
                                          </p:val>
                                        </p:tav>
                                      </p:tavLst>
                                    </p:anim>
                                    <p:anim calcmode="lin" valueType="num">
                                      <p:cBhvr>
                                        <p:cTn id="55" dur="250" fill="hold"/>
                                        <p:tgtEl>
                                          <p:spTgt spid="2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Wrong Buzzer.wav"/>
                                        </p:tgtEl>
                                      </p:cMediaNode>
                                    </p:audio>
                                  </p:subTnLst>
                                </p:cTn>
                              </p:par>
                              <p:par>
                                <p:cTn id="56" presetID="1" presetClass="emph" presetSubtype="2" fill="hold" nodeType="withEffect">
                                  <p:stCondLst>
                                    <p:cond delay="1000"/>
                                  </p:stCondLst>
                                  <p:childTnLst>
                                    <p:animClr clrSpc="rgb" dir="cw">
                                      <p:cBhvr>
                                        <p:cTn id="57" dur="250" fill="hold"/>
                                        <p:tgtEl>
                                          <p:spTgt spid="21"/>
                                        </p:tgtEl>
                                        <p:attrNameLst>
                                          <p:attrName>fillcolor</p:attrName>
                                        </p:attrNameLst>
                                      </p:cBhvr>
                                      <p:to>
                                        <a:srgbClr val="FFFF00"/>
                                      </p:to>
                                    </p:animClr>
                                    <p:set>
                                      <p:cBhvr>
                                        <p:cTn id="58" dur="250" fill="hold"/>
                                        <p:tgtEl>
                                          <p:spTgt spid="21"/>
                                        </p:tgtEl>
                                        <p:attrNameLst>
                                          <p:attrName>fill.type</p:attrName>
                                        </p:attrNameLst>
                                      </p:cBhvr>
                                      <p:to>
                                        <p:strVal val="solid"/>
                                      </p:to>
                                    </p:set>
                                    <p:set>
                                      <p:cBhvr>
                                        <p:cTn id="59" dur="25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seq concurrent="1" nextAc="seek">
              <p:cTn id="60" restart="whenNotActive" fill="hold" evtFilter="cancelBubble" nodeType="interactiveSeq">
                <p:stCondLst>
                  <p:cond evt="onClick" delay="0">
                    <p:tgtEl>
                      <p:spTgt spid="22"/>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22"/>
                                        </p:tgtEl>
                                        <p:attrNameLst>
                                          <p:attrName>fillcolor</p:attrName>
                                        </p:attrNameLst>
                                      </p:cBhvr>
                                      <p:to>
                                        <a:srgbClr val="FFF2CC"/>
                                      </p:to>
                                    </p:animClr>
                                    <p:set>
                                      <p:cBhvr>
                                        <p:cTn id="65" dur="250" fill="hold"/>
                                        <p:tgtEl>
                                          <p:spTgt spid="22"/>
                                        </p:tgtEl>
                                        <p:attrNameLst>
                                          <p:attrName>fill.type</p:attrName>
                                        </p:attrNameLst>
                                      </p:cBhvr>
                                      <p:to>
                                        <p:strVal val="solid"/>
                                      </p:to>
                                    </p:set>
                                    <p:set>
                                      <p:cBhvr>
                                        <p:cTn id="66" dur="250" fill="hold"/>
                                        <p:tgtEl>
                                          <p:spTgt spid="22"/>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25"/>
                                        </p:tgtEl>
                                        <p:attrNameLst>
                                          <p:attrName>style.visibility</p:attrName>
                                        </p:attrNameLst>
                                      </p:cBhvr>
                                      <p:to>
                                        <p:strVal val="visible"/>
                                      </p:to>
                                    </p:set>
                                    <p:anim calcmode="lin" valueType="num">
                                      <p:cBhvr>
                                        <p:cTn id="69" dur="250" fill="hold"/>
                                        <p:tgtEl>
                                          <p:spTgt spid="25"/>
                                        </p:tgtEl>
                                        <p:attrNameLst>
                                          <p:attrName>ppt_w</p:attrName>
                                        </p:attrNameLst>
                                      </p:cBhvr>
                                      <p:tavLst>
                                        <p:tav tm="0">
                                          <p:val>
                                            <p:strVal val="4*#ppt_w"/>
                                          </p:val>
                                        </p:tav>
                                        <p:tav tm="100000">
                                          <p:val>
                                            <p:strVal val="#ppt_w"/>
                                          </p:val>
                                        </p:tav>
                                      </p:tavLst>
                                    </p:anim>
                                    <p:anim calcmode="lin" valueType="num">
                                      <p:cBhvr>
                                        <p:cTn id="70"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Wrong Buzzer.wav"/>
                                        </p:tgtEl>
                                      </p:cMediaNode>
                                    </p:audio>
                                  </p:subTnLst>
                                </p:cTn>
                              </p:par>
                              <p:par>
                                <p:cTn id="71" presetID="1" presetClass="emph" presetSubtype="2" fill="hold" nodeType="withEffect">
                                  <p:stCondLst>
                                    <p:cond delay="1000"/>
                                  </p:stCondLst>
                                  <p:childTnLst>
                                    <p:animClr clrSpc="rgb" dir="cw">
                                      <p:cBhvr>
                                        <p:cTn id="72" dur="250" fill="hold"/>
                                        <p:tgtEl>
                                          <p:spTgt spid="22"/>
                                        </p:tgtEl>
                                        <p:attrNameLst>
                                          <p:attrName>fillcolor</p:attrName>
                                        </p:attrNameLst>
                                      </p:cBhvr>
                                      <p:to>
                                        <a:srgbClr val="FFFF00"/>
                                      </p:to>
                                    </p:animClr>
                                    <p:set>
                                      <p:cBhvr>
                                        <p:cTn id="73" dur="250" fill="hold"/>
                                        <p:tgtEl>
                                          <p:spTgt spid="22"/>
                                        </p:tgtEl>
                                        <p:attrNameLst>
                                          <p:attrName>fill.type</p:attrName>
                                        </p:attrNameLst>
                                      </p:cBhvr>
                                      <p:to>
                                        <p:strVal val="solid"/>
                                      </p:to>
                                    </p:set>
                                    <p:set>
                                      <p:cBhvr>
                                        <p:cTn id="74" dur="250" fill="hold"/>
                                        <p:tgtEl>
                                          <p:spTgt spid="22"/>
                                        </p:tgtEl>
                                        <p:attrNameLst>
                                          <p:attrName>fill.on</p:attrName>
                                        </p:attrNameLst>
                                      </p:cBhvr>
                                      <p:to>
                                        <p:strVal val="true"/>
                                      </p:to>
                                    </p:set>
                                  </p:childTnLst>
                                </p:cTn>
                              </p:par>
                            </p:childTnLst>
                          </p:cTn>
                        </p:par>
                      </p:childTnLst>
                    </p:cTn>
                  </p:par>
                </p:childTnLst>
              </p:cTn>
              <p:nextCondLst>
                <p:cond evt="onClick" delay="0">
                  <p:tgtEl>
                    <p:spTgt spid="22"/>
                  </p:tgtEl>
                </p:cond>
              </p:nextCondLst>
            </p:seq>
            <p:seq concurrent="1" nextAc="seek">
              <p:cTn id="75" restart="whenNotActive" fill="hold" evtFilter="cancelBubble" nodeType="interactiveSeq">
                <p:stCondLst>
                  <p:cond evt="onClick" delay="0">
                    <p:tgtEl>
                      <p:spTgt spid="23"/>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23"/>
                                        </p:tgtEl>
                                        <p:attrNameLst>
                                          <p:attrName>fillcolor</p:attrName>
                                        </p:attrNameLst>
                                      </p:cBhvr>
                                      <p:to>
                                        <a:srgbClr val="FFF2CC"/>
                                      </p:to>
                                    </p:animClr>
                                    <p:set>
                                      <p:cBhvr>
                                        <p:cTn id="80" dur="250" fill="hold"/>
                                        <p:tgtEl>
                                          <p:spTgt spid="23"/>
                                        </p:tgtEl>
                                        <p:attrNameLst>
                                          <p:attrName>fill.type</p:attrName>
                                        </p:attrNameLst>
                                      </p:cBhvr>
                                      <p:to>
                                        <p:strVal val="solid"/>
                                      </p:to>
                                    </p:set>
                                    <p:set>
                                      <p:cBhvr>
                                        <p:cTn id="81" dur="250" fill="hold"/>
                                        <p:tgtEl>
                                          <p:spTgt spid="23"/>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26"/>
                                        </p:tgtEl>
                                        <p:attrNameLst>
                                          <p:attrName>style.visibility</p:attrName>
                                        </p:attrNameLst>
                                      </p:cBhvr>
                                      <p:to>
                                        <p:strVal val="visible"/>
                                      </p:to>
                                    </p:set>
                                    <p:anim calcmode="lin" valueType="num">
                                      <p:cBhvr>
                                        <p:cTn id="84" dur="250" fill="hold"/>
                                        <p:tgtEl>
                                          <p:spTgt spid="26"/>
                                        </p:tgtEl>
                                        <p:attrNameLst>
                                          <p:attrName>ppt_w</p:attrName>
                                        </p:attrNameLst>
                                      </p:cBhvr>
                                      <p:tavLst>
                                        <p:tav tm="0">
                                          <p:val>
                                            <p:strVal val="4*#ppt_w"/>
                                          </p:val>
                                        </p:tav>
                                        <p:tav tm="100000">
                                          <p:val>
                                            <p:strVal val="#ppt_w"/>
                                          </p:val>
                                        </p:tav>
                                      </p:tavLst>
                                    </p:anim>
                                    <p:anim calcmode="lin" valueType="num">
                                      <p:cBhvr>
                                        <p:cTn id="85" dur="250" fill="hold"/>
                                        <p:tgtEl>
                                          <p:spTgt spid="2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5" name="Wrong Buzzer.wav"/>
                                        </p:tgtEl>
                                      </p:cMediaNode>
                                    </p:audio>
                                  </p:subTnLst>
                                </p:cTn>
                              </p:par>
                              <p:par>
                                <p:cTn id="86" presetID="1" presetClass="emph" presetSubtype="2" fill="hold" nodeType="withEffect">
                                  <p:stCondLst>
                                    <p:cond delay="1000"/>
                                  </p:stCondLst>
                                  <p:childTnLst>
                                    <p:animClr clrSpc="rgb" dir="cw">
                                      <p:cBhvr>
                                        <p:cTn id="87" dur="250" fill="hold"/>
                                        <p:tgtEl>
                                          <p:spTgt spid="23"/>
                                        </p:tgtEl>
                                        <p:attrNameLst>
                                          <p:attrName>fillcolor</p:attrName>
                                        </p:attrNameLst>
                                      </p:cBhvr>
                                      <p:to>
                                        <a:srgbClr val="FFFF00"/>
                                      </p:to>
                                    </p:animClr>
                                    <p:set>
                                      <p:cBhvr>
                                        <p:cTn id="88" dur="250" fill="hold"/>
                                        <p:tgtEl>
                                          <p:spTgt spid="23"/>
                                        </p:tgtEl>
                                        <p:attrNameLst>
                                          <p:attrName>fill.type</p:attrName>
                                        </p:attrNameLst>
                                      </p:cBhvr>
                                      <p:to>
                                        <p:strVal val="solid"/>
                                      </p:to>
                                    </p:set>
                                    <p:set>
                                      <p:cBhvr>
                                        <p:cTn id="89" dur="250" fill="hold"/>
                                        <p:tgtEl>
                                          <p:spTgt spid="23"/>
                                        </p:tgtEl>
                                        <p:attrNameLst>
                                          <p:attrName>fill.on</p:attrName>
                                        </p:attrNameLst>
                                      </p:cBhvr>
                                      <p:to>
                                        <p:strVal val="true"/>
                                      </p:to>
                                    </p:set>
                                  </p:childTnLst>
                                </p:cTn>
                              </p:par>
                            </p:childTnLst>
                          </p:cTn>
                        </p:par>
                      </p:childTnLst>
                    </p:cTn>
                  </p:par>
                </p:childTnLst>
              </p:cTn>
              <p:nextCondLst>
                <p:cond evt="onClick" delay="0">
                  <p:tgtEl>
                    <p:spTgt spid="23"/>
                  </p:tgtEl>
                </p:cond>
              </p:nextCondLst>
            </p:seq>
          </p:childTnLst>
        </p:cTn>
      </p:par>
    </p:tnLst>
    <p:bldLst>
      <p:bldP spid="19" grpId="0" animBg="1"/>
      <p:bldP spid="20" grpId="0" animBg="1"/>
      <p:bldP spid="21" grpId="0" animBg="1"/>
      <p:bldP spid="22" grpId="0" animBg="1"/>
      <p:bldP spid="2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nip Diagonal Corner Rectangle 3">
            <a:extLst>
              <a:ext uri="{FF2B5EF4-FFF2-40B4-BE49-F238E27FC236}">
                <a16:creationId xmlns:a16="http://schemas.microsoft.com/office/drawing/2014/main" xmlns="" id="{36C58D74-FE3E-4C20-8A9B-2D5B24CA9C55}"/>
              </a:ext>
            </a:extLst>
          </p:cNvPr>
          <p:cNvSpPr/>
          <p:nvPr/>
        </p:nvSpPr>
        <p:spPr>
          <a:xfrm>
            <a:off x="832636" y="692697"/>
            <a:ext cx="10526728" cy="1925582"/>
          </a:xfrm>
          <a:prstGeom prst="snip2DiagRect">
            <a:avLst/>
          </a:prstGeom>
          <a:ln/>
        </p:spPr>
        <p:style>
          <a:lnRef idx="2">
            <a:schemeClr val="accent6"/>
          </a:lnRef>
          <a:fillRef idx="1">
            <a:schemeClr val="lt1"/>
          </a:fillRef>
          <a:effectRef idx="0">
            <a:schemeClr val="accent6"/>
          </a:effectRef>
          <a:fontRef idx="minor">
            <a:schemeClr val="dk1"/>
          </a:fontRef>
        </p:style>
        <p:txBody>
          <a:bodyPr rtlCol="0" anchor="ctr"/>
          <a:lstStyle/>
          <a:p>
            <a:pPr marL="342900" indent="-342900" algn="ctr"/>
            <a:r>
              <a:rPr lang="en-US" altLang="en-US" sz="3600" b="1" dirty="0" err="1">
                <a:solidFill>
                  <a:srgbClr val="FF0000"/>
                </a:solidFill>
                <a:latin typeface="Times New Roman" panose="02020603050405020304" pitchFamily="18" charset="0"/>
                <a:cs typeface="Times New Roman" panose="02020603050405020304" pitchFamily="18" charset="0"/>
              </a:rPr>
              <a:t>Trong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b</a:t>
            </a:r>
            <a:r>
              <a:rPr lang="en-US" altLang="en-US" sz="3600" b="1" dirty="0" err="1">
                <a:solidFill>
                  <a:srgbClr val="FF0000"/>
                </a:solidFill>
                <a:latin typeface="Times New Roman" panose="02020603050405020304" pitchFamily="18" charset="0"/>
                <a:ea typeface="Times New Roman" panose="02020603050405020304" pitchFamily="18" charset="0"/>
              </a:rPr>
              <a:t>à</a:t>
            </a:r>
            <a:r>
              <a:rPr lang="en-US" altLang="en-US" sz="3600" b="1" dirty="0" err="1">
                <a:solidFill>
                  <a:srgbClr val="FF0000"/>
                </a:solidFill>
                <a:latin typeface="Times New Roman" panose="02020603050405020304" pitchFamily="18" charset="0"/>
                <a:cs typeface="Times New Roman" panose="02020603050405020304" pitchFamily="18" charset="0"/>
              </a:rPr>
              <a:t>i</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viết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để</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l</a:t>
            </a:r>
            <a:r>
              <a:rPr lang="en-US" altLang="en-US" sz="3600" b="1" dirty="0" err="1">
                <a:solidFill>
                  <a:srgbClr val="FF0000"/>
                </a:solidFill>
                <a:latin typeface="Times New Roman" panose="02020603050405020304" pitchFamily="18" charset="0"/>
                <a:ea typeface="Times New Roman" panose="02020603050405020304" pitchFamily="18" charset="0"/>
              </a:rPr>
              <a:t>à</a:t>
            </a:r>
            <a:r>
              <a:rPr lang="en-US" altLang="en-US" sz="3600" b="1" dirty="0" err="1">
                <a:solidFill>
                  <a:srgbClr val="FF0000"/>
                </a:solidFill>
                <a:latin typeface="Times New Roman" panose="02020603050405020304" pitchFamily="18" charset="0"/>
                <a:cs typeface="Times New Roman" panose="02020603050405020304" pitchFamily="18" charset="0"/>
              </a:rPr>
              <a:t>m</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nổi</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bật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vẻ</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đẹp</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của</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phong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cách</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Hồ</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Chí</a:t>
            </a:r>
            <a:r>
              <a:rPr lang="en-US" altLang="en-US" sz="3600" b="1" dirty="0">
                <a:solidFill>
                  <a:srgbClr val="FF0000"/>
                </a:solidFill>
                <a:latin typeface="Times New Roman" panose="02020603050405020304" pitchFamily="18" charset="0"/>
                <a:cs typeface="Times New Roman" panose="02020603050405020304" pitchFamily="18" charset="0"/>
              </a:rPr>
              <a:t> Minh, </a:t>
            </a:r>
            <a:r>
              <a:rPr lang="en-US" altLang="en-US" sz="3600" b="1" dirty="0" err="1">
                <a:solidFill>
                  <a:srgbClr val="FF0000"/>
                </a:solidFill>
                <a:latin typeface="Times New Roman" panose="02020603050405020304" pitchFamily="18" charset="0"/>
                <a:cs typeface="Times New Roman" panose="02020603050405020304" pitchFamily="18" charset="0"/>
              </a:rPr>
              <a:t>tác</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giả</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không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sử</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dụng</a:t>
            </a:r>
            <a:r>
              <a:rPr lang="en-US" altLang="en-US" sz="3600" b="1" dirty="0">
                <a:solidFill>
                  <a:srgbClr val="FF0000"/>
                </a:solidFill>
                <a:latin typeface="Times New Roman" panose="02020603050405020304" pitchFamily="18" charset="0"/>
                <a:cs typeface="Times New Roman" panose="02020603050405020304" pitchFamily="18" charset="0"/>
              </a:rPr>
              <a:t> </a:t>
            </a:r>
          </a:p>
          <a:p>
            <a:pPr marL="342900" indent="-342900" algn="ctr"/>
            <a:r>
              <a:rPr lang="en-US" altLang="en-US" sz="3600" b="1" dirty="0" err="1">
                <a:solidFill>
                  <a:srgbClr val="FF0000"/>
                </a:solidFill>
                <a:latin typeface="Times New Roman" panose="02020603050405020304" pitchFamily="18" charset="0"/>
                <a:cs typeface="Times New Roman" panose="02020603050405020304" pitchFamily="18" charset="0"/>
              </a:rPr>
              <a:t>biện</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pháp</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nghệ</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thuật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n</a:t>
            </a:r>
            <a:r>
              <a:rPr lang="en-US" altLang="en-US" sz="3600" b="1" dirty="0" err="1">
                <a:solidFill>
                  <a:srgbClr val="FF0000"/>
                </a:solidFill>
                <a:latin typeface="Times New Roman" panose="02020603050405020304" pitchFamily="18" charset="0"/>
                <a:ea typeface="Times New Roman" panose="02020603050405020304" pitchFamily="18" charset="0"/>
              </a:rPr>
              <a:t>à</a:t>
            </a:r>
            <a:r>
              <a:rPr lang="en-US" altLang="en-US" sz="3600" b="1" dirty="0" err="1">
                <a:solidFill>
                  <a:srgbClr val="FF0000"/>
                </a:solidFill>
                <a:latin typeface="Times New Roman" panose="02020603050405020304" pitchFamily="18" charset="0"/>
                <a:cs typeface="Times New Roman" panose="02020603050405020304" pitchFamily="18" charset="0"/>
              </a:rPr>
              <a:t>o</a:t>
            </a:r>
            <a:r>
              <a:rPr lang="en-US" altLang="en-US" sz="3600" b="1" dirty="0">
                <a:solidFill>
                  <a:srgbClr val="FF0000"/>
                </a:solidFill>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xmlns="" id="{64389A72-B2EB-4DC3-B150-635154FA27D7}"/>
              </a:ext>
            </a:extLst>
          </p:cNvPr>
          <p:cNvSpPr/>
          <p:nvPr/>
        </p:nvSpPr>
        <p:spPr>
          <a:xfrm>
            <a:off x="1291629" y="3343927"/>
            <a:ext cx="4589719" cy="115916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342900" indent="-342900">
              <a:buAutoNum type="alphaUcPeriod"/>
            </a:pP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Kết</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hợp</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giữa</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kể</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bình</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luận</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chứng</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minh</a:t>
            </a:r>
            <a:endParaRPr lang="en-US" altLang="en-US" sz="3200" dirty="0">
              <a:solidFill>
                <a:schemeClr val="accent2">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BF8433E3-A766-48D9-B7B2-38CE979CA98C}"/>
              </a:ext>
            </a:extLst>
          </p:cNvPr>
          <p:cNvSpPr/>
          <p:nvPr/>
        </p:nvSpPr>
        <p:spPr>
          <a:xfrm>
            <a:off x="6312024" y="3348116"/>
            <a:ext cx="4589719" cy="115916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B.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Sử</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dụng</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phép</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nói</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quá</a:t>
            </a:r>
            <a:endParaRPr lang="en-US" altLang="en-US" sz="32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A21C783F-109B-468E-88A3-B2FF14BE43F0}"/>
              </a:ext>
            </a:extLst>
          </p:cNvPr>
          <p:cNvSpPr/>
          <p:nvPr/>
        </p:nvSpPr>
        <p:spPr>
          <a:xfrm>
            <a:off x="1291629" y="4857939"/>
            <a:ext cx="4589719" cy="115916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C.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Sử</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dụng</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phép</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nói</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quá</a:t>
            </a:r>
            <a:endParaRPr lang="en-US" altLang="en-US" sz="32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xmlns="" id="{5B4162F1-0A74-44C5-8DE8-C42007793110}"/>
              </a:ext>
            </a:extLst>
          </p:cNvPr>
          <p:cNvSpPr/>
          <p:nvPr/>
        </p:nvSpPr>
        <p:spPr>
          <a:xfrm>
            <a:off x="6312024" y="4862128"/>
            <a:ext cx="4589719" cy="115916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D. So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sánh</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v</a:t>
            </a:r>
            <a:r>
              <a:rPr lang="en-US" altLang="en-US" sz="3200" dirty="0" err="1">
                <a:solidFill>
                  <a:schemeClr val="accent2">
                    <a:lumMod val="50000"/>
                  </a:schemeClr>
                </a:solidFill>
                <a:latin typeface="Times New Roman" panose="02020603050405020304" pitchFamily="18" charset="0"/>
                <a:ea typeface="Times New Roman" panose="02020603050405020304" pitchFamily="18" charset="0"/>
              </a:rPr>
              <a:t>à</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sử</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dụng</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nhiều</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từ</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Hán</a:t>
            </a:r>
            <a:r>
              <a:rPr lang="en-US" altLang="en-US" sz="32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3200" dirty="0" err="1">
                <a:solidFill>
                  <a:schemeClr val="accent2">
                    <a:lumMod val="50000"/>
                  </a:schemeClr>
                </a:solidFill>
                <a:latin typeface="Times New Roman" panose="02020603050405020304" pitchFamily="18" charset="0"/>
                <a:cs typeface="Times New Roman" panose="02020603050405020304" pitchFamily="18" charset="0"/>
              </a:rPr>
              <a:t>Việt</a:t>
            </a:r>
            <a:endParaRPr lang="en-US" altLang="en-US" sz="3200" dirty="0">
              <a:solidFill>
                <a:schemeClr val="accent2">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A661D276-FC12-4773-86D4-A625E66FD6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60925" y="3573016"/>
            <a:ext cx="805722" cy="708059"/>
          </a:xfrm>
          <a:prstGeom prst="rect">
            <a:avLst/>
          </a:prstGeom>
        </p:spPr>
      </p:pic>
      <p:pic>
        <p:nvPicPr>
          <p:cNvPr id="9" name="Picture 8">
            <a:extLst>
              <a:ext uri="{FF2B5EF4-FFF2-40B4-BE49-F238E27FC236}">
                <a16:creationId xmlns:a16="http://schemas.microsoft.com/office/drawing/2014/main" xmlns="" id="{CF20E33D-0742-4D76-8AEF-EDC582B86E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62111" y="5125147"/>
            <a:ext cx="804536" cy="643628"/>
          </a:xfrm>
          <a:prstGeom prst="rect">
            <a:avLst/>
          </a:prstGeom>
        </p:spPr>
      </p:pic>
      <p:pic>
        <p:nvPicPr>
          <p:cNvPr id="10" name="Picture 9">
            <a:extLst>
              <a:ext uri="{FF2B5EF4-FFF2-40B4-BE49-F238E27FC236}">
                <a16:creationId xmlns:a16="http://schemas.microsoft.com/office/drawing/2014/main" xmlns="" id="{36D82E18-DD9F-4736-8EDC-A43552D264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82300" y="5106514"/>
            <a:ext cx="804742" cy="707197"/>
          </a:xfrm>
          <a:prstGeom prst="rect">
            <a:avLst/>
          </a:prstGeom>
        </p:spPr>
      </p:pic>
      <p:pic>
        <p:nvPicPr>
          <p:cNvPr id="11" name="Picture 10">
            <a:extLst>
              <a:ext uri="{FF2B5EF4-FFF2-40B4-BE49-F238E27FC236}">
                <a16:creationId xmlns:a16="http://schemas.microsoft.com/office/drawing/2014/main" xmlns="" id="{00B91FC5-A4CB-4310-B4AD-9FD7D910A1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54450" y="3624688"/>
            <a:ext cx="732592" cy="643793"/>
          </a:xfrm>
          <a:prstGeom prst="rect">
            <a:avLst/>
          </a:prstGeom>
        </p:spPr>
      </p:pic>
    </p:spTree>
    <p:extLst>
      <p:ext uri="{BB962C8B-B14F-4D97-AF65-F5344CB8AC3E}">
        <p14:creationId xmlns:p14="http://schemas.microsoft.com/office/powerpoint/2010/main" val="369344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Check mark.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00B05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nip Diagonal Corner Rectangle 3">
            <a:extLst>
              <a:ext uri="{FF2B5EF4-FFF2-40B4-BE49-F238E27FC236}">
                <a16:creationId xmlns:a16="http://schemas.microsoft.com/office/drawing/2014/main" xmlns="" id="{682FC1AC-AC4F-43D2-8A38-7E600E422567}"/>
              </a:ext>
            </a:extLst>
          </p:cNvPr>
          <p:cNvSpPr/>
          <p:nvPr/>
        </p:nvSpPr>
        <p:spPr>
          <a:xfrm>
            <a:off x="407368" y="434370"/>
            <a:ext cx="11377264" cy="2611225"/>
          </a:xfrm>
          <a:prstGeom prst="snip2DiagRect">
            <a:avLst/>
          </a:prstGeom>
          <a:ln/>
        </p:spPr>
        <p:style>
          <a:lnRef idx="2">
            <a:schemeClr val="accent6"/>
          </a:lnRef>
          <a:fillRef idx="1">
            <a:schemeClr val="lt1"/>
          </a:fillRef>
          <a:effectRef idx="0">
            <a:schemeClr val="accent6"/>
          </a:effectRef>
          <a:fontRef idx="minor">
            <a:schemeClr val="dk1"/>
          </a:fontRef>
        </p:style>
        <p:txBody>
          <a:bodyPr rtlCol="0" anchor="ctr"/>
          <a:lstStyle/>
          <a:p>
            <a:pPr marL="342900" indent="-342900" algn="ctr"/>
            <a:r>
              <a:rPr lang="en-US" altLang="en-US" sz="3800" dirty="0" err="1">
                <a:solidFill>
                  <a:srgbClr val="FF0000"/>
                </a:solidFill>
                <a:latin typeface="Times New Roman" panose="02020603050405020304" pitchFamily="18" charset="0"/>
                <a:cs typeface="Times New Roman" panose="02020603050405020304" pitchFamily="18" charset="0"/>
              </a:rPr>
              <a:t>Trong</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b</a:t>
            </a:r>
            <a:r>
              <a:rPr lang="en-US" altLang="en-US" sz="3800" dirty="0" err="1">
                <a:solidFill>
                  <a:srgbClr val="FF0000"/>
                </a:solidFill>
                <a:latin typeface="Times New Roman" panose="02020603050405020304" pitchFamily="18" charset="0"/>
                <a:ea typeface="Times New Roman" panose="02020603050405020304" pitchFamily="18" charset="0"/>
              </a:rPr>
              <a:t>à</a:t>
            </a:r>
            <a:r>
              <a:rPr lang="en-US" altLang="en-US" sz="3800" dirty="0" err="1">
                <a:solidFill>
                  <a:srgbClr val="FF0000"/>
                </a:solidFill>
                <a:latin typeface="Times New Roman" panose="02020603050405020304" pitchFamily="18" charset="0"/>
                <a:cs typeface="Times New Roman" panose="02020603050405020304" pitchFamily="18" charset="0"/>
              </a:rPr>
              <a:t>i</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viết</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tác</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giả</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cho</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rằng</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Nếp</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sống</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giản</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dị</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v</a:t>
            </a:r>
            <a:r>
              <a:rPr lang="en-US" altLang="en-US" sz="3800" dirty="0" err="1">
                <a:solidFill>
                  <a:srgbClr val="FF0000"/>
                </a:solidFill>
                <a:latin typeface="Times New Roman" panose="02020603050405020304" pitchFamily="18" charset="0"/>
                <a:ea typeface="Times New Roman" panose="02020603050405020304" pitchFamily="18" charset="0"/>
              </a:rPr>
              <a:t>à</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thanh</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đạm</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của</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Bác</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Hồ</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l</a:t>
            </a:r>
            <a:r>
              <a:rPr lang="en-US" altLang="en-US" sz="3800" dirty="0" err="1">
                <a:solidFill>
                  <a:srgbClr val="FF0000"/>
                </a:solidFill>
                <a:latin typeface="Times New Roman" panose="02020603050405020304" pitchFamily="18" charset="0"/>
                <a:ea typeface="Times New Roman" panose="02020603050405020304" pitchFamily="18" charset="0"/>
              </a:rPr>
              <a:t>à</a:t>
            </a:r>
            <a:r>
              <a:rPr lang="en-US" altLang="en-US" sz="3800" dirty="0">
                <a:solidFill>
                  <a:srgbClr val="FF0000"/>
                </a:solidFill>
                <a:latin typeface="Times New Roman" panose="02020603050405020304" pitchFamily="18" charset="0"/>
                <a:cs typeface="Times New Roman" panose="02020603050405020304" pitchFamily="18" charset="0"/>
              </a:rPr>
              <a:t> “1 </a:t>
            </a:r>
            <a:r>
              <a:rPr lang="en-US" altLang="en-US" sz="3800" dirty="0" err="1">
                <a:solidFill>
                  <a:srgbClr val="FF0000"/>
                </a:solidFill>
                <a:latin typeface="Times New Roman" panose="02020603050405020304" pitchFamily="18" charset="0"/>
                <a:cs typeface="Times New Roman" panose="02020603050405020304" pitchFamily="18" charset="0"/>
              </a:rPr>
              <a:t>quan</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niệm</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thẩm</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mĩ</a:t>
            </a:r>
            <a:r>
              <a:rPr lang="en-US" altLang="en-US" sz="3800" dirty="0">
                <a:solidFill>
                  <a:srgbClr val="FF0000"/>
                </a:solidFill>
                <a:latin typeface="Times New Roman" panose="02020603050405020304" pitchFamily="18" charset="0"/>
                <a:cs typeface="Times New Roman" panose="02020603050405020304" pitchFamily="18" charset="0"/>
              </a:rPr>
              <a:t> </a:t>
            </a:r>
          </a:p>
          <a:p>
            <a:pPr marL="342900" indent="-342900" algn="ctr"/>
            <a:r>
              <a:rPr lang="en-US" altLang="en-US" sz="3800" dirty="0" err="1">
                <a:solidFill>
                  <a:srgbClr val="FF0000"/>
                </a:solidFill>
                <a:latin typeface="Times New Roman" panose="02020603050405020304" pitchFamily="18" charset="0"/>
                <a:cs typeface="Times New Roman" panose="02020603050405020304" pitchFamily="18" charset="0"/>
              </a:rPr>
              <a:t>về</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cuộc</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sống</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theo</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em</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cụm</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từ</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quan</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niệm</a:t>
            </a:r>
            <a:r>
              <a:rPr lang="en-US" altLang="en-US" sz="3800" dirty="0">
                <a:solidFill>
                  <a:srgbClr val="FF0000"/>
                </a:solidFill>
                <a:latin typeface="Times New Roman" panose="02020603050405020304" pitchFamily="18" charset="0"/>
                <a:cs typeface="Times New Roman" panose="02020603050405020304" pitchFamily="18" charset="0"/>
              </a:rPr>
              <a:t> </a:t>
            </a:r>
          </a:p>
          <a:p>
            <a:pPr marL="342900" indent="-342900" algn="ctr"/>
            <a:r>
              <a:rPr lang="en-US" altLang="en-US" sz="3800" dirty="0" err="1">
                <a:solidFill>
                  <a:srgbClr val="FF0000"/>
                </a:solidFill>
                <a:latin typeface="Times New Roman" panose="02020603050405020304" pitchFamily="18" charset="0"/>
                <a:cs typeface="Times New Roman" panose="02020603050405020304" pitchFamily="18" charset="0"/>
              </a:rPr>
              <a:t>thẩm</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mĩ</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l</a:t>
            </a:r>
            <a:r>
              <a:rPr lang="en-US" altLang="en-US" sz="3800" dirty="0" err="1">
                <a:solidFill>
                  <a:srgbClr val="FF0000"/>
                </a:solidFill>
                <a:latin typeface="Times New Roman" panose="02020603050405020304" pitchFamily="18" charset="0"/>
                <a:ea typeface="Times New Roman" panose="02020603050405020304" pitchFamily="18" charset="0"/>
              </a:rPr>
              <a:t>à</a:t>
            </a:r>
            <a:r>
              <a:rPr lang="en-US" altLang="en-US" sz="3800" dirty="0">
                <a:solidFill>
                  <a:srgbClr val="FF0000"/>
                </a:solidFill>
                <a:latin typeface="Times New Roman" panose="02020603050405020304" pitchFamily="18" charset="0"/>
                <a:cs typeface="Times New Roman" panose="02020603050405020304" pitchFamily="18" charset="0"/>
              </a:rPr>
              <a:t> </a:t>
            </a:r>
            <a:r>
              <a:rPr lang="en-US" altLang="en-US" sz="3800" dirty="0" err="1">
                <a:solidFill>
                  <a:srgbClr val="FF0000"/>
                </a:solidFill>
                <a:latin typeface="Times New Roman" panose="02020603050405020304" pitchFamily="18" charset="0"/>
                <a:cs typeface="Times New Roman" panose="02020603050405020304" pitchFamily="18" charset="0"/>
              </a:rPr>
              <a:t>gì</a:t>
            </a:r>
            <a:r>
              <a:rPr lang="en-US" altLang="en-US" sz="3800" dirty="0">
                <a:solidFill>
                  <a:srgbClr val="FF0000"/>
                </a:solidFill>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xmlns="" id="{05F5D264-792A-4E44-B6E5-070BA53C014A}"/>
              </a:ext>
            </a:extLst>
          </p:cNvPr>
          <p:cNvSpPr/>
          <p:nvPr/>
        </p:nvSpPr>
        <p:spPr>
          <a:xfrm>
            <a:off x="767409" y="3473306"/>
            <a:ext cx="5249609" cy="1172139"/>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lvl="0">
              <a:defRPr/>
            </a:pPr>
            <a:r>
              <a:rPr lang="en-US" sz="3200" dirty="0">
                <a:solidFill>
                  <a:schemeClr val="tx1"/>
                </a:solidFill>
                <a:latin typeface="Times New Roman" panose="02020603050405020304" pitchFamily="18" charset="0"/>
                <a:cs typeface="Times New Roman" panose="02020603050405020304" pitchFamily="18" charset="0"/>
              </a:rPr>
              <a:t>A. </a:t>
            </a:r>
            <a:r>
              <a:rPr lang="en-US" altLang="en-US" sz="3200" dirty="0">
                <a:solidFill>
                  <a:schemeClr val="tx1"/>
                </a:solidFill>
                <a:latin typeface="Times New Roman" panose="02020603050405020304" pitchFamily="18" charset="0"/>
                <a:cs typeface="Times New Roman" panose="02020603050405020304" pitchFamily="18" charset="0"/>
              </a:rPr>
              <a:t>Quan </a:t>
            </a:r>
            <a:r>
              <a:rPr lang="en-US" altLang="en-US" sz="3200" dirty="0" err="1">
                <a:solidFill>
                  <a:schemeClr val="tx1"/>
                </a:solidFill>
                <a:latin typeface="Times New Roman" panose="02020603050405020304" pitchFamily="18" charset="0"/>
                <a:cs typeface="Times New Roman" panose="02020603050405020304" pitchFamily="18" charset="0"/>
              </a:rPr>
              <a:t>niệm</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về</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cuộc</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sống</a:t>
            </a:r>
            <a:endParaRPr kumimoji="0" lang="vi-VN" sz="32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1B4640E6-A05C-4F7B-8E2B-E17318527ED3}"/>
              </a:ext>
            </a:extLst>
          </p:cNvPr>
          <p:cNvSpPr/>
          <p:nvPr/>
        </p:nvSpPr>
        <p:spPr>
          <a:xfrm>
            <a:off x="6130614" y="3462255"/>
            <a:ext cx="5293977" cy="1172139"/>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defRPr/>
            </a:pPr>
            <a:r>
              <a:rPr kumimoji="0" lang="vi-VN" sz="32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B. </a:t>
            </a:r>
            <a:r>
              <a:rPr lang="en-US" altLang="en-US" sz="3200" dirty="0">
                <a:solidFill>
                  <a:schemeClr val="tx1"/>
                </a:solidFill>
                <a:latin typeface="Times New Roman" panose="02020603050405020304" pitchFamily="18" charset="0"/>
                <a:cs typeface="Times New Roman" panose="02020603050405020304" pitchFamily="18" charset="0"/>
              </a:rPr>
              <a:t>Quan </a:t>
            </a:r>
            <a:r>
              <a:rPr lang="en-US" altLang="en-US" sz="3200" dirty="0" err="1">
                <a:solidFill>
                  <a:schemeClr val="tx1"/>
                </a:solidFill>
                <a:latin typeface="Times New Roman" panose="02020603050405020304" pitchFamily="18" charset="0"/>
                <a:cs typeface="Times New Roman" panose="02020603050405020304" pitchFamily="18" charset="0"/>
              </a:rPr>
              <a:t>niệm</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về</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nghề</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nghiệp</a:t>
            </a:r>
            <a:r>
              <a:rPr lang="en-US" altLang="en-US" sz="3200" dirty="0">
                <a:solidFill>
                  <a:schemeClr val="tx1"/>
                </a:solidFill>
                <a:latin typeface="Times New Roman" panose="02020603050405020304" pitchFamily="18" charset="0"/>
                <a:cs typeface="Times New Roman" panose="02020603050405020304" pitchFamily="18" charset="0"/>
              </a:rPr>
              <a:t> </a:t>
            </a:r>
            <a:endParaRPr lang="en-SG" sz="3200" dirty="0">
              <a:solidFill>
                <a:schemeClr val="tx1"/>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9B271D7D-76B6-49C3-92B6-3896B4A8D046}"/>
              </a:ext>
            </a:extLst>
          </p:cNvPr>
          <p:cNvSpPr/>
          <p:nvPr/>
        </p:nvSpPr>
        <p:spPr>
          <a:xfrm>
            <a:off x="767409" y="4926358"/>
            <a:ext cx="5249609" cy="1378773"/>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342900" indent="-342900"/>
            <a:r>
              <a:rPr lang="vi-VN" sz="3200" dirty="0">
                <a:solidFill>
                  <a:schemeClr val="tx1"/>
                </a:solidFill>
                <a:latin typeface="Times New Roman" panose="02020603050405020304" pitchFamily="18" charset="0"/>
                <a:cs typeface="Times New Roman" panose="02020603050405020304" pitchFamily="18" charset="0"/>
              </a:rPr>
              <a:t>C. </a:t>
            </a:r>
            <a:r>
              <a:rPr lang="en-US" altLang="en-US" sz="3200" dirty="0">
                <a:solidFill>
                  <a:schemeClr val="tx1"/>
                </a:solidFill>
                <a:latin typeface="Times New Roman" panose="02020603050405020304" pitchFamily="18" charset="0"/>
                <a:cs typeface="Times New Roman" panose="02020603050405020304" pitchFamily="18" charset="0"/>
              </a:rPr>
              <a:t>Quan </a:t>
            </a:r>
            <a:r>
              <a:rPr lang="en-US" altLang="en-US" sz="3200" dirty="0" err="1">
                <a:solidFill>
                  <a:schemeClr val="tx1"/>
                </a:solidFill>
                <a:latin typeface="Times New Roman" panose="02020603050405020304" pitchFamily="18" charset="0"/>
                <a:cs typeface="Times New Roman" panose="02020603050405020304" pitchFamily="18" charset="0"/>
              </a:rPr>
              <a:t>niệm</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về</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đạo</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đức</a:t>
            </a:r>
            <a:endParaRPr lang="en-US" altLang="en-US" sz="3200" dirty="0">
              <a:solidFill>
                <a:schemeClr val="tx1"/>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xmlns="" id="{BF7D330E-51DA-44AC-AFE2-CB840EC1195F}"/>
              </a:ext>
            </a:extLst>
          </p:cNvPr>
          <p:cNvSpPr/>
          <p:nvPr/>
        </p:nvSpPr>
        <p:spPr>
          <a:xfrm>
            <a:off x="6130614" y="4930547"/>
            <a:ext cx="5293977" cy="1378773"/>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defRPr/>
            </a:pPr>
            <a:r>
              <a:rPr kumimoji="0" lang="vi-VN" sz="32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D</a:t>
            </a:r>
            <a:r>
              <a:rPr lang="vi-VN" sz="3200" dirty="0">
                <a:solidFill>
                  <a:schemeClr val="tx1"/>
                </a:solidFill>
                <a:latin typeface="Times New Roman" panose="02020603050405020304" pitchFamily="18" charset="0"/>
                <a:cs typeface="Times New Roman" panose="02020603050405020304" pitchFamily="18" charset="0"/>
              </a:rPr>
              <a:t>. </a:t>
            </a:r>
            <a:r>
              <a:rPr lang="en-US" altLang="en-US" sz="3200" dirty="0">
                <a:solidFill>
                  <a:schemeClr val="tx1"/>
                </a:solidFill>
                <a:latin typeface="Times New Roman" panose="02020603050405020304" pitchFamily="18" charset="0"/>
                <a:cs typeface="Times New Roman" panose="02020603050405020304" pitchFamily="18" charset="0"/>
              </a:rPr>
              <a:t>Quan </a:t>
            </a:r>
            <a:r>
              <a:rPr lang="en-US" altLang="en-US" sz="3200" dirty="0" err="1">
                <a:solidFill>
                  <a:schemeClr val="tx1"/>
                </a:solidFill>
                <a:latin typeface="Times New Roman" panose="02020603050405020304" pitchFamily="18" charset="0"/>
                <a:cs typeface="Times New Roman" panose="02020603050405020304" pitchFamily="18" charset="0"/>
              </a:rPr>
              <a:t>niệm</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về</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cái</a:t>
            </a:r>
            <a:r>
              <a:rPr lang="en-US" altLang="en-US" sz="3200" dirty="0">
                <a:solidFill>
                  <a:schemeClr val="tx1"/>
                </a:solidFill>
                <a:latin typeface="Times New Roman" panose="02020603050405020304" pitchFamily="18" charset="0"/>
                <a:cs typeface="Times New Roman" panose="02020603050405020304" pitchFamily="18" charset="0"/>
              </a:rPr>
              <a:t> </a:t>
            </a:r>
            <a:r>
              <a:rPr lang="en-US" altLang="en-US" sz="3200" dirty="0" err="1">
                <a:solidFill>
                  <a:schemeClr val="tx1"/>
                </a:solidFill>
                <a:latin typeface="Times New Roman" panose="02020603050405020304" pitchFamily="18" charset="0"/>
                <a:cs typeface="Times New Roman" panose="02020603050405020304" pitchFamily="18" charset="0"/>
              </a:rPr>
              <a:t>đẹp</a:t>
            </a:r>
            <a:endParaRPr lang="vi-VN" sz="3200"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DF6F0A83-9052-44DC-AB92-2BE827524B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11296" y="3712142"/>
            <a:ext cx="805722" cy="708059"/>
          </a:xfrm>
          <a:prstGeom prst="rect">
            <a:avLst/>
          </a:prstGeom>
        </p:spPr>
      </p:pic>
      <p:pic>
        <p:nvPicPr>
          <p:cNvPr id="9" name="Picture 8">
            <a:extLst>
              <a:ext uri="{FF2B5EF4-FFF2-40B4-BE49-F238E27FC236}">
                <a16:creationId xmlns:a16="http://schemas.microsoft.com/office/drawing/2014/main" xmlns="" id="{145D0896-97E5-42E3-90CA-22BE27BDF2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4614" y="5249033"/>
            <a:ext cx="732404" cy="643628"/>
          </a:xfrm>
          <a:prstGeom prst="rect">
            <a:avLst/>
          </a:prstGeom>
        </p:spPr>
      </p:pic>
      <p:pic>
        <p:nvPicPr>
          <p:cNvPr id="10" name="Picture 9">
            <a:extLst>
              <a:ext uri="{FF2B5EF4-FFF2-40B4-BE49-F238E27FC236}">
                <a16:creationId xmlns:a16="http://schemas.microsoft.com/office/drawing/2014/main" xmlns="" id="{552CA021-6CBE-42A2-A7B9-C02F52751B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61209" y="5248868"/>
            <a:ext cx="804742" cy="643793"/>
          </a:xfrm>
          <a:prstGeom prst="rect">
            <a:avLst/>
          </a:prstGeom>
        </p:spPr>
      </p:pic>
      <p:pic>
        <p:nvPicPr>
          <p:cNvPr id="11" name="Picture 10">
            <a:extLst>
              <a:ext uri="{FF2B5EF4-FFF2-40B4-BE49-F238E27FC236}">
                <a16:creationId xmlns:a16="http://schemas.microsoft.com/office/drawing/2014/main" xmlns="" id="{95277369-3A22-461E-B26B-E829721E8A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97284" y="3806700"/>
            <a:ext cx="732592" cy="643793"/>
          </a:xfrm>
          <a:prstGeom prst="rect">
            <a:avLst/>
          </a:prstGeom>
        </p:spPr>
      </p:pic>
    </p:spTree>
    <p:extLst>
      <p:ext uri="{BB962C8B-B14F-4D97-AF65-F5344CB8AC3E}">
        <p14:creationId xmlns:p14="http://schemas.microsoft.com/office/powerpoint/2010/main" val="388044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5" name="Check mark.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00B05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nip Diagonal Corner Rectangle 3">
            <a:extLst>
              <a:ext uri="{FF2B5EF4-FFF2-40B4-BE49-F238E27FC236}">
                <a16:creationId xmlns:a16="http://schemas.microsoft.com/office/drawing/2014/main" xmlns="" id="{36C58D74-FE3E-4C20-8A9B-2D5B24CA9C55}"/>
              </a:ext>
            </a:extLst>
          </p:cNvPr>
          <p:cNvSpPr/>
          <p:nvPr/>
        </p:nvSpPr>
        <p:spPr>
          <a:xfrm>
            <a:off x="832636" y="692697"/>
            <a:ext cx="10526728" cy="1925582"/>
          </a:xfrm>
          <a:prstGeom prst="snip2DiagRect">
            <a:avLst/>
          </a:prstGeom>
          <a:ln/>
        </p:spPr>
        <p:style>
          <a:lnRef idx="2">
            <a:schemeClr val="accent6"/>
          </a:lnRef>
          <a:fillRef idx="1">
            <a:schemeClr val="lt1"/>
          </a:fillRef>
          <a:effectRef idx="0">
            <a:schemeClr val="accent6"/>
          </a:effectRef>
          <a:fontRef idx="minor">
            <a:schemeClr val="dk1"/>
          </a:fontRef>
        </p:style>
        <p:txBody>
          <a:bodyPr rtlCol="0" anchor="ctr"/>
          <a:lstStyle/>
          <a:p>
            <a:pPr marL="342900" indent="-342900" algn="ctr"/>
            <a:r>
              <a:rPr lang="en-US" altLang="en-US" sz="3600" b="1" dirty="0" err="1">
                <a:solidFill>
                  <a:srgbClr val="FF0000"/>
                </a:solidFill>
                <a:latin typeface="Times New Roman" panose="02020603050405020304" pitchFamily="18" charset="0"/>
                <a:cs typeface="Times New Roman" panose="02020603050405020304" pitchFamily="18" charset="0"/>
              </a:rPr>
              <a:t>Nếu</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viết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Trong</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cuộc</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đời</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đầy</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truân</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chuyên</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vất</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vả</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trên</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h</a:t>
            </a:r>
            <a:r>
              <a:rPr lang="en-US" altLang="en-US"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à</a:t>
            </a:r>
            <a:r>
              <a:rPr lang="en-US" altLang="en-US" sz="3600" b="1" i="1" dirty="0" err="1">
                <a:solidFill>
                  <a:srgbClr val="FF0000"/>
                </a:solidFill>
                <a:latin typeface="Times New Roman" panose="02020603050405020304" pitchFamily="18" charset="0"/>
                <a:cs typeface="Times New Roman" panose="02020603050405020304" pitchFamily="18" charset="0"/>
              </a:rPr>
              <a:t>nh</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trình</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đi</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tìm</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đường</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cứu</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nước</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của</a:t>
            </a:r>
            <a:r>
              <a:rPr lang="en-US" altLang="en-US" sz="3600" b="1" i="1" dirty="0">
                <a:solidFill>
                  <a:srgbClr val="FF0000"/>
                </a:solidFill>
                <a:latin typeface="Times New Roman" panose="02020603050405020304" pitchFamily="18" charset="0"/>
                <a:cs typeface="Times New Roman" panose="02020603050405020304" pitchFamily="18" charset="0"/>
              </a:rPr>
              <a:t> </a:t>
            </a:r>
            <a:r>
              <a:rPr lang="en-US" altLang="en-US" sz="3600" b="1" i="1" dirty="0" err="1">
                <a:solidFill>
                  <a:srgbClr val="FF0000"/>
                </a:solidFill>
                <a:latin typeface="Times New Roman" panose="02020603050405020304" pitchFamily="18" charset="0"/>
                <a:cs typeface="Times New Roman" panose="02020603050405020304" pitchFamily="18" charset="0"/>
              </a:rPr>
              <a:t>mình</a:t>
            </a:r>
            <a:r>
              <a:rPr lang="en-US" altLang="en-US" sz="3600" b="1" i="1" dirty="0">
                <a:solidFill>
                  <a:srgbClr val="FF0000"/>
                </a:solidFill>
                <a:latin typeface="Times New Roman" panose="02020603050405020304" pitchFamily="18" charset="0"/>
                <a:cs typeface="Times New Roman" panose="02020603050405020304" pitchFamily="18" charset="0"/>
              </a:rPr>
              <a: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thì</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câu</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văn</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mắc</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lỗi</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gì</a:t>
            </a:r>
            <a:r>
              <a:rPr lang="en-US" altLang="en-US" sz="3600" b="1" dirty="0">
                <a:solidFill>
                  <a:srgbClr val="FF0000"/>
                </a:solidFill>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xmlns="" id="{64389A72-B2EB-4DC3-B150-635154FA27D7}"/>
              </a:ext>
            </a:extLst>
          </p:cNvPr>
          <p:cNvSpPr/>
          <p:nvPr/>
        </p:nvSpPr>
        <p:spPr>
          <a:xfrm>
            <a:off x="1290257" y="3343927"/>
            <a:ext cx="4591091" cy="115916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latin typeface="Times New Roman" panose="02020603050405020304" pitchFamily="18" charset="0"/>
                <a:cs typeface="Times New Roman" panose="02020603050405020304" pitchFamily="18" charset="0"/>
              </a:rPr>
              <a:t>A. </a:t>
            </a:r>
            <a:r>
              <a:rPr lang="en-US" altLang="en-US" sz="3200" dirty="0" err="1">
                <a:latin typeface="Times New Roman" panose="02020603050405020304" pitchFamily="18" charset="0"/>
                <a:cs typeface="Times New Roman" panose="02020603050405020304" pitchFamily="18" charset="0"/>
              </a:rPr>
              <a:t>Thiếu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chủ</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ngữ</a:t>
            </a:r>
            <a:endParaRPr lang="en-US" altLang="en-US" sz="32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BF8433E3-A766-48D9-B7B2-38CE979CA98C}"/>
              </a:ext>
            </a:extLst>
          </p:cNvPr>
          <p:cNvSpPr/>
          <p:nvPr/>
        </p:nvSpPr>
        <p:spPr>
          <a:xfrm>
            <a:off x="6312024" y="3348116"/>
            <a:ext cx="4589719" cy="115916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latin typeface="Times New Roman" panose="02020603050405020304" pitchFamily="18" charset="0"/>
                <a:cs typeface="Times New Roman" panose="02020603050405020304" pitchFamily="18" charset="0"/>
              </a:rPr>
              <a:t>B. </a:t>
            </a:r>
            <a:r>
              <a:rPr lang="en-US" altLang="en-US" sz="3200" dirty="0" err="1">
                <a:latin typeface="Times New Roman" panose="02020603050405020304" pitchFamily="18" charset="0"/>
                <a:cs typeface="Times New Roman" panose="02020603050405020304" pitchFamily="18" charset="0"/>
              </a:rPr>
              <a:t>Thiếu</a:t>
            </a:r>
            <a:r>
              <a:rPr lang="en-US" altLang="en-US" sz="3200" dirty="0">
                <a:latin typeface="Times New Roman" panose="02020603050405020304" pitchFamily="18" charset="0"/>
                <a:cs typeface="Times New Roman" panose="02020603050405020304" pitchFamily="18" charset="0"/>
              </a:rPr>
              <a:t> vi </a:t>
            </a:r>
            <a:r>
              <a:rPr lang="en-US" altLang="en-US" sz="3200" dirty="0" err="1">
                <a:latin typeface="Times New Roman" panose="02020603050405020304" pitchFamily="18" charset="0"/>
                <a:cs typeface="Times New Roman" panose="02020603050405020304" pitchFamily="18" charset="0"/>
              </a:rPr>
              <a:t>ngữ</a:t>
            </a:r>
            <a:r>
              <a:rPr lang="en-US" altLang="en-US" sz="3200" dirty="0">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a16="http://schemas.microsoft.com/office/drawing/2014/main" xmlns="" id="{A21C783F-109B-468E-88A3-B2FF14BE43F0}"/>
              </a:ext>
            </a:extLst>
          </p:cNvPr>
          <p:cNvSpPr/>
          <p:nvPr/>
        </p:nvSpPr>
        <p:spPr>
          <a:xfrm>
            <a:off x="1290257" y="4857939"/>
            <a:ext cx="4591091" cy="115916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latin typeface="Times New Roman" panose="02020603050405020304" pitchFamily="18" charset="0"/>
                <a:cs typeface="Times New Roman" panose="02020603050405020304" pitchFamily="18" charset="0"/>
              </a:rPr>
              <a:t>C. </a:t>
            </a:r>
            <a:r>
              <a:rPr lang="en-US" altLang="en-US" sz="3200" dirty="0" err="1">
                <a:latin typeface="Times New Roman" panose="02020603050405020304" pitchFamily="18" charset="0"/>
                <a:cs typeface="Times New Roman" panose="02020603050405020304" pitchFamily="18" charset="0"/>
              </a:rPr>
              <a:t>Thiếu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cả</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chủ</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ngữ</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lẫn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vị</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ngữ</a:t>
            </a:r>
            <a:r>
              <a:rPr lang="en-US" altLang="en-US" sz="3200" dirty="0">
                <a:latin typeface="Times New Roman" panose="02020603050405020304" pitchFamily="18" charset="0"/>
                <a:cs typeface="Times New Roman" panose="02020603050405020304" pitchFamily="18" charset="0"/>
              </a:rPr>
              <a:t>.</a:t>
            </a:r>
          </a:p>
        </p:txBody>
      </p:sp>
      <p:sp>
        <p:nvSpPr>
          <p:cNvPr id="7" name="Rectangle 6">
            <a:extLst>
              <a:ext uri="{FF2B5EF4-FFF2-40B4-BE49-F238E27FC236}">
                <a16:creationId xmlns:a16="http://schemas.microsoft.com/office/drawing/2014/main" xmlns="" id="{5B4162F1-0A74-44C5-8DE8-C42007793110}"/>
              </a:ext>
            </a:extLst>
          </p:cNvPr>
          <p:cNvSpPr/>
          <p:nvPr/>
        </p:nvSpPr>
        <p:spPr>
          <a:xfrm>
            <a:off x="6312024" y="4862128"/>
            <a:ext cx="4589719" cy="115916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r>
              <a:rPr lang="en-US" altLang="en-US" sz="3200" dirty="0">
                <a:latin typeface="Times New Roman" panose="02020603050405020304" pitchFamily="18" charset="0"/>
                <a:cs typeface="Times New Roman" panose="02020603050405020304" pitchFamily="18" charset="0"/>
              </a:rPr>
              <a:t>D. </a:t>
            </a:r>
            <a:r>
              <a:rPr lang="en-US" altLang="en-US" sz="3200" dirty="0" err="1">
                <a:latin typeface="Times New Roman" panose="02020603050405020304" pitchFamily="18" charset="0"/>
                <a:cs typeface="Times New Roman" panose="02020603050405020304" pitchFamily="18" charset="0"/>
              </a:rPr>
              <a:t>Thiếu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trạng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ngữ</a:t>
            </a:r>
            <a:r>
              <a:rPr lang="en-US" altLang="en-US" sz="3200" dirty="0">
                <a:latin typeface="Times New Roman" panose="02020603050405020304" pitchFamily="18" charset="0"/>
                <a:cs typeface="Times New Roman" panose="02020603050405020304" pitchFamily="18" charset="0"/>
              </a:rPr>
              <a:t>.</a:t>
            </a:r>
            <a:endParaRPr lang="en-US" altLang="en-US" sz="3200" dirty="0">
              <a:latin typeface="Times New Roman" panose="02020603050405020304" pitchFamily="18" charset="0"/>
              <a:ea typeface="Times New Roman" panose="02020603050405020304" pitchFamily="18" charset="0"/>
            </a:endParaRPr>
          </a:p>
        </p:txBody>
      </p:sp>
      <p:pic>
        <p:nvPicPr>
          <p:cNvPr id="8" name="Picture 7">
            <a:extLst>
              <a:ext uri="{FF2B5EF4-FFF2-40B4-BE49-F238E27FC236}">
                <a16:creationId xmlns:a16="http://schemas.microsoft.com/office/drawing/2014/main" xmlns="" id="{A661D276-FC12-4773-86D4-A625E66FD6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60925" y="3573016"/>
            <a:ext cx="805722" cy="708059"/>
          </a:xfrm>
          <a:prstGeom prst="rect">
            <a:avLst/>
          </a:prstGeom>
        </p:spPr>
      </p:pic>
      <p:pic>
        <p:nvPicPr>
          <p:cNvPr id="9" name="Picture 8">
            <a:extLst>
              <a:ext uri="{FF2B5EF4-FFF2-40B4-BE49-F238E27FC236}">
                <a16:creationId xmlns:a16="http://schemas.microsoft.com/office/drawing/2014/main" xmlns="" id="{CF20E33D-0742-4D76-8AEF-EDC582B86E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62111" y="5125147"/>
            <a:ext cx="804536" cy="643628"/>
          </a:xfrm>
          <a:prstGeom prst="rect">
            <a:avLst/>
          </a:prstGeom>
        </p:spPr>
      </p:pic>
      <p:pic>
        <p:nvPicPr>
          <p:cNvPr id="10" name="Picture 9">
            <a:extLst>
              <a:ext uri="{FF2B5EF4-FFF2-40B4-BE49-F238E27FC236}">
                <a16:creationId xmlns:a16="http://schemas.microsoft.com/office/drawing/2014/main" xmlns="" id="{36D82E18-DD9F-4736-8EDC-A43552D264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82300" y="5106514"/>
            <a:ext cx="804742" cy="707197"/>
          </a:xfrm>
          <a:prstGeom prst="rect">
            <a:avLst/>
          </a:prstGeom>
        </p:spPr>
      </p:pic>
      <p:pic>
        <p:nvPicPr>
          <p:cNvPr id="11" name="Picture 10">
            <a:extLst>
              <a:ext uri="{FF2B5EF4-FFF2-40B4-BE49-F238E27FC236}">
                <a16:creationId xmlns:a16="http://schemas.microsoft.com/office/drawing/2014/main" xmlns="" id="{00B91FC5-A4CB-4310-B4AD-9FD7D910A1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54450" y="3624688"/>
            <a:ext cx="732592" cy="643793"/>
          </a:xfrm>
          <a:prstGeom prst="rect">
            <a:avLst/>
          </a:prstGeom>
        </p:spPr>
      </p:pic>
    </p:spTree>
    <p:extLst>
      <p:ext uri="{BB962C8B-B14F-4D97-AF65-F5344CB8AC3E}">
        <p14:creationId xmlns:p14="http://schemas.microsoft.com/office/powerpoint/2010/main" val="383396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Check mark.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00B05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150" y="-242888"/>
            <a:ext cx="9755188" cy="731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1524000" y="260350"/>
            <a:ext cx="54102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2400" b="1">
                <a:latin typeface="Times New Roman" panose="02020603050405020304" pitchFamily="18" charset="0"/>
                <a:cs typeface="Times New Roman" panose="02020603050405020304" pitchFamily="18" charset="0"/>
              </a:rPr>
              <a:t>1.THƠ VĂN VIẾT VỀ BÁC ĐÃ HỌC:</a:t>
            </a:r>
          </a:p>
          <a:p>
            <a:pPr eaLnBrk="1" hangingPunct="1">
              <a:spcBef>
                <a:spcPct val="0"/>
              </a:spcBef>
              <a:buFontTx/>
              <a:buChar char="-"/>
            </a:pPr>
            <a:r>
              <a:rPr lang="en-US" sz="2400" b="1" i="1">
                <a:latin typeface="Times New Roman" panose="02020603050405020304" pitchFamily="18" charset="0"/>
                <a:cs typeface="Times New Roman" panose="02020603050405020304" pitchFamily="18" charset="0"/>
              </a:rPr>
              <a:t>Đêm nay Bác không ngủ</a:t>
            </a:r>
          </a:p>
          <a:p>
            <a:pPr eaLnBrk="1" hangingPunct="1">
              <a:spcBef>
                <a:spcPct val="0"/>
              </a:spcBef>
              <a:buFontTx/>
              <a:buNone/>
            </a:pPr>
            <a:r>
              <a:rPr lang="en-US" sz="2400" b="1">
                <a:latin typeface="Times New Roman" panose="02020603050405020304" pitchFamily="18" charset="0"/>
                <a:cs typeface="Times New Roman" panose="02020603050405020304" pitchFamily="18" charset="0"/>
              </a:rPr>
              <a:t>                            Minh Huệ </a:t>
            </a:r>
          </a:p>
          <a:p>
            <a:pPr eaLnBrk="1" hangingPunct="1">
              <a:spcBef>
                <a:spcPct val="0"/>
              </a:spcBef>
              <a:buFontTx/>
              <a:buNone/>
            </a:pPr>
            <a:endParaRPr lang="en-US" sz="2400" b="1">
              <a:latin typeface="Times New Roman" panose="02020603050405020304" pitchFamily="18" charset="0"/>
              <a:cs typeface="Times New Roman" panose="02020603050405020304" pitchFamily="18" charset="0"/>
            </a:endParaRPr>
          </a:p>
          <a:p>
            <a:pPr eaLnBrk="1" hangingPunct="1">
              <a:spcBef>
                <a:spcPct val="0"/>
              </a:spcBef>
              <a:buFontTx/>
              <a:buNone/>
            </a:pPr>
            <a:endParaRPr lang="en-US" sz="2400" b="1">
              <a:latin typeface="Times New Roman" panose="02020603050405020304" pitchFamily="18" charset="0"/>
              <a:cs typeface="Times New Roman" panose="02020603050405020304" pitchFamily="18" charset="0"/>
            </a:endParaRPr>
          </a:p>
          <a:p>
            <a:pPr eaLnBrk="1" hangingPunct="1">
              <a:spcBef>
                <a:spcPct val="0"/>
              </a:spcBef>
              <a:buFontTx/>
              <a:buNone/>
            </a:pPr>
            <a:endParaRPr lang="en-US" sz="2400" b="1">
              <a:latin typeface="Times New Roman" panose="02020603050405020304" pitchFamily="18" charset="0"/>
              <a:cs typeface="Times New Roman" panose="02020603050405020304" pitchFamily="18" charset="0"/>
            </a:endParaRPr>
          </a:p>
          <a:p>
            <a:pPr eaLnBrk="1" hangingPunct="1">
              <a:spcBef>
                <a:spcPct val="0"/>
              </a:spcBef>
              <a:buFontTx/>
              <a:buNone/>
            </a:pPr>
            <a:endParaRPr lang="en-US" sz="2400" b="1">
              <a:latin typeface="Times New Roman" panose="02020603050405020304" pitchFamily="18" charset="0"/>
              <a:cs typeface="Times New Roman" panose="02020603050405020304" pitchFamily="18" charset="0"/>
            </a:endParaRPr>
          </a:p>
          <a:p>
            <a:pPr eaLnBrk="1" hangingPunct="1">
              <a:spcBef>
                <a:spcPct val="0"/>
              </a:spcBef>
              <a:buFontTx/>
              <a:buChar char="-"/>
            </a:pPr>
            <a:r>
              <a:rPr lang="en-US" sz="2400" b="1" i="1">
                <a:latin typeface="Times New Roman" panose="02020603050405020304" pitchFamily="18" charset="0"/>
                <a:cs typeface="Times New Roman" panose="02020603050405020304" pitchFamily="18" charset="0"/>
              </a:rPr>
              <a:t>Đức tính giản dị của Bác Hồ </a:t>
            </a:r>
          </a:p>
          <a:p>
            <a:pPr eaLnBrk="1" hangingPunct="1">
              <a:spcBef>
                <a:spcPct val="0"/>
              </a:spcBef>
              <a:buFontTx/>
              <a:buNone/>
            </a:pPr>
            <a:r>
              <a:rPr lang="en-US" sz="2400" b="1">
                <a:latin typeface="Times New Roman" panose="02020603050405020304" pitchFamily="18" charset="0"/>
                <a:cs typeface="Times New Roman" panose="02020603050405020304" pitchFamily="18" charset="0"/>
              </a:rPr>
              <a:t>                             Phạm Văn Đồng</a:t>
            </a:r>
          </a:p>
          <a:p>
            <a:pPr eaLnBrk="1" hangingPunct="1">
              <a:spcBef>
                <a:spcPct val="0"/>
              </a:spcBef>
              <a:buFontTx/>
              <a:buNone/>
            </a:pPr>
            <a:endParaRPr lang="vi-VN" sz="2400" b="1">
              <a:latin typeface="Times New Roman" panose="02020603050405020304" pitchFamily="18" charset="0"/>
              <a:cs typeface="Times New Roman" panose="02020603050405020304" pitchFamily="18"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381001"/>
            <a:ext cx="3157538"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381001"/>
            <a:ext cx="16764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5201" y="2514600"/>
            <a:ext cx="3248025"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12641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linds(horizontal)">
                                      <p:cBhvr>
                                        <p:cTn id="7" dur="500"/>
                                        <p:tgtEl>
                                          <p:spTgt spid="7">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7">
                                            <p:txEl>
                                              <p:pRg st="2" end="2"/>
                                            </p:txEl>
                                          </p:spTgt>
                                        </p:tgtEl>
                                        <p:attrNameLst>
                                          <p:attrName>style.visibility</p:attrName>
                                        </p:attrNameLst>
                                      </p:cBhvr>
                                      <p:to>
                                        <p:strVal val="visible"/>
                                      </p:to>
                                    </p:set>
                                    <p:animEffect transition="in" filter="blinds(horizontal)">
                                      <p:cBhvr>
                                        <p:cTn id="10" dur="500"/>
                                        <p:tgtEl>
                                          <p:spTgt spid="7">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7">
                                            <p:txEl>
                                              <p:pRg st="7" end="7"/>
                                            </p:txEl>
                                          </p:spTgt>
                                        </p:tgtEl>
                                        <p:attrNameLst>
                                          <p:attrName>style.visibility</p:attrName>
                                        </p:attrNameLst>
                                      </p:cBhvr>
                                      <p:to>
                                        <p:strVal val="visible"/>
                                      </p:to>
                                    </p:set>
                                    <p:animEffect transition="in" filter="blinds(horizontal)">
                                      <p:cBhvr>
                                        <p:cTn id="13" dur="500"/>
                                        <p:tgtEl>
                                          <p:spTgt spid="7">
                                            <p:txEl>
                                              <p:pRg st="7" end="7"/>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7">
                                            <p:txEl>
                                              <p:pRg st="8" end="8"/>
                                            </p:txEl>
                                          </p:spTgt>
                                        </p:tgtEl>
                                        <p:attrNameLst>
                                          <p:attrName>style.visibility</p:attrName>
                                        </p:attrNameLst>
                                      </p:cBhvr>
                                      <p:to>
                                        <p:strVal val="visible"/>
                                      </p:to>
                                    </p:set>
                                    <p:animEffect transition="in" filter="blinds(horizontal)">
                                      <p:cBhvr>
                                        <p:cTn id="16" dur="500"/>
                                        <p:tgtEl>
                                          <p:spTgt spid="7">
                                            <p:txEl>
                                              <p:pRg st="8" end="8"/>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par>
                                <p:cTn id="20" presetID="3" presetClass="entr" presetSubtype="1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par>
                                <p:cTn id="23" presetID="3" presetClass="entr" presetSubtype="1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linds(horizont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oter Placeholder 3"/>
          <p:cNvSpPr txBox="1">
            <a:spLocks noGrp="1"/>
          </p:cNvSpPr>
          <p:nvPr/>
        </p:nvSpPr>
        <p:spPr>
          <a:xfrm>
            <a:off x="8458200" y="228600"/>
            <a:ext cx="1752600" cy="320675"/>
          </a:xfrm>
          <a:prstGeom prst="rect">
            <a:avLst/>
          </a:prstGeom>
          <a:noFill/>
          <a:ln w="9525">
            <a:noFill/>
          </a:ln>
        </p:spPr>
        <p:txBody>
          <a:bodyPr/>
          <a:lstStyle/>
          <a:p>
            <a:pPr algn="r" eaLnBrk="1" hangingPunct="1"/>
            <a:r>
              <a:rPr lang="en-US" altLang="en-US" sz="1000" b="1" dirty="0">
                <a:solidFill>
                  <a:schemeClr val="tx2"/>
                </a:solidFill>
                <a:latin typeface="Arial" panose="020B0604020202020204" pitchFamily="34" charset="0"/>
                <a:cs typeface="Arial" panose="020B0604020202020204" pitchFamily="34" charset="0"/>
              </a:rPr>
              <a:t>www.HNGHIA.Info</a:t>
            </a:r>
            <a:endParaRPr lang="en-US" altLang="en-US" sz="1000" b="1" dirty="0">
              <a:solidFill>
                <a:schemeClr val="tx2"/>
              </a:solidFill>
              <a:latin typeface="Arial" panose="020B0604020202020204" pitchFamily="34" charset="0"/>
              <a:ea typeface="Arial" panose="020B0604020202020204" pitchFamily="34" charset="0"/>
            </a:endParaRPr>
          </a:p>
        </p:txBody>
      </p:sp>
      <p:sp>
        <p:nvSpPr>
          <p:cNvPr id="138242" name="Rectangle 2"/>
          <p:cNvSpPr>
            <a:spLocks noGrp="1" noChangeArrowheads="1"/>
          </p:cNvSpPr>
          <p:nvPr>
            <p:ph type="title" idx="4294967295"/>
          </p:nvPr>
        </p:nvSpPr>
        <p:spPr>
          <a:xfrm>
            <a:off x="2270125" y="322580"/>
            <a:ext cx="8229600" cy="487363"/>
          </a:xfrm>
        </p:spPr>
        <p:txBody>
          <a:bodyPr vert="horz" lIns="91440" tIns="45720" rIns="91440" bIns="45720" rtlCol="0" anchor="ctr">
            <a:normAutofit fontScale="90000"/>
          </a:bodyPr>
          <a:lstStyle/>
          <a:p>
            <a:pPr marL="0" marR="0" lvl="0" indent="0" algn="ctr" defTabSz="685800" rtl="0" eaLnBrk="1" fontAlgn="auto" latinLnBrk="0" hangingPunct="1">
              <a:lnSpc>
                <a:spcPct val="90000"/>
              </a:lnSpc>
              <a:spcBef>
                <a:spcPct val="0"/>
              </a:spcBef>
              <a:spcAft>
                <a:spcPts val="0"/>
              </a:spcAft>
              <a:buClrTx/>
              <a:buSzTx/>
              <a:buFontTx/>
              <a:buNone/>
              <a:defRPr/>
            </a:pP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Hồ</a:t>
            </a:r>
            <a:r>
              <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 </a:t>
            </a: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Chí</a:t>
            </a:r>
            <a:r>
              <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 Minh </a:t>
            </a: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đẹp</a:t>
            </a:r>
            <a:r>
              <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 </a:t>
            </a: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nhất</a:t>
            </a:r>
            <a:r>
              <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 </a:t>
            </a: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tên</a:t>
            </a:r>
            <a:r>
              <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 </a:t>
            </a:r>
            <a:r>
              <a:rPr kumimoji="0" lang="en-US" sz="3400" b="1" i="0" u="none" strike="noStrike" kern="1200" cap="none" spc="0" normalizeH="0" baseline="0" noProof="0" dirty="0" err="1">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rPr>
              <a:t>Người</a:t>
            </a:r>
            <a:endParaRPr kumimoji="0" lang="en-US" sz="34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ea typeface="+mj-ea"/>
              <a:cs typeface="+mj-cs"/>
            </a:endParaRPr>
          </a:p>
        </p:txBody>
      </p:sp>
      <p:sp>
        <p:nvSpPr>
          <p:cNvPr id="7172" name="Rectangle 3"/>
          <p:cNvSpPr/>
          <p:nvPr/>
        </p:nvSpPr>
        <p:spPr>
          <a:xfrm>
            <a:off x="8686800" y="228600"/>
            <a:ext cx="1752600" cy="228600"/>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lstStyle/>
          <a:p>
            <a:pPr algn="ctr" eaLnBrk="1" hangingPunct="1"/>
            <a:endParaRPr lang="en-US" altLang="en-US" dirty="0">
              <a:solidFill>
                <a:schemeClr val="bg1"/>
              </a:solidFill>
              <a:latin typeface="Arial" panose="020B0604020202020204" pitchFamily="34" charset="0"/>
              <a:ea typeface="Arial" panose="020B0604020202020204" pitchFamily="34" charset="0"/>
            </a:endParaRPr>
          </a:p>
        </p:txBody>
      </p:sp>
      <p:sp>
        <p:nvSpPr>
          <p:cNvPr id="7173" name="Text Box 4"/>
          <p:cNvSpPr txBox="1"/>
          <p:nvPr/>
        </p:nvSpPr>
        <p:spPr>
          <a:xfrm>
            <a:off x="6629400" y="2743200"/>
            <a:ext cx="37338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sp>
        <p:nvSpPr>
          <p:cNvPr id="7174" name="Text Box 5"/>
          <p:cNvSpPr txBox="1"/>
          <p:nvPr/>
        </p:nvSpPr>
        <p:spPr>
          <a:xfrm>
            <a:off x="6705600" y="2590800"/>
            <a:ext cx="38100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pic>
        <p:nvPicPr>
          <p:cNvPr id="41993" name="Picture 9" descr="2012it9"/>
          <p:cNvPicPr>
            <a:picLocks noChangeAspect="1"/>
          </p:cNvPicPr>
          <p:nvPr/>
        </p:nvPicPr>
        <p:blipFill>
          <a:blip r:embed="rId3"/>
          <a:stretch>
            <a:fillRect/>
          </a:stretch>
        </p:blipFill>
        <p:spPr>
          <a:xfrm>
            <a:off x="606425" y="946785"/>
            <a:ext cx="5623560" cy="5275580"/>
          </a:xfrm>
          <a:prstGeom prst="rect">
            <a:avLst/>
          </a:prstGeom>
          <a:noFill/>
          <a:ln w="9525">
            <a:noFill/>
          </a:ln>
        </p:spPr>
      </p:pic>
      <p:pic>
        <p:nvPicPr>
          <p:cNvPr id="44039" name="Picture 11" descr="10123vw8"/>
          <p:cNvPicPr>
            <a:picLocks noChangeAspect="1"/>
          </p:cNvPicPr>
          <p:nvPr/>
        </p:nvPicPr>
        <p:blipFill>
          <a:blip r:embed="rId4"/>
          <a:stretch>
            <a:fillRect/>
          </a:stretch>
        </p:blipFill>
        <p:spPr>
          <a:xfrm>
            <a:off x="6449060" y="931545"/>
            <a:ext cx="5476240" cy="5306695"/>
          </a:xfrm>
          <a:prstGeom prst="rect">
            <a:avLst/>
          </a:prstGeom>
          <a:noFill/>
          <a:ln w="9525">
            <a:noFill/>
          </a:ln>
        </p:spPr>
      </p:pic>
    </p:spTree>
  </p:cSld>
  <p:clrMapOvr>
    <a:masterClrMapping/>
  </p:clrMapOvr>
  <p:transition spd="slow">
    <p:cover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38242"/>
                                        </p:tgtEl>
                                        <p:attrNameLst>
                                          <p:attrName>style.visibility</p:attrName>
                                        </p:attrNameLst>
                                      </p:cBhvr>
                                      <p:to>
                                        <p:strVal val="visible"/>
                                      </p:to>
                                    </p:set>
                                    <p:animEffect transition="in" filter="strips(downLeft)">
                                      <p:cBhvr>
                                        <p:cTn id="7" dur="1000"/>
                                        <p:tgtEl>
                                          <p:spTgt spid="138242"/>
                                        </p:tgtEl>
                                      </p:cBhvr>
                                    </p:animEffect>
                                  </p:childTnLst>
                                </p:cTn>
                              </p:par>
                            </p:childTnLst>
                          </p:cTn>
                        </p:par>
                        <p:par>
                          <p:cTn id="8" fill="hold">
                            <p:stCondLst>
                              <p:cond delay="1000"/>
                            </p:stCondLst>
                            <p:childTnLst>
                              <p:par>
                                <p:cTn id="9" presetID="18" presetClass="entr" presetSubtype="12" fill="hold" nodeType="afterEffect">
                                  <p:stCondLst>
                                    <p:cond delay="0"/>
                                  </p:stCondLst>
                                  <p:childTnLst>
                                    <p:set>
                                      <p:cBhvr>
                                        <p:cTn id="10" dur="1" fill="hold">
                                          <p:stCondLst>
                                            <p:cond delay="0"/>
                                          </p:stCondLst>
                                        </p:cTn>
                                        <p:tgtEl>
                                          <p:spTgt spid="41993"/>
                                        </p:tgtEl>
                                        <p:attrNameLst>
                                          <p:attrName>style.visibility</p:attrName>
                                        </p:attrNameLst>
                                      </p:cBhvr>
                                      <p:to>
                                        <p:strVal val="visible"/>
                                      </p:to>
                                    </p:set>
                                    <p:animEffect transition="in" filter="strips(downLeft)">
                                      <p:cBhvr>
                                        <p:cTn id="11" dur="1000"/>
                                        <p:tgtEl>
                                          <p:spTgt spid="41993"/>
                                        </p:tgtEl>
                                      </p:cBhvr>
                                    </p:animEffect>
                                  </p:childTnLst>
                                </p:cTn>
                              </p:par>
                            </p:childTnLst>
                          </p:cTn>
                        </p:par>
                        <p:par>
                          <p:cTn id="12" fill="hold">
                            <p:stCondLst>
                              <p:cond delay="2000"/>
                            </p:stCondLst>
                            <p:childTnLst>
                              <p:par>
                                <p:cTn id="13" presetID="18" presetClass="entr" presetSubtype="12" fill="hold" nodeType="afterEffect">
                                  <p:stCondLst>
                                    <p:cond delay="0"/>
                                  </p:stCondLst>
                                  <p:childTnLst>
                                    <p:set>
                                      <p:cBhvr>
                                        <p:cTn id="14" dur="1" fill="hold">
                                          <p:stCondLst>
                                            <p:cond delay="0"/>
                                          </p:stCondLst>
                                        </p:cTn>
                                        <p:tgtEl>
                                          <p:spTgt spid="44039"/>
                                        </p:tgtEl>
                                        <p:attrNameLst>
                                          <p:attrName>style.visibility</p:attrName>
                                        </p:attrNameLst>
                                      </p:cBhvr>
                                      <p:to>
                                        <p:strVal val="visible"/>
                                      </p:to>
                                    </p:set>
                                    <p:animEffect transition="in" filter="strips(downLeft)">
                                      <p:cBhvr>
                                        <p:cTn id="15" dur="500"/>
                                        <p:tgtEl>
                                          <p:spTgt spid="440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3"/>
          <p:cNvSpPr txBox="1">
            <a:spLocks noGrp="1"/>
          </p:cNvSpPr>
          <p:nvPr/>
        </p:nvSpPr>
        <p:spPr>
          <a:xfrm>
            <a:off x="8458200" y="228600"/>
            <a:ext cx="1752600" cy="320675"/>
          </a:xfrm>
          <a:prstGeom prst="rect">
            <a:avLst/>
          </a:prstGeom>
          <a:noFill/>
          <a:ln w="9525">
            <a:noFill/>
          </a:ln>
        </p:spPr>
        <p:txBody>
          <a:bodyPr/>
          <a:lstStyle/>
          <a:p>
            <a:pPr algn="r" eaLnBrk="1" hangingPunct="1"/>
            <a:r>
              <a:rPr lang="en-US" altLang="en-US" sz="1000" b="1" dirty="0">
                <a:solidFill>
                  <a:schemeClr val="tx2"/>
                </a:solidFill>
                <a:latin typeface="Arial" panose="020B0604020202020204" pitchFamily="34" charset="0"/>
                <a:cs typeface="Arial" panose="020B0604020202020204" pitchFamily="34" charset="0"/>
              </a:rPr>
              <a:t>www.HNGHIA.Info</a:t>
            </a:r>
            <a:endParaRPr lang="en-US" altLang="en-US" sz="1000" b="1" dirty="0">
              <a:solidFill>
                <a:schemeClr val="tx2"/>
              </a:solidFill>
              <a:latin typeface="Arial" panose="020B0604020202020204" pitchFamily="34" charset="0"/>
              <a:ea typeface="Arial" panose="020B0604020202020204" pitchFamily="34" charset="0"/>
            </a:endParaRPr>
          </a:p>
        </p:txBody>
      </p:sp>
      <p:sp>
        <p:nvSpPr>
          <p:cNvPr id="131074" name="Rectangle 2"/>
          <p:cNvSpPr>
            <a:spLocks noGrp="1" noChangeArrowheads="1"/>
          </p:cNvSpPr>
          <p:nvPr>
            <p:ph type="title" idx="4294967295"/>
          </p:nvPr>
        </p:nvSpPr>
        <p:spPr>
          <a:xfrm>
            <a:off x="3124200" y="0"/>
            <a:ext cx="7543800" cy="1192213"/>
          </a:xfrm>
        </p:spPr>
        <p:txBody>
          <a:bodyPr vert="horz" lIns="91440" tIns="45720" rIns="91440" bIns="45720" rtlCol="0" anchor="ctr">
            <a:normAutofit/>
          </a:bodyPr>
          <a:lstStyle/>
          <a:p>
            <a:pPr marL="0" marR="0" lvl="0" indent="0" algn="l" defTabSz="685800" rtl="0" eaLnBrk="1" fontAlgn="auto" latinLnBrk="0" hangingPunct="1">
              <a:lnSpc>
                <a:spcPct val="90000"/>
              </a:lnSpc>
              <a:spcBef>
                <a:spcPct val="0"/>
              </a:spcBef>
              <a:spcAft>
                <a:spcPts val="0"/>
              </a:spcAft>
              <a:buClrTx/>
              <a:buSzTx/>
              <a:buFontTx/>
              <a:buNone/>
              <a:defRPr/>
            </a:pPr>
            <a:r>
              <a:rPr kumimoji="0" lang="en-US" sz="3400" b="1" i="0" u="none" strike="noStrike" kern="1200" cap="none" spc="0" normalizeH="0" baseline="0" noProof="0">
                <a:ln>
                  <a:noFill/>
                </a:ln>
                <a:solidFill>
                  <a:srgbClr val="0000FF"/>
                </a:solidFill>
                <a:effectLst>
                  <a:outerShdw blurRad="38100" dist="38100" dir="2700000" algn="tl">
                    <a:srgbClr val="C0C0C0"/>
                  </a:outerShdw>
                </a:effectLst>
                <a:uLnTx/>
                <a:uFillTx/>
                <a:latin typeface="Times New Roman" panose="02020603050405020304" pitchFamily="18" charset="0"/>
                <a:ea typeface="+mj-ea"/>
                <a:cs typeface="+mj-cs"/>
              </a:rPr>
              <a:t>Hồ Chí Minh đẹp nhất tên Người</a:t>
            </a:r>
          </a:p>
        </p:txBody>
      </p:sp>
      <p:sp>
        <p:nvSpPr>
          <p:cNvPr id="13316" name="Rectangle 3"/>
          <p:cNvSpPr/>
          <p:nvPr/>
        </p:nvSpPr>
        <p:spPr>
          <a:xfrm>
            <a:off x="8686800" y="228600"/>
            <a:ext cx="1752600" cy="228600"/>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lstStyle/>
          <a:p>
            <a:pPr algn="ctr" eaLnBrk="1" hangingPunct="1"/>
            <a:endParaRPr lang="en-US" altLang="en-US" dirty="0">
              <a:solidFill>
                <a:schemeClr val="bg1"/>
              </a:solidFill>
              <a:latin typeface="Arial" panose="020B0604020202020204" pitchFamily="34" charset="0"/>
              <a:ea typeface="Arial" panose="020B0604020202020204" pitchFamily="34" charset="0"/>
            </a:endParaRPr>
          </a:p>
        </p:txBody>
      </p:sp>
      <p:sp>
        <p:nvSpPr>
          <p:cNvPr id="13317" name="Text Box 4"/>
          <p:cNvSpPr txBox="1"/>
          <p:nvPr/>
        </p:nvSpPr>
        <p:spPr>
          <a:xfrm>
            <a:off x="6629400" y="2743200"/>
            <a:ext cx="37338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sp>
        <p:nvSpPr>
          <p:cNvPr id="13318" name="Text Box 5"/>
          <p:cNvSpPr txBox="1"/>
          <p:nvPr/>
        </p:nvSpPr>
        <p:spPr>
          <a:xfrm>
            <a:off x="6705600" y="2590800"/>
            <a:ext cx="38100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pic>
        <p:nvPicPr>
          <p:cNvPr id="50183" name="Picture 8" descr="29ee7"/>
          <p:cNvPicPr>
            <a:picLocks noChangeAspect="1"/>
          </p:cNvPicPr>
          <p:nvPr/>
        </p:nvPicPr>
        <p:blipFill>
          <a:blip r:embed="rId3"/>
          <a:stretch>
            <a:fillRect/>
          </a:stretch>
        </p:blipFill>
        <p:spPr>
          <a:xfrm>
            <a:off x="551384" y="1070134"/>
            <a:ext cx="5352033" cy="5410200"/>
          </a:xfrm>
          <a:prstGeom prst="rect">
            <a:avLst/>
          </a:prstGeom>
          <a:noFill/>
          <a:ln w="9525">
            <a:noFill/>
          </a:ln>
        </p:spPr>
      </p:pic>
      <p:pic>
        <p:nvPicPr>
          <p:cNvPr id="50192" name="Picture 16"/>
          <p:cNvPicPr>
            <a:picLocks noChangeAspect="1"/>
          </p:cNvPicPr>
          <p:nvPr/>
        </p:nvPicPr>
        <p:blipFill>
          <a:blip r:embed="rId4"/>
          <a:stretch>
            <a:fillRect/>
          </a:stretch>
        </p:blipFill>
        <p:spPr>
          <a:xfrm>
            <a:off x="6352207" y="1070134"/>
            <a:ext cx="5360417" cy="5410200"/>
          </a:xfrm>
          <a:prstGeom prst="rect">
            <a:avLst/>
          </a:prstGeom>
          <a:noFill/>
          <a:ln w="9525">
            <a:noFill/>
          </a:ln>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31074"/>
                                        </p:tgtEl>
                                        <p:attrNameLst>
                                          <p:attrName>style.visibility</p:attrName>
                                        </p:attrNameLst>
                                      </p:cBhvr>
                                      <p:to>
                                        <p:strVal val="visible"/>
                                      </p:to>
                                    </p:set>
                                    <p:animEffect transition="in" filter="fade">
                                      <p:cBhvr>
                                        <p:cTn id="7" dur="800" decel="100000"/>
                                        <p:tgtEl>
                                          <p:spTgt spid="131074"/>
                                        </p:tgtEl>
                                      </p:cBhvr>
                                    </p:animEffect>
                                    <p:anim calcmode="lin" valueType="num">
                                      <p:cBhvr>
                                        <p:cTn id="8" dur="800" decel="100000" fill="hold"/>
                                        <p:tgtEl>
                                          <p:spTgt spid="131074"/>
                                        </p:tgtEl>
                                        <p:attrNameLst>
                                          <p:attrName>style.rotation</p:attrName>
                                        </p:attrNameLst>
                                      </p:cBhvr>
                                      <p:tavLst>
                                        <p:tav tm="0">
                                          <p:val>
                                            <p:fltVal val="-90"/>
                                          </p:val>
                                        </p:tav>
                                        <p:tav tm="100000">
                                          <p:val>
                                            <p:fltVal val="0"/>
                                          </p:val>
                                        </p:tav>
                                      </p:tavLst>
                                    </p:anim>
                                    <p:anim calcmode="lin" valueType="num">
                                      <p:cBhvr>
                                        <p:cTn id="9" dur="800" decel="100000" fill="hold"/>
                                        <p:tgtEl>
                                          <p:spTgt spid="131074"/>
                                        </p:tgtEl>
                                        <p:attrNameLst>
                                          <p:attrName>ppt_x</p:attrName>
                                        </p:attrNameLst>
                                      </p:cBhvr>
                                      <p:tavLst>
                                        <p:tav tm="0">
                                          <p:val>
                                            <p:strVal val="#ppt_x+0.4"/>
                                          </p:val>
                                        </p:tav>
                                        <p:tav tm="100000">
                                          <p:val>
                                            <p:strVal val="#ppt_x-0.05"/>
                                          </p:val>
                                        </p:tav>
                                      </p:tavLst>
                                    </p:anim>
                                    <p:anim calcmode="lin" valueType="num">
                                      <p:cBhvr>
                                        <p:cTn id="10" dur="800" decel="100000" fill="hold"/>
                                        <p:tgtEl>
                                          <p:spTgt spid="13107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3107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31074"/>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0" presetClass="entr" presetSubtype="0" fill="hold" nodeType="afterEffect">
                                  <p:stCondLst>
                                    <p:cond delay="0"/>
                                  </p:stCondLst>
                                  <p:childTnLst>
                                    <p:set>
                                      <p:cBhvr>
                                        <p:cTn id="15" dur="1" fill="hold">
                                          <p:stCondLst>
                                            <p:cond delay="0"/>
                                          </p:stCondLst>
                                        </p:cTn>
                                        <p:tgtEl>
                                          <p:spTgt spid="50183"/>
                                        </p:tgtEl>
                                        <p:attrNameLst>
                                          <p:attrName>style.visibility</p:attrName>
                                        </p:attrNameLst>
                                      </p:cBhvr>
                                      <p:to>
                                        <p:strVal val="visible"/>
                                      </p:to>
                                    </p:set>
                                    <p:animEffect transition="in" filter="fade">
                                      <p:cBhvr>
                                        <p:cTn id="16" dur="800" decel="100000"/>
                                        <p:tgtEl>
                                          <p:spTgt spid="50183"/>
                                        </p:tgtEl>
                                      </p:cBhvr>
                                    </p:animEffect>
                                    <p:anim calcmode="lin" valueType="num">
                                      <p:cBhvr>
                                        <p:cTn id="17" dur="800" decel="100000" fill="hold"/>
                                        <p:tgtEl>
                                          <p:spTgt spid="50183"/>
                                        </p:tgtEl>
                                        <p:attrNameLst>
                                          <p:attrName>style.rotation</p:attrName>
                                        </p:attrNameLst>
                                      </p:cBhvr>
                                      <p:tavLst>
                                        <p:tav tm="0">
                                          <p:val>
                                            <p:fltVal val="-90"/>
                                          </p:val>
                                        </p:tav>
                                        <p:tav tm="100000">
                                          <p:val>
                                            <p:fltVal val="0"/>
                                          </p:val>
                                        </p:tav>
                                      </p:tavLst>
                                    </p:anim>
                                    <p:anim calcmode="lin" valueType="num">
                                      <p:cBhvr>
                                        <p:cTn id="18" dur="800" decel="100000" fill="hold"/>
                                        <p:tgtEl>
                                          <p:spTgt spid="50183"/>
                                        </p:tgtEl>
                                        <p:attrNameLst>
                                          <p:attrName>ppt_x</p:attrName>
                                        </p:attrNameLst>
                                      </p:cBhvr>
                                      <p:tavLst>
                                        <p:tav tm="0">
                                          <p:val>
                                            <p:strVal val="#ppt_x+0.4"/>
                                          </p:val>
                                        </p:tav>
                                        <p:tav tm="100000">
                                          <p:val>
                                            <p:strVal val="#ppt_x-0.05"/>
                                          </p:val>
                                        </p:tav>
                                      </p:tavLst>
                                    </p:anim>
                                    <p:anim calcmode="lin" valueType="num">
                                      <p:cBhvr>
                                        <p:cTn id="19" dur="800" decel="100000" fill="hold"/>
                                        <p:tgtEl>
                                          <p:spTgt spid="50183"/>
                                        </p:tgtEl>
                                        <p:attrNameLst>
                                          <p:attrName>ppt_y</p:attrName>
                                        </p:attrNameLst>
                                      </p:cBhvr>
                                      <p:tavLst>
                                        <p:tav tm="0">
                                          <p:val>
                                            <p:strVal val="#ppt_y-0.4"/>
                                          </p:val>
                                        </p:tav>
                                        <p:tav tm="100000">
                                          <p:val>
                                            <p:strVal val="#ppt_y+0.1"/>
                                          </p:val>
                                        </p:tav>
                                      </p:tavLst>
                                    </p:anim>
                                    <p:anim calcmode="lin" valueType="num">
                                      <p:cBhvr>
                                        <p:cTn id="20" dur="200" accel="100000" fill="hold">
                                          <p:stCondLst>
                                            <p:cond delay="800"/>
                                          </p:stCondLst>
                                        </p:cTn>
                                        <p:tgtEl>
                                          <p:spTgt spid="50183"/>
                                        </p:tgtEl>
                                        <p:attrNameLst>
                                          <p:attrName>ppt_x</p:attrName>
                                        </p:attrNameLst>
                                      </p:cBhvr>
                                      <p:tavLst>
                                        <p:tav tm="0">
                                          <p:val>
                                            <p:strVal val="#ppt_x-0.05"/>
                                          </p:val>
                                        </p:tav>
                                        <p:tav tm="100000">
                                          <p:val>
                                            <p:strVal val="#ppt_x"/>
                                          </p:val>
                                        </p:tav>
                                      </p:tavLst>
                                    </p:anim>
                                    <p:anim calcmode="lin" valueType="num">
                                      <p:cBhvr>
                                        <p:cTn id="21" dur="200" accel="100000" fill="hold">
                                          <p:stCondLst>
                                            <p:cond delay="800"/>
                                          </p:stCondLst>
                                        </p:cTn>
                                        <p:tgtEl>
                                          <p:spTgt spid="50183"/>
                                        </p:tgtEl>
                                        <p:attrNameLst>
                                          <p:attrName>ppt_y</p:attrName>
                                        </p:attrNameLst>
                                      </p:cBhvr>
                                      <p:tavLst>
                                        <p:tav tm="0">
                                          <p:val>
                                            <p:strVal val="#ppt_y+0.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50192"/>
                                        </p:tgtEl>
                                        <p:attrNameLst>
                                          <p:attrName>style.visibility</p:attrName>
                                        </p:attrNameLst>
                                      </p:cBhvr>
                                      <p:to>
                                        <p:strVal val="visible"/>
                                      </p:to>
                                    </p:set>
                                    <p:animEffect transition="in" filter="checkerboard(across)">
                                      <p:cBhvr>
                                        <p:cTn id="26" dur="500"/>
                                        <p:tgtEl>
                                          <p:spTgt spid="50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3"/>
          <p:cNvSpPr txBox="1">
            <a:spLocks noGrp="1"/>
          </p:cNvSpPr>
          <p:nvPr/>
        </p:nvSpPr>
        <p:spPr>
          <a:xfrm>
            <a:off x="8458200" y="228600"/>
            <a:ext cx="1752600" cy="320675"/>
          </a:xfrm>
          <a:prstGeom prst="rect">
            <a:avLst/>
          </a:prstGeom>
          <a:noFill/>
          <a:ln w="9525">
            <a:noFill/>
          </a:ln>
        </p:spPr>
        <p:txBody>
          <a:bodyPr/>
          <a:lstStyle/>
          <a:p>
            <a:pPr algn="r" eaLnBrk="1" hangingPunct="1"/>
            <a:r>
              <a:rPr lang="en-US" altLang="en-US" sz="1000" b="1" dirty="0">
                <a:solidFill>
                  <a:schemeClr val="tx2"/>
                </a:solidFill>
                <a:latin typeface="Arial" panose="020B0604020202020204" pitchFamily="34" charset="0"/>
                <a:cs typeface="Arial" panose="020B0604020202020204" pitchFamily="34" charset="0"/>
              </a:rPr>
              <a:t>www.HNGHIA.Info</a:t>
            </a:r>
            <a:endParaRPr lang="en-US" altLang="en-US" sz="1000" b="1" dirty="0">
              <a:solidFill>
                <a:schemeClr val="tx2"/>
              </a:solidFill>
              <a:latin typeface="Arial" panose="020B0604020202020204" pitchFamily="34" charset="0"/>
              <a:ea typeface="Arial" panose="020B0604020202020204" pitchFamily="34" charset="0"/>
            </a:endParaRPr>
          </a:p>
        </p:txBody>
      </p:sp>
      <p:sp>
        <p:nvSpPr>
          <p:cNvPr id="5124" name="Rectangle 4"/>
          <p:cNvSpPr/>
          <p:nvPr/>
        </p:nvSpPr>
        <p:spPr>
          <a:xfrm>
            <a:off x="8686800" y="228600"/>
            <a:ext cx="1752600" cy="228600"/>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lstStyle/>
          <a:p>
            <a:pPr algn="ctr" eaLnBrk="1" hangingPunct="1"/>
            <a:endParaRPr lang="en-US" altLang="en-US" dirty="0">
              <a:solidFill>
                <a:schemeClr val="bg1"/>
              </a:solidFill>
              <a:latin typeface="Arial" panose="020B0604020202020204" pitchFamily="34" charset="0"/>
              <a:ea typeface="Arial" panose="020B0604020202020204" pitchFamily="34" charset="0"/>
            </a:endParaRPr>
          </a:p>
        </p:txBody>
      </p:sp>
      <p:sp>
        <p:nvSpPr>
          <p:cNvPr id="5125" name="Text Box 6"/>
          <p:cNvSpPr txBox="1"/>
          <p:nvPr/>
        </p:nvSpPr>
        <p:spPr>
          <a:xfrm>
            <a:off x="6629400" y="2743200"/>
            <a:ext cx="37338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sp>
        <p:nvSpPr>
          <p:cNvPr id="5126" name="Text Box 7"/>
          <p:cNvSpPr txBox="1"/>
          <p:nvPr/>
        </p:nvSpPr>
        <p:spPr>
          <a:xfrm>
            <a:off x="6705600" y="2590800"/>
            <a:ext cx="38100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pic>
        <p:nvPicPr>
          <p:cNvPr id="39943" name="Picture 9" descr="BH84"/>
          <p:cNvPicPr>
            <a:picLocks noChangeAspect="1"/>
          </p:cNvPicPr>
          <p:nvPr/>
        </p:nvPicPr>
        <p:blipFill>
          <a:blip r:embed="rId3"/>
          <a:stretch>
            <a:fillRect/>
          </a:stretch>
        </p:blipFill>
        <p:spPr>
          <a:xfrm>
            <a:off x="256540" y="264288"/>
            <a:ext cx="6144260" cy="5374511"/>
          </a:xfrm>
          <a:prstGeom prst="rect">
            <a:avLst/>
          </a:prstGeom>
          <a:ln>
            <a:noFill/>
          </a:ln>
          <a:effectLst>
            <a:softEdge rad="112500"/>
          </a:effectLst>
        </p:spPr>
      </p:pic>
      <p:sp>
        <p:nvSpPr>
          <p:cNvPr id="102411" name="Text Box 11"/>
          <p:cNvSpPr txBox="1">
            <a:spLocks noChangeArrowheads="1"/>
          </p:cNvSpPr>
          <p:nvPr/>
        </p:nvSpPr>
        <p:spPr bwMode="auto">
          <a:xfrm>
            <a:off x="2357939" y="5983069"/>
            <a:ext cx="7852861" cy="646331"/>
          </a:xfrm>
          <a:prstGeom prst="rect">
            <a:avLst/>
          </a:prstGeom>
          <a:noFill/>
          <a:ln w="9525">
            <a:noFill/>
            <a:miter lim="800000"/>
          </a:ln>
          <a:effectLst/>
        </p:spPr>
        <p:txBody>
          <a:bodyPr wrap="square">
            <a:spAutoFit/>
          </a:bodyPr>
          <a:lstStyle/>
          <a:p>
            <a:pPr eaLnBrk="1" hangingPunct="1">
              <a:spcBef>
                <a:spcPct val="50000"/>
              </a:spcBef>
            </a:pPr>
            <a:r>
              <a:rPr sz="3600" b="1" dirty="0">
                <a:solidFill>
                  <a:schemeClr val="tx2"/>
                </a:solidFill>
                <a:effectLst>
                  <a:outerShdw blurRad="38100" dist="38100" dir="2700000">
                    <a:srgbClr val="C0C0C0"/>
                  </a:outerShdw>
                </a:effectLst>
                <a:latin typeface="Times New Roman" panose="02020603050405020304" pitchFamily="18" charset="0"/>
                <a:cs typeface="Times New Roman" panose="02020603050405020304" pitchFamily="18" charset="0"/>
              </a:rPr>
              <a:t>Chiến dịch biên giới Thu - Đông 1950</a:t>
            </a:r>
            <a:endParaRPr sz="3600" b="1" dirty="0">
              <a:solidFill>
                <a:schemeClr val="tx2"/>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pic>
        <p:nvPicPr>
          <p:cNvPr id="39949" name="Picture 13"/>
          <p:cNvPicPr>
            <a:picLocks noChangeAspect="1"/>
          </p:cNvPicPr>
          <p:nvPr/>
        </p:nvPicPr>
        <p:blipFill>
          <a:blip r:embed="rId4"/>
          <a:stretch>
            <a:fillRect/>
          </a:stretch>
        </p:blipFill>
        <p:spPr>
          <a:xfrm>
            <a:off x="6629400" y="264287"/>
            <a:ext cx="5248275" cy="5374511"/>
          </a:xfrm>
          <a:prstGeom prst="rect">
            <a:avLst/>
          </a:prstGeom>
          <a:noFill/>
          <a:ln w="9525">
            <a:noFill/>
          </a:ln>
        </p:spPr>
      </p:pic>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39943"/>
                                        </p:tgtEl>
                                        <p:attrNameLst>
                                          <p:attrName>style.visibility</p:attrName>
                                        </p:attrNameLst>
                                      </p:cBhvr>
                                      <p:to>
                                        <p:strVal val="visible"/>
                                      </p:to>
                                    </p:set>
                                    <p:anim calcmode="lin" valueType="num">
                                      <p:cBhvr>
                                        <p:cTn id="7" dur="2000" fill="hold"/>
                                        <p:tgtEl>
                                          <p:spTgt spid="39943"/>
                                        </p:tgtEl>
                                        <p:attrNameLst>
                                          <p:attrName>ppt_w</p:attrName>
                                        </p:attrNameLst>
                                      </p:cBhvr>
                                      <p:tavLst>
                                        <p:tav tm="0">
                                          <p:val>
                                            <p:fltVal val="0"/>
                                          </p:val>
                                        </p:tav>
                                        <p:tav tm="100000">
                                          <p:val>
                                            <p:strVal val="#ppt_w"/>
                                          </p:val>
                                        </p:tav>
                                      </p:tavLst>
                                    </p:anim>
                                    <p:anim calcmode="lin" valueType="num">
                                      <p:cBhvr>
                                        <p:cTn id="8" dur="2000" fill="hold"/>
                                        <p:tgtEl>
                                          <p:spTgt spid="39943"/>
                                        </p:tgtEl>
                                        <p:attrNameLst>
                                          <p:attrName>ppt_h</p:attrName>
                                        </p:attrNameLst>
                                      </p:cBhvr>
                                      <p:tavLst>
                                        <p:tav tm="0">
                                          <p:val>
                                            <p:fltVal val="0"/>
                                          </p:val>
                                        </p:tav>
                                        <p:tav tm="100000">
                                          <p:val>
                                            <p:strVal val="#ppt_h"/>
                                          </p:val>
                                        </p:tav>
                                      </p:tavLst>
                                    </p:anim>
                                    <p:anim calcmode="lin" valueType="num">
                                      <p:cBhvr>
                                        <p:cTn id="9" dur="2000" fill="hold"/>
                                        <p:tgtEl>
                                          <p:spTgt spid="39943"/>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9943"/>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2000"/>
                            </p:stCondLst>
                            <p:childTnLst>
                              <p:par>
                                <p:cTn id="12" presetID="15" presetClass="entr" presetSubtype="0" fill="hold" grpId="0" nodeType="afterEffect">
                                  <p:stCondLst>
                                    <p:cond delay="0"/>
                                  </p:stCondLst>
                                  <p:childTnLst>
                                    <p:set>
                                      <p:cBhvr>
                                        <p:cTn id="13" dur="1" fill="hold">
                                          <p:stCondLst>
                                            <p:cond delay="0"/>
                                          </p:stCondLst>
                                        </p:cTn>
                                        <p:tgtEl>
                                          <p:spTgt spid="102411"/>
                                        </p:tgtEl>
                                        <p:attrNameLst>
                                          <p:attrName>style.visibility</p:attrName>
                                        </p:attrNameLst>
                                      </p:cBhvr>
                                      <p:to>
                                        <p:strVal val="visible"/>
                                      </p:to>
                                    </p:set>
                                    <p:anim calcmode="lin" valueType="num">
                                      <p:cBhvr>
                                        <p:cTn id="14" dur="2000" fill="hold"/>
                                        <p:tgtEl>
                                          <p:spTgt spid="102411"/>
                                        </p:tgtEl>
                                        <p:attrNameLst>
                                          <p:attrName>ppt_w</p:attrName>
                                        </p:attrNameLst>
                                      </p:cBhvr>
                                      <p:tavLst>
                                        <p:tav tm="0">
                                          <p:val>
                                            <p:fltVal val="0"/>
                                          </p:val>
                                        </p:tav>
                                        <p:tav tm="100000">
                                          <p:val>
                                            <p:strVal val="#ppt_w"/>
                                          </p:val>
                                        </p:tav>
                                      </p:tavLst>
                                    </p:anim>
                                    <p:anim calcmode="lin" valueType="num">
                                      <p:cBhvr>
                                        <p:cTn id="15" dur="2000" fill="hold"/>
                                        <p:tgtEl>
                                          <p:spTgt spid="102411"/>
                                        </p:tgtEl>
                                        <p:attrNameLst>
                                          <p:attrName>ppt_h</p:attrName>
                                        </p:attrNameLst>
                                      </p:cBhvr>
                                      <p:tavLst>
                                        <p:tav tm="0">
                                          <p:val>
                                            <p:fltVal val="0"/>
                                          </p:val>
                                        </p:tav>
                                        <p:tav tm="100000">
                                          <p:val>
                                            <p:strVal val="#ppt_h"/>
                                          </p:val>
                                        </p:tav>
                                      </p:tavLst>
                                    </p:anim>
                                    <p:anim calcmode="lin" valueType="num">
                                      <p:cBhvr>
                                        <p:cTn id="16" dur="2000" fill="hold"/>
                                        <p:tgtEl>
                                          <p:spTgt spid="102411"/>
                                        </p:tgtEl>
                                        <p:attrNameLst>
                                          <p:attrName>ppt_x</p:attrName>
                                        </p:attrNameLst>
                                      </p:cBhvr>
                                      <p:tavLst>
                                        <p:tav tm="0" fmla="#ppt_x+(cos(-2*pi*(1-$))*-#ppt_x-sin(-2*pi*(1-$))*(1-#ppt_y))*(1-$)">
                                          <p:val>
                                            <p:fltVal val="0"/>
                                          </p:val>
                                        </p:tav>
                                        <p:tav tm="100000">
                                          <p:val>
                                            <p:fltVal val="1"/>
                                          </p:val>
                                        </p:tav>
                                      </p:tavLst>
                                    </p:anim>
                                    <p:anim calcmode="lin" valueType="num">
                                      <p:cBhvr>
                                        <p:cTn id="17" dur="2000" fill="hold"/>
                                        <p:tgtEl>
                                          <p:spTgt spid="10241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39949"/>
                                        </p:tgtEl>
                                        <p:attrNameLst>
                                          <p:attrName>style.visibility</p:attrName>
                                        </p:attrNameLst>
                                      </p:cBhvr>
                                      <p:to>
                                        <p:strVal val="visible"/>
                                      </p:to>
                                    </p:set>
                                    <p:animEffect transition="in" filter="diamond(in)">
                                      <p:cBhvr>
                                        <p:cTn id="22" dur="2000"/>
                                        <p:tgtEl>
                                          <p:spTgt spid="399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11" grpId="0" bldLvl="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3" name="Picture 4" descr="bac20ho20tham20den20hunqy3"/>
          <p:cNvPicPr>
            <a:picLocks noChangeAspect="1"/>
          </p:cNvPicPr>
          <p:nvPr/>
        </p:nvPicPr>
        <p:blipFill>
          <a:blip r:embed="rId3"/>
          <a:stretch>
            <a:fillRect/>
          </a:stretch>
        </p:blipFill>
        <p:spPr>
          <a:xfrm>
            <a:off x="335360" y="327123"/>
            <a:ext cx="7056784" cy="5584775"/>
          </a:xfrm>
          <a:prstGeom prst="rect">
            <a:avLst/>
          </a:prstGeom>
          <a:noFill/>
          <a:ln w="9525">
            <a:noFill/>
          </a:ln>
        </p:spPr>
      </p:pic>
      <p:sp>
        <p:nvSpPr>
          <p:cNvPr id="126981" name="Text Box 5"/>
          <p:cNvSpPr txBox="1">
            <a:spLocks noChangeArrowheads="1"/>
          </p:cNvSpPr>
          <p:nvPr/>
        </p:nvSpPr>
        <p:spPr bwMode="auto">
          <a:xfrm>
            <a:off x="1767205" y="6218555"/>
            <a:ext cx="3810000" cy="460375"/>
          </a:xfrm>
          <a:prstGeom prst="rect">
            <a:avLst/>
          </a:prstGeom>
          <a:noFill/>
          <a:ln w="9525">
            <a:noFill/>
            <a:miter lim="800000"/>
          </a:ln>
          <a:effectLst/>
        </p:spPr>
        <p:txBody>
          <a:bodyPr>
            <a:spAutoFit/>
          </a:bodyPr>
          <a:lstStyle/>
          <a:p>
            <a:pPr eaLnBrk="1" hangingPunct="1">
              <a:spcBef>
                <a:spcPct val="50000"/>
              </a:spcBef>
            </a:pPr>
            <a:r>
              <a:rPr sz="2400" b="1" dirty="0">
                <a:solidFill>
                  <a:schemeClr val="tx2"/>
                </a:solidFill>
                <a:effectLst>
                  <a:outerShdw blurRad="38100" dist="38100" dir="2700000">
                    <a:srgbClr val="C0C0C0"/>
                  </a:outerShdw>
                </a:effectLst>
                <a:latin typeface="Times New Roman" panose="02020603050405020304" pitchFamily="18" charset="0"/>
                <a:cs typeface="Times New Roman" panose="02020603050405020304" pitchFamily="18" charset="0"/>
              </a:rPr>
              <a:t>Bác Hồ thăm đền Hùng</a:t>
            </a:r>
            <a:endParaRPr sz="2400" b="1" dirty="0">
              <a:solidFill>
                <a:schemeClr val="tx2"/>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p:txBody>
      </p:sp>
      <p:sp>
        <p:nvSpPr>
          <p:cNvPr id="126984" name="Text Box 8"/>
          <p:cNvSpPr txBox="1">
            <a:spLocks noChangeArrowheads="1"/>
          </p:cNvSpPr>
          <p:nvPr/>
        </p:nvSpPr>
        <p:spPr bwMode="auto">
          <a:xfrm>
            <a:off x="7896200" y="1916832"/>
            <a:ext cx="3672408" cy="2862322"/>
          </a:xfrm>
          <a:prstGeom prst="rect">
            <a:avLst/>
          </a:prstGeom>
          <a:noFill/>
          <a:ln w="9525">
            <a:noFill/>
            <a:miter lim="800000"/>
          </a:ln>
          <a:effectLst/>
        </p:spPr>
        <p:txBody>
          <a:bodyPr wrap="square">
            <a:spAutoFit/>
          </a:bodyPr>
          <a:lstStyle/>
          <a:p>
            <a:pPr algn="ctr" defTabSz="914400" eaLnBrk="1" hangingPunct="1">
              <a:spcBef>
                <a:spcPct val="50000"/>
              </a:spcBef>
              <a:tabLst>
                <a:tab pos="393700" algn="l"/>
              </a:tabLst>
            </a:pPr>
            <a:r>
              <a:rPr sz="3600" b="1" i="1" dirty="0">
                <a:solidFill>
                  <a:schemeClr val="tx2"/>
                </a:solidFill>
                <a:effectLst>
                  <a:outerShdw blurRad="38100" dist="38100" dir="2700000">
                    <a:srgbClr val="C0C0C0"/>
                  </a:outerShdw>
                </a:effectLst>
                <a:latin typeface="Times New Roman" panose="02020603050405020304" pitchFamily="18" charset="0"/>
                <a:cs typeface="Arial" panose="020B0604020202020204" pitchFamily="34" charset="0"/>
              </a:rPr>
              <a:t>“Các vua Hùng đã có công dựng nước. Bác cháu ta phải cùng nhau giữ lấy nước.”</a:t>
            </a:r>
            <a:endParaRPr sz="3600" b="1" i="1" dirty="0">
              <a:solidFill>
                <a:schemeClr val="tx2"/>
              </a:solidFill>
              <a:effectLst>
                <a:outerShdw blurRad="38100" dist="38100" dir="2700000">
                  <a:srgbClr val="C0C0C0"/>
                </a:outerShdw>
              </a:effectLst>
              <a:latin typeface="Times New Roman" panose="02020603050405020304" pitchFamily="18" charset="0"/>
              <a:ea typeface="Arial" panose="020B0604020202020204" pitchFamily="34" charset="0"/>
            </a:endParaRPr>
          </a:p>
        </p:txBody>
      </p:sp>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48133"/>
                                        </p:tgtEl>
                                        <p:attrNameLst>
                                          <p:attrName>style.visibility</p:attrName>
                                        </p:attrNameLst>
                                      </p:cBhvr>
                                      <p:to>
                                        <p:strVal val="visible"/>
                                      </p:to>
                                    </p:set>
                                    <p:animScale>
                                      <p:cBhvr>
                                        <p:cTn id="7" dur="1000" decel="50000" fill="hold">
                                          <p:stCondLst>
                                            <p:cond delay="0"/>
                                          </p:stCondLst>
                                        </p:cTn>
                                        <p:tgtEl>
                                          <p:spTgt spid="4813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8133"/>
                                        </p:tgtEl>
                                        <p:attrNameLst>
                                          <p:attrName>ppt_x</p:attrName>
                                          <p:attrName>ppt_y</p:attrName>
                                        </p:attrNameLst>
                                      </p:cBhvr>
                                    </p:animMotion>
                                    <p:animEffect transition="in" filter="fade">
                                      <p:cBhvr>
                                        <p:cTn id="9" dur="1000"/>
                                        <p:tgtEl>
                                          <p:spTgt spid="48133"/>
                                        </p:tgtEl>
                                      </p:cBhvr>
                                    </p:animEffect>
                                  </p:childTnLst>
                                </p:cTn>
                              </p:par>
                            </p:childTnLst>
                          </p:cTn>
                        </p:par>
                        <p:par>
                          <p:cTn id="10" fill="hold">
                            <p:stCondLst>
                              <p:cond delay="1000"/>
                            </p:stCondLst>
                            <p:childTnLst>
                              <p:par>
                                <p:cTn id="11" presetID="52" presetClass="entr" presetSubtype="0" fill="hold" grpId="0" nodeType="afterEffect">
                                  <p:stCondLst>
                                    <p:cond delay="0"/>
                                  </p:stCondLst>
                                  <p:childTnLst>
                                    <p:set>
                                      <p:cBhvr>
                                        <p:cTn id="12" dur="1" fill="hold">
                                          <p:stCondLst>
                                            <p:cond delay="0"/>
                                          </p:stCondLst>
                                        </p:cTn>
                                        <p:tgtEl>
                                          <p:spTgt spid="126984"/>
                                        </p:tgtEl>
                                        <p:attrNameLst>
                                          <p:attrName>style.visibility</p:attrName>
                                        </p:attrNameLst>
                                      </p:cBhvr>
                                      <p:to>
                                        <p:strVal val="visible"/>
                                      </p:to>
                                    </p:set>
                                    <p:animScale>
                                      <p:cBhvr>
                                        <p:cTn id="13" dur="1000" decel="50000" fill="hold">
                                          <p:stCondLst>
                                            <p:cond delay="0"/>
                                          </p:stCondLst>
                                        </p:cTn>
                                        <p:tgtEl>
                                          <p:spTgt spid="12698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26984"/>
                                        </p:tgtEl>
                                        <p:attrNameLst>
                                          <p:attrName>ppt_x</p:attrName>
                                          <p:attrName>ppt_y</p:attrName>
                                        </p:attrNameLst>
                                      </p:cBhvr>
                                    </p:animMotion>
                                    <p:animEffect transition="in" filter="fade">
                                      <p:cBhvr>
                                        <p:cTn id="15" dur="1000"/>
                                        <p:tgtEl>
                                          <p:spTgt spid="126984"/>
                                        </p:tgtEl>
                                      </p:cBhvr>
                                    </p:animEffect>
                                  </p:childTnLst>
                                </p:cTn>
                              </p:par>
                            </p:childTnLst>
                          </p:cTn>
                        </p:par>
                        <p:par>
                          <p:cTn id="16" fill="hold">
                            <p:stCondLst>
                              <p:cond delay="2000"/>
                            </p:stCondLst>
                            <p:childTnLst>
                              <p:par>
                                <p:cTn id="17" presetID="52" presetClass="entr" presetSubtype="0" fill="hold" grpId="0" nodeType="afterEffect">
                                  <p:stCondLst>
                                    <p:cond delay="0"/>
                                  </p:stCondLst>
                                  <p:childTnLst>
                                    <p:set>
                                      <p:cBhvr>
                                        <p:cTn id="18" dur="1" fill="hold">
                                          <p:stCondLst>
                                            <p:cond delay="0"/>
                                          </p:stCondLst>
                                        </p:cTn>
                                        <p:tgtEl>
                                          <p:spTgt spid="126981"/>
                                        </p:tgtEl>
                                        <p:attrNameLst>
                                          <p:attrName>style.visibility</p:attrName>
                                        </p:attrNameLst>
                                      </p:cBhvr>
                                      <p:to>
                                        <p:strVal val="visible"/>
                                      </p:to>
                                    </p:set>
                                    <p:animScale>
                                      <p:cBhvr>
                                        <p:cTn id="19" dur="1000" decel="50000" fill="hold">
                                          <p:stCondLst>
                                            <p:cond delay="0"/>
                                          </p:stCondLst>
                                        </p:cTn>
                                        <p:tgtEl>
                                          <p:spTgt spid="12698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126981"/>
                                        </p:tgtEl>
                                        <p:attrNameLst>
                                          <p:attrName>ppt_x</p:attrName>
                                          <p:attrName>ppt_y</p:attrName>
                                        </p:attrNameLst>
                                      </p:cBhvr>
                                    </p:animMotion>
                                    <p:animEffect transition="in" filter="fade">
                                      <p:cBhvr>
                                        <p:cTn id="21" dur="1000"/>
                                        <p:tgtEl>
                                          <p:spTgt spid="1269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1" grpId="0" bldLvl="0" animBg="1"/>
      <p:bldP spid="126984" grpId="0" bldLvl="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oter Placeholder 3"/>
          <p:cNvSpPr txBox="1">
            <a:spLocks noGrp="1"/>
          </p:cNvSpPr>
          <p:nvPr/>
        </p:nvSpPr>
        <p:spPr>
          <a:xfrm>
            <a:off x="8458200" y="228600"/>
            <a:ext cx="1752600" cy="320675"/>
          </a:xfrm>
          <a:prstGeom prst="rect">
            <a:avLst/>
          </a:prstGeom>
          <a:noFill/>
          <a:ln w="9525">
            <a:noFill/>
          </a:ln>
        </p:spPr>
        <p:txBody>
          <a:bodyPr/>
          <a:lstStyle/>
          <a:p>
            <a:pPr algn="r" eaLnBrk="1" hangingPunct="1"/>
            <a:r>
              <a:rPr lang="en-US" altLang="en-US" sz="1000" b="1" dirty="0">
                <a:solidFill>
                  <a:schemeClr val="tx2"/>
                </a:solidFill>
                <a:latin typeface="Arial" panose="020B0604020202020204" pitchFamily="34" charset="0"/>
                <a:cs typeface="Arial" panose="020B0604020202020204" pitchFamily="34" charset="0"/>
              </a:rPr>
              <a:t>www.HNGHIA.Info</a:t>
            </a:r>
            <a:endParaRPr lang="en-US" altLang="en-US" sz="1000" b="1" dirty="0">
              <a:solidFill>
                <a:schemeClr val="tx2"/>
              </a:solidFill>
              <a:latin typeface="Arial" panose="020B0604020202020204" pitchFamily="34" charset="0"/>
              <a:ea typeface="Arial" panose="020B0604020202020204" pitchFamily="34" charset="0"/>
            </a:endParaRPr>
          </a:p>
        </p:txBody>
      </p:sp>
      <p:sp>
        <p:nvSpPr>
          <p:cNvPr id="15364" name="Rectangle 3"/>
          <p:cNvSpPr/>
          <p:nvPr/>
        </p:nvSpPr>
        <p:spPr>
          <a:xfrm>
            <a:off x="8686800" y="228600"/>
            <a:ext cx="1752600" cy="228600"/>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lstStyle/>
          <a:p>
            <a:pPr algn="ctr" eaLnBrk="1" hangingPunct="1"/>
            <a:endParaRPr lang="en-US" altLang="en-US" dirty="0">
              <a:solidFill>
                <a:schemeClr val="bg1"/>
              </a:solidFill>
              <a:latin typeface="Arial" panose="020B0604020202020204" pitchFamily="34" charset="0"/>
              <a:ea typeface="Arial" panose="020B0604020202020204" pitchFamily="34" charset="0"/>
            </a:endParaRPr>
          </a:p>
        </p:txBody>
      </p:sp>
      <p:sp>
        <p:nvSpPr>
          <p:cNvPr id="15365" name="Text Box 4"/>
          <p:cNvSpPr txBox="1"/>
          <p:nvPr/>
        </p:nvSpPr>
        <p:spPr>
          <a:xfrm>
            <a:off x="6629400" y="2743200"/>
            <a:ext cx="37338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sp>
        <p:nvSpPr>
          <p:cNvPr id="15366" name="Text Box 5"/>
          <p:cNvSpPr txBox="1"/>
          <p:nvPr/>
        </p:nvSpPr>
        <p:spPr>
          <a:xfrm>
            <a:off x="6705600" y="2590800"/>
            <a:ext cx="3810000" cy="368300"/>
          </a:xfrm>
          <a:prstGeom prst="rect">
            <a:avLst/>
          </a:prstGeom>
          <a:noFill/>
          <a:ln w="9525">
            <a:noFill/>
          </a:ln>
        </p:spPr>
        <p:txBody>
          <a:bodyPr>
            <a:spAutoFit/>
          </a:bodyPr>
          <a:lstStyle/>
          <a:p>
            <a:pPr eaLnBrk="1" hangingPunct="1">
              <a:spcBef>
                <a:spcPct val="50000"/>
              </a:spcBef>
            </a:pPr>
            <a:endParaRPr lang="en-US" altLang="en-US" dirty="0">
              <a:latin typeface="Arial" panose="020B0604020202020204" pitchFamily="34" charset="0"/>
              <a:ea typeface="Arial" panose="020B0604020202020204" pitchFamily="34" charset="0"/>
            </a:endParaRPr>
          </a:p>
        </p:txBody>
      </p:sp>
      <p:pic>
        <p:nvPicPr>
          <p:cNvPr id="52235" name="Picture 10" descr="261sg8"/>
          <p:cNvPicPr>
            <a:picLocks noChangeAspect="1"/>
          </p:cNvPicPr>
          <p:nvPr/>
        </p:nvPicPr>
        <p:blipFill>
          <a:blip r:embed="rId3"/>
          <a:stretch>
            <a:fillRect/>
          </a:stretch>
        </p:blipFill>
        <p:spPr>
          <a:xfrm>
            <a:off x="191344" y="516166"/>
            <a:ext cx="6456292" cy="5937170"/>
          </a:xfrm>
          <a:prstGeom prst="rect">
            <a:avLst/>
          </a:prstGeom>
          <a:noFill/>
          <a:ln w="9525">
            <a:noFill/>
          </a:ln>
        </p:spPr>
      </p:pic>
      <p:pic>
        <p:nvPicPr>
          <p:cNvPr id="52236" name="Picture 11" descr="131234qv8"/>
          <p:cNvPicPr>
            <a:picLocks noChangeAspect="1"/>
          </p:cNvPicPr>
          <p:nvPr/>
        </p:nvPicPr>
        <p:blipFill>
          <a:blip r:embed="rId4"/>
          <a:stretch>
            <a:fillRect/>
          </a:stretch>
        </p:blipFill>
        <p:spPr>
          <a:xfrm>
            <a:off x="6816343" y="525294"/>
            <a:ext cx="5184313" cy="5927576"/>
          </a:xfrm>
          <a:prstGeom prst="rect">
            <a:avLst/>
          </a:prstGeom>
          <a:noFill/>
          <a:ln w="9525">
            <a:noFill/>
          </a:ln>
        </p:spPr>
      </p:pic>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2235"/>
                                        </p:tgtEl>
                                        <p:attrNameLst>
                                          <p:attrName>style.visibility</p:attrName>
                                        </p:attrNameLst>
                                      </p:cBhvr>
                                      <p:to>
                                        <p:strVal val="visible"/>
                                      </p:to>
                                    </p:set>
                                    <p:animEffect transition="in" filter="checkerboard(across)">
                                      <p:cBhvr>
                                        <p:cTn id="7" dur="500"/>
                                        <p:tgtEl>
                                          <p:spTgt spid="5223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2236"/>
                                        </p:tgtEl>
                                        <p:attrNameLst>
                                          <p:attrName>style.visibility</p:attrName>
                                        </p:attrNameLst>
                                      </p:cBhvr>
                                      <p:to>
                                        <p:strVal val="visible"/>
                                      </p:to>
                                    </p:set>
                                    <p:animEffect transition="in" filter="diamond(in)">
                                      <p:cBhvr>
                                        <p:cTn id="12" dur="2000"/>
                                        <p:tgtEl>
                                          <p:spTgt spid="52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8" name="Picture 5" descr="20694570_images1309269_1"/>
          <p:cNvPicPr>
            <a:picLocks noChangeAspect="1"/>
          </p:cNvPicPr>
          <p:nvPr/>
        </p:nvPicPr>
        <p:blipFill>
          <a:blip r:embed="rId3"/>
          <a:stretch>
            <a:fillRect/>
          </a:stretch>
        </p:blipFill>
        <p:spPr>
          <a:xfrm>
            <a:off x="0" y="-33178"/>
            <a:ext cx="6096000" cy="6919557"/>
          </a:xfrm>
          <a:prstGeom prst="rect">
            <a:avLst/>
          </a:prstGeom>
          <a:noFill/>
          <a:ln w="9525">
            <a:noFill/>
          </a:ln>
        </p:spPr>
      </p:pic>
      <p:pic>
        <p:nvPicPr>
          <p:cNvPr id="33799" name="Picture 7" descr="small_41287"/>
          <p:cNvPicPr>
            <a:picLocks noChangeAspect="1"/>
          </p:cNvPicPr>
          <p:nvPr/>
        </p:nvPicPr>
        <p:blipFill>
          <a:blip r:embed="rId4"/>
          <a:stretch>
            <a:fillRect/>
          </a:stretch>
        </p:blipFill>
        <p:spPr>
          <a:xfrm>
            <a:off x="6096000" y="-171400"/>
            <a:ext cx="6096000" cy="7058897"/>
          </a:xfrm>
          <a:prstGeom prst="rect">
            <a:avLst/>
          </a:prstGeom>
          <a:noFill/>
          <a:ln w="9525">
            <a:noFill/>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p:cNvSpPr/>
          <p:nvPr/>
        </p:nvSpPr>
        <p:spPr>
          <a:xfrm flipH="1">
            <a:off x="1523993" y="1811628"/>
            <a:ext cx="3740811" cy="3667023"/>
          </a:xfrm>
          <a:prstGeom prst="rtTriangle">
            <a:avLst/>
          </a:prstGeom>
          <a:solidFill>
            <a:schemeClr val="bg1"/>
          </a:solidFill>
          <a:ln>
            <a:solidFill>
              <a:schemeClr val="bg1"/>
            </a:solidFill>
          </a:ln>
          <a:effectLst/>
        </p:spPr>
        <p:style>
          <a:lnRef idx="2">
            <a:schemeClr val="dk1"/>
          </a:lnRef>
          <a:fillRef idx="1">
            <a:schemeClr val="lt1"/>
          </a:fillRef>
          <a:effectRef idx="0">
            <a:schemeClr val="dk1"/>
          </a:effectRef>
          <a:fontRef idx="minor">
            <a:schemeClr val="dk1"/>
          </a:fontRef>
        </p:style>
        <p:txBody>
          <a:bodyPr lIns="208383" tIns="104191" rIns="208383" bIns="104191" rtlCol="0" anchor="ctr"/>
          <a:lstStyle/>
          <a:p>
            <a:pPr algn="ctr"/>
            <a:endParaRPr lang="en-US">
              <a:latin typeface="#9Slide03 Inconsolata Bold" pitchFamily="50" charset="0"/>
            </a:endParaRPr>
          </a:p>
        </p:txBody>
      </p:sp>
      <p:sp>
        <p:nvSpPr>
          <p:cNvPr id="46" name="TextBox 45"/>
          <p:cNvSpPr txBox="1"/>
          <p:nvPr/>
        </p:nvSpPr>
        <p:spPr>
          <a:xfrm>
            <a:off x="1688683" y="3890632"/>
            <a:ext cx="5093185" cy="1426134"/>
          </a:xfrm>
          <a:prstGeom prst="rect">
            <a:avLst/>
          </a:prstGeom>
          <a:noFill/>
        </p:spPr>
        <p:txBody>
          <a:bodyPr wrap="square" lIns="208383" tIns="104191" rIns="208383" bIns="104191" rtlCol="0">
            <a:spAutoFit/>
          </a:bodyPr>
          <a:lstStyle/>
          <a:p>
            <a:r>
              <a:rPr lang="en-US" sz="2700" b="1" cap="all">
                <a:ln w="9000" cmpd="sng">
                  <a:noFill/>
                  <a:prstDash val="solid"/>
                </a:ln>
                <a:solidFill>
                  <a:schemeClr val="accent3">
                    <a:lumMod val="50000"/>
                  </a:schemeClr>
                </a:solidFill>
                <a:effectLst>
                  <a:reflection blurRad="12700" stA="28000" endPos="45000" dist="1000" dir="5400000" sy="-100000" algn="bl" rotWithShape="0"/>
                </a:effectLst>
                <a:latin typeface="#9Slide03 Inconsolata Bold" pitchFamily="50" charset="0"/>
              </a:rPr>
              <a:t>PHONG CÁCH</a:t>
            </a:r>
          </a:p>
          <a:p>
            <a:r>
              <a:rPr lang="en-US" sz="5200" b="1" cap="all">
                <a:ln w="9000" cmpd="sng">
                  <a:noFill/>
                  <a:prstDash val="solid"/>
                </a:ln>
                <a:solidFill>
                  <a:schemeClr val="accent3">
                    <a:lumMod val="50000"/>
                  </a:schemeClr>
                </a:solidFill>
                <a:effectLst>
                  <a:reflection blurRad="12700" stA="28000" endPos="45000" dist="1000" dir="5400000" sy="-100000" algn="bl" rotWithShape="0"/>
                </a:effectLst>
                <a:latin typeface="#9Slide03 Aturdida" pitchFamily="2" charset="0"/>
              </a:rPr>
              <a:t> HỒ CHÍ MINH</a:t>
            </a:r>
          </a:p>
        </p:txBody>
      </p:sp>
      <p:sp>
        <p:nvSpPr>
          <p:cNvPr id="48" name="Rectangle 47"/>
          <p:cNvSpPr/>
          <p:nvPr/>
        </p:nvSpPr>
        <p:spPr>
          <a:xfrm rot="2670841">
            <a:off x="3633308" y="2920485"/>
            <a:ext cx="117908" cy="1015668"/>
          </a:xfrm>
          <a:prstGeom prst="rect">
            <a:avLst/>
          </a:prstGeom>
          <a:solidFill>
            <a:srgbClr val="A4BDDC"/>
          </a:solidFill>
          <a:ln>
            <a:solidFill>
              <a:srgbClr val="A4BDDC"/>
            </a:solidFill>
          </a:ln>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208383" tIns="104191" rIns="208383" bIns="104191" numCol="1" spcCol="0" rtlCol="0" fromWordArt="0" anchor="ctr" anchorCtr="0" forceAA="0" compatLnSpc="1">
            <a:prstTxWarp prst="textNoShape">
              <a:avLst/>
            </a:prstTxWarp>
            <a:noAutofit/>
          </a:bodyPr>
          <a:lstStyle/>
          <a:p>
            <a:pPr algn="ctr"/>
            <a:endParaRPr lang="en-US"/>
          </a:p>
        </p:txBody>
      </p:sp>
      <p:sp>
        <p:nvSpPr>
          <p:cNvPr id="47" name="Rectangle 46"/>
          <p:cNvSpPr/>
          <p:nvPr/>
        </p:nvSpPr>
        <p:spPr>
          <a:xfrm rot="18898035">
            <a:off x="3347033" y="3514853"/>
            <a:ext cx="499578" cy="371867"/>
          </a:xfrm>
          <a:prstGeom prst="rect">
            <a:avLst/>
          </a:prstGeom>
          <a:solidFill>
            <a:srgbClr val="93BC6E"/>
          </a:solidFill>
          <a:ln>
            <a:solidFill>
              <a:srgbClr val="CCDAEC"/>
            </a:solidFill>
          </a:ln>
          <a:effectLst/>
        </p:spPr>
        <p:style>
          <a:lnRef idx="2">
            <a:schemeClr val="dk1"/>
          </a:lnRef>
          <a:fillRef idx="1">
            <a:schemeClr val="lt1"/>
          </a:fillRef>
          <a:effectRef idx="0">
            <a:schemeClr val="dk1"/>
          </a:effectRef>
          <a:fontRef idx="minor">
            <a:schemeClr val="dk1"/>
          </a:fontRef>
        </p:style>
        <p:txBody>
          <a:bodyPr lIns="208383" tIns="104191" rIns="208383" bIns="104191" rtlCol="0" anchor="ctr"/>
          <a:lstStyle/>
          <a:p>
            <a:pPr algn="ctr"/>
            <a:endParaRPr lang="en-US"/>
          </a:p>
        </p:txBody>
      </p:sp>
      <p:cxnSp>
        <p:nvCxnSpPr>
          <p:cNvPr id="20" name="Straight Connector 19"/>
          <p:cNvCxnSpPr/>
          <p:nvPr/>
        </p:nvCxnSpPr>
        <p:spPr>
          <a:xfrm flipH="1">
            <a:off x="924013" y="3040432"/>
            <a:ext cx="3048723" cy="3003682"/>
          </a:xfrm>
          <a:prstGeom prst="line">
            <a:avLst/>
          </a:prstGeom>
          <a:ln w="3175">
            <a:solidFill>
              <a:schemeClr val="tx1">
                <a:lumMod val="50000"/>
                <a:lumOff val="50000"/>
              </a:schemeClr>
            </a:solidFill>
          </a:ln>
          <a:effectLst>
            <a:glow rad="38100">
              <a:schemeClr val="tx1">
                <a:lumMod val="85000"/>
                <a:lumOff val="15000"/>
                <a:alpha val="38000"/>
              </a:schemeClr>
            </a:glow>
          </a:effectLst>
        </p:spPr>
        <p:style>
          <a:lnRef idx="2">
            <a:schemeClr val="dk1"/>
          </a:lnRef>
          <a:fillRef idx="0">
            <a:schemeClr val="dk1"/>
          </a:fillRef>
          <a:effectRef idx="1">
            <a:schemeClr val="dk1"/>
          </a:effectRef>
          <a:fontRef idx="minor">
            <a:schemeClr val="tx1"/>
          </a:fontRef>
        </p:style>
      </p:cxnSp>
      <p:sp>
        <p:nvSpPr>
          <p:cNvPr id="49" name="Rectangle 48"/>
          <p:cNvSpPr/>
          <p:nvPr/>
        </p:nvSpPr>
        <p:spPr>
          <a:xfrm>
            <a:off x="4315031" y="132938"/>
            <a:ext cx="3276041" cy="918981"/>
          </a:xfrm>
          <a:prstGeom prst="rect">
            <a:avLst/>
          </a:prstGeom>
          <a:solidFill>
            <a:srgbClr val="93BC6E"/>
          </a:solidFill>
          <a:ln>
            <a:noFill/>
          </a:ln>
          <a:effectLst/>
        </p:spPr>
        <p:style>
          <a:lnRef idx="2">
            <a:schemeClr val="dk1"/>
          </a:lnRef>
          <a:fillRef idx="1">
            <a:schemeClr val="lt1"/>
          </a:fillRef>
          <a:effectRef idx="0">
            <a:schemeClr val="dk1"/>
          </a:effectRef>
          <a:fontRef idx="minor">
            <a:schemeClr val="dk1"/>
          </a:fontRef>
        </p:style>
        <p:txBody>
          <a:bodyPr lIns="208383" tIns="104191" rIns="208383" bIns="104191" rtlCol="0" anchor="ctr"/>
          <a:lstStyle/>
          <a:p>
            <a:pPr algn="ctr"/>
            <a:endParaRPr lang="en-US"/>
          </a:p>
        </p:txBody>
      </p:sp>
      <p:sp>
        <p:nvSpPr>
          <p:cNvPr id="12" name="TextBox 11"/>
          <p:cNvSpPr txBox="1"/>
          <p:nvPr/>
        </p:nvSpPr>
        <p:spPr>
          <a:xfrm>
            <a:off x="3717489" y="1087352"/>
            <a:ext cx="4108630" cy="2672629"/>
          </a:xfrm>
          <a:prstGeom prst="rect">
            <a:avLst/>
          </a:prstGeom>
          <a:noFill/>
        </p:spPr>
        <p:txBody>
          <a:bodyPr wrap="square" lIns="208383" tIns="104191" rIns="208383" bIns="104191" rtlCol="0">
            <a:spAutoFit/>
          </a:bodyPr>
          <a:lstStyle/>
          <a:p>
            <a:pPr algn="just"/>
            <a:r>
              <a:rPr lang="en-SG" sz="1600" dirty="0">
                <a:solidFill>
                  <a:schemeClr val="accent3">
                    <a:lumMod val="50000"/>
                  </a:schemeClr>
                </a:solidFill>
                <a:latin typeface="Times New Roman" panose="02020603050405020304" pitchFamily="18" charset="0"/>
                <a:cs typeface="Times New Roman" panose="02020603050405020304" pitchFamily="18" charset="0"/>
              </a:rPr>
              <a:t>*</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Hoàn</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cảnh</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hình</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thành</a:t>
            </a:r>
            <a:r>
              <a:rPr lang="en-SG" sz="1600" dirty="0">
                <a:solidFill>
                  <a:schemeClr val="accent3">
                    <a:lumMod val="50000"/>
                  </a:schemeClr>
                </a:solidFill>
                <a:latin typeface="Times New Roman" panose="02020603050405020304" pitchFamily="18" charset="0"/>
                <a:cs typeface="Times New Roman" panose="02020603050405020304" pitchFamily="18" charset="0"/>
              </a:rPr>
              <a:t> tri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thức</a:t>
            </a:r>
            <a:r>
              <a:rPr lang="en-SG" sz="1600" dirty="0">
                <a:solidFill>
                  <a:schemeClr val="accent3">
                    <a:lumMod val="50000"/>
                  </a:schemeClr>
                </a:solidFill>
                <a:latin typeface="Times New Roman" panose="02020603050405020304" pitchFamily="18" charset="0"/>
                <a:cs typeface="Times New Roman" panose="02020603050405020304" pitchFamily="18" charset="0"/>
              </a:rPr>
              <a:t>:</a:t>
            </a:r>
          </a:p>
          <a:p>
            <a:pPr marL="285750" indent="-285750" algn="just">
              <a:buFontTx/>
              <a:buChar char="-"/>
            </a:pPr>
            <a:r>
              <a:rPr lang="en-SG" sz="1600" dirty="0" err="1">
                <a:solidFill>
                  <a:schemeClr val="accent3">
                    <a:lumMod val="50000"/>
                  </a:schemeClr>
                </a:solidFill>
                <a:latin typeface="Times New Roman" panose="02020603050405020304" pitchFamily="18" charset="0"/>
                <a:cs typeface="Times New Roman" panose="02020603050405020304" pitchFamily="18" charset="0"/>
              </a:rPr>
              <a:t>Nắm</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vững</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phương</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tiện</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ngôn</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ngữ</a:t>
            </a:r>
            <a:r>
              <a:rPr lang="en-SG" sz="1600" dirty="0">
                <a:solidFill>
                  <a:schemeClr val="accent3">
                    <a:lumMod val="50000"/>
                  </a:schemeClr>
                </a:solidFill>
                <a:latin typeface="Times New Roman" panose="02020603050405020304" pitchFamily="18" charset="0"/>
                <a:cs typeface="Times New Roman" panose="02020603050405020304" pitchFamily="18" charset="0"/>
              </a:rPr>
              <a:t>.</a:t>
            </a:r>
          </a:p>
          <a:p>
            <a:pPr marL="285750" indent="-285750" algn="just">
              <a:buFontTx/>
              <a:buChar char="-"/>
            </a:pPr>
            <a:r>
              <a:rPr lang="en-SG" sz="1600" dirty="0">
                <a:solidFill>
                  <a:schemeClr val="accent3">
                    <a:lumMod val="50000"/>
                  </a:schemeClr>
                </a:solidFill>
                <a:latin typeface="Times New Roman" panose="02020603050405020304" pitchFamily="18" charset="0"/>
                <a:cs typeface="Times New Roman" panose="02020603050405020304" pitchFamily="18" charset="0"/>
              </a:rPr>
              <a:t>Qua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công</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việc</a:t>
            </a:r>
            <a:r>
              <a:rPr lang="en-SG" sz="1600" dirty="0">
                <a:solidFill>
                  <a:schemeClr val="accent3">
                    <a:lumMod val="50000"/>
                  </a:schemeClr>
                </a:solidFill>
                <a:latin typeface="Times New Roman" panose="02020603050405020304" pitchFamily="18" charset="0"/>
                <a:cs typeface="Times New Roman" panose="02020603050405020304" pitchFamily="18" charset="0"/>
              </a:rPr>
              <a:t>, lao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động</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để</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học</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hỏi</a:t>
            </a:r>
            <a:r>
              <a:rPr lang="en-SG" sz="1600" dirty="0">
                <a:solidFill>
                  <a:schemeClr val="accent3">
                    <a:lumMod val="50000"/>
                  </a:schemeClr>
                </a:solidFill>
                <a:latin typeface="Times New Roman" panose="02020603050405020304" pitchFamily="18" charset="0"/>
                <a:cs typeface="Times New Roman" panose="02020603050405020304" pitchFamily="18" charset="0"/>
              </a:rPr>
              <a:t>.</a:t>
            </a:r>
          </a:p>
          <a:p>
            <a:pPr algn="just"/>
            <a:r>
              <a:rPr lang="en-SG" sz="1600" dirty="0">
                <a:solidFill>
                  <a:schemeClr val="accent3">
                    <a:lumMod val="50000"/>
                  </a:schemeClr>
                </a:solidFill>
                <a:latin typeface="Times New Roman" panose="02020603050405020304" pitchFamily="18" charset="0"/>
                <a:cs typeface="Times New Roman" panose="02020603050405020304" pitchFamily="18" charset="0"/>
              </a:rPr>
              <a:t>*Ý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thức</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tiếp</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thu</a:t>
            </a:r>
            <a:r>
              <a:rPr lang="en-SG" sz="1600" dirty="0">
                <a:solidFill>
                  <a:schemeClr val="accent3">
                    <a:lumMod val="50000"/>
                  </a:schemeClr>
                </a:solidFill>
                <a:latin typeface="Times New Roman" panose="02020603050405020304" pitchFamily="18" charset="0"/>
                <a:cs typeface="Times New Roman" panose="02020603050405020304" pitchFamily="18" charset="0"/>
              </a:rPr>
              <a:t>:</a:t>
            </a:r>
          </a:p>
          <a:p>
            <a:pPr marL="285750" indent="-285750" algn="just">
              <a:buFontTx/>
              <a:buChar char="-"/>
            </a:pPr>
            <a:r>
              <a:rPr lang="en-SG" sz="1600" dirty="0" err="1">
                <a:solidFill>
                  <a:schemeClr val="accent3">
                    <a:lumMod val="50000"/>
                  </a:schemeClr>
                </a:solidFill>
                <a:latin typeface="Times New Roman" panose="02020603050405020304" pitchFamily="18" charset="0"/>
                <a:cs typeface="Times New Roman" panose="02020603050405020304" pitchFamily="18" charset="0"/>
              </a:rPr>
              <a:t>Học</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hỏi</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tìm</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hiểu</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uyên</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thâm</a:t>
            </a:r>
            <a:r>
              <a:rPr lang="en-SG" sz="1600" dirty="0">
                <a:solidFill>
                  <a:schemeClr val="accent3">
                    <a:lumMod val="50000"/>
                  </a:schemeClr>
                </a:solidFill>
                <a:latin typeface="Times New Roman" panose="02020603050405020304" pitchFamily="18" charset="0"/>
                <a:cs typeface="Times New Roman" panose="02020603050405020304" pitchFamily="18" charset="0"/>
              </a:rPr>
              <a:t>.</a:t>
            </a:r>
          </a:p>
          <a:p>
            <a:pPr marL="285750" indent="-285750" algn="just">
              <a:buFontTx/>
              <a:buChar char="-"/>
            </a:pPr>
            <a:r>
              <a:rPr lang="en-SG" sz="1600" dirty="0" err="1">
                <a:solidFill>
                  <a:schemeClr val="accent3">
                    <a:lumMod val="50000"/>
                  </a:schemeClr>
                </a:solidFill>
                <a:latin typeface="Times New Roman" panose="02020603050405020304" pitchFamily="18" charset="0"/>
                <a:cs typeface="Times New Roman" panose="02020603050405020304" pitchFamily="18" charset="0"/>
              </a:rPr>
              <a:t>Không</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tiếp</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thu</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thụ</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động</a:t>
            </a:r>
            <a:r>
              <a:rPr lang="en-SG" sz="1600" dirty="0">
                <a:solidFill>
                  <a:schemeClr val="accent3">
                    <a:lumMod val="50000"/>
                  </a:schemeClr>
                </a:solidFill>
                <a:latin typeface="Times New Roman" panose="02020603050405020304" pitchFamily="18" charset="0"/>
                <a:cs typeface="Times New Roman" panose="02020603050405020304" pitchFamily="18" charset="0"/>
              </a:rPr>
              <a:t>.</a:t>
            </a:r>
          </a:p>
          <a:p>
            <a:pPr marL="285750" indent="-285750" algn="just">
              <a:buFontTx/>
              <a:buChar char="-"/>
            </a:pPr>
            <a:r>
              <a:rPr lang="en-SG" sz="1600" dirty="0" err="1">
                <a:solidFill>
                  <a:schemeClr val="accent3">
                    <a:lumMod val="50000"/>
                  </a:schemeClr>
                </a:solidFill>
                <a:latin typeface="Times New Roman" panose="02020603050405020304" pitchFamily="18" charset="0"/>
                <a:cs typeface="Times New Roman" panose="02020603050405020304" pitchFamily="18" charset="0"/>
              </a:rPr>
              <a:t>Tiếp</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thu</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cái</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đẹp</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phê</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phán</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cái</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xấu</a:t>
            </a:r>
            <a:r>
              <a:rPr lang="en-SG" sz="1600" dirty="0">
                <a:solidFill>
                  <a:schemeClr val="accent3">
                    <a:lumMod val="50000"/>
                  </a:schemeClr>
                </a:solidFill>
                <a:latin typeface="Times New Roman" panose="02020603050405020304" pitchFamily="18" charset="0"/>
                <a:cs typeface="Times New Roman" panose="02020603050405020304" pitchFamily="18" charset="0"/>
              </a:rPr>
              <a:t>.</a:t>
            </a:r>
          </a:p>
          <a:p>
            <a:pPr marL="285750" indent="-285750" algn="just">
              <a:buFontTx/>
              <a:buChar char="-"/>
            </a:pPr>
            <a:r>
              <a:rPr lang="en-SG" sz="1600" dirty="0" err="1">
                <a:solidFill>
                  <a:schemeClr val="accent3">
                    <a:lumMod val="50000"/>
                  </a:schemeClr>
                </a:solidFill>
                <a:latin typeface="Times New Roman" panose="02020603050405020304" pitchFamily="18" charset="0"/>
                <a:cs typeface="Times New Roman" panose="02020603050405020304" pitchFamily="18" charset="0"/>
              </a:rPr>
              <a:t>Trên</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nền</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tảng</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dân</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tộc</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tiếp</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thu</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quốc</a:t>
            </a:r>
            <a:r>
              <a:rPr lang="en-SG" sz="1600" dirty="0">
                <a:solidFill>
                  <a:schemeClr val="accent3">
                    <a:lumMod val="50000"/>
                  </a:schemeClr>
                </a:solidFill>
                <a:latin typeface="Times New Roman" panose="02020603050405020304" pitchFamily="18" charset="0"/>
                <a:cs typeface="Times New Roman" panose="02020603050405020304" pitchFamily="18" charset="0"/>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rPr>
              <a:t>tế</a:t>
            </a:r>
            <a:r>
              <a:rPr lang="en-SG" sz="1600" dirty="0">
                <a:solidFill>
                  <a:schemeClr val="accent3">
                    <a:lumMod val="50000"/>
                  </a:schemeClr>
                </a:solidFill>
                <a:latin typeface="Times New Roman" panose="02020603050405020304" pitchFamily="18" charset="0"/>
                <a:cs typeface="Times New Roman" panose="02020603050405020304" pitchFamily="18" charset="0"/>
              </a:rPr>
              <a:t>.</a:t>
            </a:r>
          </a:p>
          <a:p>
            <a:pPr algn="just"/>
            <a:r>
              <a:rPr lang="en-SG" sz="1600" dirty="0">
                <a:solidFill>
                  <a:schemeClr val="accent3">
                    <a:lumMod val="50000"/>
                  </a:schemeClr>
                </a:solidFill>
                <a:latin typeface="Times New Roman" panose="02020603050405020304" pitchFamily="18" charset="0"/>
                <a:cs typeface="Times New Roman" panose="02020603050405020304" pitchFamily="18" charset="0"/>
                <a:sym typeface="Wingdings" panose="05000000000000000000" pitchFamily="2" charset="2"/>
              </a:rPr>
              <a:t></a:t>
            </a:r>
            <a:r>
              <a:rPr lang="en-SG" sz="1600" dirty="0" err="1">
                <a:solidFill>
                  <a:schemeClr val="accent3">
                    <a:lumMod val="50000"/>
                  </a:schemeClr>
                </a:solidFill>
                <a:latin typeface="Times New Roman" panose="02020603050405020304" pitchFamily="18" charset="0"/>
                <a:cs typeface="Times New Roman" panose="02020603050405020304" pitchFamily="18" charset="0"/>
                <a:sym typeface="Wingdings" panose="05000000000000000000" pitchFamily="2" charset="2"/>
              </a:rPr>
              <a:t>Kết</a:t>
            </a:r>
            <a:r>
              <a:rPr lang="en-SG" sz="1600" dirty="0">
                <a:solidFill>
                  <a:schemeClr val="accent3">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sym typeface="Wingdings" panose="05000000000000000000" pitchFamily="2" charset="2"/>
              </a:rPr>
              <a:t>hợp</a:t>
            </a:r>
            <a:r>
              <a:rPr lang="en-SG" sz="1600" dirty="0">
                <a:solidFill>
                  <a:schemeClr val="accent3">
                    <a:lumMod val="5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en-SG" sz="1600" dirty="0" err="1">
                <a:solidFill>
                  <a:schemeClr val="accent3">
                    <a:lumMod val="50000"/>
                  </a:schemeClr>
                </a:solidFill>
                <a:latin typeface="Times New Roman" panose="02020603050405020304" pitchFamily="18" charset="0"/>
                <a:cs typeface="Times New Roman" panose="02020603050405020304" pitchFamily="18" charset="0"/>
                <a:sym typeface="Wingdings" panose="05000000000000000000" pitchFamily="2" charset="2"/>
              </a:rPr>
              <a:t>đan</a:t>
            </a:r>
            <a:r>
              <a:rPr lang="en-SG" sz="1600" dirty="0">
                <a:solidFill>
                  <a:schemeClr val="accent3">
                    <a:lumMod val="50000"/>
                  </a:schemeClr>
                </a:solidFill>
                <a:latin typeface="Times New Roman" panose="02020603050405020304" pitchFamily="18" charset="0"/>
                <a:cs typeface="Times New Roman" panose="02020603050405020304" pitchFamily="18" charset="0"/>
                <a:sym typeface="Wingdings" panose="05000000000000000000" pitchFamily="2" charset="2"/>
              </a:rPr>
              <a:t> xen.</a:t>
            </a:r>
            <a:endParaRPr lang="en-SG" sz="1600" dirty="0">
              <a:solidFill>
                <a:schemeClr val="accent3">
                  <a:lumMod val="50000"/>
                </a:schemeClr>
              </a:solidFill>
              <a:latin typeface="Times New Roman" panose="02020603050405020304" pitchFamily="18" charset="0"/>
              <a:cs typeface="Times New Roman" panose="02020603050405020304" pitchFamily="18" charset="0"/>
            </a:endParaRPr>
          </a:p>
          <a:p>
            <a:pPr algn="just"/>
            <a:endParaRPr lang="en-US" sz="1600"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8168614" y="97407"/>
            <a:ext cx="3147545" cy="1170160"/>
          </a:xfrm>
          <a:prstGeom prst="rect">
            <a:avLst/>
          </a:prstGeom>
          <a:solidFill>
            <a:srgbClr val="EDB7AB">
              <a:alpha val="70000"/>
            </a:srgbClr>
          </a:solidFill>
          <a:ln>
            <a:noFill/>
          </a:ln>
          <a:effectLst/>
        </p:spPr>
        <p:style>
          <a:lnRef idx="2">
            <a:schemeClr val="dk1"/>
          </a:lnRef>
          <a:fillRef idx="1">
            <a:schemeClr val="lt1"/>
          </a:fillRef>
          <a:effectRef idx="0">
            <a:schemeClr val="dk1"/>
          </a:effectRef>
          <a:fontRef idx="minor">
            <a:schemeClr val="dk1"/>
          </a:fontRef>
        </p:style>
        <p:txBody>
          <a:bodyPr lIns="208383" tIns="104191" rIns="208383" bIns="104191" rtlCol="0" anchor="ctr"/>
          <a:lstStyle/>
          <a:p>
            <a:pPr algn="ctr"/>
            <a:endParaRPr lang="en-US"/>
          </a:p>
        </p:txBody>
      </p:sp>
      <p:sp>
        <p:nvSpPr>
          <p:cNvPr id="18" name="Rectangle 17"/>
          <p:cNvSpPr/>
          <p:nvPr/>
        </p:nvSpPr>
        <p:spPr>
          <a:xfrm rot="2639991">
            <a:off x="9792296" y="-733881"/>
            <a:ext cx="1158335" cy="1221948"/>
          </a:xfrm>
          <a:prstGeom prst="rect">
            <a:avLst/>
          </a:prstGeom>
          <a:solidFill>
            <a:srgbClr val="93BC6E">
              <a:alpha val="74000"/>
            </a:srgbClr>
          </a:solidFill>
          <a:ln>
            <a:noFill/>
          </a:ln>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lIns="208383" tIns="104191" rIns="208383" bIns="104191" rtlCol="0" anchor="ctr"/>
          <a:lstStyle/>
          <a:p>
            <a:pPr algn="ctr"/>
            <a:endParaRPr lang="en-US"/>
          </a:p>
        </p:txBody>
      </p:sp>
      <p:sp>
        <p:nvSpPr>
          <p:cNvPr id="113" name="TextBox 112"/>
          <p:cNvSpPr txBox="1"/>
          <p:nvPr/>
        </p:nvSpPr>
        <p:spPr>
          <a:xfrm>
            <a:off x="8249892" y="285222"/>
            <a:ext cx="3123157" cy="1072191"/>
          </a:xfrm>
          <a:prstGeom prst="rect">
            <a:avLst/>
          </a:prstGeom>
          <a:solidFill>
            <a:srgbClr val="EDB7AB"/>
          </a:solidFill>
        </p:spPr>
        <p:txBody>
          <a:bodyPr wrap="square" lIns="208383" tIns="104191" rIns="208383" bIns="104191" rtlCol="0">
            <a:spAutoFit/>
          </a:bodyPr>
          <a:lstStyle/>
          <a:p>
            <a:pPr algn="ctr"/>
            <a:r>
              <a:rPr lang="en-US" sz="2800" dirty="0">
                <a:solidFill>
                  <a:schemeClr val="accent3">
                    <a:lumMod val="50000"/>
                  </a:schemeClr>
                </a:solidFill>
                <a:latin typeface="#9Slide05 FS Blonde Script" panose="03000503000000000000" pitchFamily="65" charset="0"/>
              </a:rPr>
              <a:t>PHONG CÁCH </a:t>
            </a:r>
          </a:p>
          <a:p>
            <a:pPr algn="ctr"/>
            <a:r>
              <a:rPr lang="en-US" sz="2800" dirty="0">
                <a:solidFill>
                  <a:schemeClr val="accent3">
                    <a:lumMod val="50000"/>
                  </a:schemeClr>
                </a:solidFill>
                <a:latin typeface="#9Slide05 FS Blonde Script" panose="03000503000000000000" pitchFamily="65" charset="0"/>
              </a:rPr>
              <a:t>SINH HOẠT</a:t>
            </a:r>
          </a:p>
        </p:txBody>
      </p:sp>
      <p:grpSp>
        <p:nvGrpSpPr>
          <p:cNvPr id="5" name="Group 4"/>
          <p:cNvGrpSpPr/>
          <p:nvPr/>
        </p:nvGrpSpPr>
        <p:grpSpPr>
          <a:xfrm>
            <a:off x="924013" y="1460273"/>
            <a:ext cx="10845314" cy="6422762"/>
            <a:chOff x="-299406" y="622604"/>
            <a:chExt cx="4697754" cy="2866455"/>
          </a:xfrm>
        </p:grpSpPr>
        <p:grpSp>
          <p:nvGrpSpPr>
            <p:cNvPr id="34" name="Group 33"/>
            <p:cNvGrpSpPr/>
            <p:nvPr/>
          </p:nvGrpSpPr>
          <p:grpSpPr>
            <a:xfrm>
              <a:off x="-299406" y="1386332"/>
              <a:ext cx="4272009" cy="2102727"/>
              <a:chOff x="-299406" y="1386332"/>
              <a:chExt cx="4272009" cy="2102727"/>
            </a:xfrm>
          </p:grpSpPr>
          <p:grpSp>
            <p:nvGrpSpPr>
              <p:cNvPr id="31" name="Group 30"/>
              <p:cNvGrpSpPr/>
              <p:nvPr/>
            </p:nvGrpSpPr>
            <p:grpSpPr>
              <a:xfrm>
                <a:off x="-299406" y="1386334"/>
                <a:ext cx="4253919" cy="2102725"/>
                <a:chOff x="-299406" y="1386334"/>
                <a:chExt cx="4253919" cy="2102725"/>
              </a:xfrm>
            </p:grpSpPr>
            <p:grpSp>
              <p:nvGrpSpPr>
                <p:cNvPr id="19" name="Group 18"/>
                <p:cNvGrpSpPr/>
                <p:nvPr/>
              </p:nvGrpSpPr>
              <p:grpSpPr>
                <a:xfrm>
                  <a:off x="-299406" y="2279364"/>
                  <a:ext cx="3149403" cy="1209695"/>
                  <a:chOff x="-299406" y="2279364"/>
                  <a:chExt cx="3149403" cy="1209695"/>
                </a:xfrm>
              </p:grpSpPr>
              <p:sp>
                <p:nvSpPr>
                  <p:cNvPr id="16" name="Rectangle 15"/>
                  <p:cNvSpPr/>
                  <p:nvPr/>
                </p:nvSpPr>
                <p:spPr>
                  <a:xfrm rot="8024459">
                    <a:off x="1567149" y="2358880"/>
                    <a:ext cx="800997" cy="792837"/>
                  </a:xfrm>
                  <a:prstGeom prst="rect">
                    <a:avLst/>
                  </a:prstGeom>
                  <a:solidFill>
                    <a:srgbClr val="93BC6E">
                      <a:alpha val="90000"/>
                    </a:srgbClr>
                  </a:solidFill>
                  <a:ln>
                    <a:noFill/>
                  </a:ln>
                  <a:effectLst>
                    <a:outerShdw blurRad="38100" dist="317500" dir="4800000" sx="122000" sy="122000" algn="bl" rotWithShape="0">
                      <a:schemeClr val="bg1">
                        <a:lumMod val="75000"/>
                        <a:alpha val="70000"/>
                      </a:scheme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13"/>
                  <p:cNvSpPr/>
                  <p:nvPr/>
                </p:nvSpPr>
                <p:spPr>
                  <a:xfrm rot="8024459">
                    <a:off x="-507876" y="2611508"/>
                    <a:ext cx="1086021" cy="669082"/>
                  </a:xfrm>
                  <a:prstGeom prst="rect">
                    <a:avLst/>
                  </a:prstGeom>
                  <a:solidFill>
                    <a:srgbClr val="93BC6E"/>
                  </a:solidFill>
                  <a:ln>
                    <a:noFill/>
                  </a:ln>
                  <a:effectLst>
                    <a:outerShdw blurRad="50800" dist="63500" dir="840000" sx="104000" sy="104000" algn="tl" rotWithShape="0">
                      <a:schemeClr val="bg1">
                        <a:lumMod val="65000"/>
                        <a:alpha val="48000"/>
                      </a:scheme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ectangle 16"/>
                  <p:cNvSpPr/>
                  <p:nvPr/>
                </p:nvSpPr>
                <p:spPr>
                  <a:xfrm rot="8024459">
                    <a:off x="2205405" y="2285872"/>
                    <a:ext cx="651099" cy="638084"/>
                  </a:xfrm>
                  <a:prstGeom prst="rect">
                    <a:avLst/>
                  </a:prstGeom>
                  <a:solidFill>
                    <a:srgbClr val="C3EED3"/>
                  </a:solidFill>
                  <a:ln>
                    <a:noFill/>
                  </a:ln>
                  <a:effectLst>
                    <a:outerShdw blurRad="38100" dist="76200" dir="4320000" sx="110000" sy="110000" algn="bl" rotWithShape="0">
                      <a:schemeClr val="bg1">
                        <a:lumMod val="75000"/>
                        <a:alpha val="50000"/>
                      </a:scheme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14"/>
                  <p:cNvSpPr/>
                  <p:nvPr/>
                </p:nvSpPr>
                <p:spPr>
                  <a:xfrm rot="8024459">
                    <a:off x="908018" y="2790258"/>
                    <a:ext cx="557364" cy="540886"/>
                  </a:xfrm>
                  <a:prstGeom prst="rect">
                    <a:avLst/>
                  </a:prstGeom>
                  <a:solidFill>
                    <a:srgbClr val="C3EED3"/>
                  </a:solidFill>
                  <a:ln>
                    <a:noFill/>
                  </a:ln>
                  <a:effectLst>
                    <a:outerShdw blurRad="25400" dist="152400" dir="21540000" sx="94000" sy="94000" algn="bl" rotWithShape="0">
                      <a:schemeClr val="bg1">
                        <a:lumMod val="65000"/>
                        <a:alpha val="81000"/>
                      </a:scheme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29" name="Right Triangle 28"/>
                <p:cNvSpPr/>
                <p:nvPr/>
              </p:nvSpPr>
              <p:spPr>
                <a:xfrm rot="5400000">
                  <a:off x="2456692" y="1562881"/>
                  <a:ext cx="1674368" cy="1321274"/>
                </a:xfrm>
                <a:prstGeom prst="rtTriangle">
                  <a:avLst/>
                </a:prstGeom>
                <a:solidFill>
                  <a:schemeClr val="bg1"/>
                </a:solidFill>
                <a:ln>
                  <a:noFill/>
                </a:ln>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cxnSp>
            <p:nvCxnSpPr>
              <p:cNvPr id="33" name="Straight Connector 32"/>
              <p:cNvCxnSpPr/>
              <p:nvPr/>
            </p:nvCxnSpPr>
            <p:spPr>
              <a:xfrm flipH="1">
                <a:off x="2651329" y="1386332"/>
                <a:ext cx="1321274" cy="1674368"/>
              </a:xfrm>
              <a:prstGeom prst="line">
                <a:avLst/>
              </a:prstGeom>
              <a:ln w="3175">
                <a:noFill/>
              </a:ln>
              <a:effectLst>
                <a:glow rad="50800">
                  <a:schemeClr val="tx1">
                    <a:alpha val="17000"/>
                  </a:schemeClr>
                </a:glow>
                <a:outerShdw blurRad="40000" dist="20000" dir="5400000" rotWithShape="0">
                  <a:srgbClr val="000000">
                    <a:alpha val="38000"/>
                  </a:srgbClr>
                </a:outerShdw>
                <a:softEdge rad="0"/>
              </a:effectLst>
            </p:spPr>
            <p:style>
              <a:lnRef idx="2">
                <a:schemeClr val="dk1"/>
              </a:lnRef>
              <a:fillRef idx="0">
                <a:schemeClr val="dk1"/>
              </a:fillRef>
              <a:effectRef idx="1">
                <a:schemeClr val="dk1"/>
              </a:effectRef>
              <a:fontRef idx="minor">
                <a:schemeClr val="tx1"/>
              </a:fontRef>
            </p:style>
          </p:cxnSp>
        </p:grpSp>
        <p:sp>
          <p:nvSpPr>
            <p:cNvPr id="35" name="Rectangle 34"/>
            <p:cNvSpPr/>
            <p:nvPr/>
          </p:nvSpPr>
          <p:spPr>
            <a:xfrm rot="2288743">
              <a:off x="3220275" y="1778444"/>
              <a:ext cx="170051" cy="576064"/>
            </a:xfrm>
            <a:prstGeom prst="rect">
              <a:avLst/>
            </a:prstGeom>
            <a:solidFill>
              <a:srgbClr val="93BC6E">
                <a:alpha val="42000"/>
              </a:srgbClr>
            </a:solidFill>
            <a:ln>
              <a:noFill/>
            </a:ln>
            <a:effectLst>
              <a:outerShdw blurRad="50800" dist="50800" dir="21540000" sx="102000" sy="102000" algn="bl" rotWithShape="0">
                <a:schemeClr val="tx1">
                  <a:lumMod val="65000"/>
                  <a:lumOff val="35000"/>
                  <a:alpha val="49000"/>
                </a:schemeClr>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Rectangle 35"/>
            <p:cNvSpPr/>
            <p:nvPr/>
          </p:nvSpPr>
          <p:spPr>
            <a:xfrm rot="2422462">
              <a:off x="2936522" y="2118205"/>
              <a:ext cx="248005" cy="240137"/>
            </a:xfrm>
            <a:prstGeom prst="rect">
              <a:avLst/>
            </a:prstGeom>
            <a:solidFill>
              <a:srgbClr val="93BC6E">
                <a:alpha val="37000"/>
              </a:srgbClr>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Rectangle 36"/>
            <p:cNvSpPr/>
            <p:nvPr/>
          </p:nvSpPr>
          <p:spPr>
            <a:xfrm rot="2837118">
              <a:off x="3880176" y="636720"/>
              <a:ext cx="532288" cy="504056"/>
            </a:xfrm>
            <a:prstGeom prst="rect">
              <a:avLst/>
            </a:prstGeom>
            <a:solidFill>
              <a:srgbClr val="93BC6E">
                <a:alpha val="69000"/>
              </a:srgbClr>
            </a:solidFill>
            <a:ln>
              <a:noFill/>
            </a:ln>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12" name="TextBox 111"/>
          <p:cNvSpPr txBox="1"/>
          <p:nvPr/>
        </p:nvSpPr>
        <p:spPr>
          <a:xfrm>
            <a:off x="4393628" y="4368500"/>
            <a:ext cx="3545193" cy="2518741"/>
          </a:xfrm>
          <a:prstGeom prst="rect">
            <a:avLst/>
          </a:prstGeom>
          <a:noFill/>
        </p:spPr>
        <p:txBody>
          <a:bodyPr wrap="square" lIns="208383" tIns="104191" rIns="208383" bIns="104191" rtlCol="0">
            <a:spAutoFit/>
          </a:bodyPr>
          <a:lstStyle/>
          <a:p>
            <a:pPr marL="285750" indent="-285750" algn="just">
              <a:buFontTx/>
              <a:buChar char="-"/>
            </a:pPr>
            <a:r>
              <a:rPr lang="en-US" sz="1500" dirty="0">
                <a:solidFill>
                  <a:schemeClr val="accent3">
                    <a:lumMod val="50000"/>
                  </a:schemeClr>
                </a:solidFill>
                <a:latin typeface="Times New Roman" panose="02020603050405020304" pitchFamily="18" charset="0"/>
                <a:cs typeface="Times New Roman" panose="02020603050405020304" pitchFamily="18" charset="0"/>
              </a:rPr>
              <a:t>Lê Anh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Trà</a:t>
            </a:r>
            <a:endParaRPr lang="en-US" sz="1500" dirty="0">
              <a:solidFill>
                <a:schemeClr val="accent3">
                  <a:lumMod val="50000"/>
                </a:schemeClr>
              </a:solidFill>
              <a:latin typeface="Times New Roman" panose="02020603050405020304" pitchFamily="18" charset="0"/>
              <a:cs typeface="Times New Roman" panose="02020603050405020304" pitchFamily="18" charset="0"/>
            </a:endParaRPr>
          </a:p>
          <a:p>
            <a:pPr marL="285750" indent="-285750" algn="just">
              <a:buFontTx/>
              <a:buChar char="-"/>
            </a:pPr>
            <a:r>
              <a:rPr lang="en-US" sz="1500" dirty="0" err="1">
                <a:solidFill>
                  <a:schemeClr val="accent3">
                    <a:lumMod val="50000"/>
                  </a:schemeClr>
                </a:solidFill>
                <a:latin typeface="Times New Roman" panose="02020603050405020304" pitchFamily="18" charset="0"/>
                <a:cs typeface="Times New Roman" panose="02020603050405020304" pitchFamily="18" charset="0"/>
              </a:rPr>
              <a:t>Trích</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Phong</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cách</a:t>
            </a:r>
            <a:r>
              <a:rPr lang="en-US" sz="1500" dirty="0">
                <a:solidFill>
                  <a:schemeClr val="accent3">
                    <a:lumMod val="50000"/>
                  </a:schemeClr>
                </a:solidFill>
                <a:latin typeface="Times New Roman" panose="02020603050405020304" pitchFamily="18" charset="0"/>
                <a:cs typeface="Times New Roman" panose="02020603050405020304" pitchFamily="18" charset="0"/>
              </a:rPr>
              <a:t> HCM,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cái</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vĩ</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đại</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gắn</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với</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cái</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giản</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dị</a:t>
            </a:r>
            <a:r>
              <a:rPr lang="en-US" sz="1500" dirty="0">
                <a:solidFill>
                  <a:schemeClr val="accent3">
                    <a:lumMod val="50000"/>
                  </a:schemeClr>
                </a:solidFill>
                <a:latin typeface="Times New Roman" panose="02020603050405020304" pitchFamily="18" charset="0"/>
                <a:cs typeface="Times New Roman" panose="02020603050405020304" pitchFamily="18" charset="0"/>
              </a:rPr>
              <a:t>”.</a:t>
            </a:r>
          </a:p>
          <a:p>
            <a:pPr marL="285750" indent="-285750" algn="just">
              <a:buFontTx/>
              <a:buChar char="-"/>
            </a:pPr>
            <a:r>
              <a:rPr lang="en-US" sz="1500" dirty="0">
                <a:solidFill>
                  <a:schemeClr val="accent3">
                    <a:lumMod val="50000"/>
                  </a:schemeClr>
                </a:solidFill>
                <a:latin typeface="Times New Roman" panose="02020603050405020304" pitchFamily="18" charset="0"/>
                <a:cs typeface="Times New Roman" panose="02020603050405020304" pitchFamily="18" charset="0"/>
              </a:rPr>
              <a:t>In “HCM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và</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văn</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hóa</a:t>
            </a:r>
            <a:r>
              <a:rPr lang="en-US" sz="1500" dirty="0">
                <a:solidFill>
                  <a:schemeClr val="accent3">
                    <a:lumMod val="50000"/>
                  </a:schemeClr>
                </a:solidFill>
                <a:latin typeface="Times New Roman" panose="02020603050405020304" pitchFamily="18" charset="0"/>
                <a:cs typeface="Times New Roman" panose="02020603050405020304" pitchFamily="18" charset="0"/>
              </a:rPr>
              <a:t> VN” 1990</a:t>
            </a:r>
          </a:p>
          <a:p>
            <a:pPr marL="285750" indent="-285750" algn="just">
              <a:buFontTx/>
              <a:buChar char="-"/>
            </a:pPr>
            <a:r>
              <a:rPr lang="en-US" sz="1500" dirty="0" err="1">
                <a:solidFill>
                  <a:schemeClr val="accent3">
                    <a:lumMod val="50000"/>
                  </a:schemeClr>
                </a:solidFill>
                <a:latin typeface="Times New Roman" panose="02020603050405020304" pitchFamily="18" charset="0"/>
                <a:cs typeface="Times New Roman" panose="02020603050405020304" pitchFamily="18" charset="0"/>
              </a:rPr>
              <a:t>Đề</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tài</a:t>
            </a:r>
            <a:r>
              <a:rPr lang="en-US" sz="1500" dirty="0">
                <a:solidFill>
                  <a:schemeClr val="accent3">
                    <a:lumMod val="50000"/>
                  </a:schemeClr>
                </a:solidFill>
                <a:latin typeface="Times New Roman" panose="02020603050405020304" pitchFamily="18" charset="0"/>
                <a:cs typeface="Times New Roman" panose="02020603050405020304" pitchFamily="18" charset="0"/>
              </a:rPr>
              <a:t>: Ca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ngợi</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lãnh</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tụ</a:t>
            </a:r>
            <a:endParaRPr lang="en-US" sz="1500" dirty="0">
              <a:solidFill>
                <a:schemeClr val="accent3">
                  <a:lumMod val="50000"/>
                </a:schemeClr>
              </a:solidFill>
              <a:latin typeface="Times New Roman" panose="02020603050405020304" pitchFamily="18" charset="0"/>
              <a:cs typeface="Times New Roman" panose="02020603050405020304" pitchFamily="18" charset="0"/>
            </a:endParaRPr>
          </a:p>
          <a:p>
            <a:pPr marL="285750" indent="-285750" algn="just">
              <a:buFontTx/>
              <a:buChar char="-"/>
            </a:pPr>
            <a:r>
              <a:rPr lang="en-US" sz="1500" dirty="0" err="1">
                <a:solidFill>
                  <a:schemeClr val="accent3">
                    <a:lumMod val="50000"/>
                  </a:schemeClr>
                </a:solidFill>
                <a:latin typeface="Times New Roman" panose="02020603050405020304" pitchFamily="18" charset="0"/>
                <a:cs typeface="Times New Roman" panose="02020603050405020304" pitchFamily="18" charset="0"/>
              </a:rPr>
              <a:t>Chủ</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đề</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Sự</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hội</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nhập</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thế</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giới</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và</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giữ</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gìn</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bản</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sắc</a:t>
            </a:r>
            <a:r>
              <a:rPr lang="en-US" sz="1500" dirty="0">
                <a:solidFill>
                  <a:schemeClr val="accent3">
                    <a:lumMod val="50000"/>
                  </a:schemeClr>
                </a:solidFill>
                <a:latin typeface="Times New Roman" panose="02020603050405020304" pitchFamily="18" charset="0"/>
                <a:cs typeface="Times New Roman" panose="02020603050405020304" pitchFamily="18" charset="0"/>
              </a:rPr>
              <a:t>.</a:t>
            </a:r>
          </a:p>
          <a:p>
            <a:pPr marL="285750" indent="-285750" algn="just">
              <a:buFontTx/>
              <a:buChar char="-"/>
            </a:pPr>
            <a:r>
              <a:rPr lang="en-US" sz="1500" dirty="0" err="1">
                <a:solidFill>
                  <a:schemeClr val="accent3">
                    <a:lumMod val="50000"/>
                  </a:schemeClr>
                </a:solidFill>
                <a:latin typeface="Times New Roman" panose="02020603050405020304" pitchFamily="18" charset="0"/>
                <a:cs typeface="Times New Roman" panose="02020603050405020304" pitchFamily="18" charset="0"/>
              </a:rPr>
              <a:t>Nhan</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đề</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Lối</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sống</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cách</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sinh</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hoạt</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làm</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việc</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tạo</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nên</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nét</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riêng</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của</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Bác</a:t>
            </a:r>
            <a:r>
              <a:rPr lang="en-US" sz="1500" dirty="0">
                <a:solidFill>
                  <a:schemeClr val="accent3">
                    <a:lumMod val="50000"/>
                  </a:schemeClr>
                </a:solidFill>
                <a:latin typeface="Times New Roman" panose="02020603050405020304" pitchFamily="18" charset="0"/>
                <a:cs typeface="Times New Roman" panose="02020603050405020304" pitchFamily="18" charset="0"/>
              </a:rPr>
              <a:t>.</a:t>
            </a:r>
          </a:p>
          <a:p>
            <a:pPr marL="285750" indent="-285750" algn="just">
              <a:buFontTx/>
              <a:buChar char="-"/>
            </a:pPr>
            <a:r>
              <a:rPr lang="en-US" sz="1500" dirty="0" err="1">
                <a:solidFill>
                  <a:schemeClr val="accent3">
                    <a:lumMod val="50000"/>
                  </a:schemeClr>
                </a:solidFill>
                <a:latin typeface="Times New Roman" panose="02020603050405020304" pitchFamily="18" charset="0"/>
                <a:cs typeface="Times New Roman" panose="02020603050405020304" pitchFamily="18" charset="0"/>
              </a:rPr>
              <a:t>Phương</a:t>
            </a:r>
            <a:r>
              <a:rPr lang="en-US" sz="1500" dirty="0">
                <a:solidFill>
                  <a:schemeClr val="accent3">
                    <a:lumMod val="50000"/>
                  </a:schemeClr>
                </a:solidFill>
                <a:latin typeface="Times New Roman" panose="02020603050405020304" pitchFamily="18" charset="0"/>
                <a:cs typeface="Times New Roman" panose="02020603050405020304" pitchFamily="18" charset="0"/>
              </a:rPr>
              <a:t> </a:t>
            </a:r>
            <a:r>
              <a:rPr lang="en-US" sz="1500" dirty="0" err="1">
                <a:solidFill>
                  <a:schemeClr val="accent3">
                    <a:lumMod val="50000"/>
                  </a:schemeClr>
                </a:solidFill>
                <a:latin typeface="Times New Roman" panose="02020603050405020304" pitchFamily="18" charset="0"/>
                <a:cs typeface="Times New Roman" panose="02020603050405020304" pitchFamily="18" charset="0"/>
              </a:rPr>
              <a:t>thức</a:t>
            </a:r>
            <a:r>
              <a:rPr lang="en-US" sz="1500" dirty="0">
                <a:solidFill>
                  <a:schemeClr val="accent3">
                    <a:lumMod val="50000"/>
                  </a:schemeClr>
                </a:solidFill>
                <a:latin typeface="Times New Roman" panose="02020603050405020304" pitchFamily="18" charset="0"/>
                <a:cs typeface="Times New Roman" panose="02020603050405020304" pitchFamily="18" charset="0"/>
              </a:rPr>
              <a:t>: TM + NL</a:t>
            </a:r>
          </a:p>
        </p:txBody>
      </p:sp>
      <p:cxnSp>
        <p:nvCxnSpPr>
          <p:cNvPr id="1027" name="Straight Connector 1026"/>
          <p:cNvCxnSpPr/>
          <p:nvPr/>
        </p:nvCxnSpPr>
        <p:spPr>
          <a:xfrm flipH="1">
            <a:off x="7606850" y="3078180"/>
            <a:ext cx="3064860" cy="3779821"/>
          </a:xfrm>
          <a:prstGeom prst="line">
            <a:avLst/>
          </a:prstGeom>
          <a:ln>
            <a:solidFill>
              <a:schemeClr val="tx1">
                <a:lumMod val="50000"/>
                <a:lumOff val="50000"/>
              </a:schemeClr>
            </a:solidFill>
          </a:ln>
          <a:effectLst>
            <a:glow rad="25400">
              <a:schemeClr val="tx1">
                <a:alpha val="31000"/>
              </a:schemeClr>
            </a:glow>
          </a:effectLst>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7583358" y="1248977"/>
            <a:ext cx="4345290" cy="2180187"/>
          </a:xfrm>
          <a:prstGeom prst="rect">
            <a:avLst/>
          </a:prstGeom>
          <a:noFill/>
        </p:spPr>
        <p:txBody>
          <a:bodyPr wrap="square" lIns="208383" tIns="104191" rIns="208383" bIns="104191" rtlCol="0">
            <a:spAutoFit/>
          </a:bodyPr>
          <a:lstStyle/>
          <a:p>
            <a:pPr marL="285750" indent="-285750" algn="just">
              <a:buFontTx/>
              <a:buChar char="-"/>
            </a:pPr>
            <a:r>
              <a:rPr lang="en-US" sz="1600" dirty="0" err="1">
                <a:solidFill>
                  <a:schemeClr val="accent3">
                    <a:lumMod val="50000"/>
                  </a:schemeClr>
                </a:solidFill>
                <a:latin typeface="Times New Roman" panose="02020603050405020304" pitchFamily="18" charset="0"/>
                <a:cs typeface="Times New Roman" panose="02020603050405020304" pitchFamily="18" charset="0"/>
              </a:rPr>
              <a:t>Ngôi</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nhà</a:t>
            </a:r>
            <a:endParaRPr lang="en-US" sz="1600" dirty="0">
              <a:solidFill>
                <a:schemeClr val="accent3">
                  <a:lumMod val="50000"/>
                </a:schemeClr>
              </a:solidFill>
              <a:latin typeface="Times New Roman" panose="02020603050405020304" pitchFamily="18" charset="0"/>
              <a:cs typeface="Times New Roman" panose="02020603050405020304" pitchFamily="18" charset="0"/>
            </a:endParaRPr>
          </a:p>
          <a:p>
            <a:pPr marL="285750" indent="-285750" algn="just">
              <a:buFontTx/>
              <a:buChar char="-"/>
            </a:pPr>
            <a:r>
              <a:rPr lang="en-US" sz="1600" dirty="0">
                <a:solidFill>
                  <a:schemeClr val="accent3">
                    <a:lumMod val="50000"/>
                  </a:schemeClr>
                </a:solidFill>
                <a:latin typeface="Times New Roman" panose="02020603050405020304" pitchFamily="18" charset="0"/>
                <a:cs typeface="Times New Roman" panose="02020603050405020304" pitchFamily="18" charset="0"/>
              </a:rPr>
              <a:t>Trang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phục</a:t>
            </a:r>
            <a:endParaRPr lang="en-US" sz="1600" dirty="0">
              <a:solidFill>
                <a:schemeClr val="accent3">
                  <a:lumMod val="50000"/>
                </a:schemeClr>
              </a:solidFill>
              <a:latin typeface="Times New Roman" panose="02020603050405020304" pitchFamily="18" charset="0"/>
              <a:cs typeface="Times New Roman" panose="02020603050405020304" pitchFamily="18" charset="0"/>
            </a:endParaRPr>
          </a:p>
          <a:p>
            <a:pPr marL="285750" indent="-285750" algn="just">
              <a:buFontTx/>
              <a:buChar char="-"/>
            </a:pPr>
            <a:r>
              <a:rPr lang="en-US" sz="1600" dirty="0" err="1">
                <a:solidFill>
                  <a:schemeClr val="accent3">
                    <a:lumMod val="50000"/>
                  </a:schemeClr>
                </a:solidFill>
                <a:latin typeface="Times New Roman" panose="02020603050405020304" pitchFamily="18" charset="0"/>
                <a:cs typeface="Times New Roman" panose="02020603050405020304" pitchFamily="18" charset="0"/>
              </a:rPr>
              <a:t>Tư</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trang</a:t>
            </a:r>
            <a:endParaRPr lang="en-US" sz="1600" dirty="0">
              <a:solidFill>
                <a:schemeClr val="accent3">
                  <a:lumMod val="50000"/>
                </a:schemeClr>
              </a:solidFill>
              <a:latin typeface="Times New Roman" panose="02020603050405020304" pitchFamily="18" charset="0"/>
              <a:cs typeface="Times New Roman" panose="02020603050405020304" pitchFamily="18" charset="0"/>
            </a:endParaRPr>
          </a:p>
          <a:p>
            <a:pPr marL="285750" indent="-285750" algn="just">
              <a:buFontTx/>
              <a:buChar char="-"/>
            </a:pPr>
            <a:r>
              <a:rPr lang="en-US" sz="1600" dirty="0" err="1">
                <a:solidFill>
                  <a:schemeClr val="accent3">
                    <a:lumMod val="50000"/>
                  </a:schemeClr>
                </a:solidFill>
                <a:latin typeface="Times New Roman" panose="02020603050405020304" pitchFamily="18" charset="0"/>
                <a:cs typeface="Times New Roman" panose="02020603050405020304" pitchFamily="18" charset="0"/>
              </a:rPr>
              <a:t>Ăn</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uống</a:t>
            </a:r>
            <a:endParaRPr lang="en-US" sz="1600" dirty="0">
              <a:solidFill>
                <a:schemeClr val="accent3">
                  <a:lumMod val="50000"/>
                </a:schemeClr>
              </a:solidFill>
              <a:latin typeface="Times New Roman" panose="02020603050405020304" pitchFamily="18" charset="0"/>
              <a:cs typeface="Times New Roman" panose="02020603050405020304" pitchFamily="18" charset="0"/>
            </a:endParaRPr>
          </a:p>
          <a:p>
            <a:pPr marL="285750" indent="-285750" algn="just">
              <a:buFontTx/>
              <a:buChar char="-"/>
            </a:pPr>
            <a:r>
              <a:rPr lang="en-US" sz="1600" dirty="0" err="1">
                <a:solidFill>
                  <a:schemeClr val="accent3">
                    <a:lumMod val="50000"/>
                  </a:schemeClr>
                </a:solidFill>
                <a:latin typeface="Times New Roman" panose="02020603050405020304" pitchFamily="18" charset="0"/>
                <a:cs typeface="Times New Roman" panose="02020603050405020304" pitchFamily="18" charset="0"/>
              </a:rPr>
              <a:t>Cách</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sống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giản</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dị</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nhưng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vô</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cùng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cao</a:t>
            </a:r>
            <a:r>
              <a:rPr lang="en-US" sz="1600" dirty="0">
                <a:solidFill>
                  <a:schemeClr val="accent3">
                    <a:lumMod val="50000"/>
                  </a:schemeClr>
                </a:solidFill>
                <a:latin typeface="Times New Roman" panose="02020603050405020304" pitchFamily="18" charset="0"/>
                <a:cs typeface="Times New Roman" panose="02020603050405020304" pitchFamily="18" charset="0"/>
              </a:rPr>
              <a:t> sang</a:t>
            </a:r>
          </a:p>
          <a:p>
            <a:pPr algn="just"/>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Không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phải</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sống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khắc</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khổ</a:t>
            </a:r>
            <a:r>
              <a:rPr lang="en-US" sz="1600" dirty="0">
                <a:solidFill>
                  <a:schemeClr val="accent3">
                    <a:lumMod val="50000"/>
                  </a:schemeClr>
                </a:solidFill>
                <a:latin typeface="Times New Roman" panose="02020603050405020304" pitchFamily="18" charset="0"/>
                <a:cs typeface="Times New Roman" panose="02020603050405020304" pitchFamily="18" charset="0"/>
              </a:rPr>
              <a:t>.</a:t>
            </a:r>
          </a:p>
          <a:p>
            <a:pPr algn="just"/>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Không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phải</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thần</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thánh</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hóa</a:t>
            </a:r>
            <a:r>
              <a:rPr lang="en-US" sz="1600" dirty="0">
                <a:solidFill>
                  <a:schemeClr val="accent3">
                    <a:lumMod val="50000"/>
                  </a:schemeClr>
                </a:solidFill>
                <a:latin typeface="Times New Roman" panose="02020603050405020304" pitchFamily="18" charset="0"/>
                <a:cs typeface="Times New Roman" panose="02020603050405020304" pitchFamily="18" charset="0"/>
              </a:rPr>
              <a:t>.</a:t>
            </a:r>
          </a:p>
          <a:p>
            <a:pPr algn="just"/>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Trở</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thành</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quan</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niệm</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thẩm</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mĩ</a:t>
            </a:r>
            <a:r>
              <a:rPr lang="en-US" sz="1600" dirty="0">
                <a:solidFill>
                  <a:schemeClr val="accent3">
                    <a:lumMod val="50000"/>
                  </a:schemeClr>
                </a:solidFill>
                <a:latin typeface="Times New Roman" panose="02020603050405020304" pitchFamily="18" charset="0"/>
                <a:cs typeface="Times New Roman" panose="02020603050405020304" pitchFamily="18" charset="0"/>
              </a:rPr>
              <a:t>.</a:t>
            </a:r>
          </a:p>
        </p:txBody>
      </p:sp>
      <p:sp>
        <p:nvSpPr>
          <p:cNvPr id="116" name="Rectangle 115"/>
          <p:cNvSpPr/>
          <p:nvPr/>
        </p:nvSpPr>
        <p:spPr>
          <a:xfrm>
            <a:off x="4724414" y="3712491"/>
            <a:ext cx="3003291" cy="539666"/>
          </a:xfrm>
          <a:prstGeom prst="rect">
            <a:avLst/>
          </a:prstGeom>
          <a:solidFill>
            <a:schemeClr val="accent2">
              <a:lumMod val="20000"/>
              <a:lumOff val="80000"/>
            </a:schemeClr>
          </a:solidFill>
          <a:ln>
            <a:noFill/>
          </a:ln>
          <a:effectLst/>
        </p:spPr>
        <p:style>
          <a:lnRef idx="2">
            <a:schemeClr val="dk1"/>
          </a:lnRef>
          <a:fillRef idx="1">
            <a:schemeClr val="lt1"/>
          </a:fillRef>
          <a:effectRef idx="0">
            <a:schemeClr val="dk1"/>
          </a:effectRef>
          <a:fontRef idx="minor">
            <a:schemeClr val="dk1"/>
          </a:fontRef>
        </p:style>
        <p:txBody>
          <a:bodyPr lIns="208383" tIns="104191" rIns="208383" bIns="104191" rtlCol="0" anchor="ctr"/>
          <a:lstStyle/>
          <a:p>
            <a:pPr algn="ctr"/>
            <a:endParaRPr lang="en-US"/>
          </a:p>
        </p:txBody>
      </p:sp>
      <p:sp>
        <p:nvSpPr>
          <p:cNvPr id="21" name="TextBox 20"/>
          <p:cNvSpPr txBox="1"/>
          <p:nvPr/>
        </p:nvSpPr>
        <p:spPr>
          <a:xfrm>
            <a:off x="4940058" y="3531456"/>
            <a:ext cx="2625029" cy="641304"/>
          </a:xfrm>
          <a:prstGeom prst="rect">
            <a:avLst/>
          </a:prstGeom>
          <a:solidFill>
            <a:srgbClr val="EDB7AB"/>
          </a:solidFill>
        </p:spPr>
        <p:txBody>
          <a:bodyPr wrap="square" lIns="208383" tIns="104191" rIns="208383" bIns="104191" rtlCol="0">
            <a:spAutoFit/>
          </a:bodyPr>
          <a:lstStyle/>
          <a:p>
            <a:pPr algn="ctr"/>
            <a:r>
              <a:rPr lang="en-US" sz="2800">
                <a:solidFill>
                  <a:schemeClr val="accent3">
                    <a:lumMod val="50000"/>
                  </a:schemeClr>
                </a:solidFill>
                <a:latin typeface="#9Slide05 FS Blonde Script" panose="03000503000000000000" pitchFamily="65" charset="0"/>
              </a:rPr>
              <a:t>KHÁI QUÁT</a:t>
            </a:r>
          </a:p>
        </p:txBody>
      </p:sp>
      <p:sp>
        <p:nvSpPr>
          <p:cNvPr id="40" name="TextBox 39"/>
          <p:cNvSpPr txBox="1"/>
          <p:nvPr/>
        </p:nvSpPr>
        <p:spPr>
          <a:xfrm>
            <a:off x="4658549" y="155542"/>
            <a:ext cx="2479611" cy="954107"/>
          </a:xfrm>
          <a:prstGeom prst="rect">
            <a:avLst/>
          </a:prstGeom>
          <a:noFill/>
        </p:spPr>
        <p:txBody>
          <a:bodyPr wrap="square" rtlCol="0">
            <a:spAutoFit/>
          </a:bodyPr>
          <a:lstStyle/>
          <a:p>
            <a:pPr algn="ctr"/>
            <a:r>
              <a:rPr lang="en-SG" sz="2800">
                <a:solidFill>
                  <a:schemeClr val="accent3">
                    <a:lumMod val="50000"/>
                  </a:schemeClr>
                </a:solidFill>
                <a:latin typeface="#9Slide05 FS Blonde Script" panose="03000503000000000000" pitchFamily="65" charset="0"/>
              </a:rPr>
              <a:t>PHONG CÁCH VĂN HÓA </a:t>
            </a:r>
          </a:p>
        </p:txBody>
      </p:sp>
      <p:pic>
        <p:nvPicPr>
          <p:cNvPr id="41" name="Picture 2" descr="Sáng ngời phong cách Hồ Chí Minh - Hànộimới"/>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468" b="56184" l="53400" r="100000">
                        <a14:foregroundMark x1="94200" y1="38784" x2="94200" y2="38784"/>
                        <a14:foregroundMark x1="94200" y1="38784" x2="94200" y2="38784"/>
                        <a14:foregroundMark x1="94200" y1="38784" x2="94200" y2="38784"/>
                        <a14:foregroundMark x1="95200" y1="40042" x2="95800" y2="40881"/>
                        <a14:foregroundMark x1="96000" y1="40881" x2="96000" y2="40881"/>
                        <a14:foregroundMark x1="94400" y1="37107" x2="94400" y2="37107"/>
                        <a14:foregroundMark x1="94200" y1="36688" x2="95400" y2="36059"/>
                        <a14:foregroundMark x1="96800" y1="35639" x2="96800" y2="35639"/>
                        <a14:foregroundMark x1="97200" y1="35849" x2="98200" y2="36688"/>
                        <a14:foregroundMark x1="67000" y1="40042" x2="67000" y2="40042"/>
                        <a14:foregroundMark x1="65400" y1="39832" x2="65400" y2="39832"/>
                        <a14:foregroundMark x1="64400" y1="39623" x2="64400" y2="39623"/>
                      </a14:backgroundRemoval>
                    </a14:imgEffect>
                  </a14:imgLayer>
                </a14:imgProps>
              </a:ext>
              <a:ext uri="{28A0092B-C50C-407E-A947-70E740481C1C}">
                <a14:useLocalDpi xmlns:a14="http://schemas.microsoft.com/office/drawing/2010/main" val="0"/>
              </a:ext>
            </a:extLst>
          </a:blip>
          <a:srcRect/>
          <a:stretch>
            <a:fillRect/>
          </a:stretch>
        </p:blipFill>
        <p:spPr bwMode="auto">
          <a:xfrm>
            <a:off x="-3149062" y="32026"/>
            <a:ext cx="6200016" cy="6092307"/>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Hình nền 3D - Ngỡ ngàng hoa sen phát sáng | Hoa sen, Hoa, Hình nề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0122" y="15670360"/>
            <a:ext cx="9955131" cy="13273513"/>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p:cNvSpPr/>
          <p:nvPr/>
        </p:nvSpPr>
        <p:spPr>
          <a:xfrm>
            <a:off x="8721423" y="3493042"/>
            <a:ext cx="2764480" cy="668888"/>
          </a:xfrm>
          <a:prstGeom prst="rect">
            <a:avLst/>
          </a:prstGeom>
          <a:solidFill>
            <a:srgbClr val="93BC6E"/>
          </a:solidFill>
          <a:ln>
            <a:noFill/>
          </a:ln>
          <a:effectLst/>
        </p:spPr>
        <p:style>
          <a:lnRef idx="2">
            <a:schemeClr val="dk1"/>
          </a:lnRef>
          <a:fillRef idx="1">
            <a:schemeClr val="lt1"/>
          </a:fillRef>
          <a:effectRef idx="0">
            <a:schemeClr val="dk1"/>
          </a:effectRef>
          <a:fontRef idx="minor">
            <a:schemeClr val="dk1"/>
          </a:fontRef>
        </p:style>
        <p:txBody>
          <a:bodyPr lIns="208383" tIns="104191" rIns="208383" bIns="104191" rtlCol="0" anchor="ctr"/>
          <a:lstStyle/>
          <a:p>
            <a:pPr algn="ctr"/>
            <a:endParaRPr lang="en-US"/>
          </a:p>
        </p:txBody>
      </p:sp>
      <p:sp>
        <p:nvSpPr>
          <p:cNvPr id="23" name="Rectangle 22"/>
          <p:cNvSpPr/>
          <p:nvPr/>
        </p:nvSpPr>
        <p:spPr>
          <a:xfrm>
            <a:off x="9118950" y="3575086"/>
            <a:ext cx="1614546" cy="523220"/>
          </a:xfrm>
          <a:prstGeom prst="rect">
            <a:avLst/>
          </a:prstGeom>
        </p:spPr>
        <p:txBody>
          <a:bodyPr wrap="none">
            <a:spAutoFit/>
          </a:bodyPr>
          <a:lstStyle/>
          <a:p>
            <a:pPr algn="ctr"/>
            <a:r>
              <a:rPr lang="en-SG" sz="2800" dirty="0">
                <a:solidFill>
                  <a:schemeClr val="accent3">
                    <a:lumMod val="50000"/>
                  </a:schemeClr>
                </a:solidFill>
                <a:latin typeface="#9Slide05 FS Blonde Script" panose="03000503000000000000" pitchFamily="65" charset="0"/>
              </a:rPr>
              <a:t>TỔNG KẾT</a:t>
            </a:r>
          </a:p>
        </p:txBody>
      </p:sp>
      <p:sp>
        <p:nvSpPr>
          <p:cNvPr id="50" name="TextBox 49"/>
          <p:cNvSpPr txBox="1"/>
          <p:nvPr/>
        </p:nvSpPr>
        <p:spPr>
          <a:xfrm>
            <a:off x="8494704" y="4287334"/>
            <a:ext cx="3217919" cy="2426408"/>
          </a:xfrm>
          <a:prstGeom prst="rect">
            <a:avLst/>
          </a:prstGeom>
          <a:noFill/>
        </p:spPr>
        <p:txBody>
          <a:bodyPr wrap="square" lIns="208383" tIns="104191" rIns="208383" bIns="104191" rtlCol="0">
            <a:spAutoFit/>
          </a:bodyPr>
          <a:lstStyle/>
          <a:p>
            <a:pPr algn="just"/>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Nội</a:t>
            </a:r>
            <a:r>
              <a:rPr lang="en-US" sz="1600" dirty="0">
                <a:solidFill>
                  <a:schemeClr val="accent3">
                    <a:lumMod val="50000"/>
                  </a:schemeClr>
                </a:solidFill>
                <a:latin typeface="Times New Roman" panose="02020603050405020304" pitchFamily="18" charset="0"/>
                <a:cs typeface="Times New Roman" panose="02020603050405020304" pitchFamily="18" charset="0"/>
              </a:rPr>
              <a:t> dung: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Phong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cách</a:t>
            </a:r>
            <a:r>
              <a:rPr lang="en-US" sz="1600" dirty="0">
                <a:solidFill>
                  <a:schemeClr val="accent3">
                    <a:lumMod val="50000"/>
                  </a:schemeClr>
                </a:solidFill>
                <a:latin typeface="Times New Roman" panose="02020603050405020304" pitchFamily="18" charset="0"/>
                <a:cs typeface="Times New Roman" panose="02020603050405020304" pitchFamily="18" charset="0"/>
              </a:rPr>
              <a:t> HCM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là</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sự</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giản</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dị</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trong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lối</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sống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sinh</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hoạt</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để</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tạo</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nên</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một</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quan</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niệm</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thẩm</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mĩ</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cao</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đẹp</a:t>
            </a:r>
            <a:r>
              <a:rPr lang="en-US" sz="1600" dirty="0">
                <a:solidFill>
                  <a:schemeClr val="accent3">
                    <a:lumMod val="50000"/>
                  </a:schemeClr>
                </a:solidFill>
                <a:latin typeface="Times New Roman" panose="02020603050405020304" pitchFamily="18" charset="0"/>
                <a:cs typeface="Times New Roman" panose="02020603050405020304" pitchFamily="18" charset="0"/>
              </a:rPr>
              <a:t>.</a:t>
            </a:r>
          </a:p>
          <a:p>
            <a:pPr algn="just"/>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Nghệ</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thuật</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Ngôn</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ngữ</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trong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sáng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trang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trọng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Kết</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hợp</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khéo</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léo</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các</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phương</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thức</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biểu</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đạt</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Lối</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nói</a:t>
            </a:r>
            <a:r>
              <a:rPr lang="en-US" sz="1600" dirty="0">
                <a:solidFill>
                  <a:schemeClr val="accent3">
                    <a:lumMod val="50000"/>
                  </a:schemeClr>
                </a:solidFill>
                <a:latin typeface="Times New Roman" panose="02020603050405020304" pitchFamily="18" charset="0"/>
                <a:cs typeface="Times New Roman" panose="02020603050405020304" pitchFamily="18" charset="0"/>
              </a:rPr>
              <a:t> so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sánh</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và</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các</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biện</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pháp</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nghệ</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thuật</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đối</a:t>
            </a:r>
            <a:r>
              <a:rPr lang="en-US" sz="1600" dirty="0">
                <a:solidFill>
                  <a:schemeClr val="accent3">
                    <a:lumMod val="50000"/>
                  </a:schemeClr>
                </a:solidFill>
                <a:latin typeface="Times New Roman" panose="02020603050405020304" pitchFamily="18" charset="0"/>
                <a:cs typeface="Times New Roman" panose="02020603050405020304" pitchFamily="18" charset="0"/>
              </a:rPr>
              <a:t> </a:t>
            </a:r>
            <a:r>
              <a:rPr lang="en-US" sz="1600" dirty="0" err="1">
                <a:solidFill>
                  <a:schemeClr val="accent3">
                    <a:lumMod val="50000"/>
                  </a:schemeClr>
                </a:solidFill>
                <a:latin typeface="Times New Roman" panose="02020603050405020304" pitchFamily="18" charset="0"/>
                <a:cs typeface="Times New Roman" panose="02020603050405020304" pitchFamily="18" charset="0"/>
              </a:rPr>
              <a:t>lập</a:t>
            </a:r>
            <a:r>
              <a:rPr lang="en-US" sz="1600" dirty="0">
                <a:solidFill>
                  <a:schemeClr val="accent3">
                    <a:lumMod val="50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1719966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rot="16200000">
            <a:off x="2667000" y="-2667004"/>
            <a:ext cx="6858002" cy="12192001"/>
          </a:xfrm>
          <a:prstGeom prst="rect">
            <a:avLst/>
          </a:prstGeom>
          <a:ln>
            <a:solidFill>
              <a:schemeClr val="bg1"/>
            </a:solidFill>
          </a:ln>
        </p:spPr>
      </p:pic>
      <p:sp>
        <p:nvSpPr>
          <p:cNvPr id="5" name="Oval 4"/>
          <p:cNvSpPr/>
          <p:nvPr/>
        </p:nvSpPr>
        <p:spPr>
          <a:xfrm>
            <a:off x="3979817" y="1741714"/>
            <a:ext cx="3526972" cy="352697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066903" y="1828800"/>
            <a:ext cx="3344091" cy="3317965"/>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FF0000"/>
                </a:solidFill>
                <a:latin typeface="#9Slide03 Arima Madurai Black" panose="00000A00000000000000" pitchFamily="2" charset="0"/>
                <a:cs typeface="#9Slide03 Arima Madurai Black" panose="00000A00000000000000" pitchFamily="2" charset="0"/>
              </a:rPr>
              <a:t>Thank you !!!</a:t>
            </a:r>
          </a:p>
        </p:txBody>
      </p:sp>
    </p:spTree>
    <p:extLst>
      <p:ext uri="{BB962C8B-B14F-4D97-AF65-F5344CB8AC3E}">
        <p14:creationId xmlns:p14="http://schemas.microsoft.com/office/powerpoint/2010/main" val="50593658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xmlns="" id="{5444C738-421A-4D53-875E-4E725126F64A}"/>
              </a:ext>
            </a:extLst>
          </p:cNvPr>
          <p:cNvSpPr>
            <a:spLocks noChangeArrowheads="1"/>
          </p:cNvSpPr>
          <p:nvPr/>
        </p:nvSpPr>
        <p:spPr bwMode="auto">
          <a:xfrm>
            <a:off x="4191000" y="4267200"/>
            <a:ext cx="5334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691" name="Rectangle 3">
            <a:extLst>
              <a:ext uri="{FF2B5EF4-FFF2-40B4-BE49-F238E27FC236}">
                <a16:creationId xmlns:a16="http://schemas.microsoft.com/office/drawing/2014/main" xmlns="" id="{FD539D7D-DCF1-4895-8903-99F7E678D146}"/>
              </a:ext>
            </a:extLst>
          </p:cNvPr>
          <p:cNvSpPr>
            <a:spLocks noChangeArrowheads="1"/>
          </p:cNvSpPr>
          <p:nvPr/>
        </p:nvSpPr>
        <p:spPr bwMode="auto">
          <a:xfrm>
            <a:off x="4724400" y="4267200"/>
            <a:ext cx="5334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692" name="Rectangle 4">
            <a:extLst>
              <a:ext uri="{FF2B5EF4-FFF2-40B4-BE49-F238E27FC236}">
                <a16:creationId xmlns:a16="http://schemas.microsoft.com/office/drawing/2014/main" xmlns="" id="{33D4175A-E738-476B-A917-735E9827CF43}"/>
              </a:ext>
            </a:extLst>
          </p:cNvPr>
          <p:cNvSpPr>
            <a:spLocks noChangeArrowheads="1"/>
          </p:cNvSpPr>
          <p:nvPr/>
        </p:nvSpPr>
        <p:spPr bwMode="auto">
          <a:xfrm>
            <a:off x="5257800" y="4267200"/>
            <a:ext cx="5334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693" name="Rectangle 5">
            <a:extLst>
              <a:ext uri="{FF2B5EF4-FFF2-40B4-BE49-F238E27FC236}">
                <a16:creationId xmlns:a16="http://schemas.microsoft.com/office/drawing/2014/main" xmlns="" id="{A4B384FD-CFC8-42F2-B4DA-9E934380C2F8}"/>
              </a:ext>
            </a:extLst>
          </p:cNvPr>
          <p:cNvSpPr>
            <a:spLocks noChangeArrowheads="1"/>
          </p:cNvSpPr>
          <p:nvPr/>
        </p:nvSpPr>
        <p:spPr bwMode="auto">
          <a:xfrm>
            <a:off x="5791200" y="4267200"/>
            <a:ext cx="533400" cy="533400"/>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694" name="Rectangle 6">
            <a:extLst>
              <a:ext uri="{FF2B5EF4-FFF2-40B4-BE49-F238E27FC236}">
                <a16:creationId xmlns:a16="http://schemas.microsoft.com/office/drawing/2014/main" xmlns="" id="{78F5E0AF-E1D3-491C-8D77-D2A3DC3E56BB}"/>
              </a:ext>
            </a:extLst>
          </p:cNvPr>
          <p:cNvSpPr>
            <a:spLocks noChangeArrowheads="1"/>
          </p:cNvSpPr>
          <p:nvPr/>
        </p:nvSpPr>
        <p:spPr bwMode="auto">
          <a:xfrm>
            <a:off x="6324600" y="4267200"/>
            <a:ext cx="5334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695" name="Rectangle 7">
            <a:extLst>
              <a:ext uri="{FF2B5EF4-FFF2-40B4-BE49-F238E27FC236}">
                <a16:creationId xmlns:a16="http://schemas.microsoft.com/office/drawing/2014/main" xmlns="" id="{6B55AA16-0D35-47C5-A78D-FA85046AD883}"/>
              </a:ext>
            </a:extLst>
          </p:cNvPr>
          <p:cNvSpPr>
            <a:spLocks noChangeArrowheads="1"/>
          </p:cNvSpPr>
          <p:nvPr/>
        </p:nvSpPr>
        <p:spPr bwMode="auto">
          <a:xfrm>
            <a:off x="6858000" y="4267200"/>
            <a:ext cx="5334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696" name="Rectangle 8">
            <a:extLst>
              <a:ext uri="{FF2B5EF4-FFF2-40B4-BE49-F238E27FC236}">
                <a16:creationId xmlns:a16="http://schemas.microsoft.com/office/drawing/2014/main" xmlns="" id="{D3F90BE2-BD43-4BAA-8A3A-7D0BF7EC7884}"/>
              </a:ext>
            </a:extLst>
          </p:cNvPr>
          <p:cNvSpPr>
            <a:spLocks noChangeArrowheads="1"/>
          </p:cNvSpPr>
          <p:nvPr/>
        </p:nvSpPr>
        <p:spPr bwMode="auto">
          <a:xfrm>
            <a:off x="7391400" y="4267200"/>
            <a:ext cx="5334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grpSp>
        <p:nvGrpSpPr>
          <p:cNvPr id="114697" name="Group 9">
            <a:extLst>
              <a:ext uri="{FF2B5EF4-FFF2-40B4-BE49-F238E27FC236}">
                <a16:creationId xmlns:a16="http://schemas.microsoft.com/office/drawing/2014/main" xmlns="" id="{0DEFDCDD-D518-4A0D-B0CD-7BE53AEABE6E}"/>
              </a:ext>
            </a:extLst>
          </p:cNvPr>
          <p:cNvGrpSpPr>
            <a:grpSpLocks/>
          </p:cNvGrpSpPr>
          <p:nvPr/>
        </p:nvGrpSpPr>
        <p:grpSpPr bwMode="auto">
          <a:xfrm>
            <a:off x="4191000" y="1600200"/>
            <a:ext cx="3733800" cy="533400"/>
            <a:chOff x="1824" y="432"/>
            <a:chExt cx="2352" cy="432"/>
          </a:xfrm>
        </p:grpSpPr>
        <p:sp>
          <p:nvSpPr>
            <p:cNvPr id="114698" name="Rectangle 10">
              <a:extLst>
                <a:ext uri="{FF2B5EF4-FFF2-40B4-BE49-F238E27FC236}">
                  <a16:creationId xmlns:a16="http://schemas.microsoft.com/office/drawing/2014/main" xmlns="" id="{BA70B92D-1CF1-4AFE-80A9-9E644F37925F}"/>
                </a:ext>
              </a:extLst>
            </p:cNvPr>
            <p:cNvSpPr>
              <a:spLocks noChangeArrowheads="1"/>
            </p:cNvSpPr>
            <p:nvPr/>
          </p:nvSpPr>
          <p:spPr bwMode="auto">
            <a:xfrm>
              <a:off x="1824"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699" name="Rectangle 11">
              <a:extLst>
                <a:ext uri="{FF2B5EF4-FFF2-40B4-BE49-F238E27FC236}">
                  <a16:creationId xmlns:a16="http://schemas.microsoft.com/office/drawing/2014/main" xmlns="" id="{1ACAF505-E821-467B-AB1B-C9E9DB868ED7}"/>
                </a:ext>
              </a:extLst>
            </p:cNvPr>
            <p:cNvSpPr>
              <a:spLocks noChangeArrowheads="1"/>
            </p:cNvSpPr>
            <p:nvPr/>
          </p:nvSpPr>
          <p:spPr bwMode="auto">
            <a:xfrm>
              <a:off x="2160"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00" name="Rectangle 12">
              <a:extLst>
                <a:ext uri="{FF2B5EF4-FFF2-40B4-BE49-F238E27FC236}">
                  <a16:creationId xmlns:a16="http://schemas.microsoft.com/office/drawing/2014/main" xmlns="" id="{88601F99-698F-4555-8372-4B47EDB1D872}"/>
                </a:ext>
              </a:extLst>
            </p:cNvPr>
            <p:cNvSpPr>
              <a:spLocks noChangeArrowheads="1"/>
            </p:cNvSpPr>
            <p:nvPr/>
          </p:nvSpPr>
          <p:spPr bwMode="auto">
            <a:xfrm>
              <a:off x="2496"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01" name="Rectangle 13">
              <a:extLst>
                <a:ext uri="{FF2B5EF4-FFF2-40B4-BE49-F238E27FC236}">
                  <a16:creationId xmlns:a16="http://schemas.microsoft.com/office/drawing/2014/main" xmlns="" id="{8C55CE50-0C07-4969-9964-D69B42E6E6AE}"/>
                </a:ext>
              </a:extLst>
            </p:cNvPr>
            <p:cNvSpPr>
              <a:spLocks noChangeArrowheads="1"/>
            </p:cNvSpPr>
            <p:nvPr/>
          </p:nvSpPr>
          <p:spPr bwMode="auto">
            <a:xfrm>
              <a:off x="2832" y="432"/>
              <a:ext cx="336" cy="432"/>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02" name="Rectangle 14">
              <a:extLst>
                <a:ext uri="{FF2B5EF4-FFF2-40B4-BE49-F238E27FC236}">
                  <a16:creationId xmlns:a16="http://schemas.microsoft.com/office/drawing/2014/main" xmlns="" id="{84A946BD-85A1-4D65-B3C1-C7E5C619F7C7}"/>
                </a:ext>
              </a:extLst>
            </p:cNvPr>
            <p:cNvSpPr>
              <a:spLocks noChangeArrowheads="1"/>
            </p:cNvSpPr>
            <p:nvPr/>
          </p:nvSpPr>
          <p:spPr bwMode="auto">
            <a:xfrm>
              <a:off x="3168"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03" name="Rectangle 15">
              <a:extLst>
                <a:ext uri="{FF2B5EF4-FFF2-40B4-BE49-F238E27FC236}">
                  <a16:creationId xmlns:a16="http://schemas.microsoft.com/office/drawing/2014/main" xmlns="" id="{7BE6D72F-A540-4655-86F7-0D53C345C9BF}"/>
                </a:ext>
              </a:extLst>
            </p:cNvPr>
            <p:cNvSpPr>
              <a:spLocks noChangeArrowheads="1"/>
            </p:cNvSpPr>
            <p:nvPr/>
          </p:nvSpPr>
          <p:spPr bwMode="auto">
            <a:xfrm>
              <a:off x="3504"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04" name="Rectangle 16">
              <a:extLst>
                <a:ext uri="{FF2B5EF4-FFF2-40B4-BE49-F238E27FC236}">
                  <a16:creationId xmlns:a16="http://schemas.microsoft.com/office/drawing/2014/main" xmlns="" id="{048BDE8B-85C1-4A81-B5C8-8933E9A937A1}"/>
                </a:ext>
              </a:extLst>
            </p:cNvPr>
            <p:cNvSpPr>
              <a:spLocks noChangeArrowheads="1"/>
            </p:cNvSpPr>
            <p:nvPr/>
          </p:nvSpPr>
          <p:spPr bwMode="auto">
            <a:xfrm>
              <a:off x="3840"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grpSp>
      <p:sp>
        <p:nvSpPr>
          <p:cNvPr id="114705" name="Rectangle 17">
            <a:extLst>
              <a:ext uri="{FF2B5EF4-FFF2-40B4-BE49-F238E27FC236}">
                <a16:creationId xmlns:a16="http://schemas.microsoft.com/office/drawing/2014/main" xmlns="" id="{CAE1102C-5000-4872-A4E1-B14A1FCD648B}"/>
              </a:ext>
            </a:extLst>
          </p:cNvPr>
          <p:cNvSpPr>
            <a:spLocks noChangeArrowheads="1"/>
          </p:cNvSpPr>
          <p:nvPr/>
        </p:nvSpPr>
        <p:spPr bwMode="auto">
          <a:xfrm>
            <a:off x="1600200" y="1676400"/>
            <a:ext cx="3810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600" b="1">
                <a:solidFill>
                  <a:srgbClr val="FF0000"/>
                </a:solidFill>
                <a:latin typeface="Times New Roman" panose="02020603050405020304" pitchFamily="18" charset="0"/>
                <a:cs typeface="Times New Roman" panose="02020603050405020304" pitchFamily="18" charset="0"/>
              </a:rPr>
              <a:t>1</a:t>
            </a:r>
          </a:p>
        </p:txBody>
      </p:sp>
      <p:grpSp>
        <p:nvGrpSpPr>
          <p:cNvPr id="114706" name="Group 18">
            <a:extLst>
              <a:ext uri="{FF2B5EF4-FFF2-40B4-BE49-F238E27FC236}">
                <a16:creationId xmlns:a16="http://schemas.microsoft.com/office/drawing/2014/main" xmlns="" id="{8A38EC82-7D18-4141-9474-4EFA7D6FF333}"/>
              </a:ext>
            </a:extLst>
          </p:cNvPr>
          <p:cNvGrpSpPr>
            <a:grpSpLocks/>
          </p:cNvGrpSpPr>
          <p:nvPr/>
        </p:nvGrpSpPr>
        <p:grpSpPr bwMode="auto">
          <a:xfrm>
            <a:off x="4191000" y="1600200"/>
            <a:ext cx="3733800" cy="533400"/>
            <a:chOff x="1824" y="432"/>
            <a:chExt cx="2352" cy="432"/>
          </a:xfrm>
        </p:grpSpPr>
        <p:sp>
          <p:nvSpPr>
            <p:cNvPr id="114707" name="Rectangle 19">
              <a:extLst>
                <a:ext uri="{FF2B5EF4-FFF2-40B4-BE49-F238E27FC236}">
                  <a16:creationId xmlns:a16="http://schemas.microsoft.com/office/drawing/2014/main" xmlns="" id="{9FB67ECB-8676-4ED6-B5E5-1A60AE9C1159}"/>
                </a:ext>
              </a:extLst>
            </p:cNvPr>
            <p:cNvSpPr>
              <a:spLocks noChangeArrowheads="1"/>
            </p:cNvSpPr>
            <p:nvPr/>
          </p:nvSpPr>
          <p:spPr bwMode="auto">
            <a:xfrm>
              <a:off x="1824"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Đ</a:t>
              </a:r>
            </a:p>
          </p:txBody>
        </p:sp>
        <p:sp>
          <p:nvSpPr>
            <p:cNvPr id="114708" name="Rectangle 20">
              <a:extLst>
                <a:ext uri="{FF2B5EF4-FFF2-40B4-BE49-F238E27FC236}">
                  <a16:creationId xmlns:a16="http://schemas.microsoft.com/office/drawing/2014/main" xmlns="" id="{922854EA-4D48-4451-947B-0CEB26B513A4}"/>
                </a:ext>
              </a:extLst>
            </p:cNvPr>
            <p:cNvSpPr>
              <a:spLocks noChangeArrowheads="1"/>
            </p:cNvSpPr>
            <p:nvPr/>
          </p:nvSpPr>
          <p:spPr bwMode="auto">
            <a:xfrm>
              <a:off x="2160"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Ồ</a:t>
              </a:r>
            </a:p>
          </p:txBody>
        </p:sp>
        <p:sp>
          <p:nvSpPr>
            <p:cNvPr id="114709" name="Rectangle 21">
              <a:extLst>
                <a:ext uri="{FF2B5EF4-FFF2-40B4-BE49-F238E27FC236}">
                  <a16:creationId xmlns:a16="http://schemas.microsoft.com/office/drawing/2014/main" xmlns="" id="{004490B6-B688-4B38-9863-197AEFAA703A}"/>
                </a:ext>
              </a:extLst>
            </p:cNvPr>
            <p:cNvSpPr>
              <a:spLocks noChangeArrowheads="1"/>
            </p:cNvSpPr>
            <p:nvPr/>
          </p:nvSpPr>
          <p:spPr bwMode="auto">
            <a:xfrm>
              <a:off x="2496"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N</a:t>
              </a:r>
            </a:p>
          </p:txBody>
        </p:sp>
        <p:sp>
          <p:nvSpPr>
            <p:cNvPr id="114710" name="Rectangle 22">
              <a:extLst>
                <a:ext uri="{FF2B5EF4-FFF2-40B4-BE49-F238E27FC236}">
                  <a16:creationId xmlns:a16="http://schemas.microsoft.com/office/drawing/2014/main" xmlns="" id="{70CCA051-2F26-425A-B837-07AD7D440936}"/>
                </a:ext>
              </a:extLst>
            </p:cNvPr>
            <p:cNvSpPr>
              <a:spLocks noChangeArrowheads="1"/>
            </p:cNvSpPr>
            <p:nvPr/>
          </p:nvSpPr>
          <p:spPr bwMode="auto">
            <a:xfrm>
              <a:off x="2832" y="432"/>
              <a:ext cx="336" cy="432"/>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G</a:t>
              </a:r>
            </a:p>
          </p:txBody>
        </p:sp>
        <p:sp>
          <p:nvSpPr>
            <p:cNvPr id="114711" name="Rectangle 23">
              <a:extLst>
                <a:ext uri="{FF2B5EF4-FFF2-40B4-BE49-F238E27FC236}">
                  <a16:creationId xmlns:a16="http://schemas.microsoft.com/office/drawing/2014/main" xmlns="" id="{ABD1F9F3-EB68-4CA9-8235-1A53218E2DCA}"/>
                </a:ext>
              </a:extLst>
            </p:cNvPr>
            <p:cNvSpPr>
              <a:spLocks noChangeArrowheads="1"/>
            </p:cNvSpPr>
            <p:nvPr/>
          </p:nvSpPr>
          <p:spPr bwMode="auto">
            <a:xfrm>
              <a:off x="3168"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B</a:t>
              </a:r>
            </a:p>
          </p:txBody>
        </p:sp>
        <p:sp>
          <p:nvSpPr>
            <p:cNvPr id="114712" name="Rectangle 24">
              <a:extLst>
                <a:ext uri="{FF2B5EF4-FFF2-40B4-BE49-F238E27FC236}">
                  <a16:creationId xmlns:a16="http://schemas.microsoft.com/office/drawing/2014/main" xmlns="" id="{516ADFAD-9DD3-4CFE-8420-241A9DDE2B9D}"/>
                </a:ext>
              </a:extLst>
            </p:cNvPr>
            <p:cNvSpPr>
              <a:spLocks noChangeArrowheads="1"/>
            </p:cNvSpPr>
            <p:nvPr/>
          </p:nvSpPr>
          <p:spPr bwMode="auto">
            <a:xfrm>
              <a:off x="3504"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À</a:t>
              </a:r>
            </a:p>
          </p:txBody>
        </p:sp>
        <p:sp>
          <p:nvSpPr>
            <p:cNvPr id="114713" name="Rectangle 25">
              <a:extLst>
                <a:ext uri="{FF2B5EF4-FFF2-40B4-BE49-F238E27FC236}">
                  <a16:creationId xmlns:a16="http://schemas.microsoft.com/office/drawing/2014/main" xmlns="" id="{75E60665-FE08-4647-8459-B37B299F8147}"/>
                </a:ext>
              </a:extLst>
            </p:cNvPr>
            <p:cNvSpPr>
              <a:spLocks noChangeArrowheads="1"/>
            </p:cNvSpPr>
            <p:nvPr/>
          </p:nvSpPr>
          <p:spPr bwMode="auto">
            <a:xfrm>
              <a:off x="3840"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O</a:t>
              </a:r>
            </a:p>
          </p:txBody>
        </p:sp>
      </p:grpSp>
      <p:sp>
        <p:nvSpPr>
          <p:cNvPr id="114714" name="Rectangle 26">
            <a:extLst>
              <a:ext uri="{FF2B5EF4-FFF2-40B4-BE49-F238E27FC236}">
                <a16:creationId xmlns:a16="http://schemas.microsoft.com/office/drawing/2014/main" xmlns="" id="{2A3898D4-F86B-45C0-AF7E-EF510BE40767}"/>
              </a:ext>
            </a:extLst>
          </p:cNvPr>
          <p:cNvSpPr>
            <a:spLocks noChangeArrowheads="1"/>
          </p:cNvSpPr>
          <p:nvPr/>
        </p:nvSpPr>
        <p:spPr bwMode="auto">
          <a:xfrm>
            <a:off x="1905000" y="5715000"/>
            <a:ext cx="8458200" cy="914400"/>
          </a:xfrm>
          <a:prstGeom prst="rect">
            <a:avLst/>
          </a:prstGeom>
          <a:solidFill>
            <a:srgbClr val="0000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ctr">
              <a:buFontTx/>
              <a:buAutoNum type="arabicPeriod"/>
            </a:pPr>
            <a:r>
              <a:rPr lang="en-US" altLang="en-US" sz="3200" b="1">
                <a:solidFill>
                  <a:srgbClr val="FFFF00"/>
                </a:solidFill>
                <a:latin typeface="Times New Roman" panose="02020603050405020304" pitchFamily="18" charset="0"/>
                <a:cs typeface="Times New Roman" panose="02020603050405020304" pitchFamily="18" charset="0"/>
              </a:rPr>
              <a:t> Khi đọc Tuyên ngôn độc lập năm 1945</a:t>
            </a:r>
          </a:p>
          <a:p>
            <a:pPr algn="ctr"/>
            <a:r>
              <a:rPr lang="en-US" altLang="en-US" sz="3200" b="1">
                <a:solidFill>
                  <a:srgbClr val="FFFF00"/>
                </a:solidFill>
                <a:latin typeface="Times New Roman" panose="02020603050405020304" pitchFamily="18" charset="0"/>
                <a:cs typeface="Times New Roman" panose="02020603050405020304" pitchFamily="18" charset="0"/>
              </a:rPr>
              <a:t>Bác Hồ gọi nhân dân là gì?</a:t>
            </a:r>
          </a:p>
        </p:txBody>
      </p:sp>
      <p:sp>
        <p:nvSpPr>
          <p:cNvPr id="114715" name="Rectangle 27">
            <a:extLst>
              <a:ext uri="{FF2B5EF4-FFF2-40B4-BE49-F238E27FC236}">
                <a16:creationId xmlns:a16="http://schemas.microsoft.com/office/drawing/2014/main" xmlns="" id="{B8E08492-D668-4478-9F79-8797D8BE6E23}"/>
              </a:ext>
            </a:extLst>
          </p:cNvPr>
          <p:cNvSpPr>
            <a:spLocks noChangeArrowheads="1"/>
          </p:cNvSpPr>
          <p:nvPr/>
        </p:nvSpPr>
        <p:spPr bwMode="auto">
          <a:xfrm>
            <a:off x="7696200" y="4953000"/>
            <a:ext cx="2819400" cy="609600"/>
          </a:xfrm>
          <a:prstGeom prst="rect">
            <a:avLst/>
          </a:prstGeom>
          <a:solidFill>
            <a:srgbClr val="800080"/>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600" b="1">
                <a:solidFill>
                  <a:schemeClr val="bg1"/>
                </a:solidFill>
                <a:latin typeface="Times New Roman" panose="02020603050405020304" pitchFamily="18" charset="0"/>
                <a:cs typeface="Times New Roman" panose="02020603050405020304" pitchFamily="18" charset="0"/>
              </a:rPr>
              <a:t>Từ hàng dọc</a:t>
            </a:r>
          </a:p>
        </p:txBody>
      </p:sp>
      <p:sp>
        <p:nvSpPr>
          <p:cNvPr id="114716" name="Rectangle 28">
            <a:extLst>
              <a:ext uri="{FF2B5EF4-FFF2-40B4-BE49-F238E27FC236}">
                <a16:creationId xmlns:a16="http://schemas.microsoft.com/office/drawing/2014/main" xmlns="" id="{F474B6B2-9A02-4C2E-A5ED-1C133295FE7D}"/>
              </a:ext>
            </a:extLst>
          </p:cNvPr>
          <p:cNvSpPr>
            <a:spLocks noChangeArrowheads="1"/>
          </p:cNvSpPr>
          <p:nvPr/>
        </p:nvSpPr>
        <p:spPr bwMode="auto">
          <a:xfrm>
            <a:off x="4191000" y="2133600"/>
            <a:ext cx="5334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17" name="Rectangle 29">
            <a:extLst>
              <a:ext uri="{FF2B5EF4-FFF2-40B4-BE49-F238E27FC236}">
                <a16:creationId xmlns:a16="http://schemas.microsoft.com/office/drawing/2014/main" xmlns="" id="{ABC9A46A-AEF6-448A-8DEB-7417378EB7E6}"/>
              </a:ext>
            </a:extLst>
          </p:cNvPr>
          <p:cNvSpPr>
            <a:spLocks noChangeArrowheads="1"/>
          </p:cNvSpPr>
          <p:nvPr/>
        </p:nvSpPr>
        <p:spPr bwMode="auto">
          <a:xfrm>
            <a:off x="4724400" y="2133600"/>
            <a:ext cx="5334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18" name="Rectangle 30">
            <a:extLst>
              <a:ext uri="{FF2B5EF4-FFF2-40B4-BE49-F238E27FC236}">
                <a16:creationId xmlns:a16="http://schemas.microsoft.com/office/drawing/2014/main" xmlns="" id="{13CFA0C2-1AD4-4CB3-B730-7963EDECFAF1}"/>
              </a:ext>
            </a:extLst>
          </p:cNvPr>
          <p:cNvSpPr>
            <a:spLocks noChangeArrowheads="1"/>
          </p:cNvSpPr>
          <p:nvPr/>
        </p:nvSpPr>
        <p:spPr bwMode="auto">
          <a:xfrm>
            <a:off x="5257800" y="2133600"/>
            <a:ext cx="5334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19" name="Rectangle 31">
            <a:extLst>
              <a:ext uri="{FF2B5EF4-FFF2-40B4-BE49-F238E27FC236}">
                <a16:creationId xmlns:a16="http://schemas.microsoft.com/office/drawing/2014/main" xmlns="" id="{B7CCFB73-396E-40A1-B3B0-5ECC34F50144}"/>
              </a:ext>
            </a:extLst>
          </p:cNvPr>
          <p:cNvSpPr>
            <a:spLocks noChangeArrowheads="1"/>
          </p:cNvSpPr>
          <p:nvPr/>
        </p:nvSpPr>
        <p:spPr bwMode="auto">
          <a:xfrm>
            <a:off x="5791200" y="2133600"/>
            <a:ext cx="533400" cy="533400"/>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grpSp>
        <p:nvGrpSpPr>
          <p:cNvPr id="114720" name="Group 32">
            <a:extLst>
              <a:ext uri="{FF2B5EF4-FFF2-40B4-BE49-F238E27FC236}">
                <a16:creationId xmlns:a16="http://schemas.microsoft.com/office/drawing/2014/main" xmlns="" id="{4D58AC00-6EC6-400B-80C9-8B68BCD14E09}"/>
              </a:ext>
            </a:extLst>
          </p:cNvPr>
          <p:cNvGrpSpPr>
            <a:grpSpLocks/>
          </p:cNvGrpSpPr>
          <p:nvPr/>
        </p:nvGrpSpPr>
        <p:grpSpPr bwMode="auto">
          <a:xfrm>
            <a:off x="4191000" y="2133600"/>
            <a:ext cx="2133600" cy="533400"/>
            <a:chOff x="1680" y="1344"/>
            <a:chExt cx="1344" cy="336"/>
          </a:xfrm>
        </p:grpSpPr>
        <p:sp>
          <p:nvSpPr>
            <p:cNvPr id="114721" name="Rectangle 33">
              <a:extLst>
                <a:ext uri="{FF2B5EF4-FFF2-40B4-BE49-F238E27FC236}">
                  <a16:creationId xmlns:a16="http://schemas.microsoft.com/office/drawing/2014/main" xmlns="" id="{F336B03F-DDBA-4C2B-AD1F-8DEA4C319E90}"/>
                </a:ext>
              </a:extLst>
            </p:cNvPr>
            <p:cNvSpPr>
              <a:spLocks noChangeArrowheads="1"/>
            </p:cNvSpPr>
            <p:nvPr/>
          </p:nvSpPr>
          <p:spPr bwMode="auto">
            <a:xfrm>
              <a:off x="1680" y="1344"/>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K</a:t>
              </a:r>
            </a:p>
          </p:txBody>
        </p:sp>
        <p:sp>
          <p:nvSpPr>
            <p:cNvPr id="114722" name="Rectangle 34">
              <a:extLst>
                <a:ext uri="{FF2B5EF4-FFF2-40B4-BE49-F238E27FC236}">
                  <a16:creationId xmlns:a16="http://schemas.microsoft.com/office/drawing/2014/main" xmlns="" id="{8DA82E15-F718-4785-A3A9-3C9AF91A57F1}"/>
                </a:ext>
              </a:extLst>
            </p:cNvPr>
            <p:cNvSpPr>
              <a:spLocks noChangeArrowheads="1"/>
            </p:cNvSpPr>
            <p:nvPr/>
          </p:nvSpPr>
          <p:spPr bwMode="auto">
            <a:xfrm>
              <a:off x="2016" y="1344"/>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A</a:t>
              </a:r>
            </a:p>
          </p:txBody>
        </p:sp>
        <p:sp>
          <p:nvSpPr>
            <p:cNvPr id="114723" name="Rectangle 35">
              <a:extLst>
                <a:ext uri="{FF2B5EF4-FFF2-40B4-BE49-F238E27FC236}">
                  <a16:creationId xmlns:a16="http://schemas.microsoft.com/office/drawing/2014/main" xmlns="" id="{8687DA57-439A-46E1-8BAE-58EBB12B6709}"/>
                </a:ext>
              </a:extLst>
            </p:cNvPr>
            <p:cNvSpPr>
              <a:spLocks noChangeArrowheads="1"/>
            </p:cNvSpPr>
            <p:nvPr/>
          </p:nvSpPr>
          <p:spPr bwMode="auto">
            <a:xfrm>
              <a:off x="2352" y="1344"/>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dirty="0">
                  <a:solidFill>
                    <a:srgbClr val="0000CC"/>
                  </a:solidFill>
                  <a:latin typeface="Times New Roman" panose="02020603050405020304" pitchFamily="18" charset="0"/>
                  <a:cs typeface="Times New Roman" panose="02020603050405020304" pitchFamily="18" charset="0"/>
                </a:rPr>
                <a:t>K</a:t>
              </a:r>
            </a:p>
          </p:txBody>
        </p:sp>
        <p:sp>
          <p:nvSpPr>
            <p:cNvPr id="114724" name="Rectangle 36">
              <a:extLst>
                <a:ext uri="{FF2B5EF4-FFF2-40B4-BE49-F238E27FC236}">
                  <a16:creationId xmlns:a16="http://schemas.microsoft.com/office/drawing/2014/main" xmlns="" id="{395CF11F-633F-4956-8EFD-BB83ADA20236}"/>
                </a:ext>
              </a:extLst>
            </p:cNvPr>
            <p:cNvSpPr>
              <a:spLocks noChangeArrowheads="1"/>
            </p:cNvSpPr>
            <p:nvPr/>
          </p:nvSpPr>
          <p:spPr bwMode="auto">
            <a:xfrm>
              <a:off x="2688" y="1344"/>
              <a:ext cx="336" cy="336"/>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I</a:t>
              </a:r>
            </a:p>
          </p:txBody>
        </p:sp>
      </p:grpSp>
      <p:sp>
        <p:nvSpPr>
          <p:cNvPr id="114725" name="Rectangle 37">
            <a:extLst>
              <a:ext uri="{FF2B5EF4-FFF2-40B4-BE49-F238E27FC236}">
                <a16:creationId xmlns:a16="http://schemas.microsoft.com/office/drawing/2014/main" xmlns="" id="{8606BE11-A817-4545-BE95-6CA4DDFD0E70}"/>
              </a:ext>
            </a:extLst>
          </p:cNvPr>
          <p:cNvSpPr>
            <a:spLocks noChangeArrowheads="1"/>
          </p:cNvSpPr>
          <p:nvPr/>
        </p:nvSpPr>
        <p:spPr bwMode="auto">
          <a:xfrm>
            <a:off x="1600200" y="2209800"/>
            <a:ext cx="3810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600" b="1">
                <a:solidFill>
                  <a:srgbClr val="FF0000"/>
                </a:solidFill>
                <a:latin typeface="Times New Roman" panose="02020603050405020304" pitchFamily="18" charset="0"/>
                <a:cs typeface="Times New Roman" panose="02020603050405020304" pitchFamily="18" charset="0"/>
              </a:rPr>
              <a:t>2</a:t>
            </a:r>
          </a:p>
        </p:txBody>
      </p:sp>
      <p:sp>
        <p:nvSpPr>
          <p:cNvPr id="114726" name="Rectangle 38">
            <a:extLst>
              <a:ext uri="{FF2B5EF4-FFF2-40B4-BE49-F238E27FC236}">
                <a16:creationId xmlns:a16="http://schemas.microsoft.com/office/drawing/2014/main" xmlns="" id="{6606F0E2-F82A-4EB5-BF5A-BC4F7AAD9C76}"/>
              </a:ext>
            </a:extLst>
          </p:cNvPr>
          <p:cNvSpPr>
            <a:spLocks noChangeArrowheads="1"/>
          </p:cNvSpPr>
          <p:nvPr/>
        </p:nvSpPr>
        <p:spPr bwMode="auto">
          <a:xfrm>
            <a:off x="1905000" y="5715000"/>
            <a:ext cx="8458200" cy="914400"/>
          </a:xfrm>
          <a:prstGeom prst="rect">
            <a:avLst/>
          </a:prstGeom>
          <a:solidFill>
            <a:srgbClr val="0000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2. Bộ quần áo Bác vẫn thường mặc trong nhưng</a:t>
            </a:r>
          </a:p>
          <a:p>
            <a:pPr algn="ctr"/>
            <a:r>
              <a:rPr lang="en-US" altLang="en-US" sz="3200" b="1">
                <a:solidFill>
                  <a:srgbClr val="FFFF00"/>
                </a:solidFill>
                <a:latin typeface="Times New Roman" panose="02020603050405020304" pitchFamily="18" charset="0"/>
                <a:cs typeface="Times New Roman" panose="02020603050405020304" pitchFamily="18" charset="0"/>
              </a:rPr>
              <a:t>dịp lễ hoặc tiếp khách quốc tế là gì?</a:t>
            </a:r>
          </a:p>
        </p:txBody>
      </p:sp>
      <p:sp>
        <p:nvSpPr>
          <p:cNvPr id="114727" name="Rectangle 39">
            <a:extLst>
              <a:ext uri="{FF2B5EF4-FFF2-40B4-BE49-F238E27FC236}">
                <a16:creationId xmlns:a16="http://schemas.microsoft.com/office/drawing/2014/main" xmlns="" id="{408D7127-07F0-45C0-B672-0FB3C8CCCB5F}"/>
              </a:ext>
            </a:extLst>
          </p:cNvPr>
          <p:cNvSpPr>
            <a:spLocks noChangeArrowheads="1"/>
          </p:cNvSpPr>
          <p:nvPr/>
        </p:nvSpPr>
        <p:spPr bwMode="auto">
          <a:xfrm>
            <a:off x="1600200" y="2667000"/>
            <a:ext cx="3810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600" b="1">
                <a:solidFill>
                  <a:srgbClr val="FF0000"/>
                </a:solidFill>
                <a:latin typeface="Times New Roman" panose="02020603050405020304" pitchFamily="18" charset="0"/>
                <a:cs typeface="Times New Roman" panose="02020603050405020304" pitchFamily="18" charset="0"/>
              </a:rPr>
              <a:t>3</a:t>
            </a:r>
          </a:p>
        </p:txBody>
      </p:sp>
      <p:grpSp>
        <p:nvGrpSpPr>
          <p:cNvPr id="114728" name="Group 40">
            <a:extLst>
              <a:ext uri="{FF2B5EF4-FFF2-40B4-BE49-F238E27FC236}">
                <a16:creationId xmlns:a16="http://schemas.microsoft.com/office/drawing/2014/main" xmlns="" id="{656425A5-0A19-45CF-9DBA-FE939E9D5F1D}"/>
              </a:ext>
            </a:extLst>
          </p:cNvPr>
          <p:cNvGrpSpPr>
            <a:grpSpLocks/>
          </p:cNvGrpSpPr>
          <p:nvPr/>
        </p:nvGrpSpPr>
        <p:grpSpPr bwMode="auto">
          <a:xfrm>
            <a:off x="5257800" y="3200400"/>
            <a:ext cx="2667000" cy="533400"/>
            <a:chOff x="2016" y="1296"/>
            <a:chExt cx="1680" cy="336"/>
          </a:xfrm>
        </p:grpSpPr>
        <p:sp>
          <p:nvSpPr>
            <p:cNvPr id="114729" name="Rectangle 41">
              <a:extLst>
                <a:ext uri="{FF2B5EF4-FFF2-40B4-BE49-F238E27FC236}">
                  <a16:creationId xmlns:a16="http://schemas.microsoft.com/office/drawing/2014/main" xmlns="" id="{EAC9F0B4-9209-4DE4-B2EB-4FEE08AC5712}"/>
                </a:ext>
              </a:extLst>
            </p:cNvPr>
            <p:cNvSpPr>
              <a:spLocks noChangeArrowheads="1"/>
            </p:cNvSpPr>
            <p:nvPr/>
          </p:nvSpPr>
          <p:spPr bwMode="auto">
            <a:xfrm>
              <a:off x="2016" y="1296"/>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30" name="Rectangle 42">
              <a:extLst>
                <a:ext uri="{FF2B5EF4-FFF2-40B4-BE49-F238E27FC236}">
                  <a16:creationId xmlns:a16="http://schemas.microsoft.com/office/drawing/2014/main" xmlns="" id="{E2126116-40C5-4620-8E68-174C6426538B}"/>
                </a:ext>
              </a:extLst>
            </p:cNvPr>
            <p:cNvSpPr>
              <a:spLocks noChangeArrowheads="1"/>
            </p:cNvSpPr>
            <p:nvPr/>
          </p:nvSpPr>
          <p:spPr bwMode="auto">
            <a:xfrm>
              <a:off x="2352" y="1296"/>
              <a:ext cx="336" cy="336"/>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31" name="Rectangle 43">
              <a:extLst>
                <a:ext uri="{FF2B5EF4-FFF2-40B4-BE49-F238E27FC236}">
                  <a16:creationId xmlns:a16="http://schemas.microsoft.com/office/drawing/2014/main" xmlns="" id="{F4F94330-2E5F-45B0-8CF0-B162A1F4439A}"/>
                </a:ext>
              </a:extLst>
            </p:cNvPr>
            <p:cNvSpPr>
              <a:spLocks noChangeArrowheads="1"/>
            </p:cNvSpPr>
            <p:nvPr/>
          </p:nvSpPr>
          <p:spPr bwMode="auto">
            <a:xfrm>
              <a:off x="2688" y="1296"/>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32" name="Rectangle 44">
              <a:extLst>
                <a:ext uri="{FF2B5EF4-FFF2-40B4-BE49-F238E27FC236}">
                  <a16:creationId xmlns:a16="http://schemas.microsoft.com/office/drawing/2014/main" xmlns="" id="{D4B904B8-B3EE-455F-B046-A8D02A92FE69}"/>
                </a:ext>
              </a:extLst>
            </p:cNvPr>
            <p:cNvSpPr>
              <a:spLocks noChangeArrowheads="1"/>
            </p:cNvSpPr>
            <p:nvPr/>
          </p:nvSpPr>
          <p:spPr bwMode="auto">
            <a:xfrm>
              <a:off x="3024" y="1296"/>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33" name="Rectangle 45">
              <a:extLst>
                <a:ext uri="{FF2B5EF4-FFF2-40B4-BE49-F238E27FC236}">
                  <a16:creationId xmlns:a16="http://schemas.microsoft.com/office/drawing/2014/main" xmlns="" id="{2AE802D1-B05E-4AF9-8C7A-66D6E122BA04}"/>
                </a:ext>
              </a:extLst>
            </p:cNvPr>
            <p:cNvSpPr>
              <a:spLocks noChangeArrowheads="1"/>
            </p:cNvSpPr>
            <p:nvPr/>
          </p:nvSpPr>
          <p:spPr bwMode="auto">
            <a:xfrm>
              <a:off x="3360" y="1296"/>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grpSp>
      <p:grpSp>
        <p:nvGrpSpPr>
          <p:cNvPr id="114734" name="Group 46">
            <a:extLst>
              <a:ext uri="{FF2B5EF4-FFF2-40B4-BE49-F238E27FC236}">
                <a16:creationId xmlns:a16="http://schemas.microsoft.com/office/drawing/2014/main" xmlns="" id="{AB0CBCA6-3E32-4ADB-BB3B-847F98DF861F}"/>
              </a:ext>
            </a:extLst>
          </p:cNvPr>
          <p:cNvGrpSpPr>
            <a:grpSpLocks/>
          </p:cNvGrpSpPr>
          <p:nvPr/>
        </p:nvGrpSpPr>
        <p:grpSpPr bwMode="auto">
          <a:xfrm>
            <a:off x="3124200" y="2667000"/>
            <a:ext cx="3733800" cy="533400"/>
            <a:chOff x="1824" y="432"/>
            <a:chExt cx="2352" cy="432"/>
          </a:xfrm>
        </p:grpSpPr>
        <p:sp>
          <p:nvSpPr>
            <p:cNvPr id="114735" name="Rectangle 47">
              <a:extLst>
                <a:ext uri="{FF2B5EF4-FFF2-40B4-BE49-F238E27FC236}">
                  <a16:creationId xmlns:a16="http://schemas.microsoft.com/office/drawing/2014/main" xmlns="" id="{4F0EB046-CDF6-4409-9414-DF25EE04AD6B}"/>
                </a:ext>
              </a:extLst>
            </p:cNvPr>
            <p:cNvSpPr>
              <a:spLocks noChangeArrowheads="1"/>
            </p:cNvSpPr>
            <p:nvPr/>
          </p:nvSpPr>
          <p:spPr bwMode="auto">
            <a:xfrm>
              <a:off x="1824"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36" name="Rectangle 48">
              <a:extLst>
                <a:ext uri="{FF2B5EF4-FFF2-40B4-BE49-F238E27FC236}">
                  <a16:creationId xmlns:a16="http://schemas.microsoft.com/office/drawing/2014/main" xmlns="" id="{01427CD2-39AE-4850-92D5-265B932FDA20}"/>
                </a:ext>
              </a:extLst>
            </p:cNvPr>
            <p:cNvSpPr>
              <a:spLocks noChangeArrowheads="1"/>
            </p:cNvSpPr>
            <p:nvPr/>
          </p:nvSpPr>
          <p:spPr bwMode="auto">
            <a:xfrm>
              <a:off x="2160"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37" name="Rectangle 49">
              <a:extLst>
                <a:ext uri="{FF2B5EF4-FFF2-40B4-BE49-F238E27FC236}">
                  <a16:creationId xmlns:a16="http://schemas.microsoft.com/office/drawing/2014/main" xmlns="" id="{A8E85664-B5D1-4C79-AE6C-3628DEE3C75E}"/>
                </a:ext>
              </a:extLst>
            </p:cNvPr>
            <p:cNvSpPr>
              <a:spLocks noChangeArrowheads="1"/>
            </p:cNvSpPr>
            <p:nvPr/>
          </p:nvSpPr>
          <p:spPr bwMode="auto">
            <a:xfrm>
              <a:off x="2496"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38" name="Rectangle 50">
              <a:extLst>
                <a:ext uri="{FF2B5EF4-FFF2-40B4-BE49-F238E27FC236}">
                  <a16:creationId xmlns:a16="http://schemas.microsoft.com/office/drawing/2014/main" xmlns="" id="{957A1AAD-3A48-4F41-8072-045F1DA8FF6A}"/>
                </a:ext>
              </a:extLst>
            </p:cNvPr>
            <p:cNvSpPr>
              <a:spLocks noChangeArrowheads="1"/>
            </p:cNvSpPr>
            <p:nvPr/>
          </p:nvSpPr>
          <p:spPr bwMode="auto">
            <a:xfrm>
              <a:off x="2832"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39" name="Rectangle 51">
              <a:extLst>
                <a:ext uri="{FF2B5EF4-FFF2-40B4-BE49-F238E27FC236}">
                  <a16:creationId xmlns:a16="http://schemas.microsoft.com/office/drawing/2014/main" xmlns="" id="{502B153B-C5B5-4110-BB23-AFEFCCDFE0CC}"/>
                </a:ext>
              </a:extLst>
            </p:cNvPr>
            <p:cNvSpPr>
              <a:spLocks noChangeArrowheads="1"/>
            </p:cNvSpPr>
            <p:nvPr/>
          </p:nvSpPr>
          <p:spPr bwMode="auto">
            <a:xfrm>
              <a:off x="3168"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40" name="Rectangle 52">
              <a:extLst>
                <a:ext uri="{FF2B5EF4-FFF2-40B4-BE49-F238E27FC236}">
                  <a16:creationId xmlns:a16="http://schemas.microsoft.com/office/drawing/2014/main" xmlns="" id="{E57C72C6-C210-4F86-8014-5B1E0FFDCD59}"/>
                </a:ext>
              </a:extLst>
            </p:cNvPr>
            <p:cNvSpPr>
              <a:spLocks noChangeArrowheads="1"/>
            </p:cNvSpPr>
            <p:nvPr/>
          </p:nvSpPr>
          <p:spPr bwMode="auto">
            <a:xfrm>
              <a:off x="3504" y="432"/>
              <a:ext cx="336" cy="432"/>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41" name="Rectangle 53">
              <a:extLst>
                <a:ext uri="{FF2B5EF4-FFF2-40B4-BE49-F238E27FC236}">
                  <a16:creationId xmlns:a16="http://schemas.microsoft.com/office/drawing/2014/main" xmlns="" id="{B1C0FA29-1A0B-4437-A7AC-DF740A865AD2}"/>
                </a:ext>
              </a:extLst>
            </p:cNvPr>
            <p:cNvSpPr>
              <a:spLocks noChangeArrowheads="1"/>
            </p:cNvSpPr>
            <p:nvPr/>
          </p:nvSpPr>
          <p:spPr bwMode="auto">
            <a:xfrm>
              <a:off x="3840"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grpSp>
      <p:grpSp>
        <p:nvGrpSpPr>
          <p:cNvPr id="114742" name="Group 54">
            <a:extLst>
              <a:ext uri="{FF2B5EF4-FFF2-40B4-BE49-F238E27FC236}">
                <a16:creationId xmlns:a16="http://schemas.microsoft.com/office/drawing/2014/main" xmlns="" id="{BAEC817C-FB8D-438D-8346-EB9D038EC480}"/>
              </a:ext>
            </a:extLst>
          </p:cNvPr>
          <p:cNvGrpSpPr>
            <a:grpSpLocks/>
          </p:cNvGrpSpPr>
          <p:nvPr/>
        </p:nvGrpSpPr>
        <p:grpSpPr bwMode="auto">
          <a:xfrm>
            <a:off x="3124200" y="2667000"/>
            <a:ext cx="3733800" cy="533400"/>
            <a:chOff x="1824" y="432"/>
            <a:chExt cx="2352" cy="432"/>
          </a:xfrm>
        </p:grpSpPr>
        <p:sp>
          <p:nvSpPr>
            <p:cNvPr id="114743" name="Rectangle 55">
              <a:extLst>
                <a:ext uri="{FF2B5EF4-FFF2-40B4-BE49-F238E27FC236}">
                  <a16:creationId xmlns:a16="http://schemas.microsoft.com/office/drawing/2014/main" xmlns="" id="{8C77147C-4477-4B8C-B580-4A2B1E4DC50C}"/>
                </a:ext>
              </a:extLst>
            </p:cNvPr>
            <p:cNvSpPr>
              <a:spLocks noChangeArrowheads="1"/>
            </p:cNvSpPr>
            <p:nvPr/>
          </p:nvSpPr>
          <p:spPr bwMode="auto">
            <a:xfrm>
              <a:off x="1824"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D</a:t>
              </a:r>
            </a:p>
          </p:txBody>
        </p:sp>
        <p:sp>
          <p:nvSpPr>
            <p:cNvPr id="114744" name="Rectangle 56">
              <a:extLst>
                <a:ext uri="{FF2B5EF4-FFF2-40B4-BE49-F238E27FC236}">
                  <a16:creationId xmlns:a16="http://schemas.microsoft.com/office/drawing/2014/main" xmlns="" id="{9D644255-A72F-4547-B114-E03AAF3E3985}"/>
                </a:ext>
              </a:extLst>
            </p:cNvPr>
            <p:cNvSpPr>
              <a:spLocks noChangeArrowheads="1"/>
            </p:cNvSpPr>
            <p:nvPr/>
          </p:nvSpPr>
          <p:spPr bwMode="auto">
            <a:xfrm>
              <a:off x="2160"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Ũ</a:t>
              </a:r>
            </a:p>
          </p:txBody>
        </p:sp>
        <p:sp>
          <p:nvSpPr>
            <p:cNvPr id="114745" name="Rectangle 57">
              <a:extLst>
                <a:ext uri="{FF2B5EF4-FFF2-40B4-BE49-F238E27FC236}">
                  <a16:creationId xmlns:a16="http://schemas.microsoft.com/office/drawing/2014/main" xmlns="" id="{0197F640-2670-4E4D-BAF8-4ECC8F7D06E0}"/>
                </a:ext>
              </a:extLst>
            </p:cNvPr>
            <p:cNvSpPr>
              <a:spLocks noChangeArrowheads="1"/>
            </p:cNvSpPr>
            <p:nvPr/>
          </p:nvSpPr>
          <p:spPr bwMode="auto">
            <a:xfrm>
              <a:off x="2496"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N</a:t>
              </a:r>
            </a:p>
          </p:txBody>
        </p:sp>
        <p:sp>
          <p:nvSpPr>
            <p:cNvPr id="114746" name="Rectangle 58">
              <a:extLst>
                <a:ext uri="{FF2B5EF4-FFF2-40B4-BE49-F238E27FC236}">
                  <a16:creationId xmlns:a16="http://schemas.microsoft.com/office/drawing/2014/main" xmlns="" id="{DBD7AC57-C993-423B-ADF6-7B88AB6FA759}"/>
                </a:ext>
              </a:extLst>
            </p:cNvPr>
            <p:cNvSpPr>
              <a:spLocks noChangeArrowheads="1"/>
            </p:cNvSpPr>
            <p:nvPr/>
          </p:nvSpPr>
          <p:spPr bwMode="auto">
            <a:xfrm>
              <a:off x="2832"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G</a:t>
              </a:r>
            </a:p>
          </p:txBody>
        </p:sp>
        <p:sp>
          <p:nvSpPr>
            <p:cNvPr id="114747" name="Rectangle 59">
              <a:extLst>
                <a:ext uri="{FF2B5EF4-FFF2-40B4-BE49-F238E27FC236}">
                  <a16:creationId xmlns:a16="http://schemas.microsoft.com/office/drawing/2014/main" xmlns="" id="{9932D935-9785-457D-95BE-8B784C3FAED5}"/>
                </a:ext>
              </a:extLst>
            </p:cNvPr>
            <p:cNvSpPr>
              <a:spLocks noChangeArrowheads="1"/>
            </p:cNvSpPr>
            <p:nvPr/>
          </p:nvSpPr>
          <p:spPr bwMode="auto">
            <a:xfrm>
              <a:off x="3168"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C</a:t>
              </a:r>
            </a:p>
          </p:txBody>
        </p:sp>
        <p:sp>
          <p:nvSpPr>
            <p:cNvPr id="114748" name="Rectangle 60">
              <a:extLst>
                <a:ext uri="{FF2B5EF4-FFF2-40B4-BE49-F238E27FC236}">
                  <a16:creationId xmlns:a16="http://schemas.microsoft.com/office/drawing/2014/main" xmlns="" id="{A3290AA5-E3FA-406D-995E-8BFE5B9A5EC8}"/>
                </a:ext>
              </a:extLst>
            </p:cNvPr>
            <p:cNvSpPr>
              <a:spLocks noChangeArrowheads="1"/>
            </p:cNvSpPr>
            <p:nvPr/>
          </p:nvSpPr>
          <p:spPr bwMode="auto">
            <a:xfrm>
              <a:off x="3504" y="432"/>
              <a:ext cx="336" cy="432"/>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Ả</a:t>
              </a:r>
            </a:p>
          </p:txBody>
        </p:sp>
        <p:sp>
          <p:nvSpPr>
            <p:cNvPr id="114749" name="Rectangle 61">
              <a:extLst>
                <a:ext uri="{FF2B5EF4-FFF2-40B4-BE49-F238E27FC236}">
                  <a16:creationId xmlns:a16="http://schemas.microsoft.com/office/drawing/2014/main" xmlns="" id="{46ED75DF-3ABB-4E5A-A5BB-360A425C3624}"/>
                </a:ext>
              </a:extLst>
            </p:cNvPr>
            <p:cNvSpPr>
              <a:spLocks noChangeArrowheads="1"/>
            </p:cNvSpPr>
            <p:nvPr/>
          </p:nvSpPr>
          <p:spPr bwMode="auto">
            <a:xfrm>
              <a:off x="3840" y="432"/>
              <a:ext cx="336" cy="432"/>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a:solidFill>
                    <a:srgbClr val="0000CC"/>
                  </a:solidFill>
                  <a:latin typeface="Times New Roman" panose="02020603050405020304" pitchFamily="18" charset="0"/>
                  <a:cs typeface="Times New Roman" panose="02020603050405020304" pitchFamily="18" charset="0"/>
                </a:rPr>
                <a:t>M</a:t>
              </a:r>
            </a:p>
          </p:txBody>
        </p:sp>
      </p:grpSp>
      <p:sp>
        <p:nvSpPr>
          <p:cNvPr id="114750" name="Rectangle 62">
            <a:extLst>
              <a:ext uri="{FF2B5EF4-FFF2-40B4-BE49-F238E27FC236}">
                <a16:creationId xmlns:a16="http://schemas.microsoft.com/office/drawing/2014/main" xmlns="" id="{5D7054FB-0935-458E-8C9A-1A5C632DB16F}"/>
              </a:ext>
            </a:extLst>
          </p:cNvPr>
          <p:cNvSpPr>
            <a:spLocks noChangeArrowheads="1"/>
          </p:cNvSpPr>
          <p:nvPr/>
        </p:nvSpPr>
        <p:spPr bwMode="auto">
          <a:xfrm>
            <a:off x="1905000" y="5715000"/>
            <a:ext cx="8458200" cy="914400"/>
          </a:xfrm>
          <a:prstGeom prst="rect">
            <a:avLst/>
          </a:prstGeom>
          <a:solidFill>
            <a:srgbClr val="0000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3. Em hãy điền từ còn thiếu vào lời dạy sau</a:t>
            </a:r>
          </a:p>
          <a:p>
            <a:pPr algn="ctr"/>
            <a:r>
              <a:rPr lang="en-US" altLang="en-US" sz="3200" b="1">
                <a:solidFill>
                  <a:srgbClr val="FFFF00"/>
                </a:solidFill>
                <a:latin typeface="Times New Roman" panose="02020603050405020304" pitchFamily="18" charset="0"/>
                <a:cs typeface="Times New Roman" panose="02020603050405020304" pitchFamily="18" charset="0"/>
              </a:rPr>
              <a:t>của Bác: “Khiêm tốn, thật thà,...”</a:t>
            </a:r>
          </a:p>
        </p:txBody>
      </p:sp>
      <p:grpSp>
        <p:nvGrpSpPr>
          <p:cNvPr id="114751" name="Group 63">
            <a:extLst>
              <a:ext uri="{FF2B5EF4-FFF2-40B4-BE49-F238E27FC236}">
                <a16:creationId xmlns:a16="http://schemas.microsoft.com/office/drawing/2014/main" xmlns="" id="{1DF0F241-E3B3-47CD-9DD0-E436F5BBA239}"/>
              </a:ext>
            </a:extLst>
          </p:cNvPr>
          <p:cNvGrpSpPr>
            <a:grpSpLocks/>
          </p:cNvGrpSpPr>
          <p:nvPr/>
        </p:nvGrpSpPr>
        <p:grpSpPr bwMode="auto">
          <a:xfrm>
            <a:off x="5791200" y="3733800"/>
            <a:ext cx="3200400" cy="533400"/>
            <a:chOff x="2352" y="1632"/>
            <a:chExt cx="2016" cy="336"/>
          </a:xfrm>
        </p:grpSpPr>
        <p:sp>
          <p:nvSpPr>
            <p:cNvPr id="114752" name="Rectangle 64">
              <a:extLst>
                <a:ext uri="{FF2B5EF4-FFF2-40B4-BE49-F238E27FC236}">
                  <a16:creationId xmlns:a16="http://schemas.microsoft.com/office/drawing/2014/main" xmlns="" id="{10F837EF-19C1-4A8D-B069-0462B94E1957}"/>
                </a:ext>
              </a:extLst>
            </p:cNvPr>
            <p:cNvSpPr>
              <a:spLocks noChangeArrowheads="1"/>
            </p:cNvSpPr>
            <p:nvPr/>
          </p:nvSpPr>
          <p:spPr bwMode="auto">
            <a:xfrm>
              <a:off x="2352" y="1632"/>
              <a:ext cx="336" cy="336"/>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3200">
                <a:solidFill>
                  <a:srgbClr val="FFFF00"/>
                </a:solidFill>
                <a:latin typeface="Times New Roman" panose="02020603050405020304" pitchFamily="18" charset="0"/>
                <a:cs typeface="Times New Roman" panose="02020603050405020304" pitchFamily="18" charset="0"/>
              </a:endParaRPr>
            </a:p>
          </p:txBody>
        </p:sp>
        <p:sp>
          <p:nvSpPr>
            <p:cNvPr id="114753" name="Rectangle 65">
              <a:extLst>
                <a:ext uri="{FF2B5EF4-FFF2-40B4-BE49-F238E27FC236}">
                  <a16:creationId xmlns:a16="http://schemas.microsoft.com/office/drawing/2014/main" xmlns="" id="{F5048DE2-5056-4F77-9785-21FD88710F4B}"/>
                </a:ext>
              </a:extLst>
            </p:cNvPr>
            <p:cNvSpPr>
              <a:spLocks noChangeArrowheads="1"/>
            </p:cNvSpPr>
            <p:nvPr/>
          </p:nvSpPr>
          <p:spPr bwMode="auto">
            <a:xfrm>
              <a:off x="2688" y="1632"/>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54" name="Rectangle 66">
              <a:extLst>
                <a:ext uri="{FF2B5EF4-FFF2-40B4-BE49-F238E27FC236}">
                  <a16:creationId xmlns:a16="http://schemas.microsoft.com/office/drawing/2014/main" xmlns="" id="{D69A3210-22D6-4BD9-BD80-A0636394F398}"/>
                </a:ext>
              </a:extLst>
            </p:cNvPr>
            <p:cNvSpPr>
              <a:spLocks noChangeArrowheads="1"/>
            </p:cNvSpPr>
            <p:nvPr/>
          </p:nvSpPr>
          <p:spPr bwMode="auto">
            <a:xfrm>
              <a:off x="3024" y="1632"/>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55" name="Rectangle 67">
              <a:extLst>
                <a:ext uri="{FF2B5EF4-FFF2-40B4-BE49-F238E27FC236}">
                  <a16:creationId xmlns:a16="http://schemas.microsoft.com/office/drawing/2014/main" xmlns="" id="{99B5D6B8-1343-4304-AC9D-E05994CA0211}"/>
                </a:ext>
              </a:extLst>
            </p:cNvPr>
            <p:cNvSpPr>
              <a:spLocks noChangeArrowheads="1"/>
            </p:cNvSpPr>
            <p:nvPr/>
          </p:nvSpPr>
          <p:spPr bwMode="auto">
            <a:xfrm>
              <a:off x="3360" y="1632"/>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56" name="Rectangle 68">
              <a:extLst>
                <a:ext uri="{FF2B5EF4-FFF2-40B4-BE49-F238E27FC236}">
                  <a16:creationId xmlns:a16="http://schemas.microsoft.com/office/drawing/2014/main" xmlns="" id="{101BBDE1-8FA8-4FC7-94FB-CF208A0FBA52}"/>
                </a:ext>
              </a:extLst>
            </p:cNvPr>
            <p:cNvSpPr>
              <a:spLocks noChangeArrowheads="1"/>
            </p:cNvSpPr>
            <p:nvPr/>
          </p:nvSpPr>
          <p:spPr bwMode="auto">
            <a:xfrm>
              <a:off x="3696" y="1632"/>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sp>
          <p:nvSpPr>
            <p:cNvPr id="114757" name="Rectangle 69">
              <a:extLst>
                <a:ext uri="{FF2B5EF4-FFF2-40B4-BE49-F238E27FC236}">
                  <a16:creationId xmlns:a16="http://schemas.microsoft.com/office/drawing/2014/main" xmlns="" id="{ED99F591-A47E-455B-A99E-F1CA47BC8181}"/>
                </a:ext>
              </a:extLst>
            </p:cNvPr>
            <p:cNvSpPr>
              <a:spLocks noChangeArrowheads="1"/>
            </p:cNvSpPr>
            <p:nvPr/>
          </p:nvSpPr>
          <p:spPr bwMode="auto">
            <a:xfrm>
              <a:off x="4032" y="1632"/>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G">
                <a:latin typeface="Times New Roman" panose="02020603050405020304" pitchFamily="18" charset="0"/>
                <a:cs typeface="Times New Roman" panose="02020603050405020304" pitchFamily="18" charset="0"/>
              </a:endParaRPr>
            </a:p>
          </p:txBody>
        </p:sp>
      </p:grpSp>
      <p:grpSp>
        <p:nvGrpSpPr>
          <p:cNvPr id="114758" name="Group 70">
            <a:extLst>
              <a:ext uri="{FF2B5EF4-FFF2-40B4-BE49-F238E27FC236}">
                <a16:creationId xmlns:a16="http://schemas.microsoft.com/office/drawing/2014/main" xmlns="" id="{08DF1A14-7C4F-4A76-A5BF-B9273543CE18}"/>
              </a:ext>
            </a:extLst>
          </p:cNvPr>
          <p:cNvGrpSpPr>
            <a:grpSpLocks/>
          </p:cNvGrpSpPr>
          <p:nvPr/>
        </p:nvGrpSpPr>
        <p:grpSpPr bwMode="auto">
          <a:xfrm>
            <a:off x="5257800" y="3200400"/>
            <a:ext cx="2667000" cy="533400"/>
            <a:chOff x="2016" y="1296"/>
            <a:chExt cx="1680" cy="336"/>
          </a:xfrm>
        </p:grpSpPr>
        <p:sp>
          <p:nvSpPr>
            <p:cNvPr id="114759" name="Rectangle 71">
              <a:extLst>
                <a:ext uri="{FF2B5EF4-FFF2-40B4-BE49-F238E27FC236}">
                  <a16:creationId xmlns:a16="http://schemas.microsoft.com/office/drawing/2014/main" xmlns="" id="{AFB6A389-1DB4-4F12-BED9-162E45B8A1F4}"/>
                </a:ext>
              </a:extLst>
            </p:cNvPr>
            <p:cNvSpPr>
              <a:spLocks noChangeArrowheads="1"/>
            </p:cNvSpPr>
            <p:nvPr/>
          </p:nvSpPr>
          <p:spPr bwMode="auto">
            <a:xfrm>
              <a:off x="2016" y="1296"/>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Ô</a:t>
              </a:r>
            </a:p>
          </p:txBody>
        </p:sp>
        <p:sp>
          <p:nvSpPr>
            <p:cNvPr id="114760" name="Rectangle 72">
              <a:extLst>
                <a:ext uri="{FF2B5EF4-FFF2-40B4-BE49-F238E27FC236}">
                  <a16:creationId xmlns:a16="http://schemas.microsoft.com/office/drawing/2014/main" xmlns="" id="{E73896A1-78D5-489B-A03C-FC9FDAEE1127}"/>
                </a:ext>
              </a:extLst>
            </p:cNvPr>
            <p:cNvSpPr>
              <a:spLocks noChangeArrowheads="1"/>
            </p:cNvSpPr>
            <p:nvPr/>
          </p:nvSpPr>
          <p:spPr bwMode="auto">
            <a:xfrm>
              <a:off x="2352" y="1296"/>
              <a:ext cx="336" cy="336"/>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N</a:t>
              </a:r>
            </a:p>
          </p:txBody>
        </p:sp>
        <p:sp>
          <p:nvSpPr>
            <p:cNvPr id="114761" name="Rectangle 73">
              <a:extLst>
                <a:ext uri="{FF2B5EF4-FFF2-40B4-BE49-F238E27FC236}">
                  <a16:creationId xmlns:a16="http://schemas.microsoft.com/office/drawing/2014/main" xmlns="" id="{9B9FF7AB-3213-40AE-A590-DEFE21D30520}"/>
                </a:ext>
              </a:extLst>
            </p:cNvPr>
            <p:cNvSpPr>
              <a:spLocks noChangeArrowheads="1"/>
            </p:cNvSpPr>
            <p:nvPr/>
          </p:nvSpPr>
          <p:spPr bwMode="auto">
            <a:xfrm>
              <a:off x="2688" y="1296"/>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G</a:t>
              </a:r>
            </a:p>
          </p:txBody>
        </p:sp>
        <p:sp>
          <p:nvSpPr>
            <p:cNvPr id="114762" name="Rectangle 74">
              <a:extLst>
                <a:ext uri="{FF2B5EF4-FFF2-40B4-BE49-F238E27FC236}">
                  <a16:creationId xmlns:a16="http://schemas.microsoft.com/office/drawing/2014/main" xmlns="" id="{A36D70F5-ED10-4981-8086-C756F3CE9FB3}"/>
                </a:ext>
              </a:extLst>
            </p:cNvPr>
            <p:cNvSpPr>
              <a:spLocks noChangeArrowheads="1"/>
            </p:cNvSpPr>
            <p:nvPr/>
          </p:nvSpPr>
          <p:spPr bwMode="auto">
            <a:xfrm>
              <a:off x="3024" y="1296"/>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K</a:t>
              </a:r>
            </a:p>
          </p:txBody>
        </p:sp>
        <p:sp>
          <p:nvSpPr>
            <p:cNvPr id="114763" name="Rectangle 75">
              <a:extLst>
                <a:ext uri="{FF2B5EF4-FFF2-40B4-BE49-F238E27FC236}">
                  <a16:creationId xmlns:a16="http://schemas.microsoft.com/office/drawing/2014/main" xmlns="" id="{AB6FA4DD-F560-4DCF-8C98-54BE7B00C4F6}"/>
                </a:ext>
              </a:extLst>
            </p:cNvPr>
            <p:cNvSpPr>
              <a:spLocks noChangeArrowheads="1"/>
            </p:cNvSpPr>
            <p:nvPr/>
          </p:nvSpPr>
          <p:spPr bwMode="auto">
            <a:xfrm>
              <a:off x="3360" y="1296"/>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É</a:t>
              </a:r>
            </a:p>
          </p:txBody>
        </p:sp>
      </p:grpSp>
      <p:sp>
        <p:nvSpPr>
          <p:cNvPr id="114764" name="Rectangle 76">
            <a:extLst>
              <a:ext uri="{FF2B5EF4-FFF2-40B4-BE49-F238E27FC236}">
                <a16:creationId xmlns:a16="http://schemas.microsoft.com/office/drawing/2014/main" xmlns="" id="{B1B0D64C-2522-47C7-8D90-41570E7016D8}"/>
              </a:ext>
            </a:extLst>
          </p:cNvPr>
          <p:cNvSpPr>
            <a:spLocks noChangeArrowheads="1"/>
          </p:cNvSpPr>
          <p:nvPr/>
        </p:nvSpPr>
        <p:spPr bwMode="auto">
          <a:xfrm>
            <a:off x="1600200" y="3200400"/>
            <a:ext cx="3810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600" b="1">
                <a:solidFill>
                  <a:srgbClr val="FF0000"/>
                </a:solidFill>
                <a:latin typeface="Times New Roman" panose="02020603050405020304" pitchFamily="18" charset="0"/>
                <a:cs typeface="Times New Roman" panose="02020603050405020304" pitchFamily="18" charset="0"/>
              </a:rPr>
              <a:t>4</a:t>
            </a:r>
          </a:p>
        </p:txBody>
      </p:sp>
      <p:sp>
        <p:nvSpPr>
          <p:cNvPr id="114765" name="Rectangle 77">
            <a:extLst>
              <a:ext uri="{FF2B5EF4-FFF2-40B4-BE49-F238E27FC236}">
                <a16:creationId xmlns:a16="http://schemas.microsoft.com/office/drawing/2014/main" xmlns="" id="{D3102EC4-0335-4561-9061-766BE3C54457}"/>
              </a:ext>
            </a:extLst>
          </p:cNvPr>
          <p:cNvSpPr>
            <a:spLocks noChangeArrowheads="1"/>
          </p:cNvSpPr>
          <p:nvPr/>
        </p:nvSpPr>
        <p:spPr bwMode="auto">
          <a:xfrm>
            <a:off x="1981200" y="5715000"/>
            <a:ext cx="8458200" cy="914400"/>
          </a:xfrm>
          <a:prstGeom prst="rect">
            <a:avLst/>
          </a:prstGeom>
          <a:solidFill>
            <a:srgbClr val="0000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4. Tên đồng bào dân tộc vẫn dùng để gọi Bác</a:t>
            </a:r>
          </a:p>
          <a:p>
            <a:pPr algn="ctr"/>
            <a:r>
              <a:rPr lang="en-US" altLang="en-US" sz="3200" b="1">
                <a:solidFill>
                  <a:srgbClr val="FFFF00"/>
                </a:solidFill>
                <a:latin typeface="Times New Roman" panose="02020603050405020304" pitchFamily="18" charset="0"/>
                <a:cs typeface="Times New Roman" panose="02020603050405020304" pitchFamily="18" charset="0"/>
              </a:rPr>
              <a:t>khi ở chiến khu Việt Bắc?</a:t>
            </a:r>
          </a:p>
        </p:txBody>
      </p:sp>
      <p:sp>
        <p:nvSpPr>
          <p:cNvPr id="114766" name="Rectangle 78">
            <a:extLst>
              <a:ext uri="{FF2B5EF4-FFF2-40B4-BE49-F238E27FC236}">
                <a16:creationId xmlns:a16="http://schemas.microsoft.com/office/drawing/2014/main" xmlns="" id="{3AFC725F-4033-4581-90CA-1AA32498DFFD}"/>
              </a:ext>
            </a:extLst>
          </p:cNvPr>
          <p:cNvSpPr>
            <a:spLocks noChangeArrowheads="1"/>
          </p:cNvSpPr>
          <p:nvPr/>
        </p:nvSpPr>
        <p:spPr bwMode="auto">
          <a:xfrm>
            <a:off x="1600200" y="3733800"/>
            <a:ext cx="3810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600" b="1">
                <a:solidFill>
                  <a:srgbClr val="FF0000"/>
                </a:solidFill>
                <a:latin typeface="Times New Roman" panose="02020603050405020304" pitchFamily="18" charset="0"/>
                <a:cs typeface="Times New Roman" panose="02020603050405020304" pitchFamily="18" charset="0"/>
              </a:rPr>
              <a:t>5</a:t>
            </a:r>
          </a:p>
        </p:txBody>
      </p:sp>
      <p:grpSp>
        <p:nvGrpSpPr>
          <p:cNvPr id="114767" name="Group 79">
            <a:extLst>
              <a:ext uri="{FF2B5EF4-FFF2-40B4-BE49-F238E27FC236}">
                <a16:creationId xmlns:a16="http://schemas.microsoft.com/office/drawing/2014/main" xmlns="" id="{9DC9A80F-0BAE-487C-9FA7-E1BA4A6C7DEC}"/>
              </a:ext>
            </a:extLst>
          </p:cNvPr>
          <p:cNvGrpSpPr>
            <a:grpSpLocks/>
          </p:cNvGrpSpPr>
          <p:nvPr/>
        </p:nvGrpSpPr>
        <p:grpSpPr bwMode="auto">
          <a:xfrm>
            <a:off x="5791200" y="3733800"/>
            <a:ext cx="3200400" cy="533400"/>
            <a:chOff x="2352" y="1632"/>
            <a:chExt cx="2016" cy="336"/>
          </a:xfrm>
        </p:grpSpPr>
        <p:sp>
          <p:nvSpPr>
            <p:cNvPr id="114768" name="Rectangle 80">
              <a:extLst>
                <a:ext uri="{FF2B5EF4-FFF2-40B4-BE49-F238E27FC236}">
                  <a16:creationId xmlns:a16="http://schemas.microsoft.com/office/drawing/2014/main" xmlns="" id="{4CF70E03-0F75-4B63-8B92-A58C10BDDB0A}"/>
                </a:ext>
              </a:extLst>
            </p:cNvPr>
            <p:cNvSpPr>
              <a:spLocks noChangeArrowheads="1"/>
            </p:cNvSpPr>
            <p:nvPr/>
          </p:nvSpPr>
          <p:spPr bwMode="auto">
            <a:xfrm>
              <a:off x="2352" y="1632"/>
              <a:ext cx="336" cy="336"/>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D</a:t>
              </a:r>
            </a:p>
          </p:txBody>
        </p:sp>
        <p:sp>
          <p:nvSpPr>
            <p:cNvPr id="114769" name="Rectangle 81">
              <a:extLst>
                <a:ext uri="{FF2B5EF4-FFF2-40B4-BE49-F238E27FC236}">
                  <a16:creationId xmlns:a16="http://schemas.microsoft.com/office/drawing/2014/main" xmlns="" id="{F473A143-C0F5-496D-8283-A75397FC0738}"/>
                </a:ext>
              </a:extLst>
            </p:cNvPr>
            <p:cNvSpPr>
              <a:spLocks noChangeArrowheads="1"/>
            </p:cNvSpPr>
            <p:nvPr/>
          </p:nvSpPr>
          <p:spPr bwMode="auto">
            <a:xfrm>
              <a:off x="2688" y="1632"/>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É</a:t>
              </a:r>
            </a:p>
          </p:txBody>
        </p:sp>
        <p:sp>
          <p:nvSpPr>
            <p:cNvPr id="114770" name="Rectangle 82">
              <a:extLst>
                <a:ext uri="{FF2B5EF4-FFF2-40B4-BE49-F238E27FC236}">
                  <a16:creationId xmlns:a16="http://schemas.microsoft.com/office/drawing/2014/main" xmlns="" id="{B64222AB-D2D2-4F9B-BC8E-3FF57046F18D}"/>
                </a:ext>
              </a:extLst>
            </p:cNvPr>
            <p:cNvSpPr>
              <a:spLocks noChangeArrowheads="1"/>
            </p:cNvSpPr>
            <p:nvPr/>
          </p:nvSpPr>
          <p:spPr bwMode="auto">
            <a:xfrm>
              <a:off x="3024" y="1632"/>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P</a:t>
              </a:r>
            </a:p>
          </p:txBody>
        </p:sp>
        <p:sp>
          <p:nvSpPr>
            <p:cNvPr id="114771" name="Rectangle 83">
              <a:extLst>
                <a:ext uri="{FF2B5EF4-FFF2-40B4-BE49-F238E27FC236}">
                  <a16:creationId xmlns:a16="http://schemas.microsoft.com/office/drawing/2014/main" xmlns="" id="{398C7D9A-258C-4239-86A0-A3470DE47231}"/>
                </a:ext>
              </a:extLst>
            </p:cNvPr>
            <p:cNvSpPr>
              <a:spLocks noChangeArrowheads="1"/>
            </p:cNvSpPr>
            <p:nvPr/>
          </p:nvSpPr>
          <p:spPr bwMode="auto">
            <a:xfrm>
              <a:off x="3360" y="1632"/>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L</a:t>
              </a:r>
            </a:p>
          </p:txBody>
        </p:sp>
        <p:sp>
          <p:nvSpPr>
            <p:cNvPr id="114772" name="Rectangle 84">
              <a:extLst>
                <a:ext uri="{FF2B5EF4-FFF2-40B4-BE49-F238E27FC236}">
                  <a16:creationId xmlns:a16="http://schemas.microsoft.com/office/drawing/2014/main" xmlns="" id="{8C398424-C437-496D-9124-9DC41133517E}"/>
                </a:ext>
              </a:extLst>
            </p:cNvPr>
            <p:cNvSpPr>
              <a:spLocks noChangeArrowheads="1"/>
            </p:cNvSpPr>
            <p:nvPr/>
          </p:nvSpPr>
          <p:spPr bwMode="auto">
            <a:xfrm>
              <a:off x="3696" y="1632"/>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Ố</a:t>
              </a:r>
            </a:p>
          </p:txBody>
        </p:sp>
        <p:sp>
          <p:nvSpPr>
            <p:cNvPr id="114773" name="Rectangle 85">
              <a:extLst>
                <a:ext uri="{FF2B5EF4-FFF2-40B4-BE49-F238E27FC236}">
                  <a16:creationId xmlns:a16="http://schemas.microsoft.com/office/drawing/2014/main" xmlns="" id="{CE844F72-E9A8-4083-9EA1-10DC6F5BEF0C}"/>
                </a:ext>
              </a:extLst>
            </p:cNvPr>
            <p:cNvSpPr>
              <a:spLocks noChangeArrowheads="1"/>
            </p:cNvSpPr>
            <p:nvPr/>
          </p:nvSpPr>
          <p:spPr bwMode="auto">
            <a:xfrm>
              <a:off x="4032" y="1632"/>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a:solidFill>
                    <a:srgbClr val="0000CC"/>
                  </a:solidFill>
                  <a:latin typeface="Times New Roman" panose="02020603050405020304" pitchFamily="18" charset="0"/>
                  <a:cs typeface="Times New Roman" panose="02020603050405020304" pitchFamily="18" charset="0"/>
                </a:rPr>
                <a:t>P</a:t>
              </a:r>
            </a:p>
          </p:txBody>
        </p:sp>
      </p:grpSp>
      <p:sp>
        <p:nvSpPr>
          <p:cNvPr id="114774" name="Rectangle 86">
            <a:extLst>
              <a:ext uri="{FF2B5EF4-FFF2-40B4-BE49-F238E27FC236}">
                <a16:creationId xmlns:a16="http://schemas.microsoft.com/office/drawing/2014/main" xmlns="" id="{6D6D5F81-3954-4576-B7AA-B24AA71ABA71}"/>
              </a:ext>
            </a:extLst>
          </p:cNvPr>
          <p:cNvSpPr>
            <a:spLocks noChangeArrowheads="1"/>
          </p:cNvSpPr>
          <p:nvPr/>
        </p:nvSpPr>
        <p:spPr bwMode="auto">
          <a:xfrm>
            <a:off x="1905000" y="5715000"/>
            <a:ext cx="8458200" cy="914400"/>
          </a:xfrm>
          <a:prstGeom prst="rect">
            <a:avLst/>
          </a:prstGeom>
          <a:solidFill>
            <a:srgbClr val="0000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5. Tên đôi dép Bác thường đi được nhân dân</a:t>
            </a:r>
          </a:p>
          <a:p>
            <a:pPr algn="ctr"/>
            <a:r>
              <a:rPr lang="en-US" altLang="en-US" sz="3200" b="1">
                <a:solidFill>
                  <a:srgbClr val="FFFF00"/>
                </a:solidFill>
                <a:latin typeface="Times New Roman" panose="02020603050405020304" pitchFamily="18" charset="0"/>
                <a:cs typeface="Times New Roman" panose="02020603050405020304" pitchFamily="18" charset="0"/>
              </a:rPr>
              <a:t>ta gọi như thế nào?</a:t>
            </a:r>
          </a:p>
        </p:txBody>
      </p:sp>
      <p:grpSp>
        <p:nvGrpSpPr>
          <p:cNvPr id="114775" name="Group 87">
            <a:extLst>
              <a:ext uri="{FF2B5EF4-FFF2-40B4-BE49-F238E27FC236}">
                <a16:creationId xmlns:a16="http://schemas.microsoft.com/office/drawing/2014/main" xmlns="" id="{A35D401C-7952-4C63-9E9D-9A563172D3C9}"/>
              </a:ext>
            </a:extLst>
          </p:cNvPr>
          <p:cNvGrpSpPr>
            <a:grpSpLocks/>
          </p:cNvGrpSpPr>
          <p:nvPr/>
        </p:nvGrpSpPr>
        <p:grpSpPr bwMode="auto">
          <a:xfrm>
            <a:off x="4191000" y="4267200"/>
            <a:ext cx="3733800" cy="533400"/>
            <a:chOff x="1680" y="2688"/>
            <a:chExt cx="2352" cy="336"/>
          </a:xfrm>
        </p:grpSpPr>
        <p:sp>
          <p:nvSpPr>
            <p:cNvPr id="114776" name="Rectangle 88">
              <a:extLst>
                <a:ext uri="{FF2B5EF4-FFF2-40B4-BE49-F238E27FC236}">
                  <a16:creationId xmlns:a16="http://schemas.microsoft.com/office/drawing/2014/main" xmlns="" id="{7C460154-E6DC-4438-B465-E40871670E37}"/>
                </a:ext>
              </a:extLst>
            </p:cNvPr>
            <p:cNvSpPr>
              <a:spLocks noChangeArrowheads="1"/>
            </p:cNvSpPr>
            <p:nvPr/>
          </p:nvSpPr>
          <p:spPr bwMode="auto">
            <a:xfrm>
              <a:off x="1680" y="2688"/>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N</a:t>
              </a:r>
            </a:p>
          </p:txBody>
        </p:sp>
        <p:sp>
          <p:nvSpPr>
            <p:cNvPr id="114777" name="Rectangle 89">
              <a:extLst>
                <a:ext uri="{FF2B5EF4-FFF2-40B4-BE49-F238E27FC236}">
                  <a16:creationId xmlns:a16="http://schemas.microsoft.com/office/drawing/2014/main" xmlns="" id="{B5B9554C-4316-4A3C-B78A-D8A22F2FBD0F}"/>
                </a:ext>
              </a:extLst>
            </p:cNvPr>
            <p:cNvSpPr>
              <a:spLocks noChangeArrowheads="1"/>
            </p:cNvSpPr>
            <p:nvPr/>
          </p:nvSpPr>
          <p:spPr bwMode="auto">
            <a:xfrm>
              <a:off x="2016" y="2688"/>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G</a:t>
              </a:r>
            </a:p>
          </p:txBody>
        </p:sp>
        <p:sp>
          <p:nvSpPr>
            <p:cNvPr id="114778" name="Rectangle 90">
              <a:extLst>
                <a:ext uri="{FF2B5EF4-FFF2-40B4-BE49-F238E27FC236}">
                  <a16:creationId xmlns:a16="http://schemas.microsoft.com/office/drawing/2014/main" xmlns="" id="{2EFEADCD-4D6B-4741-81BE-E3F8F3EBD7F3}"/>
                </a:ext>
              </a:extLst>
            </p:cNvPr>
            <p:cNvSpPr>
              <a:spLocks noChangeArrowheads="1"/>
            </p:cNvSpPr>
            <p:nvPr/>
          </p:nvSpPr>
          <p:spPr bwMode="auto">
            <a:xfrm>
              <a:off x="2352" y="2688"/>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H</a:t>
              </a:r>
            </a:p>
          </p:txBody>
        </p:sp>
        <p:sp>
          <p:nvSpPr>
            <p:cNvPr id="114779" name="Rectangle 91">
              <a:extLst>
                <a:ext uri="{FF2B5EF4-FFF2-40B4-BE49-F238E27FC236}">
                  <a16:creationId xmlns:a16="http://schemas.microsoft.com/office/drawing/2014/main" xmlns="" id="{67DE5C51-3A50-4DF4-8B16-4645D3E05BCB}"/>
                </a:ext>
              </a:extLst>
            </p:cNvPr>
            <p:cNvSpPr>
              <a:spLocks noChangeArrowheads="1"/>
            </p:cNvSpPr>
            <p:nvPr/>
          </p:nvSpPr>
          <p:spPr bwMode="auto">
            <a:xfrm>
              <a:off x="2688" y="2688"/>
              <a:ext cx="336" cy="336"/>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Ị</a:t>
              </a:r>
            </a:p>
          </p:txBody>
        </p:sp>
        <p:sp>
          <p:nvSpPr>
            <p:cNvPr id="114780" name="Rectangle 92">
              <a:extLst>
                <a:ext uri="{FF2B5EF4-FFF2-40B4-BE49-F238E27FC236}">
                  <a16:creationId xmlns:a16="http://schemas.microsoft.com/office/drawing/2014/main" xmlns="" id="{706126F6-7C5C-4094-B1AE-87B607D52E90}"/>
                </a:ext>
              </a:extLst>
            </p:cNvPr>
            <p:cNvSpPr>
              <a:spLocks noChangeArrowheads="1"/>
            </p:cNvSpPr>
            <p:nvPr/>
          </p:nvSpPr>
          <p:spPr bwMode="auto">
            <a:xfrm>
              <a:off x="3024" y="2688"/>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L</a:t>
              </a:r>
            </a:p>
          </p:txBody>
        </p:sp>
        <p:sp>
          <p:nvSpPr>
            <p:cNvPr id="114781" name="Rectangle 93">
              <a:extLst>
                <a:ext uri="{FF2B5EF4-FFF2-40B4-BE49-F238E27FC236}">
                  <a16:creationId xmlns:a16="http://schemas.microsoft.com/office/drawing/2014/main" xmlns="" id="{CC5B1669-81A5-482A-9778-96677E57112B}"/>
                </a:ext>
              </a:extLst>
            </p:cNvPr>
            <p:cNvSpPr>
              <a:spLocks noChangeArrowheads="1"/>
            </p:cNvSpPr>
            <p:nvPr/>
          </p:nvSpPr>
          <p:spPr bwMode="auto">
            <a:xfrm>
              <a:off x="3360" y="2688"/>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Ự</a:t>
              </a:r>
            </a:p>
          </p:txBody>
        </p:sp>
        <p:sp>
          <p:nvSpPr>
            <p:cNvPr id="114782" name="Rectangle 94">
              <a:extLst>
                <a:ext uri="{FF2B5EF4-FFF2-40B4-BE49-F238E27FC236}">
                  <a16:creationId xmlns:a16="http://schemas.microsoft.com/office/drawing/2014/main" xmlns="" id="{C55F7312-0237-4CEC-88F2-8093F19344E4}"/>
                </a:ext>
              </a:extLst>
            </p:cNvPr>
            <p:cNvSpPr>
              <a:spLocks noChangeArrowheads="1"/>
            </p:cNvSpPr>
            <p:nvPr/>
          </p:nvSpPr>
          <p:spPr bwMode="auto">
            <a:xfrm>
              <a:off x="3696" y="2688"/>
              <a:ext cx="336" cy="336"/>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0000CC"/>
                  </a:solidFill>
                  <a:latin typeface="Times New Roman" panose="02020603050405020304" pitchFamily="18" charset="0"/>
                  <a:cs typeface="Times New Roman" panose="02020603050405020304" pitchFamily="18" charset="0"/>
                </a:rPr>
                <a:t>C</a:t>
              </a:r>
            </a:p>
          </p:txBody>
        </p:sp>
      </p:grpSp>
      <p:sp>
        <p:nvSpPr>
          <p:cNvPr id="114783" name="Rectangle 95">
            <a:extLst>
              <a:ext uri="{FF2B5EF4-FFF2-40B4-BE49-F238E27FC236}">
                <a16:creationId xmlns:a16="http://schemas.microsoft.com/office/drawing/2014/main" xmlns="" id="{E1801FDE-D012-43E8-A1BF-D1949955A7B4}"/>
              </a:ext>
            </a:extLst>
          </p:cNvPr>
          <p:cNvSpPr>
            <a:spLocks noChangeArrowheads="1"/>
          </p:cNvSpPr>
          <p:nvPr/>
        </p:nvSpPr>
        <p:spPr bwMode="auto">
          <a:xfrm>
            <a:off x="1981200" y="5715000"/>
            <a:ext cx="8458200" cy="914400"/>
          </a:xfrm>
          <a:prstGeom prst="rect">
            <a:avLst/>
          </a:prstGeom>
          <a:solidFill>
            <a:srgbClr val="0000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800" b="1">
                <a:solidFill>
                  <a:srgbClr val="FFFF00"/>
                </a:solidFill>
                <a:latin typeface="Times New Roman" panose="02020603050405020304" pitchFamily="18" charset="0"/>
                <a:cs typeface="Times New Roman" panose="02020603050405020304" pitchFamily="18" charset="0"/>
              </a:rPr>
              <a:t>6. Phẩm chất nào đã góp phần quan trọng giúp Bác Hồ</a:t>
            </a:r>
          </a:p>
          <a:p>
            <a:pPr algn="ctr"/>
            <a:r>
              <a:rPr lang="en-US" altLang="en-US" sz="2800" b="1">
                <a:solidFill>
                  <a:srgbClr val="FFFF00"/>
                </a:solidFill>
                <a:latin typeface="Times New Roman" panose="02020603050405020304" pitchFamily="18" charset="0"/>
                <a:cs typeface="Times New Roman" panose="02020603050405020304" pitchFamily="18" charset="0"/>
              </a:rPr>
              <a:t> luôn vượt qua gian khổ trong sự nghiệp cách mạng?</a:t>
            </a:r>
          </a:p>
        </p:txBody>
      </p:sp>
      <p:sp>
        <p:nvSpPr>
          <p:cNvPr id="114784" name="Rectangle 96">
            <a:extLst>
              <a:ext uri="{FF2B5EF4-FFF2-40B4-BE49-F238E27FC236}">
                <a16:creationId xmlns:a16="http://schemas.microsoft.com/office/drawing/2014/main" xmlns="" id="{2380621B-79EB-4ABC-92B8-38F0534D37A6}"/>
              </a:ext>
            </a:extLst>
          </p:cNvPr>
          <p:cNvSpPr>
            <a:spLocks noChangeArrowheads="1"/>
          </p:cNvSpPr>
          <p:nvPr/>
        </p:nvSpPr>
        <p:spPr bwMode="auto">
          <a:xfrm>
            <a:off x="1600200" y="4267200"/>
            <a:ext cx="381000" cy="533400"/>
          </a:xfrm>
          <a:prstGeom prst="rect">
            <a:avLst/>
          </a:prstGeom>
          <a:solidFill>
            <a:srgbClr val="00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600" b="1">
                <a:solidFill>
                  <a:srgbClr val="FF0000"/>
                </a:solidFill>
                <a:latin typeface="Times New Roman" panose="02020603050405020304" pitchFamily="18" charset="0"/>
                <a:cs typeface="Times New Roman" panose="02020603050405020304" pitchFamily="18" charset="0"/>
              </a:rPr>
              <a:t>6</a:t>
            </a:r>
          </a:p>
        </p:txBody>
      </p:sp>
      <p:grpSp>
        <p:nvGrpSpPr>
          <p:cNvPr id="114785" name="Group 97">
            <a:extLst>
              <a:ext uri="{FF2B5EF4-FFF2-40B4-BE49-F238E27FC236}">
                <a16:creationId xmlns:a16="http://schemas.microsoft.com/office/drawing/2014/main" xmlns="" id="{4C56936F-C154-4EB0-B1C5-1CF574DC876A}"/>
              </a:ext>
            </a:extLst>
          </p:cNvPr>
          <p:cNvGrpSpPr>
            <a:grpSpLocks/>
          </p:cNvGrpSpPr>
          <p:nvPr/>
        </p:nvGrpSpPr>
        <p:grpSpPr bwMode="auto">
          <a:xfrm>
            <a:off x="5791200" y="1600200"/>
            <a:ext cx="533400" cy="3200400"/>
            <a:chOff x="3648" y="576"/>
            <a:chExt cx="336" cy="2016"/>
          </a:xfrm>
        </p:grpSpPr>
        <p:sp>
          <p:nvSpPr>
            <p:cNvPr id="114786" name="Rectangle 98">
              <a:extLst>
                <a:ext uri="{FF2B5EF4-FFF2-40B4-BE49-F238E27FC236}">
                  <a16:creationId xmlns:a16="http://schemas.microsoft.com/office/drawing/2014/main" xmlns="" id="{F49D0ADE-7EB0-4CC1-B582-4F3403BF26B6}"/>
                </a:ext>
              </a:extLst>
            </p:cNvPr>
            <p:cNvSpPr>
              <a:spLocks noChangeArrowheads="1"/>
            </p:cNvSpPr>
            <p:nvPr/>
          </p:nvSpPr>
          <p:spPr bwMode="auto">
            <a:xfrm>
              <a:off x="3648" y="576"/>
              <a:ext cx="336" cy="336"/>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G</a:t>
              </a:r>
            </a:p>
          </p:txBody>
        </p:sp>
        <p:sp>
          <p:nvSpPr>
            <p:cNvPr id="114787" name="Rectangle 99">
              <a:extLst>
                <a:ext uri="{FF2B5EF4-FFF2-40B4-BE49-F238E27FC236}">
                  <a16:creationId xmlns:a16="http://schemas.microsoft.com/office/drawing/2014/main" xmlns="" id="{F45F4F36-14AB-4EAE-972C-54777AFCA39E}"/>
                </a:ext>
              </a:extLst>
            </p:cNvPr>
            <p:cNvSpPr>
              <a:spLocks noChangeArrowheads="1"/>
            </p:cNvSpPr>
            <p:nvPr/>
          </p:nvSpPr>
          <p:spPr bwMode="auto">
            <a:xfrm>
              <a:off x="3648" y="912"/>
              <a:ext cx="336" cy="336"/>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I</a:t>
              </a:r>
            </a:p>
          </p:txBody>
        </p:sp>
        <p:sp>
          <p:nvSpPr>
            <p:cNvPr id="114788" name="Rectangle 100">
              <a:extLst>
                <a:ext uri="{FF2B5EF4-FFF2-40B4-BE49-F238E27FC236}">
                  <a16:creationId xmlns:a16="http://schemas.microsoft.com/office/drawing/2014/main" xmlns="" id="{57260D16-04AC-4A3B-B03B-A60911C18720}"/>
                </a:ext>
              </a:extLst>
            </p:cNvPr>
            <p:cNvSpPr>
              <a:spLocks noChangeArrowheads="1"/>
            </p:cNvSpPr>
            <p:nvPr/>
          </p:nvSpPr>
          <p:spPr bwMode="auto">
            <a:xfrm>
              <a:off x="3648" y="1248"/>
              <a:ext cx="336" cy="336"/>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Ả</a:t>
              </a:r>
            </a:p>
          </p:txBody>
        </p:sp>
        <p:sp>
          <p:nvSpPr>
            <p:cNvPr id="114789" name="Rectangle 101">
              <a:extLst>
                <a:ext uri="{FF2B5EF4-FFF2-40B4-BE49-F238E27FC236}">
                  <a16:creationId xmlns:a16="http://schemas.microsoft.com/office/drawing/2014/main" xmlns="" id="{724DD7D8-64C4-44AF-B138-F12858F3432F}"/>
                </a:ext>
              </a:extLst>
            </p:cNvPr>
            <p:cNvSpPr>
              <a:spLocks noChangeArrowheads="1"/>
            </p:cNvSpPr>
            <p:nvPr/>
          </p:nvSpPr>
          <p:spPr bwMode="auto">
            <a:xfrm>
              <a:off x="3648" y="1584"/>
              <a:ext cx="336" cy="336"/>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N</a:t>
              </a:r>
            </a:p>
          </p:txBody>
        </p:sp>
        <p:sp>
          <p:nvSpPr>
            <p:cNvPr id="114790" name="Rectangle 102">
              <a:extLst>
                <a:ext uri="{FF2B5EF4-FFF2-40B4-BE49-F238E27FC236}">
                  <a16:creationId xmlns:a16="http://schemas.microsoft.com/office/drawing/2014/main" xmlns="" id="{7A13A291-3DFF-432A-A7A7-F71B90F6A92B}"/>
                </a:ext>
              </a:extLst>
            </p:cNvPr>
            <p:cNvSpPr>
              <a:spLocks noChangeArrowheads="1"/>
            </p:cNvSpPr>
            <p:nvPr/>
          </p:nvSpPr>
          <p:spPr bwMode="auto">
            <a:xfrm>
              <a:off x="3648" y="1920"/>
              <a:ext cx="336" cy="336"/>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D</a:t>
              </a:r>
            </a:p>
          </p:txBody>
        </p:sp>
        <p:sp>
          <p:nvSpPr>
            <p:cNvPr id="114791" name="Rectangle 103">
              <a:extLst>
                <a:ext uri="{FF2B5EF4-FFF2-40B4-BE49-F238E27FC236}">
                  <a16:creationId xmlns:a16="http://schemas.microsoft.com/office/drawing/2014/main" xmlns="" id="{EDD45A1C-924E-4D7C-A4AF-B2131623408E}"/>
                </a:ext>
              </a:extLst>
            </p:cNvPr>
            <p:cNvSpPr>
              <a:spLocks noChangeArrowheads="1"/>
            </p:cNvSpPr>
            <p:nvPr/>
          </p:nvSpPr>
          <p:spPr bwMode="auto">
            <a:xfrm>
              <a:off x="3648" y="2256"/>
              <a:ext cx="336" cy="336"/>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FF00"/>
                  </a:solidFill>
                  <a:latin typeface="Times New Roman" panose="02020603050405020304" pitchFamily="18" charset="0"/>
                  <a:cs typeface="Times New Roman" panose="02020603050405020304" pitchFamily="18" charset="0"/>
                </a:rPr>
                <a:t>Ị</a:t>
              </a:r>
            </a:p>
          </p:txBody>
        </p:sp>
      </p:grpSp>
      <p:sp>
        <p:nvSpPr>
          <p:cNvPr id="114792" name="WordArt 104">
            <a:extLst>
              <a:ext uri="{FF2B5EF4-FFF2-40B4-BE49-F238E27FC236}">
                <a16:creationId xmlns:a16="http://schemas.microsoft.com/office/drawing/2014/main" xmlns="" id="{CD7BC005-2987-4F56-8C02-FE423F06369D}"/>
              </a:ext>
            </a:extLst>
          </p:cNvPr>
          <p:cNvSpPr>
            <a:spLocks noChangeArrowheads="1" noChangeShapeType="1" noTextEdit="1"/>
          </p:cNvSpPr>
          <p:nvPr/>
        </p:nvSpPr>
        <p:spPr bwMode="auto">
          <a:xfrm>
            <a:off x="3124200" y="152400"/>
            <a:ext cx="6096000" cy="1143000"/>
          </a:xfrm>
          <a:prstGeom prst="rect">
            <a:avLst/>
          </a:prstGeom>
        </p:spPr>
        <p:txBody>
          <a:bodyPr wrap="none" fromWordArt="1">
            <a:prstTxWarp prst="textPlain">
              <a:avLst>
                <a:gd name="adj" fmla="val 50000"/>
              </a:avLst>
            </a:prstTxWarp>
          </a:bodyPr>
          <a:lstStyle/>
          <a:p>
            <a:pPr algn="ctr"/>
            <a:r>
              <a:rPr lang="en-SG" sz="3600" kern="10" dirty="0" err="1">
                <a:ln w="12700">
                  <a:solidFill>
                    <a:srgbClr val="FF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Trò</a:t>
            </a:r>
            <a:r>
              <a:rPr lang="en-SG" sz="3600" kern="10" dirty="0">
                <a:ln w="12700">
                  <a:solidFill>
                    <a:srgbClr val="FF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 </a:t>
            </a:r>
            <a:r>
              <a:rPr lang="en-SG" sz="3600" kern="10" dirty="0" err="1">
                <a:ln w="12700">
                  <a:solidFill>
                    <a:srgbClr val="FF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ch</a:t>
            </a:r>
            <a:r>
              <a:rPr lang="vi-VN" sz="3600" kern="10" dirty="0">
                <a:ln w="12700">
                  <a:solidFill>
                    <a:srgbClr val="FF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ơ</a:t>
            </a:r>
            <a:r>
              <a:rPr lang="en-SG" sz="3600" kern="10" dirty="0" err="1">
                <a:ln w="12700">
                  <a:solidFill>
                    <a:srgbClr val="FF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i</a:t>
            </a:r>
            <a:r>
              <a:rPr lang="en-SG" sz="3600" kern="10" dirty="0">
                <a:ln w="12700">
                  <a:solidFill>
                    <a:srgbClr val="FF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 ô </a:t>
            </a:r>
            <a:r>
              <a:rPr lang="en-SG" sz="3600" kern="10" dirty="0" err="1">
                <a:ln w="12700">
                  <a:solidFill>
                    <a:srgbClr val="FF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rPr>
              <a:t>chữ</a:t>
            </a:r>
            <a:endParaRPr lang="en-SG" sz="3600" kern="10" dirty="0">
              <a:ln w="12700">
                <a:solidFill>
                  <a:srgbClr val="FF0000"/>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6709387"/>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14705"/>
                    </p:tgtEl>
                  </p:cond>
                </p:stCondLst>
                <p:endSync evt="end" delay="0">
                  <p:rtn val="all"/>
                </p:endSync>
                <p:childTnLst>
                  <p:par>
                    <p:cTn id="3" fill="hold" nodeType="clickPar">
                      <p:stCondLst>
                        <p:cond delay="0"/>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4714"/>
                                        </p:tgtEl>
                                        <p:attrNameLst>
                                          <p:attrName>style.visibility</p:attrName>
                                        </p:attrNameLst>
                                      </p:cBhvr>
                                      <p:to>
                                        <p:strVal val="visible"/>
                                      </p:to>
                                    </p:set>
                                    <p:animEffect transition="in" filter="blinds(horizontal)">
                                      <p:cBhvr>
                                        <p:cTn id="7" dur="500"/>
                                        <p:tgtEl>
                                          <p:spTgt spid="1147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114714"/>
                                        </p:tgtEl>
                                      </p:cBhvr>
                                    </p:animEffect>
                                    <p:set>
                                      <p:cBhvr>
                                        <p:cTn id="12" dur="1" fill="hold">
                                          <p:stCondLst>
                                            <p:cond delay="499"/>
                                          </p:stCondLst>
                                        </p:cTn>
                                        <p:tgtEl>
                                          <p:spTgt spid="114714"/>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14706"/>
                                        </p:tgtEl>
                                        <p:attrNameLst>
                                          <p:attrName>style.visibility</p:attrName>
                                        </p:attrNameLst>
                                      </p:cBhvr>
                                      <p:to>
                                        <p:strVal val="visible"/>
                                      </p:to>
                                    </p:set>
                                    <p:animEffect transition="in" filter="blinds(horizontal)">
                                      <p:cBhvr>
                                        <p:cTn id="17" dur="500"/>
                                        <p:tgtEl>
                                          <p:spTgt spid="114706"/>
                                        </p:tgtEl>
                                      </p:cBhvr>
                                    </p:animEffect>
                                  </p:childTnLst>
                                  <p:subTnLst>
                                    <p:audio>
                                      <p:cMediaNode>
                                        <p:cTn display="0" masterRel="sameClick">
                                          <p:stCondLst>
                                            <p:cond evt="begin" delay="0">
                                              <p:tn val="1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14705"/>
                  </p:tgtEl>
                </p:cond>
              </p:nextCondLst>
            </p:seq>
            <p:seq concurrent="1" nextAc="seek">
              <p:cTn id="18" restart="whenNotActive" fill="hold" evtFilter="cancelBubble" nodeType="interactiveSeq">
                <p:stCondLst>
                  <p:cond evt="onClick" delay="0">
                    <p:tgtEl>
                      <p:spTgt spid="114725"/>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4726"/>
                                        </p:tgtEl>
                                        <p:attrNameLst>
                                          <p:attrName>style.visibility</p:attrName>
                                        </p:attrNameLst>
                                      </p:cBhvr>
                                      <p:to>
                                        <p:strVal val="visible"/>
                                      </p:to>
                                    </p:set>
                                    <p:anim calcmode="lin" valueType="num">
                                      <p:cBhvr additive="base">
                                        <p:cTn id="23" dur="500" fill="hold"/>
                                        <p:tgtEl>
                                          <p:spTgt spid="114726"/>
                                        </p:tgtEl>
                                        <p:attrNameLst>
                                          <p:attrName>ppt_x</p:attrName>
                                        </p:attrNameLst>
                                      </p:cBhvr>
                                      <p:tavLst>
                                        <p:tav tm="0">
                                          <p:val>
                                            <p:strVal val="#ppt_x"/>
                                          </p:val>
                                        </p:tav>
                                        <p:tav tm="100000">
                                          <p:val>
                                            <p:strVal val="#ppt_x"/>
                                          </p:val>
                                        </p:tav>
                                      </p:tavLst>
                                    </p:anim>
                                    <p:anim calcmode="lin" valueType="num">
                                      <p:cBhvr additive="base">
                                        <p:cTn id="24" dur="500" fill="hold"/>
                                        <p:tgtEl>
                                          <p:spTgt spid="114726"/>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xit" presetSubtype="10" fill="hold" grpId="1" nodeType="clickEffect">
                                  <p:stCondLst>
                                    <p:cond delay="0"/>
                                  </p:stCondLst>
                                  <p:childTnLst>
                                    <p:animEffect transition="out" filter="blinds(horizontal)">
                                      <p:cBhvr>
                                        <p:cTn id="28" dur="500"/>
                                        <p:tgtEl>
                                          <p:spTgt spid="114726"/>
                                        </p:tgtEl>
                                      </p:cBhvr>
                                    </p:animEffect>
                                    <p:set>
                                      <p:cBhvr>
                                        <p:cTn id="29" dur="1" fill="hold">
                                          <p:stCondLst>
                                            <p:cond delay="499"/>
                                          </p:stCondLst>
                                        </p:cTn>
                                        <p:tgtEl>
                                          <p:spTgt spid="114726"/>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0" fill="hold" nodeType="clickEffect">
                                  <p:stCondLst>
                                    <p:cond delay="0"/>
                                  </p:stCondLst>
                                  <p:childTnLst>
                                    <p:set>
                                      <p:cBhvr>
                                        <p:cTn id="33" dur="1" fill="hold">
                                          <p:stCondLst>
                                            <p:cond delay="0"/>
                                          </p:stCondLst>
                                        </p:cTn>
                                        <p:tgtEl>
                                          <p:spTgt spid="114720"/>
                                        </p:tgtEl>
                                        <p:attrNameLst>
                                          <p:attrName>style.visibility</p:attrName>
                                        </p:attrNameLst>
                                      </p:cBhvr>
                                      <p:to>
                                        <p:strVal val="visible"/>
                                      </p:to>
                                    </p:set>
                                    <p:anim calcmode="lin" valueType="num">
                                      <p:cBhvr>
                                        <p:cTn id="34" dur="500" fill="hold"/>
                                        <p:tgtEl>
                                          <p:spTgt spid="114720"/>
                                        </p:tgtEl>
                                        <p:attrNameLst>
                                          <p:attrName>ppt_w</p:attrName>
                                        </p:attrNameLst>
                                      </p:cBhvr>
                                      <p:tavLst>
                                        <p:tav tm="0">
                                          <p:val>
                                            <p:fltVal val="0"/>
                                          </p:val>
                                        </p:tav>
                                        <p:tav tm="100000">
                                          <p:val>
                                            <p:strVal val="#ppt_w"/>
                                          </p:val>
                                        </p:tav>
                                      </p:tavLst>
                                    </p:anim>
                                    <p:anim calcmode="lin" valueType="num">
                                      <p:cBhvr>
                                        <p:cTn id="35" dur="500" fill="hold"/>
                                        <p:tgtEl>
                                          <p:spTgt spid="114720"/>
                                        </p:tgtEl>
                                        <p:attrNameLst>
                                          <p:attrName>ppt_h</p:attrName>
                                        </p:attrNameLst>
                                      </p:cBhvr>
                                      <p:tavLst>
                                        <p:tav tm="0">
                                          <p:val>
                                            <p:fltVal val="0"/>
                                          </p:val>
                                        </p:tav>
                                        <p:tav tm="100000">
                                          <p:val>
                                            <p:strVal val="#ppt_h"/>
                                          </p:val>
                                        </p:tav>
                                      </p:tavLst>
                                    </p:anim>
                                    <p:animEffect transition="in" filter="fade">
                                      <p:cBhvr>
                                        <p:cTn id="36" dur="500"/>
                                        <p:tgtEl>
                                          <p:spTgt spid="114720"/>
                                        </p:tgtEl>
                                      </p:cBhvr>
                                    </p:animEffect>
                                  </p:childTnLst>
                                </p:cTn>
                              </p:par>
                            </p:childTnLst>
                          </p:cTn>
                        </p:par>
                      </p:childTnLst>
                    </p:cTn>
                  </p:par>
                </p:childTnLst>
              </p:cTn>
              <p:nextCondLst>
                <p:cond evt="onClick" delay="0">
                  <p:tgtEl>
                    <p:spTgt spid="114725"/>
                  </p:tgtEl>
                </p:cond>
              </p:nextCondLst>
            </p:seq>
            <p:seq concurrent="1" nextAc="seek">
              <p:cTn id="37" restart="whenNotActive" fill="hold" evtFilter="cancelBubble" nodeType="interactiveSeq">
                <p:stCondLst>
                  <p:cond evt="onClick" delay="0">
                    <p:tgtEl>
                      <p:spTgt spid="114727"/>
                    </p:tgtEl>
                  </p:cond>
                </p:stCondLst>
                <p:endSync evt="end" delay="0">
                  <p:rtn val="all"/>
                </p:endSync>
                <p:childTnLst>
                  <p:par>
                    <p:cTn id="38" fill="hold" nodeType="clickPar">
                      <p:stCondLst>
                        <p:cond delay="0"/>
                      </p:stCondLst>
                      <p:childTnLst>
                        <p:par>
                          <p:cTn id="39" fill="hold" nodeType="withGroup">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114750"/>
                                        </p:tgtEl>
                                        <p:attrNameLst>
                                          <p:attrName>style.visibility</p:attrName>
                                        </p:attrNameLst>
                                      </p:cBhvr>
                                      <p:to>
                                        <p:strVal val="visible"/>
                                      </p:to>
                                    </p:set>
                                    <p:anim calcmode="lin" valueType="num">
                                      <p:cBhvr>
                                        <p:cTn id="42" dur="500" fill="hold"/>
                                        <p:tgtEl>
                                          <p:spTgt spid="114750"/>
                                        </p:tgtEl>
                                        <p:attrNameLst>
                                          <p:attrName>ppt_w</p:attrName>
                                        </p:attrNameLst>
                                      </p:cBhvr>
                                      <p:tavLst>
                                        <p:tav tm="0">
                                          <p:val>
                                            <p:fltVal val="0"/>
                                          </p:val>
                                        </p:tav>
                                        <p:tav tm="100000">
                                          <p:val>
                                            <p:strVal val="#ppt_w"/>
                                          </p:val>
                                        </p:tav>
                                      </p:tavLst>
                                    </p:anim>
                                    <p:anim calcmode="lin" valueType="num">
                                      <p:cBhvr>
                                        <p:cTn id="43" dur="500" fill="hold"/>
                                        <p:tgtEl>
                                          <p:spTgt spid="114750"/>
                                        </p:tgtEl>
                                        <p:attrNameLst>
                                          <p:attrName>ppt_h</p:attrName>
                                        </p:attrNameLst>
                                      </p:cBhvr>
                                      <p:tavLst>
                                        <p:tav tm="0">
                                          <p:val>
                                            <p:fltVal val="0"/>
                                          </p:val>
                                        </p:tav>
                                        <p:tav tm="100000">
                                          <p:val>
                                            <p:strVal val="#ppt_h"/>
                                          </p:val>
                                        </p:tav>
                                      </p:tavLst>
                                    </p:anim>
                                    <p:animEffect transition="in" filter="fade">
                                      <p:cBhvr>
                                        <p:cTn id="44" dur="500"/>
                                        <p:tgtEl>
                                          <p:spTgt spid="11475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xit" presetSubtype="10" fill="hold" grpId="1" nodeType="clickEffect">
                                  <p:stCondLst>
                                    <p:cond delay="0"/>
                                  </p:stCondLst>
                                  <p:childTnLst>
                                    <p:animEffect transition="out" filter="blinds(horizontal)">
                                      <p:cBhvr>
                                        <p:cTn id="48" dur="500"/>
                                        <p:tgtEl>
                                          <p:spTgt spid="114750"/>
                                        </p:tgtEl>
                                      </p:cBhvr>
                                    </p:animEffect>
                                    <p:set>
                                      <p:cBhvr>
                                        <p:cTn id="49" dur="1" fill="hold">
                                          <p:stCondLst>
                                            <p:cond delay="499"/>
                                          </p:stCondLst>
                                        </p:cTn>
                                        <p:tgtEl>
                                          <p:spTgt spid="114750"/>
                                        </p:tgtEl>
                                        <p:attrNameLst>
                                          <p:attrName>style.visibility</p:attrName>
                                        </p:attrNameLst>
                                      </p:cBhvr>
                                      <p:to>
                                        <p:strVal val="hidden"/>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53" presetClass="entr" presetSubtype="0" fill="hold" nodeType="clickEffect">
                                  <p:stCondLst>
                                    <p:cond delay="0"/>
                                  </p:stCondLst>
                                  <p:childTnLst>
                                    <p:set>
                                      <p:cBhvr>
                                        <p:cTn id="53" dur="1" fill="hold">
                                          <p:stCondLst>
                                            <p:cond delay="0"/>
                                          </p:stCondLst>
                                        </p:cTn>
                                        <p:tgtEl>
                                          <p:spTgt spid="114742"/>
                                        </p:tgtEl>
                                        <p:attrNameLst>
                                          <p:attrName>style.visibility</p:attrName>
                                        </p:attrNameLst>
                                      </p:cBhvr>
                                      <p:to>
                                        <p:strVal val="visible"/>
                                      </p:to>
                                    </p:set>
                                    <p:anim calcmode="lin" valueType="num">
                                      <p:cBhvr>
                                        <p:cTn id="54" dur="500" fill="hold"/>
                                        <p:tgtEl>
                                          <p:spTgt spid="114742"/>
                                        </p:tgtEl>
                                        <p:attrNameLst>
                                          <p:attrName>ppt_w</p:attrName>
                                        </p:attrNameLst>
                                      </p:cBhvr>
                                      <p:tavLst>
                                        <p:tav tm="0">
                                          <p:val>
                                            <p:fltVal val="0"/>
                                          </p:val>
                                        </p:tav>
                                        <p:tav tm="100000">
                                          <p:val>
                                            <p:strVal val="#ppt_w"/>
                                          </p:val>
                                        </p:tav>
                                      </p:tavLst>
                                    </p:anim>
                                    <p:anim calcmode="lin" valueType="num">
                                      <p:cBhvr>
                                        <p:cTn id="55" dur="500" fill="hold"/>
                                        <p:tgtEl>
                                          <p:spTgt spid="114742"/>
                                        </p:tgtEl>
                                        <p:attrNameLst>
                                          <p:attrName>ppt_h</p:attrName>
                                        </p:attrNameLst>
                                      </p:cBhvr>
                                      <p:tavLst>
                                        <p:tav tm="0">
                                          <p:val>
                                            <p:fltVal val="0"/>
                                          </p:val>
                                        </p:tav>
                                        <p:tav tm="100000">
                                          <p:val>
                                            <p:strVal val="#ppt_h"/>
                                          </p:val>
                                        </p:tav>
                                      </p:tavLst>
                                    </p:anim>
                                    <p:animEffect transition="in" filter="fade">
                                      <p:cBhvr>
                                        <p:cTn id="56" dur="500"/>
                                        <p:tgtEl>
                                          <p:spTgt spid="114742"/>
                                        </p:tgtEl>
                                      </p:cBhvr>
                                    </p:animEffect>
                                  </p:childTnLst>
                                </p:cTn>
                              </p:par>
                            </p:childTnLst>
                          </p:cTn>
                        </p:par>
                      </p:childTnLst>
                    </p:cTn>
                  </p:par>
                </p:childTnLst>
              </p:cTn>
              <p:nextCondLst>
                <p:cond evt="onClick" delay="0">
                  <p:tgtEl>
                    <p:spTgt spid="114727"/>
                  </p:tgtEl>
                </p:cond>
              </p:nextCondLst>
            </p:seq>
            <p:seq concurrent="1" nextAc="seek">
              <p:cTn id="57" restart="whenNotActive" fill="hold" evtFilter="cancelBubble" nodeType="interactiveSeq">
                <p:stCondLst>
                  <p:cond evt="onClick" delay="0">
                    <p:tgtEl>
                      <p:spTgt spid="114764"/>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53" presetClass="entr" presetSubtype="0" fill="hold" grpId="0" nodeType="clickEffect">
                                  <p:stCondLst>
                                    <p:cond delay="0"/>
                                  </p:stCondLst>
                                  <p:childTnLst>
                                    <p:set>
                                      <p:cBhvr>
                                        <p:cTn id="61" dur="1" fill="hold">
                                          <p:stCondLst>
                                            <p:cond delay="0"/>
                                          </p:stCondLst>
                                        </p:cTn>
                                        <p:tgtEl>
                                          <p:spTgt spid="114765"/>
                                        </p:tgtEl>
                                        <p:attrNameLst>
                                          <p:attrName>style.visibility</p:attrName>
                                        </p:attrNameLst>
                                      </p:cBhvr>
                                      <p:to>
                                        <p:strVal val="visible"/>
                                      </p:to>
                                    </p:set>
                                    <p:anim calcmode="lin" valueType="num">
                                      <p:cBhvr>
                                        <p:cTn id="62" dur="500" fill="hold"/>
                                        <p:tgtEl>
                                          <p:spTgt spid="114765"/>
                                        </p:tgtEl>
                                        <p:attrNameLst>
                                          <p:attrName>ppt_w</p:attrName>
                                        </p:attrNameLst>
                                      </p:cBhvr>
                                      <p:tavLst>
                                        <p:tav tm="0">
                                          <p:val>
                                            <p:fltVal val="0"/>
                                          </p:val>
                                        </p:tav>
                                        <p:tav tm="100000">
                                          <p:val>
                                            <p:strVal val="#ppt_w"/>
                                          </p:val>
                                        </p:tav>
                                      </p:tavLst>
                                    </p:anim>
                                    <p:anim calcmode="lin" valueType="num">
                                      <p:cBhvr>
                                        <p:cTn id="63" dur="500" fill="hold"/>
                                        <p:tgtEl>
                                          <p:spTgt spid="114765"/>
                                        </p:tgtEl>
                                        <p:attrNameLst>
                                          <p:attrName>ppt_h</p:attrName>
                                        </p:attrNameLst>
                                      </p:cBhvr>
                                      <p:tavLst>
                                        <p:tav tm="0">
                                          <p:val>
                                            <p:fltVal val="0"/>
                                          </p:val>
                                        </p:tav>
                                        <p:tav tm="100000">
                                          <p:val>
                                            <p:strVal val="#ppt_h"/>
                                          </p:val>
                                        </p:tav>
                                      </p:tavLst>
                                    </p:anim>
                                    <p:animEffect transition="in" filter="fade">
                                      <p:cBhvr>
                                        <p:cTn id="64" dur="500"/>
                                        <p:tgtEl>
                                          <p:spTgt spid="114765"/>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 presetClass="exit" presetSubtype="10" fill="hold" grpId="1" nodeType="clickEffect">
                                  <p:stCondLst>
                                    <p:cond delay="0"/>
                                  </p:stCondLst>
                                  <p:childTnLst>
                                    <p:animEffect transition="out" filter="blinds(horizontal)">
                                      <p:cBhvr>
                                        <p:cTn id="68" dur="500"/>
                                        <p:tgtEl>
                                          <p:spTgt spid="114765"/>
                                        </p:tgtEl>
                                      </p:cBhvr>
                                    </p:animEffect>
                                    <p:set>
                                      <p:cBhvr>
                                        <p:cTn id="69" dur="1" fill="hold">
                                          <p:stCondLst>
                                            <p:cond delay="499"/>
                                          </p:stCondLst>
                                        </p:cTn>
                                        <p:tgtEl>
                                          <p:spTgt spid="114765"/>
                                        </p:tgtEl>
                                        <p:attrNameLst>
                                          <p:attrName>style.visibility</p:attrName>
                                        </p:attrNameLst>
                                      </p:cBhvr>
                                      <p:to>
                                        <p:strVal val="hidden"/>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53" presetClass="entr" presetSubtype="0" fill="hold" nodeType="clickEffect">
                                  <p:stCondLst>
                                    <p:cond delay="0"/>
                                  </p:stCondLst>
                                  <p:childTnLst>
                                    <p:set>
                                      <p:cBhvr>
                                        <p:cTn id="73" dur="1" fill="hold">
                                          <p:stCondLst>
                                            <p:cond delay="0"/>
                                          </p:stCondLst>
                                        </p:cTn>
                                        <p:tgtEl>
                                          <p:spTgt spid="114758"/>
                                        </p:tgtEl>
                                        <p:attrNameLst>
                                          <p:attrName>style.visibility</p:attrName>
                                        </p:attrNameLst>
                                      </p:cBhvr>
                                      <p:to>
                                        <p:strVal val="visible"/>
                                      </p:to>
                                    </p:set>
                                    <p:anim calcmode="lin" valueType="num">
                                      <p:cBhvr>
                                        <p:cTn id="74" dur="500" fill="hold"/>
                                        <p:tgtEl>
                                          <p:spTgt spid="114758"/>
                                        </p:tgtEl>
                                        <p:attrNameLst>
                                          <p:attrName>ppt_w</p:attrName>
                                        </p:attrNameLst>
                                      </p:cBhvr>
                                      <p:tavLst>
                                        <p:tav tm="0">
                                          <p:val>
                                            <p:fltVal val="0"/>
                                          </p:val>
                                        </p:tav>
                                        <p:tav tm="100000">
                                          <p:val>
                                            <p:strVal val="#ppt_w"/>
                                          </p:val>
                                        </p:tav>
                                      </p:tavLst>
                                    </p:anim>
                                    <p:anim calcmode="lin" valueType="num">
                                      <p:cBhvr>
                                        <p:cTn id="75" dur="500" fill="hold"/>
                                        <p:tgtEl>
                                          <p:spTgt spid="114758"/>
                                        </p:tgtEl>
                                        <p:attrNameLst>
                                          <p:attrName>ppt_h</p:attrName>
                                        </p:attrNameLst>
                                      </p:cBhvr>
                                      <p:tavLst>
                                        <p:tav tm="0">
                                          <p:val>
                                            <p:fltVal val="0"/>
                                          </p:val>
                                        </p:tav>
                                        <p:tav tm="100000">
                                          <p:val>
                                            <p:strVal val="#ppt_h"/>
                                          </p:val>
                                        </p:tav>
                                      </p:tavLst>
                                    </p:anim>
                                    <p:animEffect transition="in" filter="fade">
                                      <p:cBhvr>
                                        <p:cTn id="76" dur="500"/>
                                        <p:tgtEl>
                                          <p:spTgt spid="114758"/>
                                        </p:tgtEl>
                                      </p:cBhvr>
                                    </p:animEffect>
                                  </p:childTnLst>
                                  <p:subTnLst>
                                    <p:audio>
                                      <p:cMediaNode>
                                        <p:cTn display="0" masterRel="sameClick">
                                          <p:stCondLst>
                                            <p:cond evt="begin" delay="0">
                                              <p:tn val="7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14764"/>
                  </p:tgtEl>
                </p:cond>
              </p:nextCondLst>
            </p:seq>
            <p:seq concurrent="1" nextAc="seek">
              <p:cTn id="77" restart="whenNotActive" fill="hold" evtFilter="cancelBubble" nodeType="interactiveSeq">
                <p:stCondLst>
                  <p:cond evt="onClick" delay="0">
                    <p:tgtEl>
                      <p:spTgt spid="114784"/>
                    </p:tgtEl>
                  </p:cond>
                </p:stCondLst>
                <p:endSync evt="end" delay="0">
                  <p:rtn val="all"/>
                </p:endSync>
                <p:childTnLst>
                  <p:par>
                    <p:cTn id="78" fill="hold" nodeType="clickPar">
                      <p:stCondLst>
                        <p:cond delay="0"/>
                      </p:stCondLst>
                      <p:childTnLst>
                        <p:par>
                          <p:cTn id="79" fill="hold" nodeType="withGroup">
                            <p:stCondLst>
                              <p:cond delay="0"/>
                            </p:stCondLst>
                            <p:childTnLst>
                              <p:par>
                                <p:cTn id="80" presetID="53" presetClass="entr" presetSubtype="0" fill="hold" grpId="0" nodeType="clickEffect">
                                  <p:stCondLst>
                                    <p:cond delay="0"/>
                                  </p:stCondLst>
                                  <p:childTnLst>
                                    <p:set>
                                      <p:cBhvr>
                                        <p:cTn id="81" dur="1" fill="hold">
                                          <p:stCondLst>
                                            <p:cond delay="0"/>
                                          </p:stCondLst>
                                        </p:cTn>
                                        <p:tgtEl>
                                          <p:spTgt spid="114783"/>
                                        </p:tgtEl>
                                        <p:attrNameLst>
                                          <p:attrName>style.visibility</p:attrName>
                                        </p:attrNameLst>
                                      </p:cBhvr>
                                      <p:to>
                                        <p:strVal val="visible"/>
                                      </p:to>
                                    </p:set>
                                    <p:anim calcmode="lin" valueType="num">
                                      <p:cBhvr>
                                        <p:cTn id="82" dur="500" fill="hold"/>
                                        <p:tgtEl>
                                          <p:spTgt spid="114783"/>
                                        </p:tgtEl>
                                        <p:attrNameLst>
                                          <p:attrName>ppt_w</p:attrName>
                                        </p:attrNameLst>
                                      </p:cBhvr>
                                      <p:tavLst>
                                        <p:tav tm="0">
                                          <p:val>
                                            <p:fltVal val="0"/>
                                          </p:val>
                                        </p:tav>
                                        <p:tav tm="100000">
                                          <p:val>
                                            <p:strVal val="#ppt_w"/>
                                          </p:val>
                                        </p:tav>
                                      </p:tavLst>
                                    </p:anim>
                                    <p:anim calcmode="lin" valueType="num">
                                      <p:cBhvr>
                                        <p:cTn id="83" dur="500" fill="hold"/>
                                        <p:tgtEl>
                                          <p:spTgt spid="114783"/>
                                        </p:tgtEl>
                                        <p:attrNameLst>
                                          <p:attrName>ppt_h</p:attrName>
                                        </p:attrNameLst>
                                      </p:cBhvr>
                                      <p:tavLst>
                                        <p:tav tm="0">
                                          <p:val>
                                            <p:fltVal val="0"/>
                                          </p:val>
                                        </p:tav>
                                        <p:tav tm="100000">
                                          <p:val>
                                            <p:strVal val="#ppt_h"/>
                                          </p:val>
                                        </p:tav>
                                      </p:tavLst>
                                    </p:anim>
                                    <p:animEffect transition="in" filter="fade">
                                      <p:cBhvr>
                                        <p:cTn id="84" dur="500"/>
                                        <p:tgtEl>
                                          <p:spTgt spid="114783"/>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3" presetClass="exit" presetSubtype="10" fill="hold" grpId="1" nodeType="clickEffect">
                                  <p:stCondLst>
                                    <p:cond delay="0"/>
                                  </p:stCondLst>
                                  <p:childTnLst>
                                    <p:animEffect transition="out" filter="blinds(horizontal)">
                                      <p:cBhvr>
                                        <p:cTn id="88" dur="500"/>
                                        <p:tgtEl>
                                          <p:spTgt spid="114783"/>
                                        </p:tgtEl>
                                      </p:cBhvr>
                                    </p:animEffect>
                                    <p:set>
                                      <p:cBhvr>
                                        <p:cTn id="89" dur="1" fill="hold">
                                          <p:stCondLst>
                                            <p:cond delay="499"/>
                                          </p:stCondLst>
                                        </p:cTn>
                                        <p:tgtEl>
                                          <p:spTgt spid="114783"/>
                                        </p:tgtEl>
                                        <p:attrNameLst>
                                          <p:attrName>style.visibility</p:attrName>
                                        </p:attrNameLst>
                                      </p:cBhvr>
                                      <p:to>
                                        <p:strVal val="hidden"/>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ntr" presetSubtype="10" fill="hold" nodeType="clickEffect">
                                  <p:stCondLst>
                                    <p:cond delay="0"/>
                                  </p:stCondLst>
                                  <p:childTnLst>
                                    <p:set>
                                      <p:cBhvr>
                                        <p:cTn id="93" dur="1" fill="hold">
                                          <p:stCondLst>
                                            <p:cond delay="0"/>
                                          </p:stCondLst>
                                        </p:cTn>
                                        <p:tgtEl>
                                          <p:spTgt spid="114775"/>
                                        </p:tgtEl>
                                        <p:attrNameLst>
                                          <p:attrName>style.visibility</p:attrName>
                                        </p:attrNameLst>
                                      </p:cBhvr>
                                      <p:to>
                                        <p:strVal val="visible"/>
                                      </p:to>
                                    </p:set>
                                    <p:animEffect transition="in" filter="blinds(horizontal)">
                                      <p:cBhvr>
                                        <p:cTn id="94" dur="500"/>
                                        <p:tgtEl>
                                          <p:spTgt spid="114775"/>
                                        </p:tgtEl>
                                      </p:cBhvr>
                                    </p:animEffect>
                                  </p:childTnLst>
                                </p:cTn>
                              </p:par>
                            </p:childTnLst>
                          </p:cTn>
                        </p:par>
                      </p:childTnLst>
                    </p:cTn>
                  </p:par>
                </p:childTnLst>
              </p:cTn>
              <p:nextCondLst>
                <p:cond evt="onClick" delay="0">
                  <p:tgtEl>
                    <p:spTgt spid="114784"/>
                  </p:tgtEl>
                </p:cond>
              </p:nextCondLst>
            </p:seq>
            <p:seq concurrent="1" nextAc="seek">
              <p:cTn id="95" restart="whenNotActive" fill="hold" evtFilter="cancelBubble" nodeType="interactiveSeq">
                <p:stCondLst>
                  <p:cond evt="onClick" delay="0">
                    <p:tgtEl>
                      <p:spTgt spid="114715"/>
                    </p:tgtEl>
                  </p:cond>
                </p:stCondLst>
                <p:endSync evt="end" delay="0">
                  <p:rtn val="all"/>
                </p:endSync>
                <p:childTnLst>
                  <p:par>
                    <p:cTn id="96" fill="hold" nodeType="clickPar">
                      <p:stCondLst>
                        <p:cond delay="0"/>
                      </p:stCondLst>
                      <p:childTnLst>
                        <p:par>
                          <p:cTn id="97" fill="hold" nodeType="withGroup">
                            <p:stCondLst>
                              <p:cond delay="0"/>
                            </p:stCondLst>
                            <p:childTnLst>
                              <p:par>
                                <p:cTn id="98" presetID="53" presetClass="entr" presetSubtype="0" fill="hold" nodeType="clickEffect">
                                  <p:stCondLst>
                                    <p:cond delay="0"/>
                                  </p:stCondLst>
                                  <p:childTnLst>
                                    <p:set>
                                      <p:cBhvr>
                                        <p:cTn id="99" dur="1" fill="hold">
                                          <p:stCondLst>
                                            <p:cond delay="0"/>
                                          </p:stCondLst>
                                        </p:cTn>
                                        <p:tgtEl>
                                          <p:spTgt spid="114785"/>
                                        </p:tgtEl>
                                        <p:attrNameLst>
                                          <p:attrName>style.visibility</p:attrName>
                                        </p:attrNameLst>
                                      </p:cBhvr>
                                      <p:to>
                                        <p:strVal val="visible"/>
                                      </p:to>
                                    </p:set>
                                    <p:anim calcmode="lin" valueType="num">
                                      <p:cBhvr>
                                        <p:cTn id="100" dur="500" fill="hold"/>
                                        <p:tgtEl>
                                          <p:spTgt spid="114785"/>
                                        </p:tgtEl>
                                        <p:attrNameLst>
                                          <p:attrName>ppt_w</p:attrName>
                                        </p:attrNameLst>
                                      </p:cBhvr>
                                      <p:tavLst>
                                        <p:tav tm="0">
                                          <p:val>
                                            <p:fltVal val="0"/>
                                          </p:val>
                                        </p:tav>
                                        <p:tav tm="100000">
                                          <p:val>
                                            <p:strVal val="#ppt_w"/>
                                          </p:val>
                                        </p:tav>
                                      </p:tavLst>
                                    </p:anim>
                                    <p:anim calcmode="lin" valueType="num">
                                      <p:cBhvr>
                                        <p:cTn id="101" dur="500" fill="hold"/>
                                        <p:tgtEl>
                                          <p:spTgt spid="114785"/>
                                        </p:tgtEl>
                                        <p:attrNameLst>
                                          <p:attrName>ppt_h</p:attrName>
                                        </p:attrNameLst>
                                      </p:cBhvr>
                                      <p:tavLst>
                                        <p:tav tm="0">
                                          <p:val>
                                            <p:fltVal val="0"/>
                                          </p:val>
                                        </p:tav>
                                        <p:tav tm="100000">
                                          <p:val>
                                            <p:strVal val="#ppt_h"/>
                                          </p:val>
                                        </p:tav>
                                      </p:tavLst>
                                    </p:anim>
                                    <p:animEffect transition="in" filter="fade">
                                      <p:cBhvr>
                                        <p:cTn id="102" dur="500"/>
                                        <p:tgtEl>
                                          <p:spTgt spid="114785"/>
                                        </p:tgtEl>
                                      </p:cBhvr>
                                    </p:animEffect>
                                  </p:childTnLst>
                                  <p:subTnLst>
                                    <p:audio>
                                      <p:cMediaNode>
                                        <p:cTn display="0" masterRel="sameClick">
                                          <p:stCondLst>
                                            <p:cond evt="begin" delay="0">
                                              <p:tn val="98"/>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14715"/>
                  </p:tgtEl>
                </p:cond>
              </p:nextCondLst>
            </p:seq>
            <p:seq concurrent="1" nextAc="seek">
              <p:cTn id="103" restart="whenNotActive" fill="hold" evtFilter="cancelBubble" nodeType="interactiveSeq">
                <p:stCondLst>
                  <p:cond evt="onClick" delay="0">
                    <p:tgtEl>
                      <p:spTgt spid="114766"/>
                    </p:tgtEl>
                  </p:cond>
                </p:stCondLst>
                <p:endSync evt="end" delay="0">
                  <p:rtn val="all"/>
                </p:endSync>
                <p:childTnLst>
                  <p:par>
                    <p:cTn id="104" fill="hold" nodeType="clickPar">
                      <p:stCondLst>
                        <p:cond delay="0"/>
                      </p:stCondLst>
                      <p:childTnLst>
                        <p:par>
                          <p:cTn id="105" fill="hold" nodeType="withGroup">
                            <p:stCondLst>
                              <p:cond delay="0"/>
                            </p:stCondLst>
                            <p:childTnLst>
                              <p:par>
                                <p:cTn id="106" presetID="53" presetClass="entr" presetSubtype="0" fill="hold" grpId="0" nodeType="clickEffect">
                                  <p:stCondLst>
                                    <p:cond delay="0"/>
                                  </p:stCondLst>
                                  <p:childTnLst>
                                    <p:set>
                                      <p:cBhvr>
                                        <p:cTn id="107" dur="1" fill="hold">
                                          <p:stCondLst>
                                            <p:cond delay="0"/>
                                          </p:stCondLst>
                                        </p:cTn>
                                        <p:tgtEl>
                                          <p:spTgt spid="114774"/>
                                        </p:tgtEl>
                                        <p:attrNameLst>
                                          <p:attrName>style.visibility</p:attrName>
                                        </p:attrNameLst>
                                      </p:cBhvr>
                                      <p:to>
                                        <p:strVal val="visible"/>
                                      </p:to>
                                    </p:set>
                                    <p:anim calcmode="lin" valueType="num">
                                      <p:cBhvr>
                                        <p:cTn id="108" dur="500" fill="hold"/>
                                        <p:tgtEl>
                                          <p:spTgt spid="114774"/>
                                        </p:tgtEl>
                                        <p:attrNameLst>
                                          <p:attrName>ppt_w</p:attrName>
                                        </p:attrNameLst>
                                      </p:cBhvr>
                                      <p:tavLst>
                                        <p:tav tm="0">
                                          <p:val>
                                            <p:fltVal val="0"/>
                                          </p:val>
                                        </p:tav>
                                        <p:tav tm="100000">
                                          <p:val>
                                            <p:strVal val="#ppt_w"/>
                                          </p:val>
                                        </p:tav>
                                      </p:tavLst>
                                    </p:anim>
                                    <p:anim calcmode="lin" valueType="num">
                                      <p:cBhvr>
                                        <p:cTn id="109" dur="500" fill="hold"/>
                                        <p:tgtEl>
                                          <p:spTgt spid="114774"/>
                                        </p:tgtEl>
                                        <p:attrNameLst>
                                          <p:attrName>ppt_h</p:attrName>
                                        </p:attrNameLst>
                                      </p:cBhvr>
                                      <p:tavLst>
                                        <p:tav tm="0">
                                          <p:val>
                                            <p:fltVal val="0"/>
                                          </p:val>
                                        </p:tav>
                                        <p:tav tm="100000">
                                          <p:val>
                                            <p:strVal val="#ppt_h"/>
                                          </p:val>
                                        </p:tav>
                                      </p:tavLst>
                                    </p:anim>
                                    <p:animEffect transition="in" filter="fade">
                                      <p:cBhvr>
                                        <p:cTn id="110" dur="500"/>
                                        <p:tgtEl>
                                          <p:spTgt spid="114774"/>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3" presetClass="exit" presetSubtype="10" fill="hold" grpId="1" nodeType="clickEffect">
                                  <p:stCondLst>
                                    <p:cond delay="0"/>
                                  </p:stCondLst>
                                  <p:childTnLst>
                                    <p:animEffect transition="out" filter="blinds(horizontal)">
                                      <p:cBhvr>
                                        <p:cTn id="114" dur="500"/>
                                        <p:tgtEl>
                                          <p:spTgt spid="114774"/>
                                        </p:tgtEl>
                                      </p:cBhvr>
                                    </p:animEffect>
                                    <p:set>
                                      <p:cBhvr>
                                        <p:cTn id="115" dur="1" fill="hold">
                                          <p:stCondLst>
                                            <p:cond delay="499"/>
                                          </p:stCondLst>
                                        </p:cTn>
                                        <p:tgtEl>
                                          <p:spTgt spid="114774"/>
                                        </p:tgtEl>
                                        <p:attrNameLst>
                                          <p:attrName>style.visibility</p:attrName>
                                        </p:attrNameLst>
                                      </p:cBhvr>
                                      <p:to>
                                        <p:strVal val="hidden"/>
                                      </p:to>
                                    </p:se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3" presetClass="entr" presetSubtype="10" fill="hold" nodeType="clickEffect">
                                  <p:stCondLst>
                                    <p:cond delay="0"/>
                                  </p:stCondLst>
                                  <p:childTnLst>
                                    <p:set>
                                      <p:cBhvr>
                                        <p:cTn id="119" dur="1" fill="hold">
                                          <p:stCondLst>
                                            <p:cond delay="0"/>
                                          </p:stCondLst>
                                        </p:cTn>
                                        <p:tgtEl>
                                          <p:spTgt spid="114767"/>
                                        </p:tgtEl>
                                        <p:attrNameLst>
                                          <p:attrName>style.visibility</p:attrName>
                                        </p:attrNameLst>
                                      </p:cBhvr>
                                      <p:to>
                                        <p:strVal val="visible"/>
                                      </p:to>
                                    </p:set>
                                    <p:animEffect transition="in" filter="blinds(horizontal)">
                                      <p:cBhvr>
                                        <p:cTn id="120" dur="500"/>
                                        <p:tgtEl>
                                          <p:spTgt spid="114767"/>
                                        </p:tgtEl>
                                      </p:cBhvr>
                                    </p:animEffect>
                                  </p:childTnLst>
                                </p:cTn>
                              </p:par>
                            </p:childTnLst>
                          </p:cTn>
                        </p:par>
                      </p:childTnLst>
                    </p:cTn>
                  </p:par>
                </p:childTnLst>
              </p:cTn>
              <p:nextCondLst>
                <p:cond evt="onClick" delay="0">
                  <p:tgtEl>
                    <p:spTgt spid="114766"/>
                  </p:tgtEl>
                </p:cond>
              </p:nextCondLst>
            </p:seq>
          </p:childTnLst>
        </p:cTn>
      </p:par>
    </p:tnLst>
    <p:bldLst>
      <p:bldP spid="114714" grpId="0" animBg="1"/>
      <p:bldP spid="114714" grpId="1" animBg="1"/>
      <p:bldP spid="114726" grpId="0" animBg="1"/>
      <p:bldP spid="114726" grpId="1" animBg="1"/>
      <p:bldP spid="114750" grpId="0" animBg="1"/>
      <p:bldP spid="114750" grpId="1" animBg="1"/>
      <p:bldP spid="114765" grpId="0" animBg="1"/>
      <p:bldP spid="114765" grpId="1" animBg="1"/>
      <p:bldP spid="114774" grpId="0" animBg="1"/>
      <p:bldP spid="114774" grpId="1" animBg="1"/>
      <p:bldP spid="114783" grpId="0" animBg="1"/>
      <p:bldP spid="114783" grpId="1"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grpSp>
        <p:nvGrpSpPr>
          <p:cNvPr id="330" name="Google Shape;330;p17"/>
          <p:cNvGrpSpPr/>
          <p:nvPr/>
        </p:nvGrpSpPr>
        <p:grpSpPr>
          <a:xfrm>
            <a:off x="7968993" y="2411094"/>
            <a:ext cx="2538417" cy="1590728"/>
            <a:chOff x="0" y="0"/>
            <a:chExt cx="8659748" cy="1692886"/>
          </a:xfrm>
        </p:grpSpPr>
        <p:sp>
          <p:nvSpPr>
            <p:cNvPr id="331" name="Google Shape;331;p17"/>
            <p:cNvSpPr/>
            <p:nvPr/>
          </p:nvSpPr>
          <p:spPr>
            <a:xfrm>
              <a:off x="80010" y="80010"/>
              <a:ext cx="8567038" cy="1600176"/>
            </a:xfrm>
            <a:custGeom>
              <a:avLst/>
              <a:gdLst/>
              <a:ahLst/>
              <a:cxnLst/>
              <a:rect l="l" t="t" r="r" b="b"/>
              <a:pathLst>
                <a:path w="8567038" h="1600176" extrusionOk="0">
                  <a:moveTo>
                    <a:pt x="0" y="1545566"/>
                  </a:moveTo>
                  <a:lnTo>
                    <a:pt x="0" y="1600176"/>
                  </a:lnTo>
                  <a:lnTo>
                    <a:pt x="8567038" y="1600176"/>
                  </a:lnTo>
                  <a:lnTo>
                    <a:pt x="8567038" y="0"/>
                  </a:lnTo>
                  <a:lnTo>
                    <a:pt x="8512428" y="0"/>
                  </a:lnTo>
                  <a:lnTo>
                    <a:pt x="8512428" y="1545566"/>
                  </a:lnTo>
                  <a:close/>
                </a:path>
              </a:pathLst>
            </a:custGeom>
            <a:solidFill>
              <a:srgbClr val="5E5D7C"/>
            </a:solidFill>
            <a:ln>
              <a:noFill/>
            </a:ln>
          </p:spPr>
        </p:sp>
        <p:sp>
          <p:nvSpPr>
            <p:cNvPr id="332" name="Google Shape;332;p17"/>
            <p:cNvSpPr/>
            <p:nvPr/>
          </p:nvSpPr>
          <p:spPr>
            <a:xfrm>
              <a:off x="67310" y="67310"/>
              <a:ext cx="8592438" cy="1625576"/>
            </a:xfrm>
            <a:custGeom>
              <a:avLst/>
              <a:gdLst/>
              <a:ahLst/>
              <a:cxnLst/>
              <a:rect l="l" t="t" r="r" b="b"/>
              <a:pathLst>
                <a:path w="8592438" h="1625576" extrusionOk="0">
                  <a:moveTo>
                    <a:pt x="8525128" y="0"/>
                  </a:moveTo>
                  <a:lnTo>
                    <a:pt x="8525128" y="12700"/>
                  </a:lnTo>
                  <a:lnTo>
                    <a:pt x="8579738" y="12700"/>
                  </a:lnTo>
                  <a:lnTo>
                    <a:pt x="8579738" y="1612876"/>
                  </a:lnTo>
                  <a:lnTo>
                    <a:pt x="12700" y="1612876"/>
                  </a:lnTo>
                  <a:lnTo>
                    <a:pt x="12700" y="1558266"/>
                  </a:lnTo>
                  <a:lnTo>
                    <a:pt x="0" y="1558266"/>
                  </a:lnTo>
                  <a:lnTo>
                    <a:pt x="0" y="1625576"/>
                  </a:lnTo>
                  <a:lnTo>
                    <a:pt x="8592438" y="1625576"/>
                  </a:lnTo>
                  <a:lnTo>
                    <a:pt x="8592438" y="0"/>
                  </a:lnTo>
                  <a:close/>
                </a:path>
              </a:pathLst>
            </a:custGeom>
            <a:solidFill>
              <a:srgbClr val="141B57"/>
            </a:solidFill>
            <a:ln>
              <a:noFill/>
            </a:ln>
          </p:spPr>
        </p:sp>
        <p:sp>
          <p:nvSpPr>
            <p:cNvPr id="333" name="Google Shape;333;p17"/>
            <p:cNvSpPr/>
            <p:nvPr/>
          </p:nvSpPr>
          <p:spPr>
            <a:xfrm>
              <a:off x="12700" y="12700"/>
              <a:ext cx="8567038" cy="1600176"/>
            </a:xfrm>
            <a:custGeom>
              <a:avLst/>
              <a:gdLst/>
              <a:ahLst/>
              <a:cxnLst/>
              <a:rect l="l" t="t" r="r" b="b"/>
              <a:pathLst>
                <a:path w="8567038" h="1600176" extrusionOk="0">
                  <a:moveTo>
                    <a:pt x="0" y="0"/>
                  </a:moveTo>
                  <a:lnTo>
                    <a:pt x="8567038" y="0"/>
                  </a:lnTo>
                  <a:lnTo>
                    <a:pt x="8567038" y="1600176"/>
                  </a:lnTo>
                  <a:lnTo>
                    <a:pt x="0" y="1600176"/>
                  </a:lnTo>
                  <a:close/>
                </a:path>
              </a:pathLst>
            </a:custGeom>
            <a:solidFill>
              <a:schemeClr val="lt1"/>
            </a:solidFill>
            <a:ln>
              <a:noFill/>
            </a:ln>
          </p:spPr>
          <p:txBody>
            <a:bodyPr spcFirstLastPara="1" wrap="square" lIns="68569" tIns="34275" rIns="68569" bIns="34275" anchor="t" anchorCtr="0">
              <a:noAutofit/>
            </a:bodyPr>
            <a:lstStyle/>
            <a:p>
              <a:endParaRPr sz="900" b="1">
                <a:solidFill>
                  <a:srgbClr val="000000"/>
                </a:solidFill>
                <a:latin typeface="Calibri"/>
                <a:ea typeface="Calibri"/>
                <a:cs typeface="Calibri"/>
                <a:sym typeface="Calibri"/>
              </a:endParaRPr>
            </a:p>
          </p:txBody>
        </p:sp>
        <p:sp>
          <p:nvSpPr>
            <p:cNvPr id="334" name="Google Shape;334;p17"/>
            <p:cNvSpPr/>
            <p:nvPr/>
          </p:nvSpPr>
          <p:spPr>
            <a:xfrm>
              <a:off x="0" y="0"/>
              <a:ext cx="8592438" cy="1625576"/>
            </a:xfrm>
            <a:custGeom>
              <a:avLst/>
              <a:gdLst/>
              <a:ahLst/>
              <a:cxnLst/>
              <a:rect l="l" t="t" r="r" b="b"/>
              <a:pathLst>
                <a:path w="8592438" h="1625576" extrusionOk="0">
                  <a:moveTo>
                    <a:pt x="80010" y="1625576"/>
                  </a:moveTo>
                  <a:lnTo>
                    <a:pt x="8592438" y="1625576"/>
                  </a:lnTo>
                  <a:lnTo>
                    <a:pt x="8592438" y="80010"/>
                  </a:lnTo>
                  <a:lnTo>
                    <a:pt x="8592438" y="67310"/>
                  </a:lnTo>
                  <a:lnTo>
                    <a:pt x="8592438" y="0"/>
                  </a:lnTo>
                  <a:lnTo>
                    <a:pt x="0" y="0"/>
                  </a:lnTo>
                  <a:lnTo>
                    <a:pt x="0" y="1625576"/>
                  </a:lnTo>
                  <a:lnTo>
                    <a:pt x="67310" y="1625576"/>
                  </a:lnTo>
                  <a:lnTo>
                    <a:pt x="80010" y="1625576"/>
                  </a:lnTo>
                  <a:close/>
                  <a:moveTo>
                    <a:pt x="12700" y="12700"/>
                  </a:moveTo>
                  <a:lnTo>
                    <a:pt x="8579738" y="12700"/>
                  </a:lnTo>
                  <a:lnTo>
                    <a:pt x="8579738" y="1612876"/>
                  </a:lnTo>
                  <a:lnTo>
                    <a:pt x="12700" y="1612876"/>
                  </a:lnTo>
                  <a:lnTo>
                    <a:pt x="12700" y="12700"/>
                  </a:lnTo>
                  <a:close/>
                </a:path>
              </a:pathLst>
            </a:custGeom>
            <a:solidFill>
              <a:srgbClr val="516A84"/>
            </a:solidFill>
            <a:ln>
              <a:noFill/>
            </a:ln>
          </p:spPr>
        </p:sp>
      </p:grpSp>
      <p:grpSp>
        <p:nvGrpSpPr>
          <p:cNvPr id="335" name="Google Shape;335;p17"/>
          <p:cNvGrpSpPr/>
          <p:nvPr/>
        </p:nvGrpSpPr>
        <p:grpSpPr>
          <a:xfrm>
            <a:off x="4904081" y="2395906"/>
            <a:ext cx="2538417" cy="1590728"/>
            <a:chOff x="0" y="0"/>
            <a:chExt cx="8659748" cy="1692886"/>
          </a:xfrm>
        </p:grpSpPr>
        <p:sp>
          <p:nvSpPr>
            <p:cNvPr id="336" name="Google Shape;336;p17"/>
            <p:cNvSpPr/>
            <p:nvPr/>
          </p:nvSpPr>
          <p:spPr>
            <a:xfrm>
              <a:off x="80010" y="80010"/>
              <a:ext cx="8567038" cy="1600176"/>
            </a:xfrm>
            <a:custGeom>
              <a:avLst/>
              <a:gdLst/>
              <a:ahLst/>
              <a:cxnLst/>
              <a:rect l="l" t="t" r="r" b="b"/>
              <a:pathLst>
                <a:path w="8567038" h="1600176" extrusionOk="0">
                  <a:moveTo>
                    <a:pt x="0" y="1545566"/>
                  </a:moveTo>
                  <a:lnTo>
                    <a:pt x="0" y="1600176"/>
                  </a:lnTo>
                  <a:lnTo>
                    <a:pt x="8567038" y="1600176"/>
                  </a:lnTo>
                  <a:lnTo>
                    <a:pt x="8567038" y="0"/>
                  </a:lnTo>
                  <a:lnTo>
                    <a:pt x="8512428" y="0"/>
                  </a:lnTo>
                  <a:lnTo>
                    <a:pt x="8512428" y="1545566"/>
                  </a:lnTo>
                  <a:close/>
                </a:path>
              </a:pathLst>
            </a:custGeom>
            <a:solidFill>
              <a:srgbClr val="5E5D7C"/>
            </a:solidFill>
            <a:ln>
              <a:noFill/>
            </a:ln>
          </p:spPr>
        </p:sp>
        <p:sp>
          <p:nvSpPr>
            <p:cNvPr id="337" name="Google Shape;337;p17"/>
            <p:cNvSpPr/>
            <p:nvPr/>
          </p:nvSpPr>
          <p:spPr>
            <a:xfrm>
              <a:off x="67310" y="67310"/>
              <a:ext cx="8592438" cy="1625576"/>
            </a:xfrm>
            <a:custGeom>
              <a:avLst/>
              <a:gdLst/>
              <a:ahLst/>
              <a:cxnLst/>
              <a:rect l="l" t="t" r="r" b="b"/>
              <a:pathLst>
                <a:path w="8592438" h="1625576" extrusionOk="0">
                  <a:moveTo>
                    <a:pt x="8525128" y="0"/>
                  </a:moveTo>
                  <a:lnTo>
                    <a:pt x="8525128" y="12700"/>
                  </a:lnTo>
                  <a:lnTo>
                    <a:pt x="8579738" y="12700"/>
                  </a:lnTo>
                  <a:lnTo>
                    <a:pt x="8579738" y="1612876"/>
                  </a:lnTo>
                  <a:lnTo>
                    <a:pt x="12700" y="1612876"/>
                  </a:lnTo>
                  <a:lnTo>
                    <a:pt x="12700" y="1558266"/>
                  </a:lnTo>
                  <a:lnTo>
                    <a:pt x="0" y="1558266"/>
                  </a:lnTo>
                  <a:lnTo>
                    <a:pt x="0" y="1625576"/>
                  </a:lnTo>
                  <a:lnTo>
                    <a:pt x="8592438" y="1625576"/>
                  </a:lnTo>
                  <a:lnTo>
                    <a:pt x="8592438" y="0"/>
                  </a:lnTo>
                  <a:close/>
                </a:path>
              </a:pathLst>
            </a:custGeom>
            <a:solidFill>
              <a:srgbClr val="141B57"/>
            </a:solidFill>
            <a:ln>
              <a:noFill/>
            </a:ln>
          </p:spPr>
        </p:sp>
        <p:sp>
          <p:nvSpPr>
            <p:cNvPr id="338" name="Google Shape;338;p17"/>
            <p:cNvSpPr/>
            <p:nvPr/>
          </p:nvSpPr>
          <p:spPr>
            <a:xfrm>
              <a:off x="12700" y="12700"/>
              <a:ext cx="8567038" cy="1600176"/>
            </a:xfrm>
            <a:custGeom>
              <a:avLst/>
              <a:gdLst/>
              <a:ahLst/>
              <a:cxnLst/>
              <a:rect l="l" t="t" r="r" b="b"/>
              <a:pathLst>
                <a:path w="8567038" h="1600176" extrusionOk="0">
                  <a:moveTo>
                    <a:pt x="0" y="0"/>
                  </a:moveTo>
                  <a:lnTo>
                    <a:pt x="8567038" y="0"/>
                  </a:lnTo>
                  <a:lnTo>
                    <a:pt x="8567038" y="1600176"/>
                  </a:lnTo>
                  <a:lnTo>
                    <a:pt x="0" y="1600176"/>
                  </a:lnTo>
                  <a:close/>
                </a:path>
              </a:pathLst>
            </a:custGeom>
            <a:solidFill>
              <a:schemeClr val="lt1"/>
            </a:solidFill>
            <a:ln>
              <a:noFill/>
            </a:ln>
          </p:spPr>
        </p:sp>
        <p:sp>
          <p:nvSpPr>
            <p:cNvPr id="339" name="Google Shape;339;p17"/>
            <p:cNvSpPr/>
            <p:nvPr/>
          </p:nvSpPr>
          <p:spPr>
            <a:xfrm>
              <a:off x="0" y="0"/>
              <a:ext cx="8592438" cy="1625576"/>
            </a:xfrm>
            <a:custGeom>
              <a:avLst/>
              <a:gdLst/>
              <a:ahLst/>
              <a:cxnLst/>
              <a:rect l="l" t="t" r="r" b="b"/>
              <a:pathLst>
                <a:path w="8592438" h="1625576" extrusionOk="0">
                  <a:moveTo>
                    <a:pt x="80010" y="1625576"/>
                  </a:moveTo>
                  <a:lnTo>
                    <a:pt x="8592438" y="1625576"/>
                  </a:lnTo>
                  <a:lnTo>
                    <a:pt x="8592438" y="80010"/>
                  </a:lnTo>
                  <a:lnTo>
                    <a:pt x="8592438" y="67310"/>
                  </a:lnTo>
                  <a:lnTo>
                    <a:pt x="8592438" y="0"/>
                  </a:lnTo>
                  <a:lnTo>
                    <a:pt x="0" y="0"/>
                  </a:lnTo>
                  <a:lnTo>
                    <a:pt x="0" y="1625576"/>
                  </a:lnTo>
                  <a:lnTo>
                    <a:pt x="67310" y="1625576"/>
                  </a:lnTo>
                  <a:lnTo>
                    <a:pt x="80010" y="1625576"/>
                  </a:lnTo>
                  <a:close/>
                  <a:moveTo>
                    <a:pt x="12700" y="12700"/>
                  </a:moveTo>
                  <a:lnTo>
                    <a:pt x="8579738" y="12700"/>
                  </a:lnTo>
                  <a:lnTo>
                    <a:pt x="8579738" y="1612876"/>
                  </a:lnTo>
                  <a:lnTo>
                    <a:pt x="12700" y="1612876"/>
                  </a:lnTo>
                  <a:lnTo>
                    <a:pt x="12700" y="12700"/>
                  </a:lnTo>
                  <a:close/>
                </a:path>
              </a:pathLst>
            </a:custGeom>
            <a:solidFill>
              <a:srgbClr val="516A84"/>
            </a:solidFill>
            <a:ln>
              <a:noFill/>
            </a:ln>
          </p:spPr>
        </p:sp>
      </p:grpSp>
      <p:grpSp>
        <p:nvGrpSpPr>
          <p:cNvPr id="340" name="Google Shape;340;p17"/>
          <p:cNvGrpSpPr/>
          <p:nvPr/>
        </p:nvGrpSpPr>
        <p:grpSpPr>
          <a:xfrm>
            <a:off x="4923811" y="4282850"/>
            <a:ext cx="2538417" cy="1544849"/>
            <a:chOff x="0" y="0"/>
            <a:chExt cx="8659748" cy="1692886"/>
          </a:xfrm>
        </p:grpSpPr>
        <p:sp>
          <p:nvSpPr>
            <p:cNvPr id="341" name="Google Shape;341;p17"/>
            <p:cNvSpPr/>
            <p:nvPr/>
          </p:nvSpPr>
          <p:spPr>
            <a:xfrm>
              <a:off x="80010" y="80010"/>
              <a:ext cx="8567038" cy="1600176"/>
            </a:xfrm>
            <a:custGeom>
              <a:avLst/>
              <a:gdLst/>
              <a:ahLst/>
              <a:cxnLst/>
              <a:rect l="l" t="t" r="r" b="b"/>
              <a:pathLst>
                <a:path w="8567038" h="1600176" extrusionOk="0">
                  <a:moveTo>
                    <a:pt x="0" y="1545566"/>
                  </a:moveTo>
                  <a:lnTo>
                    <a:pt x="0" y="1600176"/>
                  </a:lnTo>
                  <a:lnTo>
                    <a:pt x="8567038" y="1600176"/>
                  </a:lnTo>
                  <a:lnTo>
                    <a:pt x="8567038" y="0"/>
                  </a:lnTo>
                  <a:lnTo>
                    <a:pt x="8512428" y="0"/>
                  </a:lnTo>
                  <a:lnTo>
                    <a:pt x="8512428" y="1545566"/>
                  </a:lnTo>
                  <a:close/>
                </a:path>
              </a:pathLst>
            </a:custGeom>
            <a:solidFill>
              <a:srgbClr val="5E5D7C"/>
            </a:solidFill>
            <a:ln>
              <a:noFill/>
            </a:ln>
          </p:spPr>
        </p:sp>
        <p:sp>
          <p:nvSpPr>
            <p:cNvPr id="342" name="Google Shape;342;p17"/>
            <p:cNvSpPr/>
            <p:nvPr/>
          </p:nvSpPr>
          <p:spPr>
            <a:xfrm>
              <a:off x="67310" y="67310"/>
              <a:ext cx="8592438" cy="1625576"/>
            </a:xfrm>
            <a:custGeom>
              <a:avLst/>
              <a:gdLst/>
              <a:ahLst/>
              <a:cxnLst/>
              <a:rect l="l" t="t" r="r" b="b"/>
              <a:pathLst>
                <a:path w="8592438" h="1625576" extrusionOk="0">
                  <a:moveTo>
                    <a:pt x="8525128" y="0"/>
                  </a:moveTo>
                  <a:lnTo>
                    <a:pt x="8525128" y="12700"/>
                  </a:lnTo>
                  <a:lnTo>
                    <a:pt x="8579738" y="12700"/>
                  </a:lnTo>
                  <a:lnTo>
                    <a:pt x="8579738" y="1612876"/>
                  </a:lnTo>
                  <a:lnTo>
                    <a:pt x="12700" y="1612876"/>
                  </a:lnTo>
                  <a:lnTo>
                    <a:pt x="12700" y="1558266"/>
                  </a:lnTo>
                  <a:lnTo>
                    <a:pt x="0" y="1558266"/>
                  </a:lnTo>
                  <a:lnTo>
                    <a:pt x="0" y="1625576"/>
                  </a:lnTo>
                  <a:lnTo>
                    <a:pt x="8592438" y="1625576"/>
                  </a:lnTo>
                  <a:lnTo>
                    <a:pt x="8592438" y="0"/>
                  </a:lnTo>
                  <a:close/>
                </a:path>
              </a:pathLst>
            </a:custGeom>
            <a:solidFill>
              <a:srgbClr val="141B57"/>
            </a:solidFill>
            <a:ln>
              <a:noFill/>
            </a:ln>
          </p:spPr>
        </p:sp>
        <p:sp>
          <p:nvSpPr>
            <p:cNvPr id="343" name="Google Shape;343;p17"/>
            <p:cNvSpPr/>
            <p:nvPr/>
          </p:nvSpPr>
          <p:spPr>
            <a:xfrm>
              <a:off x="12700" y="12700"/>
              <a:ext cx="8567038" cy="1600176"/>
            </a:xfrm>
            <a:custGeom>
              <a:avLst/>
              <a:gdLst/>
              <a:ahLst/>
              <a:cxnLst/>
              <a:rect l="l" t="t" r="r" b="b"/>
              <a:pathLst>
                <a:path w="8567038" h="1600176" extrusionOk="0">
                  <a:moveTo>
                    <a:pt x="0" y="0"/>
                  </a:moveTo>
                  <a:lnTo>
                    <a:pt x="8567038" y="0"/>
                  </a:lnTo>
                  <a:lnTo>
                    <a:pt x="8567038" y="1600176"/>
                  </a:lnTo>
                  <a:lnTo>
                    <a:pt x="0" y="1600176"/>
                  </a:lnTo>
                  <a:close/>
                </a:path>
              </a:pathLst>
            </a:custGeom>
            <a:solidFill>
              <a:schemeClr val="lt1"/>
            </a:solidFill>
            <a:ln>
              <a:noFill/>
            </a:ln>
          </p:spPr>
        </p:sp>
        <p:sp>
          <p:nvSpPr>
            <p:cNvPr id="344" name="Google Shape;344;p17"/>
            <p:cNvSpPr/>
            <p:nvPr/>
          </p:nvSpPr>
          <p:spPr>
            <a:xfrm>
              <a:off x="0" y="0"/>
              <a:ext cx="8592438" cy="1625576"/>
            </a:xfrm>
            <a:custGeom>
              <a:avLst/>
              <a:gdLst/>
              <a:ahLst/>
              <a:cxnLst/>
              <a:rect l="l" t="t" r="r" b="b"/>
              <a:pathLst>
                <a:path w="8592438" h="1625576" extrusionOk="0">
                  <a:moveTo>
                    <a:pt x="80010" y="1625576"/>
                  </a:moveTo>
                  <a:lnTo>
                    <a:pt x="8592438" y="1625576"/>
                  </a:lnTo>
                  <a:lnTo>
                    <a:pt x="8592438" y="80010"/>
                  </a:lnTo>
                  <a:lnTo>
                    <a:pt x="8592438" y="67310"/>
                  </a:lnTo>
                  <a:lnTo>
                    <a:pt x="8592438" y="0"/>
                  </a:lnTo>
                  <a:lnTo>
                    <a:pt x="0" y="0"/>
                  </a:lnTo>
                  <a:lnTo>
                    <a:pt x="0" y="1625576"/>
                  </a:lnTo>
                  <a:lnTo>
                    <a:pt x="67310" y="1625576"/>
                  </a:lnTo>
                  <a:lnTo>
                    <a:pt x="80010" y="1625576"/>
                  </a:lnTo>
                  <a:close/>
                  <a:moveTo>
                    <a:pt x="12700" y="12700"/>
                  </a:moveTo>
                  <a:lnTo>
                    <a:pt x="8579738" y="12700"/>
                  </a:lnTo>
                  <a:lnTo>
                    <a:pt x="8579738" y="1612876"/>
                  </a:lnTo>
                  <a:lnTo>
                    <a:pt x="12700" y="1612876"/>
                  </a:lnTo>
                  <a:lnTo>
                    <a:pt x="12700" y="12700"/>
                  </a:lnTo>
                  <a:close/>
                </a:path>
              </a:pathLst>
            </a:custGeom>
            <a:solidFill>
              <a:srgbClr val="516A84"/>
            </a:solidFill>
            <a:ln>
              <a:noFill/>
            </a:ln>
          </p:spPr>
        </p:sp>
      </p:grpSp>
      <p:grpSp>
        <p:nvGrpSpPr>
          <p:cNvPr id="345" name="Google Shape;345;p17"/>
          <p:cNvGrpSpPr/>
          <p:nvPr/>
        </p:nvGrpSpPr>
        <p:grpSpPr>
          <a:xfrm>
            <a:off x="1866392" y="4271261"/>
            <a:ext cx="2538417" cy="1544849"/>
            <a:chOff x="0" y="0"/>
            <a:chExt cx="8659748" cy="1692886"/>
          </a:xfrm>
        </p:grpSpPr>
        <p:sp>
          <p:nvSpPr>
            <p:cNvPr id="346" name="Google Shape;346;p17"/>
            <p:cNvSpPr/>
            <p:nvPr/>
          </p:nvSpPr>
          <p:spPr>
            <a:xfrm>
              <a:off x="80010" y="80010"/>
              <a:ext cx="8567038" cy="1600176"/>
            </a:xfrm>
            <a:custGeom>
              <a:avLst/>
              <a:gdLst/>
              <a:ahLst/>
              <a:cxnLst/>
              <a:rect l="l" t="t" r="r" b="b"/>
              <a:pathLst>
                <a:path w="8567038" h="1600176" extrusionOk="0">
                  <a:moveTo>
                    <a:pt x="0" y="1545566"/>
                  </a:moveTo>
                  <a:lnTo>
                    <a:pt x="0" y="1600176"/>
                  </a:lnTo>
                  <a:lnTo>
                    <a:pt x="8567038" y="1600176"/>
                  </a:lnTo>
                  <a:lnTo>
                    <a:pt x="8567038" y="0"/>
                  </a:lnTo>
                  <a:lnTo>
                    <a:pt x="8512428" y="0"/>
                  </a:lnTo>
                  <a:lnTo>
                    <a:pt x="8512428" y="1545566"/>
                  </a:lnTo>
                  <a:close/>
                </a:path>
              </a:pathLst>
            </a:custGeom>
            <a:solidFill>
              <a:srgbClr val="5E5D7C"/>
            </a:solidFill>
            <a:ln>
              <a:noFill/>
            </a:ln>
          </p:spPr>
        </p:sp>
        <p:sp>
          <p:nvSpPr>
            <p:cNvPr id="347" name="Google Shape;347;p17"/>
            <p:cNvSpPr/>
            <p:nvPr/>
          </p:nvSpPr>
          <p:spPr>
            <a:xfrm>
              <a:off x="67310" y="67310"/>
              <a:ext cx="8592438" cy="1625576"/>
            </a:xfrm>
            <a:custGeom>
              <a:avLst/>
              <a:gdLst/>
              <a:ahLst/>
              <a:cxnLst/>
              <a:rect l="l" t="t" r="r" b="b"/>
              <a:pathLst>
                <a:path w="8592438" h="1625576" extrusionOk="0">
                  <a:moveTo>
                    <a:pt x="8525128" y="0"/>
                  </a:moveTo>
                  <a:lnTo>
                    <a:pt x="8525128" y="12700"/>
                  </a:lnTo>
                  <a:lnTo>
                    <a:pt x="8579738" y="12700"/>
                  </a:lnTo>
                  <a:lnTo>
                    <a:pt x="8579738" y="1612876"/>
                  </a:lnTo>
                  <a:lnTo>
                    <a:pt x="12700" y="1612876"/>
                  </a:lnTo>
                  <a:lnTo>
                    <a:pt x="12700" y="1558266"/>
                  </a:lnTo>
                  <a:lnTo>
                    <a:pt x="0" y="1558266"/>
                  </a:lnTo>
                  <a:lnTo>
                    <a:pt x="0" y="1625576"/>
                  </a:lnTo>
                  <a:lnTo>
                    <a:pt x="8592438" y="1625576"/>
                  </a:lnTo>
                  <a:lnTo>
                    <a:pt x="8592438" y="0"/>
                  </a:lnTo>
                  <a:close/>
                </a:path>
              </a:pathLst>
            </a:custGeom>
            <a:solidFill>
              <a:srgbClr val="141B57"/>
            </a:solidFill>
            <a:ln>
              <a:noFill/>
            </a:ln>
          </p:spPr>
        </p:sp>
        <p:sp>
          <p:nvSpPr>
            <p:cNvPr id="348" name="Google Shape;348;p17"/>
            <p:cNvSpPr/>
            <p:nvPr/>
          </p:nvSpPr>
          <p:spPr>
            <a:xfrm>
              <a:off x="12700" y="12700"/>
              <a:ext cx="8567038" cy="1600176"/>
            </a:xfrm>
            <a:custGeom>
              <a:avLst/>
              <a:gdLst/>
              <a:ahLst/>
              <a:cxnLst/>
              <a:rect l="l" t="t" r="r" b="b"/>
              <a:pathLst>
                <a:path w="8567038" h="1600176" extrusionOk="0">
                  <a:moveTo>
                    <a:pt x="0" y="0"/>
                  </a:moveTo>
                  <a:lnTo>
                    <a:pt x="8567038" y="0"/>
                  </a:lnTo>
                  <a:lnTo>
                    <a:pt x="8567038" y="1600176"/>
                  </a:lnTo>
                  <a:lnTo>
                    <a:pt x="0" y="1600176"/>
                  </a:lnTo>
                  <a:close/>
                </a:path>
              </a:pathLst>
            </a:custGeom>
            <a:solidFill>
              <a:schemeClr val="lt1"/>
            </a:solidFill>
            <a:ln>
              <a:noFill/>
            </a:ln>
          </p:spPr>
          <p:txBody>
            <a:bodyPr spcFirstLastPara="1" wrap="square" lIns="68569" tIns="34275" rIns="68569" bIns="34275" anchor="t" anchorCtr="0">
              <a:noAutofit/>
            </a:bodyPr>
            <a:lstStyle/>
            <a:p>
              <a:endParaRPr sz="900" b="1">
                <a:solidFill>
                  <a:srgbClr val="000000"/>
                </a:solidFill>
                <a:latin typeface="Calibri"/>
                <a:ea typeface="Calibri"/>
                <a:cs typeface="Calibri"/>
                <a:sym typeface="Calibri"/>
              </a:endParaRPr>
            </a:p>
          </p:txBody>
        </p:sp>
        <p:sp>
          <p:nvSpPr>
            <p:cNvPr id="349" name="Google Shape;349;p17"/>
            <p:cNvSpPr/>
            <p:nvPr/>
          </p:nvSpPr>
          <p:spPr>
            <a:xfrm>
              <a:off x="0" y="0"/>
              <a:ext cx="8592438" cy="1625576"/>
            </a:xfrm>
            <a:custGeom>
              <a:avLst/>
              <a:gdLst/>
              <a:ahLst/>
              <a:cxnLst/>
              <a:rect l="l" t="t" r="r" b="b"/>
              <a:pathLst>
                <a:path w="8592438" h="1625576" extrusionOk="0">
                  <a:moveTo>
                    <a:pt x="80010" y="1625576"/>
                  </a:moveTo>
                  <a:lnTo>
                    <a:pt x="8592438" y="1625576"/>
                  </a:lnTo>
                  <a:lnTo>
                    <a:pt x="8592438" y="80010"/>
                  </a:lnTo>
                  <a:lnTo>
                    <a:pt x="8592438" y="67310"/>
                  </a:lnTo>
                  <a:lnTo>
                    <a:pt x="8592438" y="0"/>
                  </a:lnTo>
                  <a:lnTo>
                    <a:pt x="0" y="0"/>
                  </a:lnTo>
                  <a:lnTo>
                    <a:pt x="0" y="1625576"/>
                  </a:lnTo>
                  <a:lnTo>
                    <a:pt x="67310" y="1625576"/>
                  </a:lnTo>
                  <a:lnTo>
                    <a:pt x="80010" y="1625576"/>
                  </a:lnTo>
                  <a:close/>
                  <a:moveTo>
                    <a:pt x="12700" y="12700"/>
                  </a:moveTo>
                  <a:lnTo>
                    <a:pt x="8579738" y="12700"/>
                  </a:lnTo>
                  <a:lnTo>
                    <a:pt x="8579738" y="1612876"/>
                  </a:lnTo>
                  <a:lnTo>
                    <a:pt x="12700" y="1612876"/>
                  </a:lnTo>
                  <a:lnTo>
                    <a:pt x="12700" y="12700"/>
                  </a:lnTo>
                  <a:close/>
                </a:path>
              </a:pathLst>
            </a:custGeom>
            <a:solidFill>
              <a:srgbClr val="516A84"/>
            </a:solidFill>
            <a:ln>
              <a:noFill/>
            </a:ln>
          </p:spPr>
        </p:sp>
      </p:grpSp>
      <p:grpSp>
        <p:nvGrpSpPr>
          <p:cNvPr id="350" name="Google Shape;350;p17"/>
          <p:cNvGrpSpPr/>
          <p:nvPr/>
        </p:nvGrpSpPr>
        <p:grpSpPr>
          <a:xfrm>
            <a:off x="1809597" y="2389898"/>
            <a:ext cx="2538417" cy="1590728"/>
            <a:chOff x="0" y="0"/>
            <a:chExt cx="8659748" cy="1692886"/>
          </a:xfrm>
        </p:grpSpPr>
        <p:sp>
          <p:nvSpPr>
            <p:cNvPr id="351" name="Google Shape;351;p17"/>
            <p:cNvSpPr/>
            <p:nvPr/>
          </p:nvSpPr>
          <p:spPr>
            <a:xfrm>
              <a:off x="80010" y="80010"/>
              <a:ext cx="8567038" cy="1600176"/>
            </a:xfrm>
            <a:custGeom>
              <a:avLst/>
              <a:gdLst/>
              <a:ahLst/>
              <a:cxnLst/>
              <a:rect l="l" t="t" r="r" b="b"/>
              <a:pathLst>
                <a:path w="8567038" h="1600176" extrusionOk="0">
                  <a:moveTo>
                    <a:pt x="0" y="1545566"/>
                  </a:moveTo>
                  <a:lnTo>
                    <a:pt x="0" y="1600176"/>
                  </a:lnTo>
                  <a:lnTo>
                    <a:pt x="8567038" y="1600176"/>
                  </a:lnTo>
                  <a:lnTo>
                    <a:pt x="8567038" y="0"/>
                  </a:lnTo>
                  <a:lnTo>
                    <a:pt x="8512428" y="0"/>
                  </a:lnTo>
                  <a:lnTo>
                    <a:pt x="8512428" y="1545566"/>
                  </a:lnTo>
                  <a:close/>
                </a:path>
              </a:pathLst>
            </a:custGeom>
            <a:solidFill>
              <a:srgbClr val="5E5D7C"/>
            </a:solidFill>
            <a:ln>
              <a:noFill/>
            </a:ln>
          </p:spPr>
        </p:sp>
        <p:sp>
          <p:nvSpPr>
            <p:cNvPr id="352" name="Google Shape;352;p17"/>
            <p:cNvSpPr/>
            <p:nvPr/>
          </p:nvSpPr>
          <p:spPr>
            <a:xfrm>
              <a:off x="67310" y="67310"/>
              <a:ext cx="8592438" cy="1625576"/>
            </a:xfrm>
            <a:custGeom>
              <a:avLst/>
              <a:gdLst/>
              <a:ahLst/>
              <a:cxnLst/>
              <a:rect l="l" t="t" r="r" b="b"/>
              <a:pathLst>
                <a:path w="8592438" h="1625576" extrusionOk="0">
                  <a:moveTo>
                    <a:pt x="8525128" y="0"/>
                  </a:moveTo>
                  <a:lnTo>
                    <a:pt x="8525128" y="12700"/>
                  </a:lnTo>
                  <a:lnTo>
                    <a:pt x="8579738" y="12700"/>
                  </a:lnTo>
                  <a:lnTo>
                    <a:pt x="8579738" y="1612876"/>
                  </a:lnTo>
                  <a:lnTo>
                    <a:pt x="12700" y="1612876"/>
                  </a:lnTo>
                  <a:lnTo>
                    <a:pt x="12700" y="1558266"/>
                  </a:lnTo>
                  <a:lnTo>
                    <a:pt x="0" y="1558266"/>
                  </a:lnTo>
                  <a:lnTo>
                    <a:pt x="0" y="1625576"/>
                  </a:lnTo>
                  <a:lnTo>
                    <a:pt x="8592438" y="1625576"/>
                  </a:lnTo>
                  <a:lnTo>
                    <a:pt x="8592438" y="0"/>
                  </a:lnTo>
                  <a:close/>
                </a:path>
              </a:pathLst>
            </a:custGeom>
            <a:solidFill>
              <a:srgbClr val="141B57"/>
            </a:solidFill>
            <a:ln>
              <a:noFill/>
            </a:ln>
          </p:spPr>
        </p:sp>
        <p:sp>
          <p:nvSpPr>
            <p:cNvPr id="353" name="Google Shape;353;p17"/>
            <p:cNvSpPr/>
            <p:nvPr/>
          </p:nvSpPr>
          <p:spPr>
            <a:xfrm>
              <a:off x="12700" y="12700"/>
              <a:ext cx="8567038" cy="1600176"/>
            </a:xfrm>
            <a:custGeom>
              <a:avLst/>
              <a:gdLst/>
              <a:ahLst/>
              <a:cxnLst/>
              <a:rect l="l" t="t" r="r" b="b"/>
              <a:pathLst>
                <a:path w="8567038" h="1600176" extrusionOk="0">
                  <a:moveTo>
                    <a:pt x="0" y="0"/>
                  </a:moveTo>
                  <a:lnTo>
                    <a:pt x="8567038" y="0"/>
                  </a:lnTo>
                  <a:lnTo>
                    <a:pt x="8567038" y="1600176"/>
                  </a:lnTo>
                  <a:lnTo>
                    <a:pt x="0" y="1600176"/>
                  </a:lnTo>
                  <a:close/>
                </a:path>
              </a:pathLst>
            </a:custGeom>
            <a:solidFill>
              <a:schemeClr val="lt1"/>
            </a:solidFill>
            <a:ln>
              <a:noFill/>
            </a:ln>
          </p:spPr>
        </p:sp>
        <p:sp>
          <p:nvSpPr>
            <p:cNvPr id="354" name="Google Shape;354;p17"/>
            <p:cNvSpPr/>
            <p:nvPr/>
          </p:nvSpPr>
          <p:spPr>
            <a:xfrm>
              <a:off x="0" y="0"/>
              <a:ext cx="8592438" cy="1625576"/>
            </a:xfrm>
            <a:custGeom>
              <a:avLst/>
              <a:gdLst/>
              <a:ahLst/>
              <a:cxnLst/>
              <a:rect l="l" t="t" r="r" b="b"/>
              <a:pathLst>
                <a:path w="8592438" h="1625576" extrusionOk="0">
                  <a:moveTo>
                    <a:pt x="80010" y="1625576"/>
                  </a:moveTo>
                  <a:lnTo>
                    <a:pt x="8592438" y="1625576"/>
                  </a:lnTo>
                  <a:lnTo>
                    <a:pt x="8592438" y="80010"/>
                  </a:lnTo>
                  <a:lnTo>
                    <a:pt x="8592438" y="67310"/>
                  </a:lnTo>
                  <a:lnTo>
                    <a:pt x="8592438" y="0"/>
                  </a:lnTo>
                  <a:lnTo>
                    <a:pt x="0" y="0"/>
                  </a:lnTo>
                  <a:lnTo>
                    <a:pt x="0" y="1625576"/>
                  </a:lnTo>
                  <a:lnTo>
                    <a:pt x="67310" y="1625576"/>
                  </a:lnTo>
                  <a:lnTo>
                    <a:pt x="80010" y="1625576"/>
                  </a:lnTo>
                  <a:close/>
                  <a:moveTo>
                    <a:pt x="12700" y="12700"/>
                  </a:moveTo>
                  <a:lnTo>
                    <a:pt x="8579738" y="12700"/>
                  </a:lnTo>
                  <a:lnTo>
                    <a:pt x="8579738" y="1612876"/>
                  </a:lnTo>
                  <a:lnTo>
                    <a:pt x="12700" y="1612876"/>
                  </a:lnTo>
                  <a:lnTo>
                    <a:pt x="12700" y="12700"/>
                  </a:lnTo>
                  <a:close/>
                </a:path>
              </a:pathLst>
            </a:custGeom>
            <a:solidFill>
              <a:srgbClr val="516A84"/>
            </a:solidFill>
            <a:ln>
              <a:noFill/>
            </a:ln>
          </p:spPr>
        </p:sp>
      </p:grpSp>
      <p:grpSp>
        <p:nvGrpSpPr>
          <p:cNvPr id="355" name="Google Shape;355;p17"/>
          <p:cNvGrpSpPr/>
          <p:nvPr/>
        </p:nvGrpSpPr>
        <p:grpSpPr>
          <a:xfrm>
            <a:off x="2363166" y="998724"/>
            <a:ext cx="7388130" cy="1170553"/>
            <a:chOff x="756000" y="1046140"/>
            <a:chExt cx="6140605" cy="966912"/>
          </a:xfrm>
        </p:grpSpPr>
        <p:sp>
          <p:nvSpPr>
            <p:cNvPr id="356" name="Google Shape;356;p17"/>
            <p:cNvSpPr/>
            <p:nvPr/>
          </p:nvSpPr>
          <p:spPr>
            <a:xfrm>
              <a:off x="816333" y="1106473"/>
              <a:ext cx="6070696" cy="897003"/>
            </a:xfrm>
            <a:custGeom>
              <a:avLst/>
              <a:gdLst/>
              <a:ahLst/>
              <a:cxnLst/>
              <a:rect l="l" t="t" r="r" b="b"/>
              <a:pathLst>
                <a:path w="8050616" h="1189555" extrusionOk="0">
                  <a:moveTo>
                    <a:pt x="0" y="1134945"/>
                  </a:moveTo>
                  <a:lnTo>
                    <a:pt x="0" y="1189555"/>
                  </a:lnTo>
                  <a:lnTo>
                    <a:pt x="8050616" y="1189555"/>
                  </a:lnTo>
                  <a:lnTo>
                    <a:pt x="8050616" y="0"/>
                  </a:lnTo>
                  <a:lnTo>
                    <a:pt x="7996006" y="0"/>
                  </a:lnTo>
                  <a:lnTo>
                    <a:pt x="7996006" y="1134945"/>
                  </a:lnTo>
                  <a:close/>
                </a:path>
              </a:pathLst>
            </a:custGeom>
            <a:solidFill>
              <a:srgbClr val="516A84"/>
            </a:solidFill>
            <a:ln>
              <a:noFill/>
            </a:ln>
          </p:spPr>
        </p:sp>
        <p:sp>
          <p:nvSpPr>
            <p:cNvPr id="357" name="Google Shape;357;p17"/>
            <p:cNvSpPr/>
            <p:nvPr/>
          </p:nvSpPr>
          <p:spPr>
            <a:xfrm>
              <a:off x="806756" y="1096896"/>
              <a:ext cx="6089849" cy="916156"/>
            </a:xfrm>
            <a:custGeom>
              <a:avLst/>
              <a:gdLst/>
              <a:ahLst/>
              <a:cxnLst/>
              <a:rect l="l" t="t" r="r" b="b"/>
              <a:pathLst>
                <a:path w="8076016" h="1214955" extrusionOk="0">
                  <a:moveTo>
                    <a:pt x="8008706" y="0"/>
                  </a:moveTo>
                  <a:lnTo>
                    <a:pt x="8008706" y="12700"/>
                  </a:lnTo>
                  <a:lnTo>
                    <a:pt x="8063316" y="12700"/>
                  </a:lnTo>
                  <a:lnTo>
                    <a:pt x="8063316" y="1202255"/>
                  </a:lnTo>
                  <a:lnTo>
                    <a:pt x="12700" y="1202255"/>
                  </a:lnTo>
                  <a:lnTo>
                    <a:pt x="12700" y="1147645"/>
                  </a:lnTo>
                  <a:lnTo>
                    <a:pt x="0" y="1147645"/>
                  </a:lnTo>
                  <a:lnTo>
                    <a:pt x="0" y="1214955"/>
                  </a:lnTo>
                  <a:lnTo>
                    <a:pt x="8076016" y="1214955"/>
                  </a:lnTo>
                  <a:lnTo>
                    <a:pt x="8076016" y="0"/>
                  </a:lnTo>
                  <a:close/>
                </a:path>
              </a:pathLst>
            </a:custGeom>
            <a:solidFill>
              <a:srgbClr val="141B57"/>
            </a:solidFill>
            <a:ln>
              <a:noFill/>
            </a:ln>
          </p:spPr>
        </p:sp>
        <p:sp>
          <p:nvSpPr>
            <p:cNvPr id="358" name="Google Shape;358;p17"/>
            <p:cNvSpPr/>
            <p:nvPr/>
          </p:nvSpPr>
          <p:spPr>
            <a:xfrm>
              <a:off x="765577" y="1055717"/>
              <a:ext cx="6070696" cy="897003"/>
            </a:xfrm>
            <a:custGeom>
              <a:avLst/>
              <a:gdLst/>
              <a:ahLst/>
              <a:cxnLst/>
              <a:rect l="l" t="t" r="r" b="b"/>
              <a:pathLst>
                <a:path w="8050616" h="1189555" extrusionOk="0">
                  <a:moveTo>
                    <a:pt x="0" y="0"/>
                  </a:moveTo>
                  <a:lnTo>
                    <a:pt x="8050616" y="0"/>
                  </a:lnTo>
                  <a:lnTo>
                    <a:pt x="8050616" y="1189555"/>
                  </a:lnTo>
                  <a:lnTo>
                    <a:pt x="0" y="1189555"/>
                  </a:lnTo>
                  <a:close/>
                </a:path>
              </a:pathLst>
            </a:custGeom>
            <a:solidFill>
              <a:schemeClr val="lt1"/>
            </a:solidFill>
            <a:ln>
              <a:noFill/>
            </a:ln>
          </p:spPr>
        </p:sp>
        <p:sp>
          <p:nvSpPr>
            <p:cNvPr id="359" name="Google Shape;359;p17"/>
            <p:cNvSpPr/>
            <p:nvPr/>
          </p:nvSpPr>
          <p:spPr>
            <a:xfrm>
              <a:off x="756000" y="1046140"/>
              <a:ext cx="6089849" cy="916156"/>
            </a:xfrm>
            <a:custGeom>
              <a:avLst/>
              <a:gdLst/>
              <a:ahLst/>
              <a:cxnLst/>
              <a:rect l="l" t="t" r="r" b="b"/>
              <a:pathLst>
                <a:path w="8076016" h="1214955" extrusionOk="0">
                  <a:moveTo>
                    <a:pt x="80010" y="1214955"/>
                  </a:moveTo>
                  <a:lnTo>
                    <a:pt x="8076016" y="1214955"/>
                  </a:lnTo>
                  <a:lnTo>
                    <a:pt x="8076016" y="80010"/>
                  </a:lnTo>
                  <a:lnTo>
                    <a:pt x="8076016" y="67310"/>
                  </a:lnTo>
                  <a:lnTo>
                    <a:pt x="8076016" y="0"/>
                  </a:lnTo>
                  <a:lnTo>
                    <a:pt x="0" y="0"/>
                  </a:lnTo>
                  <a:lnTo>
                    <a:pt x="0" y="1214955"/>
                  </a:lnTo>
                  <a:lnTo>
                    <a:pt x="67310" y="1214955"/>
                  </a:lnTo>
                  <a:lnTo>
                    <a:pt x="80010" y="1214955"/>
                  </a:lnTo>
                  <a:close/>
                  <a:moveTo>
                    <a:pt x="12700" y="12700"/>
                  </a:moveTo>
                  <a:lnTo>
                    <a:pt x="8063316" y="12700"/>
                  </a:lnTo>
                  <a:lnTo>
                    <a:pt x="8063316" y="1202255"/>
                  </a:lnTo>
                  <a:lnTo>
                    <a:pt x="12700" y="1202255"/>
                  </a:lnTo>
                  <a:lnTo>
                    <a:pt x="12700" y="12700"/>
                  </a:lnTo>
                  <a:close/>
                </a:path>
              </a:pathLst>
            </a:custGeom>
            <a:solidFill>
              <a:srgbClr val="5E5D7C"/>
            </a:solidFill>
            <a:ln>
              <a:noFill/>
            </a:ln>
          </p:spPr>
        </p:sp>
      </p:grpSp>
      <p:sp>
        <p:nvSpPr>
          <p:cNvPr id="360" name="Google Shape;360;p17"/>
          <p:cNvSpPr/>
          <p:nvPr/>
        </p:nvSpPr>
        <p:spPr>
          <a:xfrm rot="10800000" flipH="1">
            <a:off x="1839854" y="2307451"/>
            <a:ext cx="8678818" cy="21991"/>
          </a:xfrm>
          <a:custGeom>
            <a:avLst/>
            <a:gdLst/>
            <a:ahLst/>
            <a:cxnLst/>
            <a:rect l="l" t="t" r="r" b="b"/>
            <a:pathLst>
              <a:path w="15023781" h="69850" extrusionOk="0">
                <a:moveTo>
                  <a:pt x="14732950" y="0"/>
                </a:moveTo>
                <a:lnTo>
                  <a:pt x="0" y="0"/>
                </a:lnTo>
                <a:lnTo>
                  <a:pt x="0" y="69850"/>
                </a:lnTo>
                <a:lnTo>
                  <a:pt x="15023781" y="69850"/>
                </a:lnTo>
                <a:lnTo>
                  <a:pt x="15023781" y="0"/>
                </a:lnTo>
                <a:close/>
              </a:path>
            </a:pathLst>
          </a:custGeom>
          <a:solidFill>
            <a:srgbClr val="141B57"/>
          </a:solidFill>
          <a:ln>
            <a:noFill/>
          </a:ln>
        </p:spPr>
      </p:sp>
      <p:sp>
        <p:nvSpPr>
          <p:cNvPr id="361" name="Google Shape;361;p17"/>
          <p:cNvSpPr/>
          <p:nvPr/>
        </p:nvSpPr>
        <p:spPr>
          <a:xfrm>
            <a:off x="1932728" y="2663080"/>
            <a:ext cx="1391744" cy="15359"/>
          </a:xfrm>
          <a:custGeom>
            <a:avLst/>
            <a:gdLst/>
            <a:ahLst/>
            <a:cxnLst/>
            <a:rect l="l" t="t" r="r" b="b"/>
            <a:pathLst>
              <a:path w="13421189" h="69850" extrusionOk="0">
                <a:moveTo>
                  <a:pt x="13130360" y="0"/>
                </a:moveTo>
                <a:lnTo>
                  <a:pt x="0" y="0"/>
                </a:lnTo>
                <a:lnTo>
                  <a:pt x="0" y="69850"/>
                </a:lnTo>
                <a:lnTo>
                  <a:pt x="13421189" y="69850"/>
                </a:lnTo>
                <a:lnTo>
                  <a:pt x="13421189" y="0"/>
                </a:lnTo>
                <a:close/>
              </a:path>
            </a:pathLst>
          </a:custGeom>
          <a:solidFill>
            <a:srgbClr val="141B57"/>
          </a:solidFill>
          <a:ln>
            <a:noFill/>
          </a:ln>
        </p:spPr>
      </p:sp>
      <p:sp>
        <p:nvSpPr>
          <p:cNvPr id="362" name="Google Shape;362;p17"/>
          <p:cNvSpPr txBox="1"/>
          <p:nvPr/>
        </p:nvSpPr>
        <p:spPr>
          <a:xfrm>
            <a:off x="1932729" y="2515760"/>
            <a:ext cx="1854195" cy="114519"/>
          </a:xfrm>
          <a:prstGeom prst="rect">
            <a:avLst/>
          </a:prstGeom>
          <a:noFill/>
          <a:ln>
            <a:noFill/>
          </a:ln>
        </p:spPr>
        <p:txBody>
          <a:bodyPr spcFirstLastPara="1" wrap="square" lIns="0" tIns="0" rIns="0" bIns="0" anchor="t" anchorCtr="0">
            <a:spAutoFit/>
          </a:bodyPr>
          <a:lstStyle/>
          <a:p>
            <a:pPr>
              <a:lnSpc>
                <a:spcPct val="62312"/>
              </a:lnSpc>
            </a:pPr>
            <a:r>
              <a:rPr lang="en-US" sz="1200" b="1">
                <a:solidFill>
                  <a:srgbClr val="141B57"/>
                </a:solidFill>
                <a:latin typeface="Calibri"/>
                <a:ea typeface="Calibri"/>
                <a:cs typeface="Calibri"/>
                <a:sym typeface="Calibri"/>
              </a:rPr>
              <a:t>CHUẨN BỊ ĐỒ DÙNG</a:t>
            </a:r>
            <a:endParaRPr/>
          </a:p>
        </p:txBody>
      </p:sp>
      <p:sp>
        <p:nvSpPr>
          <p:cNvPr id="363" name="Google Shape;363;p17"/>
          <p:cNvSpPr txBox="1"/>
          <p:nvPr/>
        </p:nvSpPr>
        <p:spPr>
          <a:xfrm>
            <a:off x="2628600" y="2697106"/>
            <a:ext cx="1683184" cy="1107996"/>
          </a:xfrm>
          <a:prstGeom prst="rect">
            <a:avLst/>
          </a:prstGeom>
          <a:noFill/>
          <a:ln>
            <a:noFill/>
          </a:ln>
        </p:spPr>
        <p:txBody>
          <a:bodyPr spcFirstLastPara="1" wrap="square" lIns="0" tIns="0" rIns="0" bIns="0" anchor="t" anchorCtr="0">
            <a:spAutoFit/>
          </a:bodyPr>
          <a:lstStyle/>
          <a:p>
            <a:pPr algn="ctr">
              <a:lnSpc>
                <a:spcPct val="150000"/>
              </a:lnSpc>
            </a:pPr>
            <a:r>
              <a:rPr lang="en-US" sz="1200" b="1">
                <a:solidFill>
                  <a:srgbClr val="141B57"/>
                </a:solidFill>
                <a:latin typeface="Calibri"/>
                <a:ea typeface="Calibri"/>
                <a:cs typeface="Calibri"/>
                <a:sym typeface="Calibri"/>
              </a:rPr>
              <a:t>   Chuẩn bị đầy đủ đồ dùng, phương tiện hỗ trợ, đảm bảo kết nối sẵn sàng trước buổi học.</a:t>
            </a:r>
            <a:endParaRPr/>
          </a:p>
        </p:txBody>
      </p:sp>
      <p:pic>
        <p:nvPicPr>
          <p:cNvPr id="364" name="Google Shape;364;p17"/>
          <p:cNvPicPr preferRelativeResize="0"/>
          <p:nvPr/>
        </p:nvPicPr>
        <p:blipFill rotWithShape="1">
          <a:blip r:embed="rId3">
            <a:alphaModFix/>
          </a:blip>
          <a:srcRect l="10038" r="25971" b="14072"/>
          <a:stretch/>
        </p:blipFill>
        <p:spPr>
          <a:xfrm>
            <a:off x="2538657" y="979110"/>
            <a:ext cx="991703" cy="799616"/>
          </a:xfrm>
          <a:prstGeom prst="rect">
            <a:avLst/>
          </a:prstGeom>
          <a:noFill/>
          <a:ln>
            <a:noFill/>
          </a:ln>
        </p:spPr>
      </p:pic>
      <p:sp>
        <p:nvSpPr>
          <p:cNvPr id="365" name="Google Shape;365;p17"/>
          <p:cNvSpPr txBox="1"/>
          <p:nvPr/>
        </p:nvSpPr>
        <p:spPr>
          <a:xfrm>
            <a:off x="4998683" y="2525170"/>
            <a:ext cx="1883087" cy="114519"/>
          </a:xfrm>
          <a:prstGeom prst="rect">
            <a:avLst/>
          </a:prstGeom>
          <a:noFill/>
          <a:ln>
            <a:noFill/>
          </a:ln>
        </p:spPr>
        <p:txBody>
          <a:bodyPr spcFirstLastPara="1" wrap="square" lIns="0" tIns="0" rIns="0" bIns="0" anchor="t" anchorCtr="0">
            <a:spAutoFit/>
          </a:bodyPr>
          <a:lstStyle/>
          <a:p>
            <a:pPr>
              <a:lnSpc>
                <a:spcPct val="62312"/>
              </a:lnSpc>
            </a:pPr>
            <a:r>
              <a:rPr lang="en-US" sz="1200" b="1">
                <a:solidFill>
                  <a:srgbClr val="141B57"/>
                </a:solidFill>
                <a:latin typeface="Calibri"/>
                <a:ea typeface="Calibri"/>
                <a:cs typeface="Calibri"/>
                <a:sym typeface="Calibri"/>
              </a:rPr>
              <a:t>CHUYÊN CẦN, ĐÚNG GIỜ</a:t>
            </a:r>
            <a:endParaRPr/>
          </a:p>
        </p:txBody>
      </p:sp>
      <p:sp>
        <p:nvSpPr>
          <p:cNvPr id="366" name="Google Shape;366;p17"/>
          <p:cNvSpPr txBox="1"/>
          <p:nvPr/>
        </p:nvSpPr>
        <p:spPr>
          <a:xfrm>
            <a:off x="5803496" y="2688375"/>
            <a:ext cx="1560095" cy="1107996"/>
          </a:xfrm>
          <a:prstGeom prst="rect">
            <a:avLst/>
          </a:prstGeom>
          <a:noFill/>
          <a:ln>
            <a:noFill/>
          </a:ln>
        </p:spPr>
        <p:txBody>
          <a:bodyPr spcFirstLastPara="1" wrap="square" lIns="0" tIns="0" rIns="0" bIns="0" anchor="t" anchorCtr="0">
            <a:spAutoFit/>
          </a:bodyPr>
          <a:lstStyle/>
          <a:p>
            <a:pPr algn="ctr">
              <a:lnSpc>
                <a:spcPct val="150000"/>
              </a:lnSpc>
            </a:pPr>
            <a:r>
              <a:rPr lang="en-US" sz="1200" b="1">
                <a:solidFill>
                  <a:srgbClr val="141B57"/>
                </a:solidFill>
                <a:latin typeface="Calibri"/>
                <a:ea typeface="Calibri"/>
                <a:cs typeface="Calibri"/>
                <a:sym typeface="Calibri"/>
              </a:rPr>
              <a:t>Tham gia đầy đủ các buổi học, luôn vào sớm 5 phút trước khi buổi học bắt đầu.</a:t>
            </a:r>
            <a:endParaRPr/>
          </a:p>
        </p:txBody>
      </p:sp>
      <p:sp>
        <p:nvSpPr>
          <p:cNvPr id="367" name="Google Shape;367;p17"/>
          <p:cNvSpPr txBox="1"/>
          <p:nvPr/>
        </p:nvSpPr>
        <p:spPr>
          <a:xfrm>
            <a:off x="1967754" y="4405603"/>
            <a:ext cx="1952730" cy="114519"/>
          </a:xfrm>
          <a:prstGeom prst="rect">
            <a:avLst/>
          </a:prstGeom>
          <a:noFill/>
          <a:ln>
            <a:noFill/>
          </a:ln>
        </p:spPr>
        <p:txBody>
          <a:bodyPr spcFirstLastPara="1" wrap="square" lIns="0" tIns="0" rIns="0" bIns="0" anchor="t" anchorCtr="0">
            <a:spAutoFit/>
          </a:bodyPr>
          <a:lstStyle/>
          <a:p>
            <a:pPr>
              <a:lnSpc>
                <a:spcPct val="62312"/>
              </a:lnSpc>
            </a:pPr>
            <a:r>
              <a:rPr lang="en-US" sz="1200" b="1">
                <a:solidFill>
                  <a:srgbClr val="141B57"/>
                </a:solidFill>
                <a:latin typeface="Calibri"/>
                <a:ea typeface="Calibri"/>
                <a:cs typeface="Calibri"/>
                <a:sym typeface="Calibri"/>
              </a:rPr>
              <a:t>TẬP TRUNG, LỊCH SỰ</a:t>
            </a:r>
            <a:endParaRPr/>
          </a:p>
        </p:txBody>
      </p:sp>
      <p:grpSp>
        <p:nvGrpSpPr>
          <p:cNvPr id="368" name="Google Shape;368;p17"/>
          <p:cNvGrpSpPr/>
          <p:nvPr/>
        </p:nvGrpSpPr>
        <p:grpSpPr>
          <a:xfrm>
            <a:off x="1766381" y="2677980"/>
            <a:ext cx="988807" cy="988807"/>
            <a:chOff x="0" y="0"/>
            <a:chExt cx="1630026" cy="1630026"/>
          </a:xfrm>
        </p:grpSpPr>
        <p:pic>
          <p:nvPicPr>
            <p:cNvPr id="369" name="Google Shape;369;p17"/>
            <p:cNvPicPr preferRelativeResize="0"/>
            <p:nvPr/>
          </p:nvPicPr>
          <p:blipFill rotWithShape="1">
            <a:blip r:embed="rId4">
              <a:alphaModFix/>
            </a:blip>
            <a:srcRect/>
            <a:stretch/>
          </p:blipFill>
          <p:spPr>
            <a:xfrm rot="-3441703">
              <a:off x="225033" y="225033"/>
              <a:ext cx="1179959" cy="1179959"/>
            </a:xfrm>
            <a:prstGeom prst="rect">
              <a:avLst/>
            </a:prstGeom>
            <a:noFill/>
            <a:ln>
              <a:noFill/>
            </a:ln>
          </p:spPr>
        </p:pic>
        <p:pic>
          <p:nvPicPr>
            <p:cNvPr id="370" name="Google Shape;370;p17"/>
            <p:cNvPicPr preferRelativeResize="0"/>
            <p:nvPr/>
          </p:nvPicPr>
          <p:blipFill rotWithShape="1">
            <a:blip r:embed="rId5">
              <a:alphaModFix/>
            </a:blip>
            <a:srcRect/>
            <a:stretch/>
          </p:blipFill>
          <p:spPr>
            <a:xfrm>
              <a:off x="334104" y="401435"/>
              <a:ext cx="910576" cy="899194"/>
            </a:xfrm>
            <a:prstGeom prst="rect">
              <a:avLst/>
            </a:prstGeom>
            <a:noFill/>
            <a:ln>
              <a:noFill/>
            </a:ln>
          </p:spPr>
        </p:pic>
      </p:grpSp>
      <p:grpSp>
        <p:nvGrpSpPr>
          <p:cNvPr id="371" name="Google Shape;371;p17"/>
          <p:cNvGrpSpPr/>
          <p:nvPr/>
        </p:nvGrpSpPr>
        <p:grpSpPr>
          <a:xfrm>
            <a:off x="4877544" y="2716160"/>
            <a:ext cx="980596" cy="980596"/>
            <a:chOff x="6971970" y="3864696"/>
            <a:chExt cx="2038671" cy="2038671"/>
          </a:xfrm>
        </p:grpSpPr>
        <p:pic>
          <p:nvPicPr>
            <p:cNvPr id="372" name="Google Shape;372;p17"/>
            <p:cNvPicPr preferRelativeResize="0"/>
            <p:nvPr/>
          </p:nvPicPr>
          <p:blipFill rotWithShape="1">
            <a:blip r:embed="rId4">
              <a:alphaModFix/>
            </a:blip>
            <a:srcRect/>
            <a:stretch/>
          </p:blipFill>
          <p:spPr>
            <a:xfrm rot="-3441703">
              <a:off x="7253420" y="4146144"/>
              <a:ext cx="1475772" cy="1475774"/>
            </a:xfrm>
            <a:prstGeom prst="rect">
              <a:avLst/>
            </a:prstGeom>
            <a:noFill/>
            <a:ln>
              <a:noFill/>
            </a:ln>
          </p:spPr>
        </p:pic>
        <p:pic>
          <p:nvPicPr>
            <p:cNvPr id="373" name="Google Shape;373;p17"/>
            <p:cNvPicPr preferRelativeResize="0"/>
            <p:nvPr/>
          </p:nvPicPr>
          <p:blipFill rotWithShape="1">
            <a:blip r:embed="rId6">
              <a:alphaModFix/>
            </a:blip>
            <a:srcRect l="13606" t="16934" r="10637" b="13942"/>
            <a:stretch/>
          </p:blipFill>
          <p:spPr>
            <a:xfrm>
              <a:off x="7338107" y="4157884"/>
              <a:ext cx="1306398" cy="1232667"/>
            </a:xfrm>
            <a:prstGeom prst="rect">
              <a:avLst/>
            </a:prstGeom>
            <a:noFill/>
            <a:ln>
              <a:noFill/>
            </a:ln>
          </p:spPr>
        </p:pic>
      </p:grpSp>
      <p:grpSp>
        <p:nvGrpSpPr>
          <p:cNvPr id="374" name="Google Shape;374;p17"/>
          <p:cNvGrpSpPr/>
          <p:nvPr/>
        </p:nvGrpSpPr>
        <p:grpSpPr>
          <a:xfrm>
            <a:off x="1763494" y="4545921"/>
            <a:ext cx="1115916" cy="1115916"/>
            <a:chOff x="453754" y="7515891"/>
            <a:chExt cx="1168491" cy="1168491"/>
          </a:xfrm>
        </p:grpSpPr>
        <p:pic>
          <p:nvPicPr>
            <p:cNvPr id="375" name="Google Shape;375;p17"/>
            <p:cNvPicPr preferRelativeResize="0"/>
            <p:nvPr/>
          </p:nvPicPr>
          <p:blipFill rotWithShape="1">
            <a:blip r:embed="rId4">
              <a:alphaModFix/>
            </a:blip>
            <a:srcRect/>
            <a:stretch/>
          </p:blipFill>
          <p:spPr>
            <a:xfrm rot="-3441703">
              <a:off x="615070" y="7677207"/>
              <a:ext cx="845859" cy="845859"/>
            </a:xfrm>
            <a:prstGeom prst="rect">
              <a:avLst/>
            </a:prstGeom>
            <a:noFill/>
            <a:ln>
              <a:noFill/>
            </a:ln>
          </p:spPr>
        </p:pic>
        <p:pic>
          <p:nvPicPr>
            <p:cNvPr id="376" name="Google Shape;376;p17"/>
            <p:cNvPicPr preferRelativeResize="0"/>
            <p:nvPr/>
          </p:nvPicPr>
          <p:blipFill rotWithShape="1">
            <a:blip r:embed="rId7">
              <a:alphaModFix/>
            </a:blip>
            <a:srcRect/>
            <a:stretch/>
          </p:blipFill>
          <p:spPr>
            <a:xfrm>
              <a:off x="689830" y="7707929"/>
              <a:ext cx="752566" cy="752566"/>
            </a:xfrm>
            <a:prstGeom prst="rect">
              <a:avLst/>
            </a:prstGeom>
            <a:noFill/>
            <a:ln>
              <a:noFill/>
            </a:ln>
          </p:spPr>
        </p:pic>
      </p:grpSp>
      <p:grpSp>
        <p:nvGrpSpPr>
          <p:cNvPr id="377" name="Google Shape;377;p17"/>
          <p:cNvGrpSpPr/>
          <p:nvPr/>
        </p:nvGrpSpPr>
        <p:grpSpPr>
          <a:xfrm>
            <a:off x="4881896" y="4586399"/>
            <a:ext cx="1057529" cy="1057529"/>
            <a:chOff x="5786875" y="8917092"/>
            <a:chExt cx="1222519" cy="1222519"/>
          </a:xfrm>
        </p:grpSpPr>
        <p:pic>
          <p:nvPicPr>
            <p:cNvPr id="378" name="Google Shape;378;p17"/>
            <p:cNvPicPr preferRelativeResize="0"/>
            <p:nvPr/>
          </p:nvPicPr>
          <p:blipFill rotWithShape="1">
            <a:blip r:embed="rId4">
              <a:alphaModFix/>
            </a:blip>
            <a:srcRect/>
            <a:stretch/>
          </p:blipFill>
          <p:spPr>
            <a:xfrm rot="-3441703">
              <a:off x="5955650" y="9085867"/>
              <a:ext cx="884969" cy="884969"/>
            </a:xfrm>
            <a:prstGeom prst="rect">
              <a:avLst/>
            </a:prstGeom>
            <a:noFill/>
            <a:ln>
              <a:noFill/>
            </a:ln>
          </p:spPr>
        </p:pic>
        <p:pic>
          <p:nvPicPr>
            <p:cNvPr id="379" name="Google Shape;379;p17"/>
            <p:cNvPicPr preferRelativeResize="0"/>
            <p:nvPr/>
          </p:nvPicPr>
          <p:blipFill rotWithShape="1">
            <a:blip r:embed="rId8">
              <a:alphaModFix/>
            </a:blip>
            <a:srcRect l="5800" r="7905" b="11054"/>
            <a:stretch/>
          </p:blipFill>
          <p:spPr>
            <a:xfrm>
              <a:off x="6009382" y="9184207"/>
              <a:ext cx="770199" cy="619206"/>
            </a:xfrm>
            <a:prstGeom prst="rect">
              <a:avLst/>
            </a:prstGeom>
            <a:noFill/>
            <a:ln>
              <a:noFill/>
            </a:ln>
          </p:spPr>
        </p:pic>
      </p:grpSp>
      <p:pic>
        <p:nvPicPr>
          <p:cNvPr id="380" name="Google Shape;380;p17"/>
          <p:cNvPicPr preferRelativeResize="0"/>
          <p:nvPr/>
        </p:nvPicPr>
        <p:blipFill rotWithShape="1">
          <a:blip r:embed="rId9">
            <a:alphaModFix/>
          </a:blip>
          <a:srcRect/>
          <a:stretch/>
        </p:blipFill>
        <p:spPr>
          <a:xfrm>
            <a:off x="8308948" y="768504"/>
            <a:ext cx="1470778" cy="1153907"/>
          </a:xfrm>
          <a:prstGeom prst="rect">
            <a:avLst/>
          </a:prstGeom>
          <a:noFill/>
          <a:ln>
            <a:noFill/>
          </a:ln>
        </p:spPr>
      </p:pic>
      <p:sp>
        <p:nvSpPr>
          <p:cNvPr id="381" name="Google Shape;381;p17"/>
          <p:cNvSpPr txBox="1"/>
          <p:nvPr/>
        </p:nvSpPr>
        <p:spPr>
          <a:xfrm>
            <a:off x="3673745" y="1165320"/>
            <a:ext cx="4815450" cy="359778"/>
          </a:xfrm>
          <a:prstGeom prst="rect">
            <a:avLst/>
          </a:prstGeom>
          <a:noFill/>
          <a:ln>
            <a:noFill/>
          </a:ln>
        </p:spPr>
        <p:txBody>
          <a:bodyPr spcFirstLastPara="1" wrap="square" lIns="0" tIns="0" rIns="0" bIns="0" anchor="t" anchorCtr="0">
            <a:spAutoFit/>
          </a:bodyPr>
          <a:lstStyle/>
          <a:p>
            <a:pPr algn="ctr"/>
            <a:r>
              <a:rPr lang="en-US" sz="2338" b="1">
                <a:solidFill>
                  <a:srgbClr val="000000"/>
                </a:solidFill>
                <a:latin typeface="Arial"/>
                <a:ea typeface="Arial"/>
                <a:cs typeface="Arial"/>
                <a:sym typeface="Arial"/>
              </a:rPr>
              <a:t>NỘI QU</a:t>
            </a:r>
            <a:r>
              <a:rPr lang="en-US" sz="2338" b="1"/>
              <a:t>Y</a:t>
            </a:r>
            <a:r>
              <a:rPr lang="en-US" sz="2338" b="1">
                <a:solidFill>
                  <a:srgbClr val="000000"/>
                </a:solidFill>
                <a:latin typeface="Arial"/>
                <a:ea typeface="Arial"/>
                <a:cs typeface="Arial"/>
                <a:sym typeface="Arial"/>
              </a:rPr>
              <a:t> DÀNH CHO HỌC SINH</a:t>
            </a:r>
            <a:endParaRPr sz="100"/>
          </a:p>
        </p:txBody>
      </p:sp>
      <p:sp>
        <p:nvSpPr>
          <p:cNvPr id="382" name="Google Shape;382;p17"/>
          <p:cNvSpPr txBox="1"/>
          <p:nvPr/>
        </p:nvSpPr>
        <p:spPr>
          <a:xfrm>
            <a:off x="1809597" y="1698207"/>
            <a:ext cx="8543821" cy="311624"/>
          </a:xfrm>
          <a:prstGeom prst="rect">
            <a:avLst/>
          </a:prstGeom>
          <a:noFill/>
          <a:ln>
            <a:noFill/>
          </a:ln>
        </p:spPr>
        <p:txBody>
          <a:bodyPr spcFirstLastPara="1" wrap="square" lIns="0" tIns="0" rIns="0" bIns="0" anchor="t" anchorCtr="0">
            <a:spAutoFit/>
          </a:bodyPr>
          <a:lstStyle/>
          <a:p>
            <a:pPr algn="ctr">
              <a:lnSpc>
                <a:spcPct val="150000"/>
              </a:lnSpc>
            </a:pPr>
            <a:r>
              <a:rPr lang="en-US" sz="1350" b="1">
                <a:solidFill>
                  <a:srgbClr val="000000"/>
                </a:solidFill>
                <a:latin typeface="Calibri"/>
                <a:ea typeface="Calibri"/>
                <a:cs typeface="Calibri"/>
                <a:sym typeface="Calibri"/>
              </a:rPr>
              <a:t>Để quá trình dạy và học trực tuyến đạt kết quả tốt, học sinh cần tuân thủ những nội quy sau:</a:t>
            </a:r>
            <a:endParaRPr/>
          </a:p>
        </p:txBody>
      </p:sp>
      <p:sp>
        <p:nvSpPr>
          <p:cNvPr id="383" name="Google Shape;383;p17"/>
          <p:cNvSpPr txBox="1"/>
          <p:nvPr/>
        </p:nvSpPr>
        <p:spPr>
          <a:xfrm>
            <a:off x="2761810" y="4525589"/>
            <a:ext cx="1517562" cy="1107996"/>
          </a:xfrm>
          <a:prstGeom prst="rect">
            <a:avLst/>
          </a:prstGeom>
          <a:noFill/>
          <a:ln>
            <a:noFill/>
          </a:ln>
        </p:spPr>
        <p:txBody>
          <a:bodyPr spcFirstLastPara="1" wrap="square" lIns="0" tIns="0" rIns="0" bIns="0" anchor="t" anchorCtr="0">
            <a:spAutoFit/>
          </a:bodyPr>
          <a:lstStyle/>
          <a:p>
            <a:pPr algn="ctr">
              <a:lnSpc>
                <a:spcPct val="150000"/>
              </a:lnSpc>
            </a:pPr>
            <a:r>
              <a:rPr lang="en-US" sz="1200" b="1">
                <a:solidFill>
                  <a:srgbClr val="141B57"/>
                </a:solidFill>
                <a:latin typeface="Calibri"/>
                <a:ea typeface="Calibri"/>
                <a:cs typeface="Calibri"/>
                <a:sym typeface="Calibri"/>
              </a:rPr>
              <a:t>Ngồi học nghiêm túc, ghi chép đầy đủ, trang phục lịch sự, không làm việc riêng.</a:t>
            </a:r>
            <a:endParaRPr/>
          </a:p>
        </p:txBody>
      </p:sp>
      <p:sp>
        <p:nvSpPr>
          <p:cNvPr id="384" name="Google Shape;384;p17"/>
          <p:cNvSpPr txBox="1"/>
          <p:nvPr/>
        </p:nvSpPr>
        <p:spPr>
          <a:xfrm>
            <a:off x="8037268" y="2525170"/>
            <a:ext cx="1858154" cy="114519"/>
          </a:xfrm>
          <a:prstGeom prst="rect">
            <a:avLst/>
          </a:prstGeom>
          <a:noFill/>
          <a:ln>
            <a:noFill/>
          </a:ln>
        </p:spPr>
        <p:txBody>
          <a:bodyPr spcFirstLastPara="1" wrap="square" lIns="0" tIns="0" rIns="0" bIns="0" anchor="t" anchorCtr="0">
            <a:spAutoFit/>
          </a:bodyPr>
          <a:lstStyle/>
          <a:p>
            <a:pPr>
              <a:lnSpc>
                <a:spcPct val="62312"/>
              </a:lnSpc>
            </a:pPr>
            <a:r>
              <a:rPr lang="en-US" sz="1200" b="1">
                <a:solidFill>
                  <a:srgbClr val="141B57"/>
                </a:solidFill>
                <a:latin typeface="Calibri"/>
                <a:ea typeface="Calibri"/>
                <a:cs typeface="Calibri"/>
                <a:sym typeface="Calibri"/>
              </a:rPr>
              <a:t>SỬ DỤNG PHƯƠNG TIỆN</a:t>
            </a:r>
            <a:endParaRPr/>
          </a:p>
        </p:txBody>
      </p:sp>
      <p:sp>
        <p:nvSpPr>
          <p:cNvPr id="385" name="Google Shape;385;p17"/>
          <p:cNvSpPr txBox="1"/>
          <p:nvPr/>
        </p:nvSpPr>
        <p:spPr>
          <a:xfrm>
            <a:off x="8786777" y="2700868"/>
            <a:ext cx="1638845" cy="1107996"/>
          </a:xfrm>
          <a:prstGeom prst="rect">
            <a:avLst/>
          </a:prstGeom>
          <a:noFill/>
          <a:ln>
            <a:noFill/>
          </a:ln>
        </p:spPr>
        <p:txBody>
          <a:bodyPr spcFirstLastPara="1" wrap="square" lIns="0" tIns="0" rIns="0" bIns="0" anchor="t" anchorCtr="0">
            <a:spAutoFit/>
          </a:bodyPr>
          <a:lstStyle/>
          <a:p>
            <a:pPr algn="ctr">
              <a:lnSpc>
                <a:spcPct val="150000"/>
              </a:lnSpc>
            </a:pPr>
            <a:r>
              <a:rPr lang="en-US" sz="1200" b="1">
                <a:solidFill>
                  <a:srgbClr val="141B57"/>
                </a:solidFill>
                <a:latin typeface="Calibri"/>
                <a:ea typeface="Calibri"/>
                <a:cs typeface="Calibri"/>
                <a:sym typeface="Calibri"/>
              </a:rPr>
              <a:t>Luôn bật camera, micro chỉ được bật theo yêu cầu, xin phép trước khi đặt câu hỏi, trả lời.</a:t>
            </a:r>
            <a:endParaRPr/>
          </a:p>
        </p:txBody>
      </p:sp>
      <p:grpSp>
        <p:nvGrpSpPr>
          <p:cNvPr id="386" name="Google Shape;386;p17"/>
          <p:cNvGrpSpPr/>
          <p:nvPr/>
        </p:nvGrpSpPr>
        <p:grpSpPr>
          <a:xfrm>
            <a:off x="7926147" y="2746404"/>
            <a:ext cx="940964" cy="940964"/>
            <a:chOff x="5783223" y="5776925"/>
            <a:chExt cx="1222519" cy="1222519"/>
          </a:xfrm>
        </p:grpSpPr>
        <p:pic>
          <p:nvPicPr>
            <p:cNvPr id="387" name="Google Shape;387;p17"/>
            <p:cNvPicPr preferRelativeResize="0"/>
            <p:nvPr/>
          </p:nvPicPr>
          <p:blipFill rotWithShape="1">
            <a:blip r:embed="rId4">
              <a:alphaModFix/>
            </a:blip>
            <a:srcRect/>
            <a:stretch/>
          </p:blipFill>
          <p:spPr>
            <a:xfrm rot="-3441703">
              <a:off x="5951998" y="5945700"/>
              <a:ext cx="884969" cy="884969"/>
            </a:xfrm>
            <a:prstGeom prst="rect">
              <a:avLst/>
            </a:prstGeom>
            <a:noFill/>
            <a:ln>
              <a:noFill/>
            </a:ln>
          </p:spPr>
        </p:pic>
        <p:pic>
          <p:nvPicPr>
            <p:cNvPr id="388" name="Google Shape;388;p17"/>
            <p:cNvPicPr preferRelativeResize="0"/>
            <p:nvPr/>
          </p:nvPicPr>
          <p:blipFill rotWithShape="1">
            <a:blip r:embed="rId10">
              <a:alphaModFix/>
            </a:blip>
            <a:srcRect l="921" b="7235"/>
            <a:stretch/>
          </p:blipFill>
          <p:spPr>
            <a:xfrm>
              <a:off x="6105628" y="6077127"/>
              <a:ext cx="608836" cy="615427"/>
            </a:xfrm>
            <a:prstGeom prst="rect">
              <a:avLst/>
            </a:prstGeom>
            <a:noFill/>
            <a:ln>
              <a:noFill/>
            </a:ln>
          </p:spPr>
        </p:pic>
      </p:grpSp>
      <p:sp>
        <p:nvSpPr>
          <p:cNvPr id="389" name="Google Shape;389;p17"/>
          <p:cNvSpPr txBox="1"/>
          <p:nvPr/>
        </p:nvSpPr>
        <p:spPr>
          <a:xfrm>
            <a:off x="5043658" y="4412867"/>
            <a:ext cx="2282448" cy="114519"/>
          </a:xfrm>
          <a:prstGeom prst="rect">
            <a:avLst/>
          </a:prstGeom>
          <a:noFill/>
          <a:ln>
            <a:noFill/>
          </a:ln>
        </p:spPr>
        <p:txBody>
          <a:bodyPr spcFirstLastPara="1" wrap="square" lIns="0" tIns="0" rIns="0" bIns="0" anchor="t" anchorCtr="0">
            <a:spAutoFit/>
          </a:bodyPr>
          <a:lstStyle/>
          <a:p>
            <a:pPr>
              <a:lnSpc>
                <a:spcPct val="62312"/>
              </a:lnSpc>
            </a:pPr>
            <a:r>
              <a:rPr lang="en-US" sz="1200" b="1">
                <a:solidFill>
                  <a:srgbClr val="141B57"/>
                </a:solidFill>
                <a:latin typeface="Calibri"/>
                <a:ea typeface="Calibri"/>
                <a:cs typeface="Calibri"/>
                <a:sym typeface="Calibri"/>
              </a:rPr>
              <a:t>NGHIÊM TÚC, TRÁCH NHIỆM</a:t>
            </a:r>
            <a:endParaRPr/>
          </a:p>
        </p:txBody>
      </p:sp>
      <p:sp>
        <p:nvSpPr>
          <p:cNvPr id="390" name="Google Shape;390;p17"/>
          <p:cNvSpPr txBox="1"/>
          <p:nvPr/>
        </p:nvSpPr>
        <p:spPr>
          <a:xfrm>
            <a:off x="5841691" y="4555620"/>
            <a:ext cx="1577354" cy="1107996"/>
          </a:xfrm>
          <a:prstGeom prst="rect">
            <a:avLst/>
          </a:prstGeom>
          <a:noFill/>
          <a:ln>
            <a:noFill/>
          </a:ln>
        </p:spPr>
        <p:txBody>
          <a:bodyPr spcFirstLastPara="1" wrap="square" lIns="0" tIns="0" rIns="0" bIns="0" anchor="t" anchorCtr="0">
            <a:spAutoFit/>
          </a:bodyPr>
          <a:lstStyle/>
          <a:p>
            <a:pPr algn="ctr">
              <a:lnSpc>
                <a:spcPct val="150000"/>
              </a:lnSpc>
            </a:pPr>
            <a:r>
              <a:rPr lang="en-US" sz="1200" b="1">
                <a:solidFill>
                  <a:srgbClr val="141B57"/>
                </a:solidFill>
                <a:latin typeface="Calibri"/>
                <a:ea typeface="Calibri"/>
                <a:cs typeface="Calibri"/>
                <a:sym typeface="Calibri"/>
              </a:rPr>
              <a:t>Thực hiện nghiêm túc yêu cầu trong kiểm tra, đánh giá, tương tác hiệu quả trong buổi học.</a:t>
            </a:r>
            <a:endParaRPr/>
          </a:p>
        </p:txBody>
      </p:sp>
      <p:sp>
        <p:nvSpPr>
          <p:cNvPr id="391" name="Google Shape;391;p17"/>
          <p:cNvSpPr/>
          <p:nvPr/>
        </p:nvSpPr>
        <p:spPr>
          <a:xfrm>
            <a:off x="4963530" y="2667052"/>
            <a:ext cx="1391744" cy="15359"/>
          </a:xfrm>
          <a:custGeom>
            <a:avLst/>
            <a:gdLst/>
            <a:ahLst/>
            <a:cxnLst/>
            <a:rect l="l" t="t" r="r" b="b"/>
            <a:pathLst>
              <a:path w="13421189" h="69850" extrusionOk="0">
                <a:moveTo>
                  <a:pt x="13130360" y="0"/>
                </a:moveTo>
                <a:lnTo>
                  <a:pt x="0" y="0"/>
                </a:lnTo>
                <a:lnTo>
                  <a:pt x="0" y="69850"/>
                </a:lnTo>
                <a:lnTo>
                  <a:pt x="13421189" y="69850"/>
                </a:lnTo>
                <a:lnTo>
                  <a:pt x="13421189" y="0"/>
                </a:lnTo>
                <a:close/>
              </a:path>
            </a:pathLst>
          </a:custGeom>
          <a:solidFill>
            <a:srgbClr val="141B57"/>
          </a:solidFill>
          <a:ln>
            <a:noFill/>
          </a:ln>
        </p:spPr>
      </p:sp>
      <p:sp>
        <p:nvSpPr>
          <p:cNvPr id="392" name="Google Shape;392;p17"/>
          <p:cNvSpPr/>
          <p:nvPr/>
        </p:nvSpPr>
        <p:spPr>
          <a:xfrm>
            <a:off x="8023662" y="2663533"/>
            <a:ext cx="1391744" cy="15359"/>
          </a:xfrm>
          <a:custGeom>
            <a:avLst/>
            <a:gdLst/>
            <a:ahLst/>
            <a:cxnLst/>
            <a:rect l="l" t="t" r="r" b="b"/>
            <a:pathLst>
              <a:path w="13421189" h="69850" extrusionOk="0">
                <a:moveTo>
                  <a:pt x="13130360" y="0"/>
                </a:moveTo>
                <a:lnTo>
                  <a:pt x="0" y="0"/>
                </a:lnTo>
                <a:lnTo>
                  <a:pt x="0" y="69850"/>
                </a:lnTo>
                <a:lnTo>
                  <a:pt x="13421189" y="69850"/>
                </a:lnTo>
                <a:lnTo>
                  <a:pt x="13421189" y="0"/>
                </a:lnTo>
                <a:close/>
              </a:path>
            </a:pathLst>
          </a:custGeom>
          <a:solidFill>
            <a:srgbClr val="141B57"/>
          </a:solidFill>
          <a:ln>
            <a:noFill/>
          </a:ln>
        </p:spPr>
      </p:sp>
      <p:sp>
        <p:nvSpPr>
          <p:cNvPr id="393" name="Google Shape;393;p17"/>
          <p:cNvSpPr/>
          <p:nvPr/>
        </p:nvSpPr>
        <p:spPr>
          <a:xfrm>
            <a:off x="5039935" y="4537979"/>
            <a:ext cx="1391744" cy="15359"/>
          </a:xfrm>
          <a:custGeom>
            <a:avLst/>
            <a:gdLst/>
            <a:ahLst/>
            <a:cxnLst/>
            <a:rect l="l" t="t" r="r" b="b"/>
            <a:pathLst>
              <a:path w="13421189" h="69850" extrusionOk="0">
                <a:moveTo>
                  <a:pt x="13130360" y="0"/>
                </a:moveTo>
                <a:lnTo>
                  <a:pt x="0" y="0"/>
                </a:lnTo>
                <a:lnTo>
                  <a:pt x="0" y="69850"/>
                </a:lnTo>
                <a:lnTo>
                  <a:pt x="13421189" y="69850"/>
                </a:lnTo>
                <a:lnTo>
                  <a:pt x="13421189" y="0"/>
                </a:lnTo>
                <a:close/>
              </a:path>
            </a:pathLst>
          </a:custGeom>
          <a:solidFill>
            <a:srgbClr val="141B57"/>
          </a:solidFill>
          <a:ln>
            <a:noFill/>
          </a:ln>
        </p:spPr>
      </p:sp>
      <p:sp>
        <p:nvSpPr>
          <p:cNvPr id="394" name="Google Shape;394;p17"/>
          <p:cNvSpPr/>
          <p:nvPr/>
        </p:nvSpPr>
        <p:spPr>
          <a:xfrm>
            <a:off x="1988949" y="4520795"/>
            <a:ext cx="1391744" cy="15359"/>
          </a:xfrm>
          <a:custGeom>
            <a:avLst/>
            <a:gdLst/>
            <a:ahLst/>
            <a:cxnLst/>
            <a:rect l="l" t="t" r="r" b="b"/>
            <a:pathLst>
              <a:path w="13421189" h="69850" extrusionOk="0">
                <a:moveTo>
                  <a:pt x="13130360" y="0"/>
                </a:moveTo>
                <a:lnTo>
                  <a:pt x="0" y="0"/>
                </a:lnTo>
                <a:lnTo>
                  <a:pt x="0" y="69850"/>
                </a:lnTo>
                <a:lnTo>
                  <a:pt x="13421189" y="69850"/>
                </a:lnTo>
                <a:lnTo>
                  <a:pt x="13421189" y="0"/>
                </a:lnTo>
                <a:close/>
              </a:path>
            </a:pathLst>
          </a:custGeom>
          <a:solidFill>
            <a:srgbClr val="141B57"/>
          </a:solidFill>
          <a:ln>
            <a:noFill/>
          </a:ln>
        </p:spPr>
      </p:sp>
      <p:grpSp>
        <p:nvGrpSpPr>
          <p:cNvPr id="395" name="Google Shape;395;p17"/>
          <p:cNvGrpSpPr/>
          <p:nvPr/>
        </p:nvGrpSpPr>
        <p:grpSpPr>
          <a:xfrm>
            <a:off x="7977507" y="4298084"/>
            <a:ext cx="2538417" cy="1544849"/>
            <a:chOff x="0" y="0"/>
            <a:chExt cx="8659748" cy="1692886"/>
          </a:xfrm>
        </p:grpSpPr>
        <p:sp>
          <p:nvSpPr>
            <p:cNvPr id="396" name="Google Shape;396;p17"/>
            <p:cNvSpPr/>
            <p:nvPr/>
          </p:nvSpPr>
          <p:spPr>
            <a:xfrm>
              <a:off x="80010" y="80010"/>
              <a:ext cx="8567038" cy="1600176"/>
            </a:xfrm>
            <a:custGeom>
              <a:avLst/>
              <a:gdLst/>
              <a:ahLst/>
              <a:cxnLst/>
              <a:rect l="l" t="t" r="r" b="b"/>
              <a:pathLst>
                <a:path w="8567038" h="1600176" extrusionOk="0">
                  <a:moveTo>
                    <a:pt x="0" y="1545566"/>
                  </a:moveTo>
                  <a:lnTo>
                    <a:pt x="0" y="1600176"/>
                  </a:lnTo>
                  <a:lnTo>
                    <a:pt x="8567038" y="1600176"/>
                  </a:lnTo>
                  <a:lnTo>
                    <a:pt x="8567038" y="0"/>
                  </a:lnTo>
                  <a:lnTo>
                    <a:pt x="8512428" y="0"/>
                  </a:lnTo>
                  <a:lnTo>
                    <a:pt x="8512428" y="1545566"/>
                  </a:lnTo>
                  <a:close/>
                </a:path>
              </a:pathLst>
            </a:custGeom>
            <a:solidFill>
              <a:srgbClr val="5E5D7C"/>
            </a:solidFill>
            <a:ln>
              <a:noFill/>
            </a:ln>
          </p:spPr>
        </p:sp>
        <p:sp>
          <p:nvSpPr>
            <p:cNvPr id="397" name="Google Shape;397;p17"/>
            <p:cNvSpPr/>
            <p:nvPr/>
          </p:nvSpPr>
          <p:spPr>
            <a:xfrm>
              <a:off x="67310" y="67310"/>
              <a:ext cx="8592438" cy="1625576"/>
            </a:xfrm>
            <a:custGeom>
              <a:avLst/>
              <a:gdLst/>
              <a:ahLst/>
              <a:cxnLst/>
              <a:rect l="l" t="t" r="r" b="b"/>
              <a:pathLst>
                <a:path w="8592438" h="1625576" extrusionOk="0">
                  <a:moveTo>
                    <a:pt x="8525128" y="0"/>
                  </a:moveTo>
                  <a:lnTo>
                    <a:pt x="8525128" y="12700"/>
                  </a:lnTo>
                  <a:lnTo>
                    <a:pt x="8579738" y="12700"/>
                  </a:lnTo>
                  <a:lnTo>
                    <a:pt x="8579738" y="1612876"/>
                  </a:lnTo>
                  <a:lnTo>
                    <a:pt x="12700" y="1612876"/>
                  </a:lnTo>
                  <a:lnTo>
                    <a:pt x="12700" y="1558266"/>
                  </a:lnTo>
                  <a:lnTo>
                    <a:pt x="0" y="1558266"/>
                  </a:lnTo>
                  <a:lnTo>
                    <a:pt x="0" y="1625576"/>
                  </a:lnTo>
                  <a:lnTo>
                    <a:pt x="8592438" y="1625576"/>
                  </a:lnTo>
                  <a:lnTo>
                    <a:pt x="8592438" y="0"/>
                  </a:lnTo>
                  <a:close/>
                </a:path>
              </a:pathLst>
            </a:custGeom>
            <a:solidFill>
              <a:srgbClr val="141B57"/>
            </a:solidFill>
            <a:ln>
              <a:noFill/>
            </a:ln>
          </p:spPr>
        </p:sp>
        <p:sp>
          <p:nvSpPr>
            <p:cNvPr id="398" name="Google Shape;398;p17"/>
            <p:cNvSpPr/>
            <p:nvPr/>
          </p:nvSpPr>
          <p:spPr>
            <a:xfrm>
              <a:off x="12700" y="12700"/>
              <a:ext cx="8567038" cy="1600176"/>
            </a:xfrm>
            <a:custGeom>
              <a:avLst/>
              <a:gdLst/>
              <a:ahLst/>
              <a:cxnLst/>
              <a:rect l="l" t="t" r="r" b="b"/>
              <a:pathLst>
                <a:path w="8567038" h="1600176" extrusionOk="0">
                  <a:moveTo>
                    <a:pt x="0" y="0"/>
                  </a:moveTo>
                  <a:lnTo>
                    <a:pt x="8567038" y="0"/>
                  </a:lnTo>
                  <a:lnTo>
                    <a:pt x="8567038" y="1600176"/>
                  </a:lnTo>
                  <a:lnTo>
                    <a:pt x="0" y="1600176"/>
                  </a:lnTo>
                  <a:close/>
                </a:path>
              </a:pathLst>
            </a:custGeom>
            <a:solidFill>
              <a:schemeClr val="lt1"/>
            </a:solidFill>
            <a:ln>
              <a:noFill/>
            </a:ln>
          </p:spPr>
        </p:sp>
        <p:sp>
          <p:nvSpPr>
            <p:cNvPr id="399" name="Google Shape;399;p17"/>
            <p:cNvSpPr/>
            <p:nvPr/>
          </p:nvSpPr>
          <p:spPr>
            <a:xfrm>
              <a:off x="0" y="0"/>
              <a:ext cx="8592438" cy="1625576"/>
            </a:xfrm>
            <a:custGeom>
              <a:avLst/>
              <a:gdLst/>
              <a:ahLst/>
              <a:cxnLst/>
              <a:rect l="l" t="t" r="r" b="b"/>
              <a:pathLst>
                <a:path w="8592438" h="1625576" extrusionOk="0">
                  <a:moveTo>
                    <a:pt x="80010" y="1625576"/>
                  </a:moveTo>
                  <a:lnTo>
                    <a:pt x="8592438" y="1625576"/>
                  </a:lnTo>
                  <a:lnTo>
                    <a:pt x="8592438" y="80010"/>
                  </a:lnTo>
                  <a:lnTo>
                    <a:pt x="8592438" y="67310"/>
                  </a:lnTo>
                  <a:lnTo>
                    <a:pt x="8592438" y="0"/>
                  </a:lnTo>
                  <a:lnTo>
                    <a:pt x="0" y="0"/>
                  </a:lnTo>
                  <a:lnTo>
                    <a:pt x="0" y="1625576"/>
                  </a:lnTo>
                  <a:lnTo>
                    <a:pt x="67310" y="1625576"/>
                  </a:lnTo>
                  <a:lnTo>
                    <a:pt x="80010" y="1625576"/>
                  </a:lnTo>
                  <a:close/>
                  <a:moveTo>
                    <a:pt x="12700" y="12700"/>
                  </a:moveTo>
                  <a:lnTo>
                    <a:pt x="8579738" y="12700"/>
                  </a:lnTo>
                  <a:lnTo>
                    <a:pt x="8579738" y="1612876"/>
                  </a:lnTo>
                  <a:lnTo>
                    <a:pt x="12700" y="1612876"/>
                  </a:lnTo>
                  <a:lnTo>
                    <a:pt x="12700" y="12700"/>
                  </a:lnTo>
                  <a:close/>
                </a:path>
              </a:pathLst>
            </a:custGeom>
            <a:solidFill>
              <a:srgbClr val="516A84"/>
            </a:solidFill>
            <a:ln>
              <a:noFill/>
            </a:ln>
          </p:spPr>
        </p:sp>
      </p:grpSp>
      <p:grpSp>
        <p:nvGrpSpPr>
          <p:cNvPr id="400" name="Google Shape;400;p17"/>
          <p:cNvGrpSpPr/>
          <p:nvPr/>
        </p:nvGrpSpPr>
        <p:grpSpPr>
          <a:xfrm>
            <a:off x="7935592" y="4601632"/>
            <a:ext cx="1057529" cy="1057529"/>
            <a:chOff x="5786875" y="8917092"/>
            <a:chExt cx="1222519" cy="1222519"/>
          </a:xfrm>
        </p:grpSpPr>
        <p:pic>
          <p:nvPicPr>
            <p:cNvPr id="401" name="Google Shape;401;p17"/>
            <p:cNvPicPr preferRelativeResize="0"/>
            <p:nvPr/>
          </p:nvPicPr>
          <p:blipFill rotWithShape="1">
            <a:blip r:embed="rId4">
              <a:alphaModFix/>
            </a:blip>
            <a:srcRect/>
            <a:stretch/>
          </p:blipFill>
          <p:spPr>
            <a:xfrm rot="-3441703">
              <a:off x="5955650" y="9085867"/>
              <a:ext cx="884969" cy="884969"/>
            </a:xfrm>
            <a:prstGeom prst="rect">
              <a:avLst/>
            </a:prstGeom>
            <a:noFill/>
            <a:ln>
              <a:noFill/>
            </a:ln>
          </p:spPr>
        </p:pic>
        <p:pic>
          <p:nvPicPr>
            <p:cNvPr id="402" name="Google Shape;402;p17"/>
            <p:cNvPicPr preferRelativeResize="0"/>
            <p:nvPr/>
          </p:nvPicPr>
          <p:blipFill rotWithShape="1">
            <a:blip r:embed="rId8">
              <a:alphaModFix/>
            </a:blip>
            <a:srcRect l="5800" r="7905" b="11054"/>
            <a:stretch/>
          </p:blipFill>
          <p:spPr>
            <a:xfrm>
              <a:off x="6009382" y="9184207"/>
              <a:ext cx="770199" cy="619206"/>
            </a:xfrm>
            <a:prstGeom prst="rect">
              <a:avLst/>
            </a:prstGeom>
            <a:noFill/>
            <a:ln>
              <a:noFill/>
            </a:ln>
          </p:spPr>
        </p:pic>
      </p:grpSp>
      <p:sp>
        <p:nvSpPr>
          <p:cNvPr id="403" name="Google Shape;403;p17"/>
          <p:cNvSpPr txBox="1"/>
          <p:nvPr/>
        </p:nvSpPr>
        <p:spPr>
          <a:xfrm>
            <a:off x="8097355" y="4428100"/>
            <a:ext cx="1468196" cy="114519"/>
          </a:xfrm>
          <a:prstGeom prst="rect">
            <a:avLst/>
          </a:prstGeom>
          <a:noFill/>
          <a:ln>
            <a:noFill/>
          </a:ln>
        </p:spPr>
        <p:txBody>
          <a:bodyPr spcFirstLastPara="1" wrap="square" lIns="0" tIns="0" rIns="0" bIns="0" anchor="t" anchorCtr="0">
            <a:spAutoFit/>
          </a:bodyPr>
          <a:lstStyle/>
          <a:p>
            <a:pPr>
              <a:lnSpc>
                <a:spcPct val="62312"/>
              </a:lnSpc>
            </a:pPr>
            <a:r>
              <a:rPr lang="en-US" sz="1200" b="1">
                <a:solidFill>
                  <a:srgbClr val="141B57"/>
                </a:solidFill>
                <a:latin typeface="Calibri"/>
                <a:ea typeface="Calibri"/>
                <a:cs typeface="Calibri"/>
                <a:sym typeface="Calibri"/>
              </a:rPr>
              <a:t>ỨNG XỬ LỊCH SỰ</a:t>
            </a:r>
            <a:endParaRPr/>
          </a:p>
        </p:txBody>
      </p:sp>
      <p:sp>
        <p:nvSpPr>
          <p:cNvPr id="404" name="Google Shape;404;p17"/>
          <p:cNvSpPr txBox="1"/>
          <p:nvPr/>
        </p:nvSpPr>
        <p:spPr>
          <a:xfrm>
            <a:off x="8903723" y="4591413"/>
            <a:ext cx="1521899" cy="1107996"/>
          </a:xfrm>
          <a:prstGeom prst="rect">
            <a:avLst/>
          </a:prstGeom>
          <a:noFill/>
          <a:ln>
            <a:noFill/>
          </a:ln>
        </p:spPr>
        <p:txBody>
          <a:bodyPr spcFirstLastPara="1" wrap="square" lIns="0" tIns="0" rIns="0" bIns="0" anchor="t" anchorCtr="0">
            <a:spAutoFit/>
          </a:bodyPr>
          <a:lstStyle/>
          <a:p>
            <a:pPr algn="ctr">
              <a:lnSpc>
                <a:spcPct val="150000"/>
              </a:lnSpc>
            </a:pPr>
            <a:r>
              <a:rPr lang="en-US" sz="1200" b="1">
                <a:solidFill>
                  <a:srgbClr val="141B57"/>
                </a:solidFill>
                <a:latin typeface="Calibri"/>
                <a:ea typeface="Calibri"/>
                <a:cs typeface="Calibri"/>
                <a:sym typeface="Calibri"/>
              </a:rPr>
              <a:t>Không đăng tải thông tin thiếu lành mạnh, ứng xử tôn trọng với giáo viên và bạn học.</a:t>
            </a:r>
            <a:endParaRPr/>
          </a:p>
        </p:txBody>
      </p:sp>
      <p:sp>
        <p:nvSpPr>
          <p:cNvPr id="405" name="Google Shape;405;p17"/>
          <p:cNvSpPr/>
          <p:nvPr/>
        </p:nvSpPr>
        <p:spPr>
          <a:xfrm>
            <a:off x="8064835" y="4555611"/>
            <a:ext cx="1391744" cy="15359"/>
          </a:xfrm>
          <a:custGeom>
            <a:avLst/>
            <a:gdLst/>
            <a:ahLst/>
            <a:cxnLst/>
            <a:rect l="l" t="t" r="r" b="b"/>
            <a:pathLst>
              <a:path w="13421189" h="69850" extrusionOk="0">
                <a:moveTo>
                  <a:pt x="13130360" y="0"/>
                </a:moveTo>
                <a:lnTo>
                  <a:pt x="0" y="0"/>
                </a:lnTo>
                <a:lnTo>
                  <a:pt x="0" y="69850"/>
                </a:lnTo>
                <a:lnTo>
                  <a:pt x="13421189" y="69850"/>
                </a:lnTo>
                <a:lnTo>
                  <a:pt x="13421189" y="0"/>
                </a:lnTo>
                <a:close/>
              </a:path>
            </a:pathLst>
          </a:custGeom>
          <a:solidFill>
            <a:srgbClr val="141B57"/>
          </a:solidFill>
          <a:ln>
            <a:noFill/>
          </a:ln>
        </p:spPr>
      </p:sp>
    </p:spTree>
    <p:extLst>
      <p:ext uri="{BB962C8B-B14F-4D97-AF65-F5344CB8AC3E}">
        <p14:creationId xmlns:p14="http://schemas.microsoft.com/office/powerpoint/2010/main" val="12812730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64"/>
                                        </p:tgtEl>
                                        <p:attrNameLst>
                                          <p:attrName>style.visibility</p:attrName>
                                        </p:attrNameLst>
                                      </p:cBhvr>
                                      <p:to>
                                        <p:strVal val="visible"/>
                                      </p:to>
                                    </p:set>
                                    <p:anim calcmode="lin" valueType="num">
                                      <p:cBhvr additive="base">
                                        <p:cTn id="7" dur="750"/>
                                        <p:tgtEl>
                                          <p:spTgt spid="364"/>
                                        </p:tgtEl>
                                        <p:attrNameLst>
                                          <p:attrName>ppt_w</p:attrName>
                                        </p:attrNameLst>
                                      </p:cBhvr>
                                      <p:tavLst>
                                        <p:tav tm="0">
                                          <p:val>
                                            <p:strVal val="0"/>
                                          </p:val>
                                        </p:tav>
                                        <p:tav tm="100000">
                                          <p:val>
                                            <p:strVal val="#ppt_w"/>
                                          </p:val>
                                        </p:tav>
                                      </p:tavLst>
                                    </p:anim>
                                    <p:anim calcmode="lin" valueType="num">
                                      <p:cBhvr additive="base">
                                        <p:cTn id="8" dur="750"/>
                                        <p:tgtEl>
                                          <p:spTgt spid="364"/>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80"/>
                                        </p:tgtEl>
                                        <p:attrNameLst>
                                          <p:attrName>style.visibility</p:attrName>
                                        </p:attrNameLst>
                                      </p:cBhvr>
                                      <p:to>
                                        <p:strVal val="visible"/>
                                      </p:to>
                                    </p:set>
                                    <p:anim calcmode="lin" valueType="num">
                                      <p:cBhvr additive="base">
                                        <p:cTn id="11" dur="750"/>
                                        <p:tgtEl>
                                          <p:spTgt spid="380"/>
                                        </p:tgtEl>
                                        <p:attrNameLst>
                                          <p:attrName>ppt_w</p:attrName>
                                        </p:attrNameLst>
                                      </p:cBhvr>
                                      <p:tavLst>
                                        <p:tav tm="0">
                                          <p:val>
                                            <p:strVal val="0"/>
                                          </p:val>
                                        </p:tav>
                                        <p:tav tm="100000">
                                          <p:val>
                                            <p:strVal val="#ppt_w"/>
                                          </p:val>
                                        </p:tav>
                                      </p:tavLst>
                                    </p:anim>
                                    <p:anim calcmode="lin" valueType="num">
                                      <p:cBhvr additive="base">
                                        <p:cTn id="12" dur="750"/>
                                        <p:tgtEl>
                                          <p:spTgt spid="380"/>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381"/>
                                        </p:tgtEl>
                                        <p:attrNameLst>
                                          <p:attrName>style.visibility</p:attrName>
                                        </p:attrNameLst>
                                      </p:cBhvr>
                                      <p:to>
                                        <p:strVal val="visible"/>
                                      </p:to>
                                    </p:set>
                                    <p:anim calcmode="lin" valueType="num">
                                      <p:cBhvr additive="base">
                                        <p:cTn id="15" dur="750"/>
                                        <p:tgtEl>
                                          <p:spTgt spid="381"/>
                                        </p:tgtEl>
                                        <p:attrNameLst>
                                          <p:attrName>ppt_w</p:attrName>
                                        </p:attrNameLst>
                                      </p:cBhvr>
                                      <p:tavLst>
                                        <p:tav tm="0">
                                          <p:val>
                                            <p:strVal val="0"/>
                                          </p:val>
                                        </p:tav>
                                        <p:tav tm="100000">
                                          <p:val>
                                            <p:strVal val="#ppt_w"/>
                                          </p:val>
                                        </p:tav>
                                      </p:tavLst>
                                    </p:anim>
                                    <p:anim calcmode="lin" valueType="num">
                                      <p:cBhvr additive="base">
                                        <p:cTn id="16" dur="750"/>
                                        <p:tgtEl>
                                          <p:spTgt spid="381"/>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355"/>
                                        </p:tgtEl>
                                        <p:attrNameLst>
                                          <p:attrName>style.visibility</p:attrName>
                                        </p:attrNameLst>
                                      </p:cBhvr>
                                      <p:to>
                                        <p:strVal val="visible"/>
                                      </p:to>
                                    </p:set>
                                    <p:anim calcmode="lin" valueType="num">
                                      <p:cBhvr additive="base">
                                        <p:cTn id="19" dur="750"/>
                                        <p:tgtEl>
                                          <p:spTgt spid="355"/>
                                        </p:tgtEl>
                                        <p:attrNameLst>
                                          <p:attrName>ppt_w</p:attrName>
                                        </p:attrNameLst>
                                      </p:cBhvr>
                                      <p:tavLst>
                                        <p:tav tm="0">
                                          <p:val>
                                            <p:strVal val="0"/>
                                          </p:val>
                                        </p:tav>
                                        <p:tav tm="100000">
                                          <p:val>
                                            <p:strVal val="#ppt_w"/>
                                          </p:val>
                                        </p:tav>
                                      </p:tavLst>
                                    </p:anim>
                                    <p:anim calcmode="lin" valueType="num">
                                      <p:cBhvr additive="base">
                                        <p:cTn id="20" dur="750"/>
                                        <p:tgtEl>
                                          <p:spTgt spid="355"/>
                                        </p:tgtEl>
                                        <p:attrNameLst>
                                          <p:attrName>ppt_h</p:attrName>
                                        </p:attrNameLst>
                                      </p:cBhvr>
                                      <p:tavLst>
                                        <p:tav tm="0">
                                          <p:val>
                                            <p:str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382"/>
                                        </p:tgtEl>
                                        <p:attrNameLst>
                                          <p:attrName>style.visibility</p:attrName>
                                        </p:attrNameLst>
                                      </p:cBhvr>
                                      <p:to>
                                        <p:strVal val="visible"/>
                                      </p:to>
                                    </p:set>
                                    <p:anim calcmode="lin" valueType="num">
                                      <p:cBhvr additive="base">
                                        <p:cTn id="25" dur="750"/>
                                        <p:tgtEl>
                                          <p:spTgt spid="382"/>
                                        </p:tgtEl>
                                        <p:attrNameLst>
                                          <p:attrName>ppt_w</p:attrName>
                                        </p:attrNameLst>
                                      </p:cBhvr>
                                      <p:tavLst>
                                        <p:tav tm="0">
                                          <p:val>
                                            <p:strVal val="0"/>
                                          </p:val>
                                        </p:tav>
                                        <p:tav tm="100000">
                                          <p:val>
                                            <p:strVal val="#ppt_w"/>
                                          </p:val>
                                        </p:tav>
                                      </p:tavLst>
                                    </p:anim>
                                    <p:anim calcmode="lin" valueType="num">
                                      <p:cBhvr additive="base">
                                        <p:cTn id="26" dur="750"/>
                                        <p:tgtEl>
                                          <p:spTgt spid="382"/>
                                        </p:tgtEl>
                                        <p:attrNameLst>
                                          <p:attrName>ppt_h</p:attrName>
                                        </p:attrNameLst>
                                      </p:cBhvr>
                                      <p:tavLst>
                                        <p:tav tm="0">
                                          <p:val>
                                            <p:str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362"/>
                                        </p:tgtEl>
                                        <p:attrNameLst>
                                          <p:attrName>style.visibility</p:attrName>
                                        </p:attrNameLst>
                                      </p:cBhvr>
                                      <p:to>
                                        <p:strVal val="visible"/>
                                      </p:to>
                                    </p:set>
                                    <p:anim calcmode="lin" valueType="num">
                                      <p:cBhvr additive="base">
                                        <p:cTn id="31" dur="750"/>
                                        <p:tgtEl>
                                          <p:spTgt spid="362"/>
                                        </p:tgtEl>
                                        <p:attrNameLst>
                                          <p:attrName>ppt_w</p:attrName>
                                        </p:attrNameLst>
                                      </p:cBhvr>
                                      <p:tavLst>
                                        <p:tav tm="0">
                                          <p:val>
                                            <p:strVal val="0"/>
                                          </p:val>
                                        </p:tav>
                                        <p:tav tm="100000">
                                          <p:val>
                                            <p:strVal val="#ppt_w"/>
                                          </p:val>
                                        </p:tav>
                                      </p:tavLst>
                                    </p:anim>
                                    <p:anim calcmode="lin" valueType="num">
                                      <p:cBhvr additive="base">
                                        <p:cTn id="32" dur="750"/>
                                        <p:tgtEl>
                                          <p:spTgt spid="362"/>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350"/>
                                        </p:tgtEl>
                                        <p:attrNameLst>
                                          <p:attrName>style.visibility</p:attrName>
                                        </p:attrNameLst>
                                      </p:cBhvr>
                                      <p:to>
                                        <p:strVal val="visible"/>
                                      </p:to>
                                    </p:set>
                                    <p:anim calcmode="lin" valueType="num">
                                      <p:cBhvr additive="base">
                                        <p:cTn id="35" dur="750"/>
                                        <p:tgtEl>
                                          <p:spTgt spid="350"/>
                                        </p:tgtEl>
                                        <p:attrNameLst>
                                          <p:attrName>ppt_w</p:attrName>
                                        </p:attrNameLst>
                                      </p:cBhvr>
                                      <p:tavLst>
                                        <p:tav tm="0">
                                          <p:val>
                                            <p:strVal val="0"/>
                                          </p:val>
                                        </p:tav>
                                        <p:tav tm="100000">
                                          <p:val>
                                            <p:strVal val="#ppt_w"/>
                                          </p:val>
                                        </p:tav>
                                      </p:tavLst>
                                    </p:anim>
                                    <p:anim calcmode="lin" valueType="num">
                                      <p:cBhvr additive="base">
                                        <p:cTn id="36" dur="750"/>
                                        <p:tgtEl>
                                          <p:spTgt spid="350"/>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368"/>
                                        </p:tgtEl>
                                        <p:attrNameLst>
                                          <p:attrName>style.visibility</p:attrName>
                                        </p:attrNameLst>
                                      </p:cBhvr>
                                      <p:to>
                                        <p:strVal val="visible"/>
                                      </p:to>
                                    </p:set>
                                    <p:anim calcmode="lin" valueType="num">
                                      <p:cBhvr additive="base">
                                        <p:cTn id="39" dur="750"/>
                                        <p:tgtEl>
                                          <p:spTgt spid="368"/>
                                        </p:tgtEl>
                                        <p:attrNameLst>
                                          <p:attrName>ppt_w</p:attrName>
                                        </p:attrNameLst>
                                      </p:cBhvr>
                                      <p:tavLst>
                                        <p:tav tm="0">
                                          <p:val>
                                            <p:strVal val="0"/>
                                          </p:val>
                                        </p:tav>
                                        <p:tav tm="100000">
                                          <p:val>
                                            <p:strVal val="#ppt_w"/>
                                          </p:val>
                                        </p:tav>
                                      </p:tavLst>
                                    </p:anim>
                                    <p:anim calcmode="lin" valueType="num">
                                      <p:cBhvr additive="base">
                                        <p:cTn id="40" dur="750"/>
                                        <p:tgtEl>
                                          <p:spTgt spid="368"/>
                                        </p:tgtEl>
                                        <p:attrNameLst>
                                          <p:attrName>ppt_h</p:attrName>
                                        </p:attrNameLst>
                                      </p:cBhvr>
                                      <p:tavLst>
                                        <p:tav tm="0">
                                          <p:val>
                                            <p:str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363"/>
                                        </p:tgtEl>
                                        <p:attrNameLst>
                                          <p:attrName>style.visibility</p:attrName>
                                        </p:attrNameLst>
                                      </p:cBhvr>
                                      <p:to>
                                        <p:strVal val="visible"/>
                                      </p:to>
                                    </p:set>
                                    <p:anim calcmode="lin" valueType="num">
                                      <p:cBhvr additive="base">
                                        <p:cTn id="45" dur="750"/>
                                        <p:tgtEl>
                                          <p:spTgt spid="363"/>
                                        </p:tgtEl>
                                        <p:attrNameLst>
                                          <p:attrName>ppt_x</p:attrName>
                                        </p:attrNameLst>
                                      </p:cBhvr>
                                      <p:tavLst>
                                        <p:tav tm="0">
                                          <p:val>
                                            <p:strVal val="#ppt_x-1"/>
                                          </p:val>
                                        </p:tav>
                                        <p:tav tm="100000">
                                          <p:val>
                                            <p:strVal val="#ppt_x"/>
                                          </p:val>
                                        </p:tav>
                                      </p:tavLst>
                                    </p:anim>
                                  </p:childTnLst>
                                </p:cTn>
                              </p:par>
                            </p:childTnLst>
                          </p:cTn>
                        </p:par>
                      </p:childTnLst>
                    </p:cTn>
                  </p:par>
                  <p:par>
                    <p:cTn id="46" fill="hold">
                      <p:stCondLst>
                        <p:cond delay="indefinite"/>
                      </p:stCondLst>
                      <p:childTnLst>
                        <p:par>
                          <p:cTn id="47" fill="hold">
                            <p:stCondLst>
                              <p:cond delay="0"/>
                            </p:stCondLst>
                            <p:childTnLst>
                              <p:par>
                                <p:cTn id="48" presetID="23" presetClass="entr" presetSubtype="16" fill="hold" nodeType="clickEffect">
                                  <p:stCondLst>
                                    <p:cond delay="0"/>
                                  </p:stCondLst>
                                  <p:childTnLst>
                                    <p:set>
                                      <p:cBhvr>
                                        <p:cTn id="49" dur="1" fill="hold">
                                          <p:stCondLst>
                                            <p:cond delay="0"/>
                                          </p:stCondLst>
                                        </p:cTn>
                                        <p:tgtEl>
                                          <p:spTgt spid="335"/>
                                        </p:tgtEl>
                                        <p:attrNameLst>
                                          <p:attrName>style.visibility</p:attrName>
                                        </p:attrNameLst>
                                      </p:cBhvr>
                                      <p:to>
                                        <p:strVal val="visible"/>
                                      </p:to>
                                    </p:set>
                                    <p:anim calcmode="lin" valueType="num">
                                      <p:cBhvr additive="base">
                                        <p:cTn id="50" dur="750"/>
                                        <p:tgtEl>
                                          <p:spTgt spid="335"/>
                                        </p:tgtEl>
                                        <p:attrNameLst>
                                          <p:attrName>ppt_w</p:attrName>
                                        </p:attrNameLst>
                                      </p:cBhvr>
                                      <p:tavLst>
                                        <p:tav tm="0">
                                          <p:val>
                                            <p:strVal val="0"/>
                                          </p:val>
                                        </p:tav>
                                        <p:tav tm="100000">
                                          <p:val>
                                            <p:strVal val="#ppt_w"/>
                                          </p:val>
                                        </p:tav>
                                      </p:tavLst>
                                    </p:anim>
                                    <p:anim calcmode="lin" valueType="num">
                                      <p:cBhvr additive="base">
                                        <p:cTn id="51" dur="750"/>
                                        <p:tgtEl>
                                          <p:spTgt spid="335"/>
                                        </p:tgtEl>
                                        <p:attrNameLst>
                                          <p:attrName>ppt_h</p:attrName>
                                        </p:attrNameLst>
                                      </p:cBhvr>
                                      <p:tavLst>
                                        <p:tav tm="0">
                                          <p:val>
                                            <p:strVal val="0"/>
                                          </p:val>
                                        </p:tav>
                                        <p:tav tm="100000">
                                          <p:val>
                                            <p:strVal val="#ppt_h"/>
                                          </p:val>
                                        </p:tav>
                                      </p:tavLst>
                                    </p:anim>
                                  </p:childTnLst>
                                </p:cTn>
                              </p:par>
                              <p:par>
                                <p:cTn id="52" presetID="23" presetClass="entr" presetSubtype="16" fill="hold" nodeType="withEffect">
                                  <p:stCondLst>
                                    <p:cond delay="0"/>
                                  </p:stCondLst>
                                  <p:childTnLst>
                                    <p:set>
                                      <p:cBhvr>
                                        <p:cTn id="53" dur="1" fill="hold">
                                          <p:stCondLst>
                                            <p:cond delay="0"/>
                                          </p:stCondLst>
                                        </p:cTn>
                                        <p:tgtEl>
                                          <p:spTgt spid="365"/>
                                        </p:tgtEl>
                                        <p:attrNameLst>
                                          <p:attrName>style.visibility</p:attrName>
                                        </p:attrNameLst>
                                      </p:cBhvr>
                                      <p:to>
                                        <p:strVal val="visible"/>
                                      </p:to>
                                    </p:set>
                                    <p:anim calcmode="lin" valueType="num">
                                      <p:cBhvr additive="base">
                                        <p:cTn id="54" dur="750"/>
                                        <p:tgtEl>
                                          <p:spTgt spid="365"/>
                                        </p:tgtEl>
                                        <p:attrNameLst>
                                          <p:attrName>ppt_w</p:attrName>
                                        </p:attrNameLst>
                                      </p:cBhvr>
                                      <p:tavLst>
                                        <p:tav tm="0">
                                          <p:val>
                                            <p:strVal val="0"/>
                                          </p:val>
                                        </p:tav>
                                        <p:tav tm="100000">
                                          <p:val>
                                            <p:strVal val="#ppt_w"/>
                                          </p:val>
                                        </p:tav>
                                      </p:tavLst>
                                    </p:anim>
                                    <p:anim calcmode="lin" valueType="num">
                                      <p:cBhvr additive="base">
                                        <p:cTn id="55" dur="750"/>
                                        <p:tgtEl>
                                          <p:spTgt spid="365"/>
                                        </p:tgtEl>
                                        <p:attrNameLst>
                                          <p:attrName>ppt_h</p:attrName>
                                        </p:attrNameLst>
                                      </p:cBhvr>
                                      <p:tavLst>
                                        <p:tav tm="0">
                                          <p:val>
                                            <p:strVal val="0"/>
                                          </p:val>
                                        </p:tav>
                                        <p:tav tm="100000">
                                          <p:val>
                                            <p:strVal val="#ppt_h"/>
                                          </p:val>
                                        </p:tav>
                                      </p:tavLst>
                                    </p:anim>
                                  </p:childTnLst>
                                </p:cTn>
                              </p:par>
                              <p:par>
                                <p:cTn id="56" presetID="23" presetClass="entr" presetSubtype="16" fill="hold" nodeType="withEffect">
                                  <p:stCondLst>
                                    <p:cond delay="0"/>
                                  </p:stCondLst>
                                  <p:childTnLst>
                                    <p:set>
                                      <p:cBhvr>
                                        <p:cTn id="57" dur="1" fill="hold">
                                          <p:stCondLst>
                                            <p:cond delay="0"/>
                                          </p:stCondLst>
                                        </p:cTn>
                                        <p:tgtEl>
                                          <p:spTgt spid="371"/>
                                        </p:tgtEl>
                                        <p:attrNameLst>
                                          <p:attrName>style.visibility</p:attrName>
                                        </p:attrNameLst>
                                      </p:cBhvr>
                                      <p:to>
                                        <p:strVal val="visible"/>
                                      </p:to>
                                    </p:set>
                                    <p:anim calcmode="lin" valueType="num">
                                      <p:cBhvr additive="base">
                                        <p:cTn id="58" dur="750"/>
                                        <p:tgtEl>
                                          <p:spTgt spid="371"/>
                                        </p:tgtEl>
                                        <p:attrNameLst>
                                          <p:attrName>ppt_w</p:attrName>
                                        </p:attrNameLst>
                                      </p:cBhvr>
                                      <p:tavLst>
                                        <p:tav tm="0">
                                          <p:val>
                                            <p:strVal val="0"/>
                                          </p:val>
                                        </p:tav>
                                        <p:tav tm="100000">
                                          <p:val>
                                            <p:strVal val="#ppt_w"/>
                                          </p:val>
                                        </p:tav>
                                      </p:tavLst>
                                    </p:anim>
                                    <p:anim calcmode="lin" valueType="num">
                                      <p:cBhvr additive="base">
                                        <p:cTn id="59" dur="750"/>
                                        <p:tgtEl>
                                          <p:spTgt spid="371"/>
                                        </p:tgtEl>
                                        <p:attrNameLst>
                                          <p:attrName>ppt_h</p:attrName>
                                        </p:attrNameLst>
                                      </p:cBhvr>
                                      <p:tavLst>
                                        <p:tav tm="0">
                                          <p:val>
                                            <p:strVal val="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nodeType="clickEffect">
                                  <p:stCondLst>
                                    <p:cond delay="0"/>
                                  </p:stCondLst>
                                  <p:childTnLst>
                                    <p:set>
                                      <p:cBhvr>
                                        <p:cTn id="63" dur="1" fill="hold">
                                          <p:stCondLst>
                                            <p:cond delay="0"/>
                                          </p:stCondLst>
                                        </p:cTn>
                                        <p:tgtEl>
                                          <p:spTgt spid="366"/>
                                        </p:tgtEl>
                                        <p:attrNameLst>
                                          <p:attrName>style.visibility</p:attrName>
                                        </p:attrNameLst>
                                      </p:cBhvr>
                                      <p:to>
                                        <p:strVal val="visible"/>
                                      </p:to>
                                    </p:set>
                                    <p:anim calcmode="lin" valueType="num">
                                      <p:cBhvr additive="base">
                                        <p:cTn id="64" dur="750"/>
                                        <p:tgtEl>
                                          <p:spTgt spid="366"/>
                                        </p:tgtEl>
                                        <p:attrNameLst>
                                          <p:attrName>ppt_x</p:attrName>
                                        </p:attrNameLst>
                                      </p:cBhvr>
                                      <p:tavLst>
                                        <p:tav tm="0">
                                          <p:val>
                                            <p:strVal val="#ppt_x+1"/>
                                          </p:val>
                                        </p:tav>
                                        <p:tav tm="100000">
                                          <p:val>
                                            <p:strVal val="#ppt_x"/>
                                          </p:val>
                                        </p:tav>
                                      </p:tavLst>
                                    </p:anim>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nodeType="clickEffect">
                                  <p:stCondLst>
                                    <p:cond delay="0"/>
                                  </p:stCondLst>
                                  <p:childTnLst>
                                    <p:set>
                                      <p:cBhvr>
                                        <p:cTn id="68" dur="1" fill="hold">
                                          <p:stCondLst>
                                            <p:cond delay="0"/>
                                          </p:stCondLst>
                                        </p:cTn>
                                        <p:tgtEl>
                                          <p:spTgt spid="330"/>
                                        </p:tgtEl>
                                        <p:attrNameLst>
                                          <p:attrName>style.visibility</p:attrName>
                                        </p:attrNameLst>
                                      </p:cBhvr>
                                      <p:to>
                                        <p:strVal val="visible"/>
                                      </p:to>
                                    </p:set>
                                    <p:anim calcmode="lin" valueType="num">
                                      <p:cBhvr additive="base">
                                        <p:cTn id="69" dur="750"/>
                                        <p:tgtEl>
                                          <p:spTgt spid="330"/>
                                        </p:tgtEl>
                                        <p:attrNameLst>
                                          <p:attrName>ppt_w</p:attrName>
                                        </p:attrNameLst>
                                      </p:cBhvr>
                                      <p:tavLst>
                                        <p:tav tm="0">
                                          <p:val>
                                            <p:strVal val="0"/>
                                          </p:val>
                                        </p:tav>
                                        <p:tav tm="100000">
                                          <p:val>
                                            <p:strVal val="#ppt_w"/>
                                          </p:val>
                                        </p:tav>
                                      </p:tavLst>
                                    </p:anim>
                                    <p:anim calcmode="lin" valueType="num">
                                      <p:cBhvr additive="base">
                                        <p:cTn id="70" dur="750"/>
                                        <p:tgtEl>
                                          <p:spTgt spid="330"/>
                                        </p:tgtEl>
                                        <p:attrNameLst>
                                          <p:attrName>ppt_h</p:attrName>
                                        </p:attrNameLst>
                                      </p:cBhvr>
                                      <p:tavLst>
                                        <p:tav tm="0">
                                          <p:val>
                                            <p:strVal val="0"/>
                                          </p:val>
                                        </p:tav>
                                        <p:tav tm="100000">
                                          <p:val>
                                            <p:strVal val="#ppt_h"/>
                                          </p:val>
                                        </p:tav>
                                      </p:tavLst>
                                    </p:anim>
                                  </p:childTnLst>
                                </p:cTn>
                              </p:par>
                              <p:par>
                                <p:cTn id="71" presetID="23" presetClass="entr" presetSubtype="16" fill="hold" nodeType="withEffect">
                                  <p:stCondLst>
                                    <p:cond delay="0"/>
                                  </p:stCondLst>
                                  <p:childTnLst>
                                    <p:set>
                                      <p:cBhvr>
                                        <p:cTn id="72" dur="1" fill="hold">
                                          <p:stCondLst>
                                            <p:cond delay="0"/>
                                          </p:stCondLst>
                                        </p:cTn>
                                        <p:tgtEl>
                                          <p:spTgt spid="384"/>
                                        </p:tgtEl>
                                        <p:attrNameLst>
                                          <p:attrName>style.visibility</p:attrName>
                                        </p:attrNameLst>
                                      </p:cBhvr>
                                      <p:to>
                                        <p:strVal val="visible"/>
                                      </p:to>
                                    </p:set>
                                    <p:anim calcmode="lin" valueType="num">
                                      <p:cBhvr additive="base">
                                        <p:cTn id="73" dur="750"/>
                                        <p:tgtEl>
                                          <p:spTgt spid="384"/>
                                        </p:tgtEl>
                                        <p:attrNameLst>
                                          <p:attrName>ppt_w</p:attrName>
                                        </p:attrNameLst>
                                      </p:cBhvr>
                                      <p:tavLst>
                                        <p:tav tm="0">
                                          <p:val>
                                            <p:strVal val="0"/>
                                          </p:val>
                                        </p:tav>
                                        <p:tav tm="100000">
                                          <p:val>
                                            <p:strVal val="#ppt_w"/>
                                          </p:val>
                                        </p:tav>
                                      </p:tavLst>
                                    </p:anim>
                                    <p:anim calcmode="lin" valueType="num">
                                      <p:cBhvr additive="base">
                                        <p:cTn id="74" dur="750"/>
                                        <p:tgtEl>
                                          <p:spTgt spid="384"/>
                                        </p:tgtEl>
                                        <p:attrNameLst>
                                          <p:attrName>ppt_h</p:attrName>
                                        </p:attrNameLst>
                                      </p:cBhvr>
                                      <p:tavLst>
                                        <p:tav tm="0">
                                          <p:val>
                                            <p:strVal val="0"/>
                                          </p:val>
                                        </p:tav>
                                        <p:tav tm="100000">
                                          <p:val>
                                            <p:strVal val="#ppt_h"/>
                                          </p:val>
                                        </p:tav>
                                      </p:tavLst>
                                    </p:anim>
                                  </p:childTnLst>
                                </p:cTn>
                              </p:par>
                              <p:par>
                                <p:cTn id="75" presetID="23" presetClass="entr" presetSubtype="16" fill="hold" nodeType="withEffect">
                                  <p:stCondLst>
                                    <p:cond delay="0"/>
                                  </p:stCondLst>
                                  <p:childTnLst>
                                    <p:set>
                                      <p:cBhvr>
                                        <p:cTn id="76" dur="1" fill="hold">
                                          <p:stCondLst>
                                            <p:cond delay="0"/>
                                          </p:stCondLst>
                                        </p:cTn>
                                        <p:tgtEl>
                                          <p:spTgt spid="386"/>
                                        </p:tgtEl>
                                        <p:attrNameLst>
                                          <p:attrName>style.visibility</p:attrName>
                                        </p:attrNameLst>
                                      </p:cBhvr>
                                      <p:to>
                                        <p:strVal val="visible"/>
                                      </p:to>
                                    </p:set>
                                    <p:anim calcmode="lin" valueType="num">
                                      <p:cBhvr additive="base">
                                        <p:cTn id="77" dur="750"/>
                                        <p:tgtEl>
                                          <p:spTgt spid="386"/>
                                        </p:tgtEl>
                                        <p:attrNameLst>
                                          <p:attrName>ppt_w</p:attrName>
                                        </p:attrNameLst>
                                      </p:cBhvr>
                                      <p:tavLst>
                                        <p:tav tm="0">
                                          <p:val>
                                            <p:strVal val="0"/>
                                          </p:val>
                                        </p:tav>
                                        <p:tav tm="100000">
                                          <p:val>
                                            <p:strVal val="#ppt_w"/>
                                          </p:val>
                                        </p:tav>
                                      </p:tavLst>
                                    </p:anim>
                                    <p:anim calcmode="lin" valueType="num">
                                      <p:cBhvr additive="base">
                                        <p:cTn id="78" dur="750"/>
                                        <p:tgtEl>
                                          <p:spTgt spid="386"/>
                                        </p:tgtEl>
                                        <p:attrNameLst>
                                          <p:attrName>ppt_h</p:attrName>
                                        </p:attrNameLst>
                                      </p:cBhvr>
                                      <p:tavLst>
                                        <p:tav tm="0">
                                          <p:val>
                                            <p:strVal val="0"/>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2" fill="hold" nodeType="clickEffect">
                                  <p:stCondLst>
                                    <p:cond delay="0"/>
                                  </p:stCondLst>
                                  <p:childTnLst>
                                    <p:set>
                                      <p:cBhvr>
                                        <p:cTn id="82" dur="1" fill="hold">
                                          <p:stCondLst>
                                            <p:cond delay="0"/>
                                          </p:stCondLst>
                                        </p:cTn>
                                        <p:tgtEl>
                                          <p:spTgt spid="385"/>
                                        </p:tgtEl>
                                        <p:attrNameLst>
                                          <p:attrName>style.visibility</p:attrName>
                                        </p:attrNameLst>
                                      </p:cBhvr>
                                      <p:to>
                                        <p:strVal val="visible"/>
                                      </p:to>
                                    </p:set>
                                    <p:anim calcmode="lin" valueType="num">
                                      <p:cBhvr additive="base">
                                        <p:cTn id="83" dur="750"/>
                                        <p:tgtEl>
                                          <p:spTgt spid="385"/>
                                        </p:tgtEl>
                                        <p:attrNameLst>
                                          <p:attrName>ppt_x</p:attrName>
                                        </p:attrNameLst>
                                      </p:cBhvr>
                                      <p:tavLst>
                                        <p:tav tm="0">
                                          <p:val>
                                            <p:strVal val="#ppt_x+1"/>
                                          </p:val>
                                        </p:tav>
                                        <p:tav tm="100000">
                                          <p:val>
                                            <p:strVal val="#ppt_x"/>
                                          </p:val>
                                        </p:tav>
                                      </p:tavLst>
                                    </p:anim>
                                  </p:childTnLst>
                                </p:cTn>
                              </p:par>
                            </p:childTnLst>
                          </p:cTn>
                        </p:par>
                      </p:childTnLst>
                    </p:cTn>
                  </p:par>
                  <p:par>
                    <p:cTn id="84" fill="hold">
                      <p:stCondLst>
                        <p:cond delay="indefinite"/>
                      </p:stCondLst>
                      <p:childTnLst>
                        <p:par>
                          <p:cTn id="85" fill="hold">
                            <p:stCondLst>
                              <p:cond delay="0"/>
                            </p:stCondLst>
                            <p:childTnLst>
                              <p:par>
                                <p:cTn id="86" presetID="23" presetClass="entr" presetSubtype="16" fill="hold" nodeType="clickEffect">
                                  <p:stCondLst>
                                    <p:cond delay="0"/>
                                  </p:stCondLst>
                                  <p:childTnLst>
                                    <p:set>
                                      <p:cBhvr>
                                        <p:cTn id="87" dur="1" fill="hold">
                                          <p:stCondLst>
                                            <p:cond delay="0"/>
                                          </p:stCondLst>
                                        </p:cTn>
                                        <p:tgtEl>
                                          <p:spTgt spid="345"/>
                                        </p:tgtEl>
                                        <p:attrNameLst>
                                          <p:attrName>style.visibility</p:attrName>
                                        </p:attrNameLst>
                                      </p:cBhvr>
                                      <p:to>
                                        <p:strVal val="visible"/>
                                      </p:to>
                                    </p:set>
                                    <p:anim calcmode="lin" valueType="num">
                                      <p:cBhvr additive="base">
                                        <p:cTn id="88" dur="750"/>
                                        <p:tgtEl>
                                          <p:spTgt spid="345"/>
                                        </p:tgtEl>
                                        <p:attrNameLst>
                                          <p:attrName>ppt_w</p:attrName>
                                        </p:attrNameLst>
                                      </p:cBhvr>
                                      <p:tavLst>
                                        <p:tav tm="0">
                                          <p:val>
                                            <p:strVal val="0"/>
                                          </p:val>
                                        </p:tav>
                                        <p:tav tm="100000">
                                          <p:val>
                                            <p:strVal val="#ppt_w"/>
                                          </p:val>
                                        </p:tav>
                                      </p:tavLst>
                                    </p:anim>
                                    <p:anim calcmode="lin" valueType="num">
                                      <p:cBhvr additive="base">
                                        <p:cTn id="89" dur="750"/>
                                        <p:tgtEl>
                                          <p:spTgt spid="345"/>
                                        </p:tgtEl>
                                        <p:attrNameLst>
                                          <p:attrName>ppt_h</p:attrName>
                                        </p:attrNameLst>
                                      </p:cBhvr>
                                      <p:tavLst>
                                        <p:tav tm="0">
                                          <p:val>
                                            <p:strVal val="0"/>
                                          </p:val>
                                        </p:tav>
                                        <p:tav tm="100000">
                                          <p:val>
                                            <p:strVal val="#ppt_h"/>
                                          </p:val>
                                        </p:tav>
                                      </p:tavLst>
                                    </p:anim>
                                  </p:childTnLst>
                                </p:cTn>
                              </p:par>
                              <p:par>
                                <p:cTn id="90" presetID="23" presetClass="entr" presetSubtype="16" fill="hold" nodeType="withEffect">
                                  <p:stCondLst>
                                    <p:cond delay="0"/>
                                  </p:stCondLst>
                                  <p:childTnLst>
                                    <p:set>
                                      <p:cBhvr>
                                        <p:cTn id="91" dur="1" fill="hold">
                                          <p:stCondLst>
                                            <p:cond delay="0"/>
                                          </p:stCondLst>
                                        </p:cTn>
                                        <p:tgtEl>
                                          <p:spTgt spid="367"/>
                                        </p:tgtEl>
                                        <p:attrNameLst>
                                          <p:attrName>style.visibility</p:attrName>
                                        </p:attrNameLst>
                                      </p:cBhvr>
                                      <p:to>
                                        <p:strVal val="visible"/>
                                      </p:to>
                                    </p:set>
                                    <p:anim calcmode="lin" valueType="num">
                                      <p:cBhvr additive="base">
                                        <p:cTn id="92" dur="750"/>
                                        <p:tgtEl>
                                          <p:spTgt spid="367"/>
                                        </p:tgtEl>
                                        <p:attrNameLst>
                                          <p:attrName>ppt_w</p:attrName>
                                        </p:attrNameLst>
                                      </p:cBhvr>
                                      <p:tavLst>
                                        <p:tav tm="0">
                                          <p:val>
                                            <p:strVal val="0"/>
                                          </p:val>
                                        </p:tav>
                                        <p:tav tm="100000">
                                          <p:val>
                                            <p:strVal val="#ppt_w"/>
                                          </p:val>
                                        </p:tav>
                                      </p:tavLst>
                                    </p:anim>
                                    <p:anim calcmode="lin" valueType="num">
                                      <p:cBhvr additive="base">
                                        <p:cTn id="93" dur="750"/>
                                        <p:tgtEl>
                                          <p:spTgt spid="367"/>
                                        </p:tgtEl>
                                        <p:attrNameLst>
                                          <p:attrName>ppt_h</p:attrName>
                                        </p:attrNameLst>
                                      </p:cBhvr>
                                      <p:tavLst>
                                        <p:tav tm="0">
                                          <p:val>
                                            <p:strVal val="0"/>
                                          </p:val>
                                        </p:tav>
                                        <p:tav tm="100000">
                                          <p:val>
                                            <p:strVal val="#ppt_h"/>
                                          </p:val>
                                        </p:tav>
                                      </p:tavLst>
                                    </p:anim>
                                  </p:childTnLst>
                                </p:cTn>
                              </p:par>
                              <p:par>
                                <p:cTn id="94" presetID="23" presetClass="entr" presetSubtype="16" fill="hold" nodeType="withEffect">
                                  <p:stCondLst>
                                    <p:cond delay="0"/>
                                  </p:stCondLst>
                                  <p:childTnLst>
                                    <p:set>
                                      <p:cBhvr>
                                        <p:cTn id="95" dur="1" fill="hold">
                                          <p:stCondLst>
                                            <p:cond delay="0"/>
                                          </p:stCondLst>
                                        </p:cTn>
                                        <p:tgtEl>
                                          <p:spTgt spid="374"/>
                                        </p:tgtEl>
                                        <p:attrNameLst>
                                          <p:attrName>style.visibility</p:attrName>
                                        </p:attrNameLst>
                                      </p:cBhvr>
                                      <p:to>
                                        <p:strVal val="visible"/>
                                      </p:to>
                                    </p:set>
                                    <p:anim calcmode="lin" valueType="num">
                                      <p:cBhvr additive="base">
                                        <p:cTn id="96" dur="750"/>
                                        <p:tgtEl>
                                          <p:spTgt spid="374"/>
                                        </p:tgtEl>
                                        <p:attrNameLst>
                                          <p:attrName>ppt_w</p:attrName>
                                        </p:attrNameLst>
                                      </p:cBhvr>
                                      <p:tavLst>
                                        <p:tav tm="0">
                                          <p:val>
                                            <p:strVal val="0"/>
                                          </p:val>
                                        </p:tav>
                                        <p:tav tm="100000">
                                          <p:val>
                                            <p:strVal val="#ppt_w"/>
                                          </p:val>
                                        </p:tav>
                                      </p:tavLst>
                                    </p:anim>
                                    <p:anim calcmode="lin" valueType="num">
                                      <p:cBhvr additive="base">
                                        <p:cTn id="97" dur="750"/>
                                        <p:tgtEl>
                                          <p:spTgt spid="374"/>
                                        </p:tgtEl>
                                        <p:attrNameLst>
                                          <p:attrName>ppt_h</p:attrName>
                                        </p:attrNameLst>
                                      </p:cBhvr>
                                      <p:tavLst>
                                        <p:tav tm="0">
                                          <p:val>
                                            <p:strVal val="0"/>
                                          </p:val>
                                        </p:tav>
                                        <p:tav tm="100000">
                                          <p:val>
                                            <p:strVal val="#ppt_h"/>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2" fill="hold" nodeType="clickEffect">
                                  <p:stCondLst>
                                    <p:cond delay="0"/>
                                  </p:stCondLst>
                                  <p:childTnLst>
                                    <p:set>
                                      <p:cBhvr>
                                        <p:cTn id="101" dur="1" fill="hold">
                                          <p:stCondLst>
                                            <p:cond delay="0"/>
                                          </p:stCondLst>
                                        </p:cTn>
                                        <p:tgtEl>
                                          <p:spTgt spid="383"/>
                                        </p:tgtEl>
                                        <p:attrNameLst>
                                          <p:attrName>style.visibility</p:attrName>
                                        </p:attrNameLst>
                                      </p:cBhvr>
                                      <p:to>
                                        <p:strVal val="visible"/>
                                      </p:to>
                                    </p:set>
                                    <p:anim calcmode="lin" valueType="num">
                                      <p:cBhvr additive="base">
                                        <p:cTn id="102" dur="750"/>
                                        <p:tgtEl>
                                          <p:spTgt spid="383"/>
                                        </p:tgtEl>
                                        <p:attrNameLst>
                                          <p:attrName>ppt_x</p:attrName>
                                        </p:attrNameLst>
                                      </p:cBhvr>
                                      <p:tavLst>
                                        <p:tav tm="0">
                                          <p:val>
                                            <p:strVal val="#ppt_x+1"/>
                                          </p:val>
                                        </p:tav>
                                        <p:tav tm="100000">
                                          <p:val>
                                            <p:strVal val="#ppt_x"/>
                                          </p:val>
                                        </p:tav>
                                      </p:tavLst>
                                    </p:anim>
                                  </p:childTnLst>
                                </p:cTn>
                              </p:par>
                            </p:childTnLst>
                          </p:cTn>
                        </p:par>
                      </p:childTnLst>
                    </p:cTn>
                  </p:par>
                  <p:par>
                    <p:cTn id="103" fill="hold">
                      <p:stCondLst>
                        <p:cond delay="indefinite"/>
                      </p:stCondLst>
                      <p:childTnLst>
                        <p:par>
                          <p:cTn id="104" fill="hold">
                            <p:stCondLst>
                              <p:cond delay="0"/>
                            </p:stCondLst>
                            <p:childTnLst>
                              <p:par>
                                <p:cTn id="105" presetID="23" presetClass="entr" presetSubtype="16" fill="hold" nodeType="clickEffect">
                                  <p:stCondLst>
                                    <p:cond delay="0"/>
                                  </p:stCondLst>
                                  <p:childTnLst>
                                    <p:set>
                                      <p:cBhvr>
                                        <p:cTn id="106" dur="1" fill="hold">
                                          <p:stCondLst>
                                            <p:cond delay="0"/>
                                          </p:stCondLst>
                                        </p:cTn>
                                        <p:tgtEl>
                                          <p:spTgt spid="340"/>
                                        </p:tgtEl>
                                        <p:attrNameLst>
                                          <p:attrName>style.visibility</p:attrName>
                                        </p:attrNameLst>
                                      </p:cBhvr>
                                      <p:to>
                                        <p:strVal val="visible"/>
                                      </p:to>
                                    </p:set>
                                    <p:anim calcmode="lin" valueType="num">
                                      <p:cBhvr additive="base">
                                        <p:cTn id="107" dur="750"/>
                                        <p:tgtEl>
                                          <p:spTgt spid="340"/>
                                        </p:tgtEl>
                                        <p:attrNameLst>
                                          <p:attrName>ppt_w</p:attrName>
                                        </p:attrNameLst>
                                      </p:cBhvr>
                                      <p:tavLst>
                                        <p:tav tm="0">
                                          <p:val>
                                            <p:strVal val="0"/>
                                          </p:val>
                                        </p:tav>
                                        <p:tav tm="100000">
                                          <p:val>
                                            <p:strVal val="#ppt_w"/>
                                          </p:val>
                                        </p:tav>
                                      </p:tavLst>
                                    </p:anim>
                                    <p:anim calcmode="lin" valueType="num">
                                      <p:cBhvr additive="base">
                                        <p:cTn id="108" dur="750"/>
                                        <p:tgtEl>
                                          <p:spTgt spid="340"/>
                                        </p:tgtEl>
                                        <p:attrNameLst>
                                          <p:attrName>ppt_h</p:attrName>
                                        </p:attrNameLst>
                                      </p:cBhvr>
                                      <p:tavLst>
                                        <p:tav tm="0">
                                          <p:val>
                                            <p:strVal val="0"/>
                                          </p:val>
                                        </p:tav>
                                        <p:tav tm="100000">
                                          <p:val>
                                            <p:strVal val="#ppt_h"/>
                                          </p:val>
                                        </p:tav>
                                      </p:tavLst>
                                    </p:anim>
                                  </p:childTnLst>
                                </p:cTn>
                              </p:par>
                              <p:par>
                                <p:cTn id="109" presetID="23" presetClass="entr" presetSubtype="16" fill="hold" nodeType="withEffect">
                                  <p:stCondLst>
                                    <p:cond delay="0"/>
                                  </p:stCondLst>
                                  <p:childTnLst>
                                    <p:set>
                                      <p:cBhvr>
                                        <p:cTn id="110" dur="1" fill="hold">
                                          <p:stCondLst>
                                            <p:cond delay="0"/>
                                          </p:stCondLst>
                                        </p:cTn>
                                        <p:tgtEl>
                                          <p:spTgt spid="389"/>
                                        </p:tgtEl>
                                        <p:attrNameLst>
                                          <p:attrName>style.visibility</p:attrName>
                                        </p:attrNameLst>
                                      </p:cBhvr>
                                      <p:to>
                                        <p:strVal val="visible"/>
                                      </p:to>
                                    </p:set>
                                    <p:anim calcmode="lin" valueType="num">
                                      <p:cBhvr additive="base">
                                        <p:cTn id="111" dur="750"/>
                                        <p:tgtEl>
                                          <p:spTgt spid="389"/>
                                        </p:tgtEl>
                                        <p:attrNameLst>
                                          <p:attrName>ppt_w</p:attrName>
                                        </p:attrNameLst>
                                      </p:cBhvr>
                                      <p:tavLst>
                                        <p:tav tm="0">
                                          <p:val>
                                            <p:strVal val="0"/>
                                          </p:val>
                                        </p:tav>
                                        <p:tav tm="100000">
                                          <p:val>
                                            <p:strVal val="#ppt_w"/>
                                          </p:val>
                                        </p:tav>
                                      </p:tavLst>
                                    </p:anim>
                                    <p:anim calcmode="lin" valueType="num">
                                      <p:cBhvr additive="base">
                                        <p:cTn id="112" dur="750"/>
                                        <p:tgtEl>
                                          <p:spTgt spid="389"/>
                                        </p:tgtEl>
                                        <p:attrNameLst>
                                          <p:attrName>ppt_h</p:attrName>
                                        </p:attrNameLst>
                                      </p:cBhvr>
                                      <p:tavLst>
                                        <p:tav tm="0">
                                          <p:val>
                                            <p:strVal val="0"/>
                                          </p:val>
                                        </p:tav>
                                        <p:tav tm="100000">
                                          <p:val>
                                            <p:strVal val="#ppt_h"/>
                                          </p:val>
                                        </p:tav>
                                      </p:tavLst>
                                    </p:anim>
                                  </p:childTnLst>
                                </p:cTn>
                              </p:par>
                              <p:par>
                                <p:cTn id="113" presetID="23" presetClass="entr" presetSubtype="16" fill="hold" nodeType="withEffect">
                                  <p:stCondLst>
                                    <p:cond delay="0"/>
                                  </p:stCondLst>
                                  <p:childTnLst>
                                    <p:set>
                                      <p:cBhvr>
                                        <p:cTn id="114" dur="1" fill="hold">
                                          <p:stCondLst>
                                            <p:cond delay="0"/>
                                          </p:stCondLst>
                                        </p:cTn>
                                        <p:tgtEl>
                                          <p:spTgt spid="377"/>
                                        </p:tgtEl>
                                        <p:attrNameLst>
                                          <p:attrName>style.visibility</p:attrName>
                                        </p:attrNameLst>
                                      </p:cBhvr>
                                      <p:to>
                                        <p:strVal val="visible"/>
                                      </p:to>
                                    </p:set>
                                    <p:anim calcmode="lin" valueType="num">
                                      <p:cBhvr additive="base">
                                        <p:cTn id="115" dur="750"/>
                                        <p:tgtEl>
                                          <p:spTgt spid="377"/>
                                        </p:tgtEl>
                                        <p:attrNameLst>
                                          <p:attrName>ppt_w</p:attrName>
                                        </p:attrNameLst>
                                      </p:cBhvr>
                                      <p:tavLst>
                                        <p:tav tm="0">
                                          <p:val>
                                            <p:strVal val="0"/>
                                          </p:val>
                                        </p:tav>
                                        <p:tav tm="100000">
                                          <p:val>
                                            <p:strVal val="#ppt_w"/>
                                          </p:val>
                                        </p:tav>
                                      </p:tavLst>
                                    </p:anim>
                                    <p:anim calcmode="lin" valueType="num">
                                      <p:cBhvr additive="base">
                                        <p:cTn id="116" dur="750"/>
                                        <p:tgtEl>
                                          <p:spTgt spid="377"/>
                                        </p:tgtEl>
                                        <p:attrNameLst>
                                          <p:attrName>ppt_h</p:attrName>
                                        </p:attrNameLst>
                                      </p:cBhvr>
                                      <p:tavLst>
                                        <p:tav tm="0">
                                          <p:val>
                                            <p:str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2" fill="hold" nodeType="clickEffect">
                                  <p:stCondLst>
                                    <p:cond delay="0"/>
                                  </p:stCondLst>
                                  <p:childTnLst>
                                    <p:set>
                                      <p:cBhvr>
                                        <p:cTn id="120" dur="1" fill="hold">
                                          <p:stCondLst>
                                            <p:cond delay="0"/>
                                          </p:stCondLst>
                                        </p:cTn>
                                        <p:tgtEl>
                                          <p:spTgt spid="390"/>
                                        </p:tgtEl>
                                        <p:attrNameLst>
                                          <p:attrName>style.visibility</p:attrName>
                                        </p:attrNameLst>
                                      </p:cBhvr>
                                      <p:to>
                                        <p:strVal val="visible"/>
                                      </p:to>
                                    </p:set>
                                    <p:anim calcmode="lin" valueType="num">
                                      <p:cBhvr additive="base">
                                        <p:cTn id="121" dur="750"/>
                                        <p:tgtEl>
                                          <p:spTgt spid="390"/>
                                        </p:tgtEl>
                                        <p:attrNameLst>
                                          <p:attrName>ppt_x</p:attrName>
                                        </p:attrNameLst>
                                      </p:cBhvr>
                                      <p:tavLst>
                                        <p:tav tm="0">
                                          <p:val>
                                            <p:strVal val="#ppt_x+1"/>
                                          </p:val>
                                        </p:tav>
                                        <p:tav tm="100000">
                                          <p:val>
                                            <p:strVal val="#ppt_x"/>
                                          </p:val>
                                        </p:tav>
                                      </p:tavLst>
                                    </p:anim>
                                  </p:childTnLst>
                                </p:cTn>
                              </p:par>
                            </p:childTnLst>
                          </p:cTn>
                        </p:par>
                      </p:childTnLst>
                    </p:cTn>
                  </p:par>
                  <p:par>
                    <p:cTn id="122" fill="hold">
                      <p:stCondLst>
                        <p:cond delay="indefinite"/>
                      </p:stCondLst>
                      <p:childTnLst>
                        <p:par>
                          <p:cTn id="123" fill="hold">
                            <p:stCondLst>
                              <p:cond delay="0"/>
                            </p:stCondLst>
                            <p:childTnLst>
                              <p:par>
                                <p:cTn id="124" presetID="23" presetClass="entr" presetSubtype="16" fill="hold" nodeType="clickEffect">
                                  <p:stCondLst>
                                    <p:cond delay="0"/>
                                  </p:stCondLst>
                                  <p:childTnLst>
                                    <p:set>
                                      <p:cBhvr>
                                        <p:cTn id="125" dur="1" fill="hold">
                                          <p:stCondLst>
                                            <p:cond delay="0"/>
                                          </p:stCondLst>
                                        </p:cTn>
                                        <p:tgtEl>
                                          <p:spTgt spid="395"/>
                                        </p:tgtEl>
                                        <p:attrNameLst>
                                          <p:attrName>style.visibility</p:attrName>
                                        </p:attrNameLst>
                                      </p:cBhvr>
                                      <p:to>
                                        <p:strVal val="visible"/>
                                      </p:to>
                                    </p:set>
                                    <p:anim calcmode="lin" valueType="num">
                                      <p:cBhvr additive="base">
                                        <p:cTn id="126" dur="750"/>
                                        <p:tgtEl>
                                          <p:spTgt spid="395"/>
                                        </p:tgtEl>
                                        <p:attrNameLst>
                                          <p:attrName>ppt_w</p:attrName>
                                        </p:attrNameLst>
                                      </p:cBhvr>
                                      <p:tavLst>
                                        <p:tav tm="0">
                                          <p:val>
                                            <p:strVal val="0"/>
                                          </p:val>
                                        </p:tav>
                                        <p:tav tm="100000">
                                          <p:val>
                                            <p:strVal val="#ppt_w"/>
                                          </p:val>
                                        </p:tav>
                                      </p:tavLst>
                                    </p:anim>
                                    <p:anim calcmode="lin" valueType="num">
                                      <p:cBhvr additive="base">
                                        <p:cTn id="127" dur="750"/>
                                        <p:tgtEl>
                                          <p:spTgt spid="395"/>
                                        </p:tgtEl>
                                        <p:attrNameLst>
                                          <p:attrName>ppt_h</p:attrName>
                                        </p:attrNameLst>
                                      </p:cBhvr>
                                      <p:tavLst>
                                        <p:tav tm="0">
                                          <p:val>
                                            <p:strVal val="0"/>
                                          </p:val>
                                        </p:tav>
                                        <p:tav tm="100000">
                                          <p:val>
                                            <p:strVal val="#ppt_h"/>
                                          </p:val>
                                        </p:tav>
                                      </p:tavLst>
                                    </p:anim>
                                  </p:childTnLst>
                                </p:cTn>
                              </p:par>
                              <p:par>
                                <p:cTn id="128" presetID="23" presetClass="entr" presetSubtype="16" fill="hold" nodeType="withEffect">
                                  <p:stCondLst>
                                    <p:cond delay="0"/>
                                  </p:stCondLst>
                                  <p:childTnLst>
                                    <p:set>
                                      <p:cBhvr>
                                        <p:cTn id="129" dur="1" fill="hold">
                                          <p:stCondLst>
                                            <p:cond delay="0"/>
                                          </p:stCondLst>
                                        </p:cTn>
                                        <p:tgtEl>
                                          <p:spTgt spid="403"/>
                                        </p:tgtEl>
                                        <p:attrNameLst>
                                          <p:attrName>style.visibility</p:attrName>
                                        </p:attrNameLst>
                                      </p:cBhvr>
                                      <p:to>
                                        <p:strVal val="visible"/>
                                      </p:to>
                                    </p:set>
                                    <p:anim calcmode="lin" valueType="num">
                                      <p:cBhvr additive="base">
                                        <p:cTn id="130" dur="750"/>
                                        <p:tgtEl>
                                          <p:spTgt spid="403"/>
                                        </p:tgtEl>
                                        <p:attrNameLst>
                                          <p:attrName>ppt_w</p:attrName>
                                        </p:attrNameLst>
                                      </p:cBhvr>
                                      <p:tavLst>
                                        <p:tav tm="0">
                                          <p:val>
                                            <p:strVal val="0"/>
                                          </p:val>
                                        </p:tav>
                                        <p:tav tm="100000">
                                          <p:val>
                                            <p:strVal val="#ppt_w"/>
                                          </p:val>
                                        </p:tav>
                                      </p:tavLst>
                                    </p:anim>
                                    <p:anim calcmode="lin" valueType="num">
                                      <p:cBhvr additive="base">
                                        <p:cTn id="131" dur="750"/>
                                        <p:tgtEl>
                                          <p:spTgt spid="403"/>
                                        </p:tgtEl>
                                        <p:attrNameLst>
                                          <p:attrName>ppt_h</p:attrName>
                                        </p:attrNameLst>
                                      </p:cBhvr>
                                      <p:tavLst>
                                        <p:tav tm="0">
                                          <p:val>
                                            <p:strVal val="0"/>
                                          </p:val>
                                        </p:tav>
                                        <p:tav tm="100000">
                                          <p:val>
                                            <p:strVal val="#ppt_h"/>
                                          </p:val>
                                        </p:tav>
                                      </p:tavLst>
                                    </p:anim>
                                  </p:childTnLst>
                                </p:cTn>
                              </p:par>
                              <p:par>
                                <p:cTn id="132" presetID="23" presetClass="entr" presetSubtype="16" fill="hold" nodeType="withEffect">
                                  <p:stCondLst>
                                    <p:cond delay="0"/>
                                  </p:stCondLst>
                                  <p:childTnLst>
                                    <p:set>
                                      <p:cBhvr>
                                        <p:cTn id="133" dur="1" fill="hold">
                                          <p:stCondLst>
                                            <p:cond delay="0"/>
                                          </p:stCondLst>
                                        </p:cTn>
                                        <p:tgtEl>
                                          <p:spTgt spid="400"/>
                                        </p:tgtEl>
                                        <p:attrNameLst>
                                          <p:attrName>style.visibility</p:attrName>
                                        </p:attrNameLst>
                                      </p:cBhvr>
                                      <p:to>
                                        <p:strVal val="visible"/>
                                      </p:to>
                                    </p:set>
                                    <p:anim calcmode="lin" valueType="num">
                                      <p:cBhvr additive="base">
                                        <p:cTn id="134" dur="750"/>
                                        <p:tgtEl>
                                          <p:spTgt spid="400"/>
                                        </p:tgtEl>
                                        <p:attrNameLst>
                                          <p:attrName>ppt_w</p:attrName>
                                        </p:attrNameLst>
                                      </p:cBhvr>
                                      <p:tavLst>
                                        <p:tav tm="0">
                                          <p:val>
                                            <p:strVal val="0"/>
                                          </p:val>
                                        </p:tav>
                                        <p:tav tm="100000">
                                          <p:val>
                                            <p:strVal val="#ppt_w"/>
                                          </p:val>
                                        </p:tav>
                                      </p:tavLst>
                                    </p:anim>
                                    <p:anim calcmode="lin" valueType="num">
                                      <p:cBhvr additive="base">
                                        <p:cTn id="135" dur="750"/>
                                        <p:tgtEl>
                                          <p:spTgt spid="400"/>
                                        </p:tgtEl>
                                        <p:attrNameLst>
                                          <p:attrName>ppt_h</p:attrName>
                                        </p:attrNameLst>
                                      </p:cBhvr>
                                      <p:tavLst>
                                        <p:tav tm="0">
                                          <p:val>
                                            <p:strVal val="0"/>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 presetClass="entr" presetSubtype="2" fill="hold" nodeType="clickEffect">
                                  <p:stCondLst>
                                    <p:cond delay="0"/>
                                  </p:stCondLst>
                                  <p:childTnLst>
                                    <p:set>
                                      <p:cBhvr>
                                        <p:cTn id="139" dur="1" fill="hold">
                                          <p:stCondLst>
                                            <p:cond delay="0"/>
                                          </p:stCondLst>
                                        </p:cTn>
                                        <p:tgtEl>
                                          <p:spTgt spid="404"/>
                                        </p:tgtEl>
                                        <p:attrNameLst>
                                          <p:attrName>style.visibility</p:attrName>
                                        </p:attrNameLst>
                                      </p:cBhvr>
                                      <p:to>
                                        <p:strVal val="visible"/>
                                      </p:to>
                                    </p:set>
                                    <p:anim calcmode="lin" valueType="num">
                                      <p:cBhvr additive="base">
                                        <p:cTn id="140" dur="750"/>
                                        <p:tgtEl>
                                          <p:spTgt spid="40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150" y="-242888"/>
            <a:ext cx="9755188" cy="731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8"/>
          <p:cNvSpPr>
            <a:spLocks noChangeArrowheads="1"/>
          </p:cNvSpPr>
          <p:nvPr/>
        </p:nvSpPr>
        <p:spPr bwMode="auto">
          <a:xfrm>
            <a:off x="1524000" y="228601"/>
            <a:ext cx="4787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2400" b="1">
                <a:latin typeface="Times New Roman" panose="02020603050405020304" pitchFamily="18" charset="0"/>
                <a:cs typeface="Times New Roman" panose="02020603050405020304" pitchFamily="18" charset="0"/>
              </a:rPr>
              <a:t>2.THƠ VĂN BÁC VIẾT ĐÃ HỌC:</a:t>
            </a:r>
          </a:p>
        </p:txBody>
      </p:sp>
      <p:grpSp>
        <p:nvGrpSpPr>
          <p:cNvPr id="7172" name="Group 11"/>
          <p:cNvGrpSpPr>
            <a:grpSpLocks/>
          </p:cNvGrpSpPr>
          <p:nvPr/>
        </p:nvGrpSpPr>
        <p:grpSpPr bwMode="auto">
          <a:xfrm>
            <a:off x="1343025" y="765176"/>
            <a:ext cx="9469438" cy="6264275"/>
            <a:chOff x="0" y="609600"/>
            <a:chExt cx="9144000" cy="6248400"/>
          </a:xfrm>
        </p:grpSpPr>
        <p:pic>
          <p:nvPicPr>
            <p:cNvPr id="717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52800"/>
              <a:ext cx="4267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4" name="Group 14"/>
            <p:cNvGrpSpPr>
              <a:grpSpLocks/>
            </p:cNvGrpSpPr>
            <p:nvPr/>
          </p:nvGrpSpPr>
          <p:grpSpPr bwMode="auto">
            <a:xfrm>
              <a:off x="0" y="609600"/>
              <a:ext cx="9144000" cy="6096000"/>
              <a:chOff x="0" y="609600"/>
              <a:chExt cx="9144000" cy="6096000"/>
            </a:xfrm>
          </p:grpSpPr>
          <p:sp>
            <p:nvSpPr>
              <p:cNvPr id="7177" name="Text Box 4"/>
              <p:cNvSpPr txBox="1">
                <a:spLocks noChangeArrowheads="1"/>
              </p:cNvSpPr>
              <p:nvPr/>
            </p:nvSpPr>
            <p:spPr bwMode="auto">
              <a:xfrm>
                <a:off x="5105400" y="2743200"/>
                <a:ext cx="3733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cs typeface="Arial" panose="020B0604020202020204" pitchFamily="34" charset="0"/>
                </a:endParaRPr>
              </a:p>
            </p:txBody>
          </p:sp>
          <p:sp>
            <p:nvSpPr>
              <p:cNvPr id="7178" name="Text Box 5"/>
              <p:cNvSpPr txBox="1">
                <a:spLocks noChangeArrowheads="1"/>
              </p:cNvSpPr>
              <p:nvPr/>
            </p:nvSpPr>
            <p:spPr bwMode="auto">
              <a:xfrm>
                <a:off x="5181600" y="2590800"/>
                <a:ext cx="3810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cs typeface="Arial" panose="020B0604020202020204" pitchFamily="34" charset="0"/>
                </a:endParaRPr>
              </a:p>
            </p:txBody>
          </p:sp>
          <p:pic>
            <p:nvPicPr>
              <p:cNvPr id="717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609600"/>
                <a:ext cx="48768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09600"/>
                <a:ext cx="4267200"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3352800"/>
                <a:ext cx="4800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3400" y="5715000"/>
                <a:ext cx="14478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Oval 22"/>
              <p:cNvSpPr/>
              <p:nvPr/>
            </p:nvSpPr>
            <p:spPr>
              <a:xfrm>
                <a:off x="0" y="2896141"/>
                <a:ext cx="381703" cy="3800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1</a:t>
                </a:r>
                <a:endParaRPr lang="vi-VN" dirty="0"/>
              </a:p>
            </p:txBody>
          </p:sp>
          <p:sp>
            <p:nvSpPr>
              <p:cNvPr id="24" name="Oval 23"/>
              <p:cNvSpPr/>
              <p:nvPr/>
            </p:nvSpPr>
            <p:spPr>
              <a:xfrm>
                <a:off x="4267711" y="2972148"/>
                <a:ext cx="380170" cy="3816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2</a:t>
                </a:r>
                <a:endParaRPr lang="vi-VN" dirty="0"/>
              </a:p>
            </p:txBody>
          </p:sp>
        </p:grpSp>
        <p:sp>
          <p:nvSpPr>
            <p:cNvPr id="15" name="Oval 14"/>
            <p:cNvSpPr/>
            <p:nvPr/>
          </p:nvSpPr>
          <p:spPr>
            <a:xfrm>
              <a:off x="0" y="6476383"/>
              <a:ext cx="381703" cy="3816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3</a:t>
              </a:r>
              <a:endParaRPr lang="vi-VN" dirty="0"/>
            </a:p>
          </p:txBody>
        </p:sp>
        <p:sp>
          <p:nvSpPr>
            <p:cNvPr id="16" name="Oval 15"/>
            <p:cNvSpPr/>
            <p:nvPr/>
          </p:nvSpPr>
          <p:spPr>
            <a:xfrm>
              <a:off x="4267711" y="6476383"/>
              <a:ext cx="380170" cy="3816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4</a:t>
              </a:r>
              <a:endParaRPr lang="vi-VN" dirty="0"/>
            </a:p>
          </p:txBody>
        </p:sp>
      </p:grpSp>
    </p:spTree>
    <p:extLst>
      <p:ext uri="{BB962C8B-B14F-4D97-AF65-F5344CB8AC3E}">
        <p14:creationId xmlns:p14="http://schemas.microsoft.com/office/powerpoint/2010/main" val="2457424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5"/>
          <p:cNvSpPr txBox="1">
            <a:spLocks noChangeArrowheads="1"/>
          </p:cNvSpPr>
          <p:nvPr/>
        </p:nvSpPr>
        <p:spPr bwMode="auto">
          <a:xfrm>
            <a:off x="2208213" y="333376"/>
            <a:ext cx="74168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2400" b="1">
                <a:latin typeface="Times New Roman" panose="02020603050405020304" pitchFamily="18" charset="0"/>
                <a:cs typeface="Times New Roman" panose="02020603050405020304" pitchFamily="18" charset="0"/>
              </a:rPr>
              <a:t>2.THƠ VĂN BÁC VIẾT ĐÃ HỌC:</a:t>
            </a:r>
          </a:p>
          <a:p>
            <a:pPr eaLnBrk="1" hangingPunct="1">
              <a:lnSpc>
                <a:spcPct val="150000"/>
              </a:lnSpc>
              <a:spcBef>
                <a:spcPct val="0"/>
              </a:spcBef>
              <a:buFontTx/>
              <a:buChar char="-"/>
            </a:pPr>
            <a:r>
              <a:rPr lang="en-US" sz="2400" b="1">
                <a:latin typeface="Times New Roman" panose="02020603050405020304" pitchFamily="18" charset="0"/>
                <a:cs typeface="Times New Roman" panose="02020603050405020304" pitchFamily="18" charset="0"/>
              </a:rPr>
              <a:t> </a:t>
            </a:r>
            <a:r>
              <a:rPr lang="en-US" sz="2800" b="1" i="1">
                <a:latin typeface="Times New Roman" panose="02020603050405020304" pitchFamily="18" charset="0"/>
                <a:cs typeface="Times New Roman" panose="02020603050405020304" pitchFamily="18" charset="0"/>
              </a:rPr>
              <a:t>Những trò lố hay là Pa-ren và Phan Bội Châu.   </a:t>
            </a:r>
          </a:p>
          <a:p>
            <a:pPr eaLnBrk="1" hangingPunct="1">
              <a:lnSpc>
                <a:spcPct val="150000"/>
              </a:lnSpc>
              <a:spcBef>
                <a:spcPct val="0"/>
              </a:spcBef>
              <a:buFontTx/>
              <a:buChar char="-"/>
            </a:pPr>
            <a:r>
              <a:rPr lang="en-US" sz="2800" b="1" i="1">
                <a:latin typeface="Times New Roman" panose="02020603050405020304" pitchFamily="18" charset="0"/>
                <a:cs typeface="Times New Roman" panose="02020603050405020304" pitchFamily="18" charset="0"/>
              </a:rPr>
              <a:t> Thuế máu. </a:t>
            </a:r>
          </a:p>
          <a:p>
            <a:pPr eaLnBrk="1" hangingPunct="1">
              <a:lnSpc>
                <a:spcPct val="150000"/>
              </a:lnSpc>
              <a:spcBef>
                <a:spcPct val="0"/>
              </a:spcBef>
              <a:buFontTx/>
              <a:buChar char="-"/>
            </a:pPr>
            <a:r>
              <a:rPr lang="en-US" sz="2800" b="1" i="1">
                <a:latin typeface="Times New Roman" panose="02020603050405020304" pitchFamily="18" charset="0"/>
                <a:cs typeface="Times New Roman" panose="02020603050405020304" pitchFamily="18" charset="0"/>
              </a:rPr>
              <a:t> Cảnh khuya.</a:t>
            </a:r>
          </a:p>
          <a:p>
            <a:pPr eaLnBrk="1" hangingPunct="1">
              <a:lnSpc>
                <a:spcPct val="150000"/>
              </a:lnSpc>
              <a:spcBef>
                <a:spcPct val="0"/>
              </a:spcBef>
              <a:buFontTx/>
              <a:buChar char="-"/>
            </a:pPr>
            <a:r>
              <a:rPr lang="en-US" sz="2800" b="1" i="1">
                <a:latin typeface="Times New Roman" panose="02020603050405020304" pitchFamily="18" charset="0"/>
                <a:cs typeface="Times New Roman" panose="02020603050405020304" pitchFamily="18" charset="0"/>
              </a:rPr>
              <a:t>Rằm tháng giêng.</a:t>
            </a:r>
          </a:p>
          <a:p>
            <a:pPr eaLnBrk="1" hangingPunct="1">
              <a:lnSpc>
                <a:spcPct val="150000"/>
              </a:lnSpc>
              <a:spcBef>
                <a:spcPct val="0"/>
              </a:spcBef>
              <a:buFontTx/>
              <a:buChar char="-"/>
            </a:pPr>
            <a:r>
              <a:rPr lang="en-US" sz="2800" b="1" i="1">
                <a:latin typeface="Times New Roman" panose="02020603050405020304" pitchFamily="18" charset="0"/>
                <a:cs typeface="Times New Roman" panose="02020603050405020304" pitchFamily="18" charset="0"/>
              </a:rPr>
              <a:t>Tức cảnh Pác Bó</a:t>
            </a:r>
          </a:p>
          <a:p>
            <a:pPr eaLnBrk="1" hangingPunct="1">
              <a:lnSpc>
                <a:spcPct val="150000"/>
              </a:lnSpc>
              <a:spcBef>
                <a:spcPct val="0"/>
              </a:spcBef>
              <a:buFontTx/>
              <a:buChar char="-"/>
            </a:pPr>
            <a:r>
              <a:rPr lang="en-US" sz="2800" b="1" i="1">
                <a:latin typeface="Times New Roman" panose="02020603050405020304" pitchFamily="18" charset="0"/>
                <a:cs typeface="Times New Roman" panose="02020603050405020304" pitchFamily="18" charset="0"/>
              </a:rPr>
              <a:t>Ngắm trăng</a:t>
            </a:r>
          </a:p>
          <a:p>
            <a:pPr eaLnBrk="1" hangingPunct="1">
              <a:lnSpc>
                <a:spcPct val="150000"/>
              </a:lnSpc>
              <a:spcBef>
                <a:spcPct val="0"/>
              </a:spcBef>
              <a:buFontTx/>
              <a:buChar char="-"/>
            </a:pPr>
            <a:r>
              <a:rPr lang="en-US" sz="2800" b="1" i="1">
                <a:latin typeface="Times New Roman" panose="02020603050405020304" pitchFamily="18" charset="0"/>
                <a:cs typeface="Times New Roman" panose="02020603050405020304" pitchFamily="18" charset="0"/>
              </a:rPr>
              <a:t>Đi đường</a:t>
            </a:r>
            <a:endParaRPr lang="en-US" sz="2400" b="1">
              <a:latin typeface="Times New Roman" panose="02020603050405020304" pitchFamily="18" charset="0"/>
              <a:cs typeface="Times New Roman" panose="02020603050405020304" pitchFamily="18" charset="0"/>
            </a:endParaRPr>
          </a:p>
          <a:p>
            <a:pPr eaLnBrk="1" hangingPunct="1">
              <a:spcBef>
                <a:spcPct val="0"/>
              </a:spcBef>
              <a:buFontTx/>
              <a:buNone/>
            </a:pPr>
            <a:endParaRPr lang="en-US" sz="2400" b="1">
              <a:latin typeface="Times New Roman" panose="02020603050405020304" pitchFamily="18" charset="0"/>
              <a:cs typeface="Times New Roman" panose="02020603050405020304" pitchFamily="18" charset="0"/>
            </a:endParaRPr>
          </a:p>
          <a:p>
            <a:pPr eaLnBrk="1" hangingPunct="1">
              <a:spcBef>
                <a:spcPct val="0"/>
              </a:spcBef>
              <a:buFontTx/>
              <a:buNone/>
            </a:pPr>
            <a:endParaRPr lang="en-US"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02288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descr="图片包含 山, 自然, 天空, 雪花&#10;&#10;已生成极高可信度的说明"/>
          <p:cNvPicPr>
            <a:picLocks noChangeAspect="1"/>
          </p:cNvPicPr>
          <p:nvPr/>
        </p:nvPicPr>
        <p:blipFill rotWithShape="1">
          <a:blip r:embed="rId3">
            <a:extLst>
              <a:ext uri="{28A0092B-C50C-407E-A947-70E740481C1C}">
                <a14:useLocalDpi xmlns:a14="http://schemas.microsoft.com/office/drawing/2010/main" val="0"/>
              </a:ext>
            </a:extLst>
          </a:blip>
          <a:srcRect l="11392" t="14707" r="12658" b="9664"/>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xmlns="" id="{5724AD9F-7824-4DEE-B84B-F23D94A9596F}"/>
              </a:ext>
            </a:extLst>
          </p:cNvPr>
          <p:cNvSpPr txBox="1"/>
          <p:nvPr/>
        </p:nvSpPr>
        <p:spPr>
          <a:xfrm>
            <a:off x="0" y="2780928"/>
            <a:ext cx="12192000" cy="1107996"/>
          </a:xfrm>
          <a:prstGeom prst="rect">
            <a:avLst/>
          </a:prstGeom>
          <a:noFill/>
        </p:spPr>
        <p:txBody>
          <a:bodyPr wrap="square" rtlCol="0">
            <a:spAutoFit/>
          </a:bodyPr>
          <a:lstStyle/>
          <a:p>
            <a:pPr algn="ctr"/>
            <a:r>
              <a:rPr lang="en-SG" sz="6600" b="1" dirty="0" err="1">
                <a:solidFill>
                  <a:srgbClr val="FF0000"/>
                </a:solidFill>
                <a:latin typeface="#9Slide05 SVNQuarzo" panose="04000000000000000000" pitchFamily="82" charset="0"/>
                <a:ea typeface="#9Slide05 SVNQuarzo" panose="04000000000000000000" pitchFamily="82" charset="0"/>
              </a:rPr>
              <a:t>Phong</a:t>
            </a:r>
            <a:r>
              <a:rPr lang="en-SG" sz="6600" b="1" dirty="0">
                <a:solidFill>
                  <a:srgbClr val="FF0000"/>
                </a:solidFill>
                <a:latin typeface="#9Slide05 SVNQuarzo" panose="04000000000000000000" pitchFamily="82" charset="0"/>
                <a:ea typeface="#9Slide05 SVNQuarzo" panose="04000000000000000000" pitchFamily="82" charset="0"/>
              </a:rPr>
              <a:t> </a:t>
            </a:r>
            <a:r>
              <a:rPr lang="en-SG" sz="6600" b="1" dirty="0" err="1">
                <a:solidFill>
                  <a:srgbClr val="FF0000"/>
                </a:solidFill>
                <a:latin typeface="#9Slide05 SVNQuarzo" panose="04000000000000000000" pitchFamily="82" charset="0"/>
                <a:ea typeface="#9Slide05 SVNQuarzo" panose="04000000000000000000" pitchFamily="82" charset="0"/>
              </a:rPr>
              <a:t>cách</a:t>
            </a:r>
            <a:r>
              <a:rPr lang="en-SG" sz="6600" b="1" dirty="0">
                <a:solidFill>
                  <a:srgbClr val="FF0000"/>
                </a:solidFill>
                <a:latin typeface="#9Slide05 SVNQuarzo" panose="04000000000000000000" pitchFamily="82" charset="0"/>
                <a:ea typeface="#9Slide05 SVNQuarzo" panose="04000000000000000000" pitchFamily="82" charset="0"/>
              </a:rPr>
              <a:t> </a:t>
            </a:r>
            <a:r>
              <a:rPr lang="en-SG" sz="6600" b="1" dirty="0" err="1">
                <a:solidFill>
                  <a:srgbClr val="FF0000"/>
                </a:solidFill>
                <a:latin typeface="#9Slide05 SVNQuarzo" panose="04000000000000000000" pitchFamily="82" charset="0"/>
                <a:ea typeface="#9Slide05 SVNQuarzo" panose="04000000000000000000" pitchFamily="82" charset="0"/>
              </a:rPr>
              <a:t>Hồ</a:t>
            </a:r>
            <a:r>
              <a:rPr lang="en-SG" sz="6600" b="1" dirty="0">
                <a:solidFill>
                  <a:srgbClr val="FF0000"/>
                </a:solidFill>
                <a:latin typeface="#9Slide05 SVNQuarzo" panose="04000000000000000000" pitchFamily="82" charset="0"/>
                <a:ea typeface="#9Slide05 SVNQuarzo" panose="04000000000000000000" pitchFamily="82" charset="0"/>
              </a:rPr>
              <a:t> </a:t>
            </a:r>
            <a:r>
              <a:rPr lang="en-SG" sz="6600" b="1" dirty="0" err="1">
                <a:solidFill>
                  <a:srgbClr val="FF0000"/>
                </a:solidFill>
                <a:latin typeface="#9Slide05 SVNQuarzo" panose="04000000000000000000" pitchFamily="82" charset="0"/>
                <a:ea typeface="#9Slide05 SVNQuarzo" panose="04000000000000000000" pitchFamily="82" charset="0"/>
              </a:rPr>
              <a:t>Chí</a:t>
            </a:r>
            <a:r>
              <a:rPr lang="en-SG" sz="6600" b="1" dirty="0">
                <a:solidFill>
                  <a:srgbClr val="FF0000"/>
                </a:solidFill>
                <a:latin typeface="#9Slide05 SVNQuarzo" panose="04000000000000000000" pitchFamily="82" charset="0"/>
                <a:ea typeface="#9Slide05 SVNQuarzo" panose="04000000000000000000" pitchFamily="82" charset="0"/>
              </a:rPr>
              <a:t> Minh</a:t>
            </a:r>
          </a:p>
        </p:txBody>
      </p:sp>
      <p:sp>
        <p:nvSpPr>
          <p:cNvPr id="38" name="TextBox 37">
            <a:extLst>
              <a:ext uri="{FF2B5EF4-FFF2-40B4-BE49-F238E27FC236}">
                <a16:creationId xmlns:a16="http://schemas.microsoft.com/office/drawing/2014/main" xmlns="" id="{819E71F1-5456-4ACE-BE5C-5015E7597DEB}"/>
              </a:ext>
            </a:extLst>
          </p:cNvPr>
          <p:cNvSpPr txBox="1"/>
          <p:nvPr/>
        </p:nvSpPr>
        <p:spPr>
          <a:xfrm>
            <a:off x="8184232" y="4221088"/>
            <a:ext cx="3528392" cy="584775"/>
          </a:xfrm>
          <a:prstGeom prst="rect">
            <a:avLst/>
          </a:prstGeom>
          <a:noFill/>
        </p:spPr>
        <p:txBody>
          <a:bodyPr wrap="square" rtlCol="0">
            <a:spAutoFit/>
          </a:bodyPr>
          <a:lstStyle/>
          <a:p>
            <a:pPr algn="ctr"/>
            <a:r>
              <a:rPr lang="en-SG" sz="3200" b="1" dirty="0">
                <a:solidFill>
                  <a:srgbClr val="FF0000"/>
                </a:solidFill>
                <a:latin typeface="#9Slide05 SVNQuarzo" panose="04000000000000000000" pitchFamily="82" charset="0"/>
                <a:ea typeface="#9Slide05 SVNQuarzo" panose="04000000000000000000" pitchFamily="82" charset="0"/>
              </a:rPr>
              <a:t>_Lê Anh </a:t>
            </a:r>
            <a:r>
              <a:rPr lang="en-SG" sz="3200" b="1" dirty="0" err="1">
                <a:solidFill>
                  <a:srgbClr val="FF0000"/>
                </a:solidFill>
                <a:latin typeface="#9Slide05 SVNQuarzo" panose="04000000000000000000" pitchFamily="82" charset="0"/>
                <a:ea typeface="#9Slide05 SVNQuarzo" panose="04000000000000000000" pitchFamily="82" charset="0"/>
              </a:rPr>
              <a:t>Trà</a:t>
            </a:r>
            <a:r>
              <a:rPr lang="en-SG" sz="3200" b="1" dirty="0">
                <a:solidFill>
                  <a:srgbClr val="FF0000"/>
                </a:solidFill>
                <a:latin typeface="#9Slide05 SVNQuarzo" panose="04000000000000000000" pitchFamily="82" charset="0"/>
                <a:ea typeface="#9Slide05 SVNQuarzo" panose="04000000000000000000" pitchFamily="82" charset="0"/>
              </a:rPr>
              <a:t>_</a:t>
            </a:r>
          </a:p>
        </p:txBody>
      </p:sp>
    </p:spTree>
    <p:extLst>
      <p:ext uri="{BB962C8B-B14F-4D97-AF65-F5344CB8AC3E}">
        <p14:creationId xmlns:p14="http://schemas.microsoft.com/office/powerpoint/2010/main" val="1312540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strVal val="4*#ppt_w"/>
                                          </p:val>
                                        </p:tav>
                                        <p:tav tm="100000">
                                          <p:val>
                                            <p:strVal val="#ppt_w"/>
                                          </p:val>
                                        </p:tav>
                                      </p:tavLst>
                                    </p:anim>
                                    <p:anim calcmode="lin" valueType="num">
                                      <p:cBhvr>
                                        <p:cTn id="8" dur="1000" fill="hold"/>
                                        <p:tgtEl>
                                          <p:spTgt spid="37"/>
                                        </p:tgtEl>
                                        <p:attrNameLst>
                                          <p:attrName>ppt_h</p:attrName>
                                        </p:attrNameLst>
                                      </p:cBhvr>
                                      <p:tavLst>
                                        <p:tav tm="0">
                                          <p:val>
                                            <p:strVal val="4*#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barn(inVertical)">
                                      <p:cBhvr>
                                        <p:cTn id="1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31a19b4e57907d512d2f91383b007214"/>
          <p:cNvPicPr>
            <a:picLocks noChangeAspect="1"/>
          </p:cNvPicPr>
          <p:nvPr/>
        </p:nvPicPr>
        <p:blipFill>
          <a:blip r:embed="rId3"/>
          <a:stretch>
            <a:fillRect/>
          </a:stretch>
        </p:blipFill>
        <p:spPr>
          <a:xfrm>
            <a:off x="1305050" y="65449"/>
            <a:ext cx="9619033" cy="6068230"/>
          </a:xfrm>
          <a:prstGeom prst="rect">
            <a:avLst/>
          </a:prstGeom>
        </p:spPr>
      </p:pic>
      <p:sp>
        <p:nvSpPr>
          <p:cNvPr id="4100" name="Rectangle 4"/>
          <p:cNvSpPr>
            <a:spLocks noGrp="1" noChangeArrowheads="1"/>
          </p:cNvSpPr>
          <p:nvPr>
            <p:ph type="subTitle" idx="1"/>
          </p:nvPr>
        </p:nvSpPr>
        <p:spPr>
          <a:xfrm>
            <a:off x="2964901" y="3573016"/>
            <a:ext cx="6333238" cy="458237"/>
          </a:xfrm>
          <a:noFill/>
          <a:ln>
            <a:noFill/>
          </a:ln>
          <a:effectLst/>
        </p:spPr>
        <p:txBody>
          <a:bodyPr vert="horz" wrap="square" lIns="91404" tIns="45702" rIns="91404" bIns="45702" numCol="1" rtlCol="0" anchor="ctr" anchorCtr="0" compatLnSpc="1">
            <a:noAutofit/>
          </a:bodyPr>
          <a:lstStyle/>
          <a:p>
            <a:pPr algn="ctr">
              <a:spcBef>
                <a:spcPct val="0"/>
              </a:spcBef>
            </a:pPr>
            <a:r>
              <a:rPr lang="en-US" altLang="zh-CN" sz="4800" b="1" dirty="0">
                <a:solidFill>
                  <a:srgbClr val="FF0000"/>
                </a:solidFill>
                <a:latin typeface="#9Slide03 Arima Madurai Black" panose="00000A00000000000000" pitchFamily="2" charset="0"/>
                <a:ea typeface="+mj-ea"/>
                <a:cs typeface="#9Slide03 Arima Madurai Black" panose="00000A00000000000000" pitchFamily="2" charset="0"/>
              </a:rPr>
              <a:t>I. </a:t>
            </a:r>
            <a:r>
              <a:rPr lang="en-US" altLang="zh-CN" sz="4800" b="1" dirty="0" err="1">
                <a:solidFill>
                  <a:srgbClr val="FF0000"/>
                </a:solidFill>
                <a:latin typeface="#9Slide03 Arima Madurai Black" panose="00000A00000000000000" pitchFamily="2" charset="0"/>
                <a:ea typeface="+mj-ea"/>
                <a:cs typeface="#9Slide03 Arima Madurai Black" panose="00000A00000000000000" pitchFamily="2" charset="0"/>
              </a:rPr>
              <a:t>Tìm</a:t>
            </a:r>
            <a:r>
              <a:rPr lang="en-US" altLang="zh-CN" sz="4800" b="1" dirty="0">
                <a:solidFill>
                  <a:srgbClr val="FF0000"/>
                </a:solidFill>
                <a:latin typeface="#9Slide03 Arima Madurai Black" panose="00000A00000000000000" pitchFamily="2" charset="0"/>
                <a:ea typeface="+mj-ea"/>
                <a:cs typeface="#9Slide03 Arima Madurai Black" panose="00000A00000000000000" pitchFamily="2" charset="0"/>
              </a:rPr>
              <a:t> </a:t>
            </a:r>
            <a:r>
              <a:rPr lang="en-US" altLang="zh-CN" sz="4800" b="1" dirty="0" err="1">
                <a:solidFill>
                  <a:srgbClr val="FF0000"/>
                </a:solidFill>
                <a:latin typeface="#9Slide03 Arima Madurai Black" panose="00000A00000000000000" pitchFamily="2" charset="0"/>
                <a:ea typeface="+mj-ea"/>
                <a:cs typeface="#9Slide03 Arima Madurai Black" panose="00000A00000000000000" pitchFamily="2" charset="0"/>
              </a:rPr>
              <a:t>hiểu</a:t>
            </a:r>
            <a:r>
              <a:rPr lang="en-US" altLang="zh-CN" sz="4800" b="1" dirty="0">
                <a:solidFill>
                  <a:srgbClr val="FF0000"/>
                </a:solidFill>
                <a:latin typeface="#9Slide03 Arima Madurai Black" panose="00000A00000000000000" pitchFamily="2" charset="0"/>
                <a:ea typeface="+mj-ea"/>
                <a:cs typeface="#9Slide03 Arima Madurai Black" panose="00000A00000000000000" pitchFamily="2" charset="0"/>
              </a:rPr>
              <a:t> </a:t>
            </a:r>
            <a:r>
              <a:rPr lang="en-US" altLang="zh-CN" sz="4800" b="1" dirty="0" err="1">
                <a:solidFill>
                  <a:srgbClr val="FF0000"/>
                </a:solidFill>
                <a:latin typeface="#9Slide03 Arima Madurai Black" panose="00000A00000000000000" pitchFamily="2" charset="0"/>
                <a:ea typeface="+mj-ea"/>
                <a:cs typeface="#9Slide03 Arima Madurai Black" panose="00000A00000000000000" pitchFamily="2" charset="0"/>
              </a:rPr>
              <a:t>chung</a:t>
            </a:r>
            <a:endParaRPr lang="zh-CN" sz="4800" b="1" dirty="0">
              <a:solidFill>
                <a:srgbClr val="FF0000"/>
              </a:solidFill>
              <a:latin typeface="#9Slide03 Arima Madurai Black" panose="00000A00000000000000" pitchFamily="2" charset="0"/>
              <a:ea typeface="+mj-ea"/>
              <a:cs typeface="#9Slide03 Arima Madurai Black" panose="00000A00000000000000" pitchFamily="2" charset="0"/>
            </a:endParaRPr>
          </a:p>
        </p:txBody>
      </p:sp>
      <p:pic>
        <p:nvPicPr>
          <p:cNvPr id="4" name="图片 3" descr="06346d6903f4883c3c2735af0435a240"/>
          <p:cNvPicPr>
            <a:picLocks noChangeAspect="1"/>
          </p:cNvPicPr>
          <p:nvPr/>
        </p:nvPicPr>
        <p:blipFill>
          <a:blip r:embed="rId4"/>
          <a:stretch>
            <a:fillRect/>
          </a:stretch>
        </p:blipFill>
        <p:spPr>
          <a:xfrm rot="21120000">
            <a:off x="543348" y="1859258"/>
            <a:ext cx="3649824" cy="2690079"/>
          </a:xfrm>
          <a:prstGeom prst="rect">
            <a:avLst/>
          </a:prstGeom>
        </p:spPr>
      </p:pic>
      <p:pic>
        <p:nvPicPr>
          <p:cNvPr id="5" name="图片 4" descr="06346d6903f4883c3c2735af0435a240"/>
          <p:cNvPicPr>
            <a:picLocks noChangeAspect="1"/>
          </p:cNvPicPr>
          <p:nvPr/>
        </p:nvPicPr>
        <p:blipFill>
          <a:blip r:embed="rId4"/>
          <a:stretch>
            <a:fillRect/>
          </a:stretch>
        </p:blipFill>
        <p:spPr>
          <a:xfrm rot="1200000" flipH="1">
            <a:off x="8282880" y="1960819"/>
            <a:ext cx="3416236" cy="26900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barn(inVertical)">
                                      <p:cBhvr>
                                        <p:cTn id="7" dur="500"/>
                                        <p:tgtEl>
                                          <p:spTgt spid="41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863</TotalTime>
  <Words>3485</Words>
  <Application>Microsoft Office PowerPoint</Application>
  <PresentationFormat>Custom</PresentationFormat>
  <Paragraphs>427</Paragraphs>
  <Slides>59</Slides>
  <Notes>47</Notes>
  <HiddenSlides>0</HiddenSlides>
  <MMClips>0</MMClips>
  <ScaleCrop>false</ScaleCrop>
  <HeadingPairs>
    <vt:vector size="6" baseType="variant">
      <vt:variant>
        <vt:lpstr>Fonts Used</vt:lpstr>
      </vt:variant>
      <vt:variant>
        <vt:i4>23</vt:i4>
      </vt:variant>
      <vt:variant>
        <vt:lpstr>Theme</vt:lpstr>
      </vt:variant>
      <vt:variant>
        <vt:i4>1</vt:i4>
      </vt:variant>
      <vt:variant>
        <vt:lpstr>Slide Titles</vt:lpstr>
      </vt:variant>
      <vt:variant>
        <vt:i4>59</vt:i4>
      </vt:variant>
    </vt:vector>
  </HeadingPairs>
  <TitlesOfParts>
    <vt:vector size="83" baseType="lpstr">
      <vt:lpstr>Arial</vt:lpstr>
      <vt:lpstr>#9Slide05 Ciaobella</vt:lpstr>
      <vt:lpstr>#9Slide03 Arima Madurai</vt:lpstr>
      <vt:lpstr>#9Slide05 FS Blonde Script</vt:lpstr>
      <vt:lpstr>Ubuntu</vt:lpstr>
      <vt:lpstr>Wingdings</vt:lpstr>
      <vt:lpstr>Calibri</vt:lpstr>
      <vt:lpstr>Josefin Slab</vt:lpstr>
      <vt:lpstr>#9Slide03 Inconsolata Bold</vt:lpstr>
      <vt:lpstr>Tahoma</vt:lpstr>
      <vt:lpstr>Helvetica</vt:lpstr>
      <vt:lpstr>맑은 고딕</vt:lpstr>
      <vt:lpstr>Times New Roman</vt:lpstr>
      <vt:lpstr>#9Slide05 SVNHollycakes</vt:lpstr>
      <vt:lpstr>VNI-Times</vt:lpstr>
      <vt:lpstr>.VnTimeH</vt:lpstr>
      <vt:lpstr>宋体</vt:lpstr>
      <vt:lpstr>#9Slide03 Arima Madurai Black</vt:lpstr>
      <vt:lpstr>#9Slide03 Aturdida</vt:lpstr>
      <vt:lpstr>#9Slide05 SVNQuarzo</vt:lpstr>
      <vt:lpstr>Montserrat</vt:lpstr>
      <vt:lpstr>.VnTime</vt:lpstr>
      <vt:lpstr>微软雅黑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Hồ Chí Minh đẹp nhất tên Người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tự học</vt:lpstr>
      <vt:lpstr>PowerPoint Presentation</vt:lpstr>
      <vt:lpstr>PowerPoint Presentation</vt:lpstr>
      <vt:lpstr>PowerPoint Presentation</vt:lpstr>
      <vt:lpstr>PowerPoint Presentation</vt:lpstr>
      <vt:lpstr>PowerPoint Presentation</vt:lpstr>
      <vt:lpstr>PowerPoint Presentation</vt:lpstr>
      <vt:lpstr>Hồ Chí Minh đẹp nhất tên Người</vt:lpstr>
      <vt:lpstr>Hồ Chí Minh đẹp nhất tên Người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Truong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dc:creator>
  <cp:lastModifiedBy>Windows User</cp:lastModifiedBy>
  <cp:revision>87</cp:revision>
  <dcterms:created xsi:type="dcterms:W3CDTF">2019-04-09T12:37:52Z</dcterms:created>
  <dcterms:modified xsi:type="dcterms:W3CDTF">2023-04-13T02:21:04Z</dcterms:modified>
</cp:coreProperties>
</file>