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25"/>
  </p:notesMasterIdLst>
  <p:sldIdLst>
    <p:sldId id="261" r:id="rId2"/>
    <p:sldId id="259" r:id="rId3"/>
    <p:sldId id="299" r:id="rId4"/>
    <p:sldId id="265" r:id="rId5"/>
    <p:sldId id="300" r:id="rId6"/>
    <p:sldId id="301" r:id="rId7"/>
    <p:sldId id="303" r:id="rId8"/>
    <p:sldId id="304" r:id="rId9"/>
    <p:sldId id="305" r:id="rId10"/>
    <p:sldId id="306" r:id="rId11"/>
    <p:sldId id="307" r:id="rId12"/>
    <p:sldId id="309" r:id="rId13"/>
    <p:sldId id="302" r:id="rId14"/>
    <p:sldId id="256" r:id="rId15"/>
    <p:sldId id="308" r:id="rId16"/>
    <p:sldId id="262" r:id="rId17"/>
    <p:sldId id="310" r:id="rId18"/>
    <p:sldId id="260" r:id="rId19"/>
    <p:sldId id="266" r:id="rId20"/>
    <p:sldId id="311" r:id="rId21"/>
    <p:sldId id="264" r:id="rId22"/>
    <p:sldId id="275" r:id="rId23"/>
    <p:sldId id="278" r:id="rId24"/>
  </p:sldIdLst>
  <p:sldSz cx="9144000" cy="5143500" type="screen16x9"/>
  <p:notesSz cx="6858000" cy="9144000"/>
  <p:embeddedFontLst>
    <p:embeddedFont>
      <p:font typeface="Pangolin" panose="020B0604020202020204" charset="0"/>
      <p:regular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Baloo 2" panose="020B0604020202020204" charset="0"/>
      <p:regular r:id="rId33"/>
      <p:bold r:id="rId34"/>
    </p:embeddedFont>
    <p:embeddedFont>
      <p:font typeface="微软雅黑 Light" panose="020B0502040204020203" pitchFamily="34" charset="-122"/>
      <p:regular r:id="rId35"/>
    </p:embeddedFont>
    <p:embeddedFont>
      <p:font typeface="宋体" panose="02010600030101010101" pitchFamily="2" charset="-122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E4F5"/>
    <a:srgbClr val="FEB444"/>
    <a:srgbClr val="96D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AB57DA8-207A-4AD8-A781-542E88E8226E}">
  <a:tblStyle styleId="{8AB57DA8-207A-4AD8-A781-542E88E822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E639F2-5D1F-4AF2-B73B-24066DBA04BD}" type="doc">
      <dgm:prSet loTypeId="urn:microsoft.com/office/officeart/2009/layout/ReverseList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DEB2E28-3D0C-4595-A7C5-86E6C49EC83A}">
      <dgm:prSet phldrT="[Text]" custT="1"/>
      <dgm:spPr/>
      <dgm:t>
        <a:bodyPr/>
        <a:lstStyle/>
        <a:p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Quyền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cơ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bản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của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công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dân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là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lợi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ích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cơ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bản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mà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người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công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dân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được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hưởng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và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được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luật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pháp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bảo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vệ</a:t>
          </a:r>
          <a:r>
            <a:rPr lang="en-US" sz="2000" dirty="0" smtClean="0"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lang="en-US" sz="2000" dirty="0"/>
        </a:p>
      </dgm:t>
    </dgm:pt>
    <dgm:pt modelId="{1F64C9B2-6531-4F79-A570-AF0C53D45F62}" type="parTrans" cxnId="{BCFD1BE0-27E0-4EB7-B11B-F02C33756F22}">
      <dgm:prSet/>
      <dgm:spPr/>
      <dgm:t>
        <a:bodyPr/>
        <a:lstStyle/>
        <a:p>
          <a:endParaRPr lang="en-US"/>
        </a:p>
      </dgm:t>
    </dgm:pt>
    <dgm:pt modelId="{75AD2FBF-9B65-4476-BCB6-2733280B711B}" type="sibTrans" cxnId="{BCFD1BE0-27E0-4EB7-B11B-F02C33756F22}">
      <dgm:prSet/>
      <dgm:spPr/>
      <dgm:t>
        <a:bodyPr/>
        <a:lstStyle/>
        <a:p>
          <a:endParaRPr lang="en-US"/>
        </a:p>
      </dgm:t>
    </dgm:pt>
    <dgm:pt modelId="{6ECFA7B5-6E03-429F-9C0C-8A2DBE623E20}">
      <dgm:prSet phldrT="[Text]" custT="1"/>
      <dgm:spPr/>
      <dgm:t>
        <a:bodyPr/>
        <a:lstStyle/>
        <a:p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Nghĩa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vụ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công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dân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 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là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yêu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cầu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bắt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buộc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của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nhà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nước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mà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công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dân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phải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thực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hiện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nhằm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đáp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ứng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lợi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ích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của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nhà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nước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và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xã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hội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theo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quy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định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pháp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 </a:t>
          </a:r>
          <a:r>
            <a:rPr lang="en-US" sz="2200" dirty="0" err="1" smtClean="0">
              <a:latin typeface="Arial" panose="020B0604020202020204" pitchFamily="34" charset="0"/>
              <a:ea typeface="Times New Roman" panose="02020603050405020304" pitchFamily="18" charset="0"/>
            </a:rPr>
            <a:t>luật</a:t>
          </a:r>
          <a:r>
            <a:rPr lang="en-US" sz="2200" dirty="0" smtClean="0">
              <a:latin typeface="Arial" panose="020B0604020202020204" pitchFamily="34" charset="0"/>
              <a:ea typeface="Times New Roman" panose="02020603050405020304" pitchFamily="18" charset="0"/>
            </a:rPr>
            <a:t>.</a:t>
          </a:r>
          <a:endParaRPr lang="en-US" sz="2200" dirty="0"/>
        </a:p>
      </dgm:t>
    </dgm:pt>
    <dgm:pt modelId="{4D8923DA-E771-457F-97BB-DACC47BF331C}" type="parTrans" cxnId="{C9F21822-7214-4ACD-B373-7E6EA7E92EF2}">
      <dgm:prSet/>
      <dgm:spPr/>
      <dgm:t>
        <a:bodyPr/>
        <a:lstStyle/>
        <a:p>
          <a:endParaRPr lang="en-US"/>
        </a:p>
      </dgm:t>
    </dgm:pt>
    <dgm:pt modelId="{C8CF1E0A-E111-4E89-9426-BF0F0BC959D7}" type="sibTrans" cxnId="{C9F21822-7214-4ACD-B373-7E6EA7E92EF2}">
      <dgm:prSet/>
      <dgm:spPr/>
      <dgm:t>
        <a:bodyPr/>
        <a:lstStyle/>
        <a:p>
          <a:endParaRPr lang="en-US"/>
        </a:p>
      </dgm:t>
    </dgm:pt>
    <dgm:pt modelId="{F31A974F-A24D-4AB4-B56D-F1429A045DA6}" type="pres">
      <dgm:prSet presAssocID="{89E639F2-5D1F-4AF2-B73B-24066DBA04BD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912845F-ADA2-4B38-9412-E3D26CC4980B}" type="pres">
      <dgm:prSet presAssocID="{89E639F2-5D1F-4AF2-B73B-24066DBA04BD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607C34-FF5F-4377-8E66-A34BB9F0DAA9}" type="pres">
      <dgm:prSet presAssocID="{89E639F2-5D1F-4AF2-B73B-24066DBA04BD}" presName="LeftNode" presStyleLbl="bgImgPlace1" presStyleIdx="0" presStyleCnt="2" custScaleX="170137" custScaleY="124847" custLinFactNeighborX="-49229" custLinFactNeighborY="-5209">
        <dgm:presLayoutVars>
          <dgm:chMax val="2"/>
          <dgm:chPref val="2"/>
        </dgm:presLayoutVars>
      </dgm:prSet>
      <dgm:spPr/>
      <dgm:t>
        <a:bodyPr/>
        <a:lstStyle/>
        <a:p>
          <a:endParaRPr lang="en-US"/>
        </a:p>
      </dgm:t>
    </dgm:pt>
    <dgm:pt modelId="{35E29A37-E6B9-4B36-BC2D-B9050CAE351A}" type="pres">
      <dgm:prSet presAssocID="{89E639F2-5D1F-4AF2-B73B-24066DBA04BD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25774D-E600-4E8D-A2BF-11BC66313F59}" type="pres">
      <dgm:prSet presAssocID="{89E639F2-5D1F-4AF2-B73B-24066DBA04BD}" presName="RightNode" presStyleLbl="bgImgPlace1" presStyleIdx="1" presStyleCnt="2" custScaleX="172337" custScaleY="122336" custLinFactNeighborX="22902" custLinFactNeighborY="-511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6271580-C59C-44FE-9000-905F2452FB8F}" type="pres">
      <dgm:prSet presAssocID="{89E639F2-5D1F-4AF2-B73B-24066DBA04BD}" presName="TopArrow" presStyleLbl="node1" presStyleIdx="0" presStyleCnt="2" custLinFactNeighborX="-17766" custLinFactNeighborY="-18411"/>
      <dgm:spPr/>
    </dgm:pt>
    <dgm:pt modelId="{AF347A46-E170-43CB-B2A2-475A21884EF2}" type="pres">
      <dgm:prSet presAssocID="{89E639F2-5D1F-4AF2-B73B-24066DBA04BD}" presName="BottomArrow" presStyleLbl="node1" presStyleIdx="1" presStyleCnt="2" custLinFactNeighborX="-17767" custLinFactNeighborY="-7908"/>
      <dgm:spPr/>
    </dgm:pt>
  </dgm:ptLst>
  <dgm:cxnLst>
    <dgm:cxn modelId="{C9F21822-7214-4ACD-B373-7E6EA7E92EF2}" srcId="{89E639F2-5D1F-4AF2-B73B-24066DBA04BD}" destId="{6ECFA7B5-6E03-429F-9C0C-8A2DBE623E20}" srcOrd="1" destOrd="0" parTransId="{4D8923DA-E771-457F-97BB-DACC47BF331C}" sibTransId="{C8CF1E0A-E111-4E89-9426-BF0F0BC959D7}"/>
    <dgm:cxn modelId="{B889A1F1-9E5E-42F0-AAA3-0EDD47081D06}" type="presOf" srcId="{EDEB2E28-3D0C-4595-A7C5-86E6C49EC83A}" destId="{C912845F-ADA2-4B38-9412-E3D26CC4980B}" srcOrd="0" destOrd="0" presId="urn:microsoft.com/office/officeart/2009/layout/ReverseList"/>
    <dgm:cxn modelId="{E234B67D-E4AB-490E-83FD-A3C60FA3C6C6}" type="presOf" srcId="{6ECFA7B5-6E03-429F-9C0C-8A2DBE623E20}" destId="{35E29A37-E6B9-4B36-BC2D-B9050CAE351A}" srcOrd="0" destOrd="0" presId="urn:microsoft.com/office/officeart/2009/layout/ReverseList"/>
    <dgm:cxn modelId="{21970925-F117-44EF-9888-92600A733364}" type="presOf" srcId="{6ECFA7B5-6E03-429F-9C0C-8A2DBE623E20}" destId="{0F25774D-E600-4E8D-A2BF-11BC66313F59}" srcOrd="1" destOrd="0" presId="urn:microsoft.com/office/officeart/2009/layout/ReverseList"/>
    <dgm:cxn modelId="{B9482F5B-0E75-4478-9A87-6415E00D94C9}" type="presOf" srcId="{89E639F2-5D1F-4AF2-B73B-24066DBA04BD}" destId="{F31A974F-A24D-4AB4-B56D-F1429A045DA6}" srcOrd="0" destOrd="0" presId="urn:microsoft.com/office/officeart/2009/layout/ReverseList"/>
    <dgm:cxn modelId="{BCFD1BE0-27E0-4EB7-B11B-F02C33756F22}" srcId="{89E639F2-5D1F-4AF2-B73B-24066DBA04BD}" destId="{EDEB2E28-3D0C-4595-A7C5-86E6C49EC83A}" srcOrd="0" destOrd="0" parTransId="{1F64C9B2-6531-4F79-A570-AF0C53D45F62}" sibTransId="{75AD2FBF-9B65-4476-BCB6-2733280B711B}"/>
    <dgm:cxn modelId="{CDC38BBA-5A80-4F19-8A50-95A4C129E5D8}" type="presOf" srcId="{EDEB2E28-3D0C-4595-A7C5-86E6C49EC83A}" destId="{7E607C34-FF5F-4377-8E66-A34BB9F0DAA9}" srcOrd="1" destOrd="0" presId="urn:microsoft.com/office/officeart/2009/layout/ReverseList"/>
    <dgm:cxn modelId="{2B062C97-FA74-4F16-842D-869AC30EE989}" type="presParOf" srcId="{F31A974F-A24D-4AB4-B56D-F1429A045DA6}" destId="{C912845F-ADA2-4B38-9412-E3D26CC4980B}" srcOrd="0" destOrd="0" presId="urn:microsoft.com/office/officeart/2009/layout/ReverseList"/>
    <dgm:cxn modelId="{928084CB-F3F3-40EB-AD69-F384C4466415}" type="presParOf" srcId="{F31A974F-A24D-4AB4-B56D-F1429A045DA6}" destId="{7E607C34-FF5F-4377-8E66-A34BB9F0DAA9}" srcOrd="1" destOrd="0" presId="urn:microsoft.com/office/officeart/2009/layout/ReverseList"/>
    <dgm:cxn modelId="{63640B0E-4A54-4CAB-8AF2-AB75F43B6B83}" type="presParOf" srcId="{F31A974F-A24D-4AB4-B56D-F1429A045DA6}" destId="{35E29A37-E6B9-4B36-BC2D-B9050CAE351A}" srcOrd="2" destOrd="0" presId="urn:microsoft.com/office/officeart/2009/layout/ReverseList"/>
    <dgm:cxn modelId="{EB0F47C5-5412-479C-8C6F-91B4715DA4FB}" type="presParOf" srcId="{F31A974F-A24D-4AB4-B56D-F1429A045DA6}" destId="{0F25774D-E600-4E8D-A2BF-11BC66313F59}" srcOrd="3" destOrd="0" presId="urn:microsoft.com/office/officeart/2009/layout/ReverseList"/>
    <dgm:cxn modelId="{9DFD609D-2BCB-4C63-AE6D-CE7BF734D25C}" type="presParOf" srcId="{F31A974F-A24D-4AB4-B56D-F1429A045DA6}" destId="{96271580-C59C-44FE-9000-905F2452FB8F}" srcOrd="4" destOrd="0" presId="urn:microsoft.com/office/officeart/2009/layout/ReverseList"/>
    <dgm:cxn modelId="{00015100-55D2-42FF-886F-A50EFCC9794A}" type="presParOf" srcId="{F31A974F-A24D-4AB4-B56D-F1429A045DA6}" destId="{AF347A46-E170-43CB-B2A2-475A21884EF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45543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8c30da526c_2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8c30da526c_2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2084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8510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91c7d10726_8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91c7d10726_8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1345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8695295fbd_1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8695295fbd_1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4975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6732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10187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8d033f30a9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8d033f30a9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2798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79879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7427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06236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g8d170f10cb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7" name="Google Shape;1417;g8d170f10cb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3874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11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0424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8ea834136d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8ea834136d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9520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8ea834136d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8ea834136d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6995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8ea834136d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8ea834136d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3630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8ea834136d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8ea834136d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2385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8ea834136d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8ea834136d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9009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3007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 rot="10800000">
            <a:off x="5576635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/>
          <p:nvPr/>
        </p:nvSpPr>
        <p:spPr>
          <a:xfrm rot="10800000">
            <a:off x="5673296" y="3007816"/>
            <a:ext cx="3498653" cy="217760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3428550" y="3810350"/>
            <a:ext cx="22860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124450" y="1476175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2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6"/>
          <p:cNvGrpSpPr/>
          <p:nvPr/>
        </p:nvGrpSpPr>
        <p:grpSpPr>
          <a:xfrm>
            <a:off x="3908852" y="-6500"/>
            <a:ext cx="5238124" cy="5156400"/>
            <a:chOff x="4003316" y="-6500"/>
            <a:chExt cx="5143484" cy="5156400"/>
          </a:xfrm>
        </p:grpSpPr>
        <p:sp>
          <p:nvSpPr>
            <p:cNvPr id="118" name="Google Shape;118;p16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6"/>
            <p:cNvSpPr/>
            <p:nvPr/>
          </p:nvSpPr>
          <p:spPr>
            <a:xfrm rot="-5400000">
              <a:off x="4820950" y="824050"/>
              <a:ext cx="5156400" cy="349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16"/>
          <p:cNvSpPr/>
          <p:nvPr/>
        </p:nvSpPr>
        <p:spPr>
          <a:xfrm rot="10800000">
            <a:off x="-28247" y="-38940"/>
            <a:ext cx="2734828" cy="1457120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title"/>
          </p:nvPr>
        </p:nvSpPr>
        <p:spPr>
          <a:xfrm>
            <a:off x="713100" y="1298229"/>
            <a:ext cx="2807100" cy="19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ubTitle" idx="1"/>
          </p:nvPr>
        </p:nvSpPr>
        <p:spPr>
          <a:xfrm>
            <a:off x="713100" y="3218572"/>
            <a:ext cx="28071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vice mockup">
  <p:cSld name="CUSTOM_7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/>
          <p:nvPr/>
        </p:nvSpPr>
        <p:spPr>
          <a:xfrm rot="10800000">
            <a:off x="7" y="-23"/>
            <a:ext cx="5896493" cy="310448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5623700" y="1337225"/>
            <a:ext cx="28071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subTitle" idx="1"/>
          </p:nvPr>
        </p:nvSpPr>
        <p:spPr>
          <a:xfrm>
            <a:off x="5623700" y="2379745"/>
            <a:ext cx="2807100" cy="12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1"/>
          <p:cNvSpPr/>
          <p:nvPr/>
        </p:nvSpPr>
        <p:spPr>
          <a:xfrm rot="10800000">
            <a:off x="6576606" y="3556043"/>
            <a:ext cx="2580534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1"/>
          <p:cNvSpPr/>
          <p:nvPr/>
        </p:nvSpPr>
        <p:spPr>
          <a:xfrm rot="10800000">
            <a:off x="6646432" y="3613517"/>
            <a:ext cx="2525518" cy="157190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userDrawn="1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/>
          <p:nvPr/>
        </p:nvSpPr>
        <p:spPr>
          <a:xfrm flipH="1">
            <a:off x="37" y="4099275"/>
            <a:ext cx="2044566" cy="104428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60" r:id="rId10"/>
    <p:sldLayoutId id="2147483662" r:id="rId11"/>
    <p:sldLayoutId id="214748366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17" Type="http://schemas.microsoft.com/office/2007/relationships/hdphoto" Target="../media/hdphoto2.wdp"/><Relationship Id="rId2" Type="http://schemas.openxmlformats.org/officeDocument/2006/relationships/video" Target="../media/media1.mp4"/><Relationship Id="rId16" Type="http://schemas.openxmlformats.org/officeDocument/2006/relationships/image" Target="../media/image12.png"/><Relationship Id="rId1" Type="http://schemas.microsoft.com/office/2007/relationships/media" Target="../media/media1.mp4"/><Relationship Id="rId6" Type="http://schemas.openxmlformats.org/officeDocument/2006/relationships/image" Target="../media/image3.emf"/><Relationship Id="rId11" Type="http://schemas.openxmlformats.org/officeDocument/2006/relationships/image" Target="../media/image8.jpg"/><Relationship Id="rId5" Type="http://schemas.openxmlformats.org/officeDocument/2006/relationships/image" Target="../media/image2.gif"/><Relationship Id="rId15" Type="http://schemas.openxmlformats.org/officeDocument/2006/relationships/image" Target="../media/image11.png"/><Relationship Id="rId10" Type="http://schemas.openxmlformats.org/officeDocument/2006/relationships/image" Target="../media/image7.jp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jpg"/><Relationship Id="rId14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3.jp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gif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2.png"/><Relationship Id="rId9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4.png"/><Relationship Id="rId7" Type="http://schemas.openxmlformats.org/officeDocument/2006/relationships/image" Target="../media/image28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6.gif"/><Relationship Id="rId5" Type="http://schemas.openxmlformats.org/officeDocument/2006/relationships/image" Target="../media/image35.png"/><Relationship Id="rId4" Type="http://schemas.microsoft.com/office/2007/relationships/hdphoto" Target="../media/hdphoto3.wdp"/><Relationship Id="rId9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3.jp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9.jpg"/><Relationship Id="rId5" Type="http://schemas.openxmlformats.org/officeDocument/2006/relationships/image" Target="../media/image17.gi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1.jpg"/><Relationship Id="rId5" Type="http://schemas.openxmlformats.org/officeDocument/2006/relationships/image" Target="../media/image17.gif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jpg"/><Relationship Id="rId5" Type="http://schemas.openxmlformats.org/officeDocument/2006/relationships/image" Target="../media/image17.gi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3.jpg"/><Relationship Id="rId5" Type="http://schemas.openxmlformats.org/officeDocument/2006/relationships/image" Target="../media/image17.gif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4.jpg"/><Relationship Id="rId5" Type="http://schemas.openxmlformats.org/officeDocument/2006/relationships/image" Target="../media/image17.gi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25" y="264762"/>
            <a:ext cx="1447800" cy="933450"/>
          </a:xfrm>
          <a:prstGeom prst="rect">
            <a:avLst/>
          </a:prstGeom>
        </p:spPr>
      </p:pic>
      <p:sp>
        <p:nvSpPr>
          <p:cNvPr id="381" name="Google Shape;381;p30"/>
          <p:cNvSpPr txBox="1">
            <a:spLocks noGrp="1"/>
          </p:cNvSpPr>
          <p:nvPr>
            <p:ph type="subTitle" idx="4294967295"/>
          </p:nvPr>
        </p:nvSpPr>
        <p:spPr>
          <a:xfrm>
            <a:off x="851836" y="4649166"/>
            <a:ext cx="6920703" cy="3794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b="1" dirty="0" smtClean="0">
                <a:latin typeface="+mn-lt"/>
              </a:rPr>
              <a:t>Trườ</a:t>
            </a:r>
            <a:r>
              <a:rPr lang="en-US" b="1" dirty="0" err="1" smtClean="0">
                <a:latin typeface="+mn-lt"/>
              </a:rPr>
              <a:t>ng</a:t>
            </a:r>
            <a:r>
              <a:rPr lang="en-US" b="1" dirty="0" smtClean="0">
                <a:latin typeface="+mn-lt"/>
              </a:rPr>
              <a:t> THCS </a:t>
            </a:r>
            <a:r>
              <a:rPr lang="en-US" b="1" dirty="0" err="1" smtClean="0">
                <a:latin typeface="+mn-lt"/>
              </a:rPr>
              <a:t>Ngũ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Lão</a:t>
            </a:r>
            <a:r>
              <a:rPr lang="en-US" b="1" dirty="0" smtClean="0">
                <a:latin typeface="+mn-lt"/>
              </a:rPr>
              <a:t>, </a:t>
            </a:r>
            <a:r>
              <a:rPr lang="en-US" b="1" dirty="0" err="1" smtClean="0">
                <a:latin typeface="+mn-lt"/>
              </a:rPr>
              <a:t>huyện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Thủy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Nguyên</a:t>
            </a:r>
            <a:r>
              <a:rPr lang="en-US" b="1" dirty="0" smtClean="0">
                <a:latin typeface="+mn-lt"/>
              </a:rPr>
              <a:t>, </a:t>
            </a:r>
            <a:r>
              <a:rPr lang="en-US" b="1" dirty="0" err="1" smtClean="0">
                <a:latin typeface="+mn-lt"/>
              </a:rPr>
              <a:t>thành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phố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Hải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Phòng</a:t>
            </a:r>
            <a:r>
              <a:rPr lang="en-US" b="1" dirty="0" smtClean="0">
                <a:latin typeface="+mn-lt"/>
              </a:rPr>
              <a:t>. </a:t>
            </a:r>
            <a:endParaRPr b="1" dirty="0">
              <a:latin typeface="+mn-lt"/>
            </a:endParaRPr>
          </a:p>
        </p:txBody>
      </p:sp>
      <p:sp>
        <p:nvSpPr>
          <p:cNvPr id="382" name="Google Shape;382;p30"/>
          <p:cNvSpPr txBox="1">
            <a:spLocks noGrp="1"/>
          </p:cNvSpPr>
          <p:nvPr>
            <p:ph type="title" idx="4294967295"/>
          </p:nvPr>
        </p:nvSpPr>
        <p:spPr>
          <a:xfrm>
            <a:off x="1271425" y="443487"/>
            <a:ext cx="1266724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bg1"/>
                </a:solidFill>
                <a:latin typeface="+mn-lt"/>
              </a:rPr>
              <a:t>Bài10</a:t>
            </a:r>
            <a:endParaRPr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83" name="Google Shape;383;p30"/>
          <p:cNvSpPr/>
          <p:nvPr/>
        </p:nvSpPr>
        <p:spPr>
          <a:xfrm rot="2006702">
            <a:off x="1189502" y="15818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0"/>
          <p:cNvSpPr/>
          <p:nvPr/>
        </p:nvSpPr>
        <p:spPr>
          <a:xfrm>
            <a:off x="2774513" y="4027861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2654625" y="171838"/>
            <a:ext cx="6327373" cy="107721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87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/>
                <a:solidFill>
                  <a:schemeClr val="accent3">
                    <a:lumMod val="75000"/>
                  </a:schemeClr>
                </a:solidFill>
              </a:rPr>
              <a:t>QUYỀN VÀ NGHĨA VỤ CƠ BẢN </a:t>
            </a:r>
          </a:p>
          <a:p>
            <a:pPr algn="ctr"/>
            <a:r>
              <a:rPr lang="en-US" sz="3200" b="1" dirty="0" smtClean="0">
                <a:ln/>
                <a:solidFill>
                  <a:schemeClr val="accent3">
                    <a:lumMod val="75000"/>
                  </a:schemeClr>
                </a:solidFill>
              </a:rPr>
              <a:t>CỦA CÔNG DÂN VIỆT NAM</a:t>
            </a:r>
            <a:endParaRPr lang="en-US" sz="3200" b="1" cap="none" spc="0" dirty="0">
              <a:ln/>
              <a:solidFill>
                <a:schemeClr val="accent3">
                  <a:lumMod val="75000"/>
                </a:schemeClr>
              </a:solidFill>
              <a:effectLst/>
            </a:endParaRPr>
          </a:p>
        </p:txBody>
      </p:sp>
      <p:sp>
        <p:nvSpPr>
          <p:cNvPr id="20" name="Google Shape;384;p30"/>
          <p:cNvSpPr/>
          <p:nvPr/>
        </p:nvSpPr>
        <p:spPr>
          <a:xfrm>
            <a:off x="1483914" y="2492635"/>
            <a:ext cx="354252" cy="359104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2878" y="1756277"/>
            <a:ext cx="1075703" cy="874883"/>
          </a:xfrm>
          <a:prstGeom prst="hexagon">
            <a:avLst>
              <a:gd name="adj" fmla="val 28565"/>
              <a:gd name="vf" fmla="val 115470"/>
            </a:avLst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22" name="Picture 4" descr="article539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241344" y="2141409"/>
            <a:ext cx="1697530" cy="1273148"/>
          </a:xfrm>
          <a:prstGeom prst="hexagon">
            <a:avLst>
              <a:gd name="adj" fmla="val 25676"/>
              <a:gd name="vf" fmla="val 115470"/>
            </a:avLst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983" y="3576156"/>
            <a:ext cx="1558354" cy="1127446"/>
          </a:xfrm>
          <a:prstGeom prst="hexagon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063" y="2751341"/>
            <a:ext cx="1358533" cy="1123143"/>
          </a:xfrm>
          <a:prstGeom prst="hexagon">
            <a:avLst>
              <a:gd name="adj" fmla="val 24960"/>
              <a:gd name="vf" fmla="val 115470"/>
            </a:avLst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358" y="2865889"/>
            <a:ext cx="1851703" cy="1532250"/>
          </a:xfrm>
          <a:prstGeom prst="hexagon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555" y="1478822"/>
            <a:ext cx="1455616" cy="1281679"/>
          </a:xfrm>
          <a:prstGeom prst="hexagon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" y="159019"/>
            <a:ext cx="1130047" cy="8968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2" y="3433299"/>
            <a:ext cx="998924" cy="888581"/>
          </a:xfrm>
          <a:prstGeom prst="hexagon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sp>
        <p:nvSpPr>
          <p:cNvPr id="36" name="Google Shape;384;p30"/>
          <p:cNvSpPr/>
          <p:nvPr/>
        </p:nvSpPr>
        <p:spPr>
          <a:xfrm>
            <a:off x="396212" y="1737266"/>
            <a:ext cx="307093" cy="27892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Việt Nam tôi đó🇻🇳🇻🇳🇻🇳🇻🇳🇻🇳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214311" y="1707882"/>
            <a:ext cx="2411651" cy="2057105"/>
          </a:xfrm>
          <a:prstGeom prst="hexagon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689" b="93852" l="4369" r="97573">
                        <a14:foregroundMark x1="19417" y1="80738" x2="19417" y2="80738"/>
                        <a14:foregroundMark x1="67961" y1="45902" x2="67961" y2="45902"/>
                        <a14:foregroundMark x1="77184" y1="53279" x2="77184" y2="53279"/>
                        <a14:foregroundMark x1="90777" y1="52869" x2="90777" y2="52869"/>
                        <a14:foregroundMark x1="85922" y1="49180" x2="85922" y2="49180"/>
                        <a14:foregroundMark x1="90291" y1="47951" x2="90291" y2="47951"/>
                        <a14:foregroundMark x1="78155" y1="48361" x2="78155" y2="48361"/>
                        <a14:foregroundMark x1="65049" y1="57787" x2="65049" y2="57787"/>
                        <a14:foregroundMark x1="71845" y1="54918" x2="71845" y2="54918"/>
                        <a14:foregroundMark x1="70874" y1="51230" x2="70874" y2="51230"/>
                        <a14:foregroundMark x1="73786" y1="88115" x2="73786" y2="88115"/>
                        <a14:foregroundMark x1="82524" y1="88115" x2="82524" y2="88115"/>
                        <a14:foregroundMark x1="70874" y1="84016" x2="70874" y2="84016"/>
                        <a14:foregroundMark x1="77670" y1="83607" x2="77670" y2="83607"/>
                        <a14:foregroundMark x1="80097" y1="82787" x2="80097" y2="82787"/>
                        <a14:foregroundMark x1="74757" y1="91393" x2="74757" y2="91393"/>
                        <a14:foregroundMark x1="70874" y1="91393" x2="70874" y2="91393"/>
                        <a14:foregroundMark x1="67476" y1="93852" x2="67476" y2="93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23" y="977380"/>
            <a:ext cx="3131059" cy="3909369"/>
          </a:xfrm>
          <a:prstGeom prst="rect">
            <a:avLst/>
          </a:prstGeom>
        </p:spPr>
      </p:pic>
      <p:sp>
        <p:nvSpPr>
          <p:cNvPr id="380" name="Google Shape;380;p30"/>
          <p:cNvSpPr txBox="1">
            <a:spLocks noGrp="1"/>
          </p:cNvSpPr>
          <p:nvPr>
            <p:ph type="title" idx="4294967295"/>
          </p:nvPr>
        </p:nvSpPr>
        <p:spPr>
          <a:xfrm>
            <a:off x="1401809" y="4276607"/>
            <a:ext cx="5376600" cy="58037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+mn-lt"/>
              </a:rPr>
              <a:t>GV: BÙI THỊ ÁNH NGUYỆT</a:t>
            </a:r>
            <a:endParaRPr sz="1800" dirty="0"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4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998825" y="3857450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66" y="338666"/>
            <a:ext cx="4548932" cy="4528893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89" b="93852" l="4369" r="97573">
                        <a14:foregroundMark x1="19417" y1="80738" x2="19417" y2="80738"/>
                        <a14:foregroundMark x1="67961" y1="45902" x2="67961" y2="45902"/>
                        <a14:foregroundMark x1="77184" y1="53279" x2="77184" y2="53279"/>
                        <a14:foregroundMark x1="90777" y1="52869" x2="90777" y2="52869"/>
                        <a14:foregroundMark x1="85922" y1="49180" x2="85922" y2="49180"/>
                        <a14:foregroundMark x1="90291" y1="47951" x2="90291" y2="47951"/>
                        <a14:foregroundMark x1="78155" y1="48361" x2="78155" y2="48361"/>
                        <a14:foregroundMark x1="65049" y1="57787" x2="65049" y2="57787"/>
                        <a14:foregroundMark x1="71845" y1="54918" x2="71845" y2="54918"/>
                        <a14:foregroundMark x1="70874" y1="51230" x2="70874" y2="51230"/>
                        <a14:foregroundMark x1="73786" y1="88115" x2="73786" y2="88115"/>
                        <a14:foregroundMark x1="82524" y1="88115" x2="82524" y2="88115"/>
                        <a14:foregroundMark x1="70874" y1="84016" x2="70874" y2="84016"/>
                        <a14:foregroundMark x1="77670" y1="83607" x2="77670" y2="83607"/>
                        <a14:foregroundMark x1="80097" y1="82787" x2="80097" y2="82787"/>
                        <a14:foregroundMark x1="74757" y1="91393" x2="74757" y2="91393"/>
                        <a14:foregroundMark x1="70874" y1="91393" x2="70874" y2="91393"/>
                        <a14:foregroundMark x1="67476" y1="93852" x2="67476" y2="93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673" y="553156"/>
            <a:ext cx="3325360" cy="361747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304180" y="1754943"/>
            <a:ext cx="4370107" cy="1015663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 smtClean="0">
                <a:ln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KHÁM PHÁ</a:t>
            </a:r>
            <a:endParaRPr lang="en-US" sz="6000" b="1" cap="none" spc="0" dirty="0">
              <a:ln/>
              <a:solidFill>
                <a:schemeClr val="tx1">
                  <a:lumMod val="75000"/>
                  <a:lumOff val="25000"/>
                </a:schemeClr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椭圆 4"/>
          <p:cNvSpPr/>
          <p:nvPr/>
        </p:nvSpPr>
        <p:spPr>
          <a:xfrm>
            <a:off x="912893" y="144966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6925283" y="144966"/>
            <a:ext cx="2333018" cy="1215483"/>
          </a:xfrm>
          <a:prstGeom prst="rect">
            <a:avLst/>
          </a:prstGeom>
        </p:spPr>
      </p:pic>
      <p:sp>
        <p:nvSpPr>
          <p:cNvPr id="9" name="椭圆 4"/>
          <p:cNvSpPr/>
          <p:nvPr/>
        </p:nvSpPr>
        <p:spPr>
          <a:xfrm>
            <a:off x="-607909" y="457486"/>
            <a:ext cx="1215817" cy="142102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4"/>
          <p:cNvSpPr/>
          <p:nvPr/>
        </p:nvSpPr>
        <p:spPr>
          <a:xfrm>
            <a:off x="393691" y="1645260"/>
            <a:ext cx="684323" cy="6501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4"/>
          <p:cNvSpPr/>
          <p:nvPr/>
        </p:nvSpPr>
        <p:spPr>
          <a:xfrm>
            <a:off x="1422602" y="2649627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4"/>
          <p:cNvSpPr/>
          <p:nvPr/>
        </p:nvSpPr>
        <p:spPr>
          <a:xfrm>
            <a:off x="7473385" y="52605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1764763" y="-171504"/>
            <a:ext cx="2333018" cy="1604228"/>
          </a:xfrm>
          <a:prstGeom prst="rect">
            <a:avLst/>
          </a:prstGeom>
        </p:spPr>
      </p:pic>
      <p:sp>
        <p:nvSpPr>
          <p:cNvPr id="14" name="椭圆 4"/>
          <p:cNvSpPr/>
          <p:nvPr/>
        </p:nvSpPr>
        <p:spPr>
          <a:xfrm>
            <a:off x="8525593" y="-242617"/>
            <a:ext cx="1280810" cy="160306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0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2943" y="3984357"/>
            <a:ext cx="374214" cy="345428"/>
          </a:xfrm>
          <a:prstGeom prst="rect">
            <a:avLst/>
          </a:prstGeom>
        </p:spPr>
      </p:pic>
      <p:pic>
        <p:nvPicPr>
          <p:cNvPr id="16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90034" y="1068214"/>
            <a:ext cx="565971" cy="522434"/>
          </a:xfrm>
          <a:prstGeom prst="rect">
            <a:avLst/>
          </a:prstGeom>
        </p:spPr>
      </p:pic>
      <p:pic>
        <p:nvPicPr>
          <p:cNvPr id="17" name="图片 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389856" y="3004440"/>
            <a:ext cx="364751" cy="336693"/>
          </a:xfrm>
          <a:prstGeom prst="rect">
            <a:avLst/>
          </a:prstGeom>
        </p:spPr>
      </p:pic>
      <p:pic>
        <p:nvPicPr>
          <p:cNvPr id="18" name="图片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8150858" y="3727337"/>
            <a:ext cx="575498" cy="531229"/>
          </a:xfrm>
          <a:prstGeom prst="rect">
            <a:avLst/>
          </a:prstGeom>
        </p:spPr>
      </p:pic>
      <p:pic>
        <p:nvPicPr>
          <p:cNvPr id="19" name="图片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6925965" y="1260211"/>
            <a:ext cx="275268" cy="254094"/>
          </a:xfrm>
          <a:prstGeom prst="rect">
            <a:avLst/>
          </a:prstGeom>
        </p:spPr>
      </p:pic>
      <p:pic>
        <p:nvPicPr>
          <p:cNvPr id="20" name="图片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7317414" y="3127877"/>
            <a:ext cx="212572" cy="196221"/>
          </a:xfrm>
          <a:prstGeom prst="rect">
            <a:avLst/>
          </a:prstGeom>
        </p:spPr>
      </p:pic>
      <p:pic>
        <p:nvPicPr>
          <p:cNvPr id="21" name="图片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818868" y="343135"/>
            <a:ext cx="388111" cy="358258"/>
          </a:xfrm>
          <a:prstGeom prst="rect">
            <a:avLst/>
          </a:prstGeom>
        </p:spPr>
      </p:pic>
      <p:pic>
        <p:nvPicPr>
          <p:cNvPr id="22" name="图片 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915073" y="305183"/>
            <a:ext cx="246224" cy="227284"/>
          </a:xfrm>
          <a:prstGeom prst="rect">
            <a:avLst/>
          </a:prstGeom>
        </p:spPr>
      </p:pic>
      <p:pic>
        <p:nvPicPr>
          <p:cNvPr id="23" name="图片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42270" y="2234848"/>
            <a:ext cx="275268" cy="254094"/>
          </a:xfrm>
          <a:prstGeom prst="rect">
            <a:avLst/>
          </a:prstGeom>
        </p:spPr>
      </p:pic>
      <p:pic>
        <p:nvPicPr>
          <p:cNvPr id="24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1245265" y="1570288"/>
            <a:ext cx="565971" cy="522434"/>
          </a:xfrm>
          <a:prstGeom prst="rect">
            <a:avLst/>
          </a:prstGeom>
        </p:spPr>
      </p:pic>
      <p:grpSp>
        <p:nvGrpSpPr>
          <p:cNvPr id="194" name="组合 6">
            <a:extLst>
              <a:ext uri="{FF2B5EF4-FFF2-40B4-BE49-F238E27FC236}">
                <a16:creationId xmlns:a16="http://schemas.microsoft.com/office/drawing/2014/main" xmlns="" id="{8EA8A9FE-E18A-47E8-83D5-F3EDB4072787}"/>
              </a:ext>
            </a:extLst>
          </p:cNvPr>
          <p:cNvGrpSpPr/>
          <p:nvPr/>
        </p:nvGrpSpPr>
        <p:grpSpPr>
          <a:xfrm>
            <a:off x="115722" y="3398458"/>
            <a:ext cx="2347139" cy="1642175"/>
            <a:chOff x="6770688" y="935037"/>
            <a:chExt cx="2455864" cy="1897063"/>
          </a:xfrm>
        </p:grpSpPr>
        <p:sp>
          <p:nvSpPr>
            <p:cNvPr id="195" name="Oval 16">
              <a:extLst>
                <a:ext uri="{FF2B5EF4-FFF2-40B4-BE49-F238E27FC236}">
                  <a16:creationId xmlns:a16="http://schemas.microsoft.com/office/drawing/2014/main" xmlns="" id="{9354496C-8579-499D-9236-05208EFD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964" y="2543175"/>
              <a:ext cx="2414588" cy="288925"/>
            </a:xfrm>
            <a:prstGeom prst="ellipse">
              <a:avLst/>
            </a:prstGeom>
            <a:solidFill>
              <a:srgbClr val="C2D4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6" name="Freeform 413">
              <a:extLst>
                <a:ext uri="{FF2B5EF4-FFF2-40B4-BE49-F238E27FC236}">
                  <a16:creationId xmlns:a16="http://schemas.microsoft.com/office/drawing/2014/main" xmlns="" id="{EAC9C7FC-AEF6-44DA-9B54-3A09EA8E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1" y="2408237"/>
              <a:ext cx="558800" cy="303213"/>
            </a:xfrm>
            <a:custGeom>
              <a:avLst/>
              <a:gdLst>
                <a:gd name="T0" fmla="*/ 146 w 149"/>
                <a:gd name="T1" fmla="*/ 33 h 81"/>
                <a:gd name="T2" fmla="*/ 144 w 149"/>
                <a:gd name="T3" fmla="*/ 69 h 81"/>
                <a:gd name="T4" fmla="*/ 14 w 149"/>
                <a:gd name="T5" fmla="*/ 75 h 81"/>
                <a:gd name="T6" fmla="*/ 8 w 149"/>
                <a:gd name="T7" fmla="*/ 74 h 81"/>
                <a:gd name="T8" fmla="*/ 4 w 149"/>
                <a:gd name="T9" fmla="*/ 35 h 81"/>
                <a:gd name="T10" fmla="*/ 146 w 149"/>
                <a:gd name="T11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81">
                  <a:moveTo>
                    <a:pt x="146" y="33"/>
                  </a:moveTo>
                  <a:cubicBezTo>
                    <a:pt x="146" y="33"/>
                    <a:pt x="149" y="62"/>
                    <a:pt x="144" y="69"/>
                  </a:cubicBezTo>
                  <a:cubicBezTo>
                    <a:pt x="140" y="76"/>
                    <a:pt x="83" y="81"/>
                    <a:pt x="14" y="75"/>
                  </a:cubicBezTo>
                  <a:cubicBezTo>
                    <a:pt x="12" y="75"/>
                    <a:pt x="10" y="74"/>
                    <a:pt x="8" y="74"/>
                  </a:cubicBezTo>
                  <a:cubicBezTo>
                    <a:pt x="8" y="74"/>
                    <a:pt x="0" y="70"/>
                    <a:pt x="4" y="35"/>
                  </a:cubicBezTo>
                  <a:cubicBezTo>
                    <a:pt x="8" y="0"/>
                    <a:pt x="146" y="33"/>
                    <a:pt x="146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7" name="Freeform 414">
              <a:extLst>
                <a:ext uri="{FF2B5EF4-FFF2-40B4-BE49-F238E27FC236}">
                  <a16:creationId xmlns:a16="http://schemas.microsoft.com/office/drawing/2014/main" xmlns="" id="{A04F3336-9C87-41AF-9CFC-CE9B537D16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2474912"/>
              <a:ext cx="552450" cy="228600"/>
            </a:xfrm>
            <a:custGeom>
              <a:avLst/>
              <a:gdLst>
                <a:gd name="T0" fmla="*/ 13 w 147"/>
                <a:gd name="T1" fmla="*/ 59 h 61"/>
                <a:gd name="T2" fmla="*/ 7 w 147"/>
                <a:gd name="T3" fmla="*/ 57 h 61"/>
                <a:gd name="T4" fmla="*/ 6 w 147"/>
                <a:gd name="T5" fmla="*/ 57 h 61"/>
                <a:gd name="T6" fmla="*/ 0 w 147"/>
                <a:gd name="T7" fmla="*/ 35 h 61"/>
                <a:gd name="T8" fmla="*/ 2 w 147"/>
                <a:gd name="T9" fmla="*/ 17 h 61"/>
                <a:gd name="T10" fmla="*/ 45 w 147"/>
                <a:gd name="T11" fmla="*/ 0 h 61"/>
                <a:gd name="T12" fmla="*/ 145 w 147"/>
                <a:gd name="T13" fmla="*/ 13 h 61"/>
                <a:gd name="T14" fmla="*/ 145 w 147"/>
                <a:gd name="T15" fmla="*/ 15 h 61"/>
                <a:gd name="T16" fmla="*/ 145 w 147"/>
                <a:gd name="T17" fmla="*/ 13 h 61"/>
                <a:gd name="T18" fmla="*/ 146 w 147"/>
                <a:gd name="T19" fmla="*/ 15 h 61"/>
                <a:gd name="T20" fmla="*/ 147 w 147"/>
                <a:gd name="T21" fmla="*/ 34 h 61"/>
                <a:gd name="T22" fmla="*/ 145 w 147"/>
                <a:gd name="T23" fmla="*/ 52 h 61"/>
                <a:gd name="T24" fmla="*/ 122 w 147"/>
                <a:gd name="T25" fmla="*/ 59 h 61"/>
                <a:gd name="T26" fmla="*/ 73 w 147"/>
                <a:gd name="T27" fmla="*/ 61 h 61"/>
                <a:gd name="T28" fmla="*/ 13 w 147"/>
                <a:gd name="T29" fmla="*/ 59 h 61"/>
                <a:gd name="T30" fmla="*/ 14 w 147"/>
                <a:gd name="T31" fmla="*/ 56 h 61"/>
                <a:gd name="T32" fmla="*/ 73 w 147"/>
                <a:gd name="T33" fmla="*/ 58 h 61"/>
                <a:gd name="T34" fmla="*/ 122 w 147"/>
                <a:gd name="T35" fmla="*/ 56 h 61"/>
                <a:gd name="T36" fmla="*/ 142 w 147"/>
                <a:gd name="T37" fmla="*/ 50 h 61"/>
                <a:gd name="T38" fmla="*/ 144 w 147"/>
                <a:gd name="T39" fmla="*/ 34 h 61"/>
                <a:gd name="T40" fmla="*/ 143 w 147"/>
                <a:gd name="T41" fmla="*/ 16 h 61"/>
                <a:gd name="T42" fmla="*/ 45 w 147"/>
                <a:gd name="T43" fmla="*/ 3 h 61"/>
                <a:gd name="T44" fmla="*/ 5 w 147"/>
                <a:gd name="T45" fmla="*/ 18 h 61"/>
                <a:gd name="T46" fmla="*/ 3 w 147"/>
                <a:gd name="T47" fmla="*/ 35 h 61"/>
                <a:gd name="T48" fmla="*/ 8 w 147"/>
                <a:gd name="T49" fmla="*/ 54 h 61"/>
                <a:gd name="T50" fmla="*/ 14 w 147"/>
                <a:gd name="T51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7" h="61">
                  <a:moveTo>
                    <a:pt x="13" y="59"/>
                  </a:moveTo>
                  <a:cubicBezTo>
                    <a:pt x="11" y="59"/>
                    <a:pt x="9" y="58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0" y="54"/>
                    <a:pt x="0" y="35"/>
                  </a:cubicBezTo>
                  <a:cubicBezTo>
                    <a:pt x="0" y="30"/>
                    <a:pt x="1" y="24"/>
                    <a:pt x="2" y="17"/>
                  </a:cubicBezTo>
                  <a:cubicBezTo>
                    <a:pt x="4" y="3"/>
                    <a:pt x="22" y="0"/>
                    <a:pt x="45" y="0"/>
                  </a:cubicBezTo>
                  <a:cubicBezTo>
                    <a:pt x="87" y="0"/>
                    <a:pt x="145" y="13"/>
                    <a:pt x="145" y="13"/>
                  </a:cubicBezTo>
                  <a:cubicBezTo>
                    <a:pt x="145" y="15"/>
                    <a:pt x="145" y="15"/>
                    <a:pt x="145" y="15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6" y="13"/>
                    <a:pt x="146" y="14"/>
                    <a:pt x="146" y="15"/>
                  </a:cubicBezTo>
                  <a:cubicBezTo>
                    <a:pt x="146" y="15"/>
                    <a:pt x="147" y="24"/>
                    <a:pt x="147" y="34"/>
                  </a:cubicBezTo>
                  <a:cubicBezTo>
                    <a:pt x="147" y="41"/>
                    <a:pt x="147" y="48"/>
                    <a:pt x="145" y="52"/>
                  </a:cubicBezTo>
                  <a:cubicBezTo>
                    <a:pt x="142" y="55"/>
                    <a:pt x="134" y="57"/>
                    <a:pt x="122" y="59"/>
                  </a:cubicBezTo>
                  <a:cubicBezTo>
                    <a:pt x="110" y="60"/>
                    <a:pt x="93" y="61"/>
                    <a:pt x="73" y="61"/>
                  </a:cubicBezTo>
                  <a:cubicBezTo>
                    <a:pt x="55" y="61"/>
                    <a:pt x="35" y="61"/>
                    <a:pt x="13" y="59"/>
                  </a:cubicBezTo>
                  <a:close/>
                  <a:moveTo>
                    <a:pt x="14" y="56"/>
                  </a:moveTo>
                  <a:cubicBezTo>
                    <a:pt x="35" y="58"/>
                    <a:pt x="55" y="58"/>
                    <a:pt x="73" y="58"/>
                  </a:cubicBezTo>
                  <a:cubicBezTo>
                    <a:pt x="93" y="58"/>
                    <a:pt x="109" y="57"/>
                    <a:pt x="122" y="56"/>
                  </a:cubicBezTo>
                  <a:cubicBezTo>
                    <a:pt x="134" y="54"/>
                    <a:pt x="142" y="52"/>
                    <a:pt x="142" y="50"/>
                  </a:cubicBezTo>
                  <a:cubicBezTo>
                    <a:pt x="144" y="48"/>
                    <a:pt x="144" y="41"/>
                    <a:pt x="144" y="34"/>
                  </a:cubicBezTo>
                  <a:cubicBezTo>
                    <a:pt x="144" y="27"/>
                    <a:pt x="144" y="19"/>
                    <a:pt x="143" y="16"/>
                  </a:cubicBezTo>
                  <a:cubicBezTo>
                    <a:pt x="135" y="14"/>
                    <a:pt x="83" y="3"/>
                    <a:pt x="45" y="3"/>
                  </a:cubicBezTo>
                  <a:cubicBezTo>
                    <a:pt x="22" y="3"/>
                    <a:pt x="5" y="7"/>
                    <a:pt x="5" y="18"/>
                  </a:cubicBezTo>
                  <a:cubicBezTo>
                    <a:pt x="4" y="24"/>
                    <a:pt x="3" y="30"/>
                    <a:pt x="3" y="35"/>
                  </a:cubicBezTo>
                  <a:cubicBezTo>
                    <a:pt x="3" y="50"/>
                    <a:pt x="7" y="54"/>
                    <a:pt x="8" y="54"/>
                  </a:cubicBezTo>
                  <a:cubicBezTo>
                    <a:pt x="10" y="55"/>
                    <a:pt x="12" y="56"/>
                    <a:pt x="14" y="5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8" name="Freeform 415">
              <a:extLst>
                <a:ext uri="{FF2B5EF4-FFF2-40B4-BE49-F238E27FC236}">
                  <a16:creationId xmlns:a16="http://schemas.microsoft.com/office/drawing/2014/main" xmlns="" id="{F885B6EE-CE4A-4657-AD3A-4FCEFBEE5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2479675"/>
              <a:ext cx="541338" cy="217488"/>
            </a:xfrm>
            <a:custGeom>
              <a:avLst/>
              <a:gdLst>
                <a:gd name="T0" fmla="*/ 144 w 144"/>
                <a:gd name="T1" fmla="*/ 0 h 58"/>
                <a:gd name="T2" fmla="*/ 144 w 144"/>
                <a:gd name="T3" fmla="*/ 15 h 58"/>
                <a:gd name="T4" fmla="*/ 0 w 144"/>
                <a:gd name="T5" fmla="*/ 15 h 58"/>
                <a:gd name="T6" fmla="*/ 0 w 144"/>
                <a:gd name="T7" fmla="*/ 0 h 58"/>
                <a:gd name="T8" fmla="*/ 144 w 14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58">
                  <a:moveTo>
                    <a:pt x="144" y="0"/>
                  </a:move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76" y="58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CDE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9" name="Freeform 416">
              <a:extLst>
                <a:ext uri="{FF2B5EF4-FFF2-40B4-BE49-F238E27FC236}">
                  <a16:creationId xmlns:a16="http://schemas.microsoft.com/office/drawing/2014/main" xmlns="" id="{ADEEA504-41C6-40A2-988E-888102EF41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2474912"/>
              <a:ext cx="547688" cy="139700"/>
            </a:xfrm>
            <a:custGeom>
              <a:avLst/>
              <a:gdLst>
                <a:gd name="T0" fmla="*/ 0 w 146"/>
                <a:gd name="T1" fmla="*/ 17 h 37"/>
                <a:gd name="T2" fmla="*/ 0 w 146"/>
                <a:gd name="T3" fmla="*/ 16 h 37"/>
                <a:gd name="T4" fmla="*/ 0 w 146"/>
                <a:gd name="T5" fmla="*/ 1 h 37"/>
                <a:gd name="T6" fmla="*/ 0 w 146"/>
                <a:gd name="T7" fmla="*/ 0 h 37"/>
                <a:gd name="T8" fmla="*/ 1 w 146"/>
                <a:gd name="T9" fmla="*/ 0 h 37"/>
                <a:gd name="T10" fmla="*/ 145 w 146"/>
                <a:gd name="T11" fmla="*/ 0 h 37"/>
                <a:gd name="T12" fmla="*/ 145 w 146"/>
                <a:gd name="T13" fmla="*/ 1 h 37"/>
                <a:gd name="T14" fmla="*/ 145 w 146"/>
                <a:gd name="T15" fmla="*/ 0 h 37"/>
                <a:gd name="T16" fmla="*/ 146 w 146"/>
                <a:gd name="T17" fmla="*/ 0 h 37"/>
                <a:gd name="T18" fmla="*/ 146 w 146"/>
                <a:gd name="T19" fmla="*/ 1 h 37"/>
                <a:gd name="T20" fmla="*/ 146 w 146"/>
                <a:gd name="T21" fmla="*/ 16 h 37"/>
                <a:gd name="T22" fmla="*/ 146 w 146"/>
                <a:gd name="T23" fmla="*/ 17 h 37"/>
                <a:gd name="T24" fmla="*/ 72 w 146"/>
                <a:gd name="T25" fmla="*/ 37 h 37"/>
                <a:gd name="T26" fmla="*/ 0 w 146"/>
                <a:gd name="T27" fmla="*/ 17 h 37"/>
                <a:gd name="T28" fmla="*/ 72 w 146"/>
                <a:gd name="T29" fmla="*/ 34 h 37"/>
                <a:gd name="T30" fmla="*/ 124 w 146"/>
                <a:gd name="T31" fmla="*/ 24 h 37"/>
                <a:gd name="T32" fmla="*/ 143 w 146"/>
                <a:gd name="T33" fmla="*/ 15 h 37"/>
                <a:gd name="T34" fmla="*/ 143 w 146"/>
                <a:gd name="T35" fmla="*/ 3 h 37"/>
                <a:gd name="T36" fmla="*/ 3 w 146"/>
                <a:gd name="T37" fmla="*/ 3 h 37"/>
                <a:gd name="T38" fmla="*/ 3 w 146"/>
                <a:gd name="T39" fmla="*/ 15 h 37"/>
                <a:gd name="T40" fmla="*/ 72 w 146"/>
                <a:gd name="T41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6" h="37">
                  <a:moveTo>
                    <a:pt x="0" y="17"/>
                  </a:moveTo>
                  <a:cubicBezTo>
                    <a:pt x="0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1"/>
                    <a:pt x="145" y="1"/>
                    <a:pt x="145" y="1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0"/>
                    <a:pt x="146" y="0"/>
                    <a:pt x="146" y="0"/>
                  </a:cubicBezTo>
                  <a:cubicBezTo>
                    <a:pt x="146" y="0"/>
                    <a:pt x="146" y="1"/>
                    <a:pt x="146" y="1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6" y="16"/>
                    <a:pt x="146" y="17"/>
                    <a:pt x="146" y="17"/>
                  </a:cubicBezTo>
                  <a:cubicBezTo>
                    <a:pt x="146" y="17"/>
                    <a:pt x="115" y="37"/>
                    <a:pt x="72" y="37"/>
                  </a:cubicBezTo>
                  <a:cubicBezTo>
                    <a:pt x="50" y="37"/>
                    <a:pt x="26" y="32"/>
                    <a:pt x="0" y="17"/>
                  </a:cubicBezTo>
                  <a:close/>
                  <a:moveTo>
                    <a:pt x="72" y="34"/>
                  </a:moveTo>
                  <a:cubicBezTo>
                    <a:pt x="93" y="34"/>
                    <a:pt x="111" y="29"/>
                    <a:pt x="124" y="24"/>
                  </a:cubicBezTo>
                  <a:cubicBezTo>
                    <a:pt x="134" y="20"/>
                    <a:pt x="141" y="16"/>
                    <a:pt x="143" y="15"/>
                  </a:cubicBezTo>
                  <a:cubicBezTo>
                    <a:pt x="143" y="3"/>
                    <a:pt x="143" y="3"/>
                    <a:pt x="14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7" y="29"/>
                    <a:pt x="51" y="34"/>
                    <a:pt x="72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0" name="Freeform 417">
              <a:extLst>
                <a:ext uri="{FF2B5EF4-FFF2-40B4-BE49-F238E27FC236}">
                  <a16:creationId xmlns:a16="http://schemas.microsoft.com/office/drawing/2014/main" xmlns="" id="{9361DC64-28D4-441A-BE46-101849AE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363662"/>
              <a:ext cx="541338" cy="1190625"/>
            </a:xfrm>
            <a:custGeom>
              <a:avLst/>
              <a:gdLst>
                <a:gd name="T0" fmla="*/ 144 w 144"/>
                <a:gd name="T1" fmla="*/ 0 h 317"/>
                <a:gd name="T2" fmla="*/ 0 w 144"/>
                <a:gd name="T3" fmla="*/ 4 h 317"/>
                <a:gd name="T4" fmla="*/ 0 w 144"/>
                <a:gd name="T5" fmla="*/ 297 h 317"/>
                <a:gd name="T6" fmla="*/ 78 w 144"/>
                <a:gd name="T7" fmla="*/ 316 h 317"/>
                <a:gd name="T8" fmla="*/ 144 w 144"/>
                <a:gd name="T9" fmla="*/ 297 h 317"/>
                <a:gd name="T10" fmla="*/ 144 w 144"/>
                <a:gd name="T11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17">
                  <a:moveTo>
                    <a:pt x="144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7"/>
                    <a:pt x="20" y="317"/>
                    <a:pt x="78" y="316"/>
                  </a:cubicBezTo>
                  <a:cubicBezTo>
                    <a:pt x="98" y="316"/>
                    <a:pt x="126" y="311"/>
                    <a:pt x="144" y="29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1" name="Freeform 418">
              <a:extLst>
                <a:ext uri="{FF2B5EF4-FFF2-40B4-BE49-F238E27FC236}">
                  <a16:creationId xmlns:a16="http://schemas.microsoft.com/office/drawing/2014/main" xmlns="" id="{8F4CBFAB-5668-4443-B204-8B7498331E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1355725"/>
              <a:ext cx="555625" cy="1201738"/>
            </a:xfrm>
            <a:custGeom>
              <a:avLst/>
              <a:gdLst>
                <a:gd name="T0" fmla="*/ 1 w 148"/>
                <a:gd name="T1" fmla="*/ 300 h 320"/>
                <a:gd name="T2" fmla="*/ 0 w 148"/>
                <a:gd name="T3" fmla="*/ 299 h 320"/>
                <a:gd name="T4" fmla="*/ 0 w 148"/>
                <a:gd name="T5" fmla="*/ 6 h 320"/>
                <a:gd name="T6" fmla="*/ 2 w 148"/>
                <a:gd name="T7" fmla="*/ 5 h 320"/>
                <a:gd name="T8" fmla="*/ 146 w 148"/>
                <a:gd name="T9" fmla="*/ 0 h 320"/>
                <a:gd name="T10" fmla="*/ 147 w 148"/>
                <a:gd name="T11" fmla="*/ 1 h 320"/>
                <a:gd name="T12" fmla="*/ 148 w 148"/>
                <a:gd name="T13" fmla="*/ 2 h 320"/>
                <a:gd name="T14" fmla="*/ 147 w 148"/>
                <a:gd name="T15" fmla="*/ 299 h 320"/>
                <a:gd name="T16" fmla="*/ 147 w 148"/>
                <a:gd name="T17" fmla="*/ 300 h 320"/>
                <a:gd name="T18" fmla="*/ 80 w 148"/>
                <a:gd name="T19" fmla="*/ 320 h 320"/>
                <a:gd name="T20" fmla="*/ 75 w 148"/>
                <a:gd name="T21" fmla="*/ 320 h 320"/>
                <a:gd name="T22" fmla="*/ 1 w 148"/>
                <a:gd name="T23" fmla="*/ 300 h 320"/>
                <a:gd name="T24" fmla="*/ 7 w 148"/>
                <a:gd name="T25" fmla="*/ 301 h 320"/>
                <a:gd name="T26" fmla="*/ 19 w 148"/>
                <a:gd name="T27" fmla="*/ 307 h 320"/>
                <a:gd name="T28" fmla="*/ 75 w 148"/>
                <a:gd name="T29" fmla="*/ 317 h 320"/>
                <a:gd name="T30" fmla="*/ 80 w 148"/>
                <a:gd name="T31" fmla="*/ 317 h 320"/>
                <a:gd name="T32" fmla="*/ 144 w 148"/>
                <a:gd name="T33" fmla="*/ 298 h 320"/>
                <a:gd name="T34" fmla="*/ 145 w 148"/>
                <a:gd name="T35" fmla="*/ 3 h 320"/>
                <a:gd name="T36" fmla="*/ 3 w 148"/>
                <a:gd name="T37" fmla="*/ 8 h 320"/>
                <a:gd name="T38" fmla="*/ 3 w 148"/>
                <a:gd name="T39" fmla="*/ 298 h 320"/>
                <a:gd name="T40" fmla="*/ 7 w 148"/>
                <a:gd name="T41" fmla="*/ 30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8" h="320">
                  <a:moveTo>
                    <a:pt x="1" y="300"/>
                  </a:moveTo>
                  <a:cubicBezTo>
                    <a:pt x="1" y="300"/>
                    <a:pt x="0" y="300"/>
                    <a:pt x="0" y="29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6" y="0"/>
                    <a:pt x="147" y="0"/>
                    <a:pt x="147" y="1"/>
                  </a:cubicBezTo>
                  <a:cubicBezTo>
                    <a:pt x="147" y="1"/>
                    <a:pt x="148" y="1"/>
                    <a:pt x="148" y="2"/>
                  </a:cubicBezTo>
                  <a:cubicBezTo>
                    <a:pt x="147" y="299"/>
                    <a:pt x="147" y="299"/>
                    <a:pt x="147" y="299"/>
                  </a:cubicBezTo>
                  <a:cubicBezTo>
                    <a:pt x="147" y="300"/>
                    <a:pt x="147" y="300"/>
                    <a:pt x="147" y="300"/>
                  </a:cubicBezTo>
                  <a:cubicBezTo>
                    <a:pt x="128" y="315"/>
                    <a:pt x="100" y="319"/>
                    <a:pt x="80" y="320"/>
                  </a:cubicBezTo>
                  <a:cubicBezTo>
                    <a:pt x="78" y="320"/>
                    <a:pt x="77" y="320"/>
                    <a:pt x="75" y="320"/>
                  </a:cubicBezTo>
                  <a:cubicBezTo>
                    <a:pt x="21" y="320"/>
                    <a:pt x="1" y="300"/>
                    <a:pt x="1" y="300"/>
                  </a:cubicBezTo>
                  <a:close/>
                  <a:moveTo>
                    <a:pt x="7" y="301"/>
                  </a:moveTo>
                  <a:cubicBezTo>
                    <a:pt x="9" y="303"/>
                    <a:pt x="13" y="305"/>
                    <a:pt x="19" y="307"/>
                  </a:cubicBezTo>
                  <a:cubicBezTo>
                    <a:pt x="30" y="312"/>
                    <a:pt x="49" y="317"/>
                    <a:pt x="75" y="317"/>
                  </a:cubicBezTo>
                  <a:cubicBezTo>
                    <a:pt x="77" y="317"/>
                    <a:pt x="78" y="317"/>
                    <a:pt x="80" y="317"/>
                  </a:cubicBezTo>
                  <a:cubicBezTo>
                    <a:pt x="99" y="317"/>
                    <a:pt x="127" y="312"/>
                    <a:pt x="144" y="298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298"/>
                    <a:pt x="3" y="298"/>
                    <a:pt x="3" y="298"/>
                  </a:cubicBezTo>
                  <a:cubicBezTo>
                    <a:pt x="4" y="299"/>
                    <a:pt x="5" y="300"/>
                    <a:pt x="7" y="30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2" name="Freeform 419">
              <a:extLst>
                <a:ext uri="{FF2B5EF4-FFF2-40B4-BE49-F238E27FC236}">
                  <a16:creationId xmlns:a16="http://schemas.microsoft.com/office/drawing/2014/main" xmlns="" id="{268D799C-B690-4D21-9030-2EF1417DF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76" y="1366837"/>
              <a:ext cx="233363" cy="1187450"/>
            </a:xfrm>
            <a:custGeom>
              <a:avLst/>
              <a:gdLst>
                <a:gd name="T0" fmla="*/ 0 w 62"/>
                <a:gd name="T1" fmla="*/ 313 h 316"/>
                <a:gd name="T2" fmla="*/ 36 w 62"/>
                <a:gd name="T3" fmla="*/ 315 h 316"/>
                <a:gd name="T4" fmla="*/ 62 w 62"/>
                <a:gd name="T5" fmla="*/ 313 h 316"/>
                <a:gd name="T6" fmla="*/ 62 w 62"/>
                <a:gd name="T7" fmla="*/ 0 h 316"/>
                <a:gd name="T8" fmla="*/ 0 w 62"/>
                <a:gd name="T9" fmla="*/ 2 h 316"/>
                <a:gd name="T10" fmla="*/ 0 w 62"/>
                <a:gd name="T11" fmla="*/ 313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316">
                  <a:moveTo>
                    <a:pt x="0" y="313"/>
                  </a:moveTo>
                  <a:cubicBezTo>
                    <a:pt x="10" y="315"/>
                    <a:pt x="22" y="316"/>
                    <a:pt x="36" y="315"/>
                  </a:cubicBezTo>
                  <a:cubicBezTo>
                    <a:pt x="44" y="315"/>
                    <a:pt x="53" y="315"/>
                    <a:pt x="62" y="313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313"/>
                  </a:lnTo>
                  <a:close/>
                </a:path>
              </a:pathLst>
            </a:custGeom>
            <a:solidFill>
              <a:srgbClr val="80B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3" name="Freeform 420">
              <a:extLst>
                <a:ext uri="{FF2B5EF4-FFF2-40B4-BE49-F238E27FC236}">
                  <a16:creationId xmlns:a16="http://schemas.microsoft.com/office/drawing/2014/main" xmlns="" id="{D59EC680-91C6-4E46-B2B1-C356DFDEC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8926" y="1363662"/>
              <a:ext cx="247650" cy="1193800"/>
            </a:xfrm>
            <a:custGeom>
              <a:avLst/>
              <a:gdLst>
                <a:gd name="T0" fmla="*/ 2 w 66"/>
                <a:gd name="T1" fmla="*/ 316 h 318"/>
                <a:gd name="T2" fmla="*/ 0 w 66"/>
                <a:gd name="T3" fmla="*/ 314 h 318"/>
                <a:gd name="T4" fmla="*/ 0 w 66"/>
                <a:gd name="T5" fmla="*/ 3 h 318"/>
                <a:gd name="T6" fmla="*/ 2 w 66"/>
                <a:gd name="T7" fmla="*/ 1 h 318"/>
                <a:gd name="T8" fmla="*/ 64 w 66"/>
                <a:gd name="T9" fmla="*/ 0 h 318"/>
                <a:gd name="T10" fmla="*/ 65 w 66"/>
                <a:gd name="T11" fmla="*/ 0 h 318"/>
                <a:gd name="T12" fmla="*/ 66 w 66"/>
                <a:gd name="T13" fmla="*/ 1 h 318"/>
                <a:gd name="T14" fmla="*/ 66 w 66"/>
                <a:gd name="T15" fmla="*/ 314 h 318"/>
                <a:gd name="T16" fmla="*/ 64 w 66"/>
                <a:gd name="T17" fmla="*/ 316 h 318"/>
                <a:gd name="T18" fmla="*/ 38 w 66"/>
                <a:gd name="T19" fmla="*/ 318 h 318"/>
                <a:gd name="T20" fmla="*/ 33 w 66"/>
                <a:gd name="T21" fmla="*/ 318 h 318"/>
                <a:gd name="T22" fmla="*/ 2 w 66"/>
                <a:gd name="T23" fmla="*/ 316 h 318"/>
                <a:gd name="T24" fmla="*/ 33 w 66"/>
                <a:gd name="T25" fmla="*/ 315 h 318"/>
                <a:gd name="T26" fmla="*/ 38 w 66"/>
                <a:gd name="T27" fmla="*/ 315 h 318"/>
                <a:gd name="T28" fmla="*/ 63 w 66"/>
                <a:gd name="T29" fmla="*/ 313 h 318"/>
                <a:gd name="T30" fmla="*/ 63 w 66"/>
                <a:gd name="T31" fmla="*/ 3 h 318"/>
                <a:gd name="T32" fmla="*/ 3 w 66"/>
                <a:gd name="T33" fmla="*/ 4 h 318"/>
                <a:gd name="T34" fmla="*/ 3 w 66"/>
                <a:gd name="T35" fmla="*/ 313 h 318"/>
                <a:gd name="T36" fmla="*/ 33 w 66"/>
                <a:gd name="T37" fmla="*/ 3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318">
                  <a:moveTo>
                    <a:pt x="2" y="316"/>
                  </a:moveTo>
                  <a:cubicBezTo>
                    <a:pt x="1" y="316"/>
                    <a:pt x="0" y="315"/>
                    <a:pt x="0" y="3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5" y="0"/>
                    <a:pt x="65" y="0"/>
                  </a:cubicBezTo>
                  <a:cubicBezTo>
                    <a:pt x="65" y="0"/>
                    <a:pt x="66" y="1"/>
                    <a:pt x="66" y="1"/>
                  </a:cubicBezTo>
                  <a:cubicBezTo>
                    <a:pt x="66" y="314"/>
                    <a:pt x="66" y="314"/>
                    <a:pt x="66" y="314"/>
                  </a:cubicBezTo>
                  <a:cubicBezTo>
                    <a:pt x="66" y="315"/>
                    <a:pt x="65" y="316"/>
                    <a:pt x="64" y="316"/>
                  </a:cubicBezTo>
                  <a:cubicBezTo>
                    <a:pt x="55" y="317"/>
                    <a:pt x="46" y="318"/>
                    <a:pt x="38" y="318"/>
                  </a:cubicBezTo>
                  <a:cubicBezTo>
                    <a:pt x="37" y="318"/>
                    <a:pt x="35" y="318"/>
                    <a:pt x="33" y="318"/>
                  </a:cubicBezTo>
                  <a:cubicBezTo>
                    <a:pt x="21" y="318"/>
                    <a:pt x="11" y="317"/>
                    <a:pt x="2" y="316"/>
                  </a:cubicBezTo>
                  <a:close/>
                  <a:moveTo>
                    <a:pt x="33" y="315"/>
                  </a:moveTo>
                  <a:cubicBezTo>
                    <a:pt x="35" y="315"/>
                    <a:pt x="36" y="315"/>
                    <a:pt x="38" y="315"/>
                  </a:cubicBezTo>
                  <a:cubicBezTo>
                    <a:pt x="46" y="315"/>
                    <a:pt x="54" y="314"/>
                    <a:pt x="63" y="31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12" y="314"/>
                    <a:pt x="22" y="315"/>
                    <a:pt x="33" y="3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4" name="Freeform 421">
              <a:extLst>
                <a:ext uri="{FF2B5EF4-FFF2-40B4-BE49-F238E27FC236}">
                  <a16:creationId xmlns:a16="http://schemas.microsoft.com/office/drawing/2014/main" xmlns="" id="{0C4AA66A-976F-493E-A5A8-345B8E4D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022350"/>
              <a:ext cx="563563" cy="503238"/>
            </a:xfrm>
            <a:custGeom>
              <a:avLst/>
              <a:gdLst>
                <a:gd name="T0" fmla="*/ 0 w 150"/>
                <a:gd name="T1" fmla="*/ 95 h 134"/>
                <a:gd name="T2" fmla="*/ 72 w 150"/>
                <a:gd name="T3" fmla="*/ 0 h 134"/>
                <a:gd name="T4" fmla="*/ 144 w 150"/>
                <a:gd name="T5" fmla="*/ 90 h 134"/>
                <a:gd name="T6" fmla="*/ 104 w 150"/>
                <a:gd name="T7" fmla="*/ 108 h 134"/>
                <a:gd name="T8" fmla="*/ 42 w 150"/>
                <a:gd name="T9" fmla="*/ 108 h 134"/>
                <a:gd name="T10" fmla="*/ 0 w 150"/>
                <a:gd name="T11" fmla="*/ 9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" h="134">
                  <a:moveTo>
                    <a:pt x="0" y="95"/>
                  </a:moveTo>
                  <a:cubicBezTo>
                    <a:pt x="0" y="95"/>
                    <a:pt x="40" y="0"/>
                    <a:pt x="72" y="0"/>
                  </a:cubicBezTo>
                  <a:cubicBezTo>
                    <a:pt x="103" y="1"/>
                    <a:pt x="144" y="90"/>
                    <a:pt x="144" y="90"/>
                  </a:cubicBezTo>
                  <a:cubicBezTo>
                    <a:pt x="144" y="90"/>
                    <a:pt x="150" y="123"/>
                    <a:pt x="104" y="108"/>
                  </a:cubicBezTo>
                  <a:cubicBezTo>
                    <a:pt x="104" y="108"/>
                    <a:pt x="74" y="134"/>
                    <a:pt x="42" y="108"/>
                  </a:cubicBezTo>
                  <a:cubicBezTo>
                    <a:pt x="42" y="108"/>
                    <a:pt x="10" y="125"/>
                    <a:pt x="0" y="95"/>
                  </a:cubicBezTo>
                  <a:close/>
                </a:path>
              </a:pathLst>
            </a:custGeom>
            <a:solidFill>
              <a:srgbClr val="FFF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5" name="Freeform 422">
              <a:extLst>
                <a:ext uri="{FF2B5EF4-FFF2-40B4-BE49-F238E27FC236}">
                  <a16:creationId xmlns:a16="http://schemas.microsoft.com/office/drawing/2014/main" xmlns="" id="{AAB3E9CA-E296-4132-BD2A-F42600308C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1017587"/>
              <a:ext cx="550863" cy="458788"/>
            </a:xfrm>
            <a:custGeom>
              <a:avLst/>
              <a:gdLst>
                <a:gd name="T0" fmla="*/ 43 w 147"/>
                <a:gd name="T1" fmla="*/ 111 h 122"/>
                <a:gd name="T2" fmla="*/ 24 w 147"/>
                <a:gd name="T3" fmla="*/ 116 h 122"/>
                <a:gd name="T4" fmla="*/ 0 w 147"/>
                <a:gd name="T5" fmla="*/ 97 h 122"/>
                <a:gd name="T6" fmla="*/ 1 w 147"/>
                <a:gd name="T7" fmla="*/ 96 h 122"/>
                <a:gd name="T8" fmla="*/ 2 w 147"/>
                <a:gd name="T9" fmla="*/ 97 h 122"/>
                <a:gd name="T10" fmla="*/ 1 w 147"/>
                <a:gd name="T11" fmla="*/ 96 h 122"/>
                <a:gd name="T12" fmla="*/ 0 w 147"/>
                <a:gd name="T13" fmla="*/ 97 h 122"/>
                <a:gd name="T14" fmla="*/ 0 w 147"/>
                <a:gd name="T15" fmla="*/ 96 h 122"/>
                <a:gd name="T16" fmla="*/ 24 w 147"/>
                <a:gd name="T17" fmla="*/ 48 h 122"/>
                <a:gd name="T18" fmla="*/ 73 w 147"/>
                <a:gd name="T19" fmla="*/ 0 h 122"/>
                <a:gd name="T20" fmla="*/ 73 w 147"/>
                <a:gd name="T21" fmla="*/ 0 h 122"/>
                <a:gd name="T22" fmla="*/ 122 w 147"/>
                <a:gd name="T23" fmla="*/ 45 h 122"/>
                <a:gd name="T24" fmla="*/ 146 w 147"/>
                <a:gd name="T25" fmla="*/ 90 h 122"/>
                <a:gd name="T26" fmla="*/ 146 w 147"/>
                <a:gd name="T27" fmla="*/ 91 h 122"/>
                <a:gd name="T28" fmla="*/ 147 w 147"/>
                <a:gd name="T29" fmla="*/ 95 h 122"/>
                <a:gd name="T30" fmla="*/ 143 w 147"/>
                <a:gd name="T31" fmla="*/ 107 h 122"/>
                <a:gd name="T32" fmla="*/ 126 w 147"/>
                <a:gd name="T33" fmla="*/ 114 h 122"/>
                <a:gd name="T34" fmla="*/ 105 w 147"/>
                <a:gd name="T35" fmla="*/ 111 h 122"/>
                <a:gd name="T36" fmla="*/ 73 w 147"/>
                <a:gd name="T37" fmla="*/ 122 h 122"/>
                <a:gd name="T38" fmla="*/ 43 w 147"/>
                <a:gd name="T39" fmla="*/ 111 h 122"/>
                <a:gd name="T40" fmla="*/ 44 w 147"/>
                <a:gd name="T41" fmla="*/ 108 h 122"/>
                <a:gd name="T42" fmla="*/ 73 w 147"/>
                <a:gd name="T43" fmla="*/ 119 h 122"/>
                <a:gd name="T44" fmla="*/ 95 w 147"/>
                <a:gd name="T45" fmla="*/ 113 h 122"/>
                <a:gd name="T46" fmla="*/ 104 w 147"/>
                <a:gd name="T47" fmla="*/ 108 h 122"/>
                <a:gd name="T48" fmla="*/ 105 w 147"/>
                <a:gd name="T49" fmla="*/ 107 h 122"/>
                <a:gd name="T50" fmla="*/ 126 w 147"/>
                <a:gd name="T51" fmla="*/ 111 h 122"/>
                <a:gd name="T52" fmla="*/ 144 w 147"/>
                <a:gd name="T53" fmla="*/ 95 h 122"/>
                <a:gd name="T54" fmla="*/ 144 w 147"/>
                <a:gd name="T55" fmla="*/ 91 h 122"/>
                <a:gd name="T56" fmla="*/ 119 w 147"/>
                <a:gd name="T57" fmla="*/ 47 h 122"/>
                <a:gd name="T58" fmla="*/ 73 w 147"/>
                <a:gd name="T59" fmla="*/ 3 h 122"/>
                <a:gd name="T60" fmla="*/ 73 w 147"/>
                <a:gd name="T61" fmla="*/ 3 h 122"/>
                <a:gd name="T62" fmla="*/ 26 w 147"/>
                <a:gd name="T63" fmla="*/ 49 h 122"/>
                <a:gd name="T64" fmla="*/ 3 w 147"/>
                <a:gd name="T65" fmla="*/ 96 h 122"/>
                <a:gd name="T66" fmla="*/ 24 w 147"/>
                <a:gd name="T67" fmla="*/ 113 h 122"/>
                <a:gd name="T68" fmla="*/ 43 w 147"/>
                <a:gd name="T69" fmla="*/ 108 h 122"/>
                <a:gd name="T70" fmla="*/ 43 w 147"/>
                <a:gd name="T71" fmla="*/ 108 h 122"/>
                <a:gd name="T72" fmla="*/ 44 w 147"/>
                <a:gd name="T73" fmla="*/ 10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" h="122">
                  <a:moveTo>
                    <a:pt x="43" y="111"/>
                  </a:moveTo>
                  <a:cubicBezTo>
                    <a:pt x="41" y="112"/>
                    <a:pt x="33" y="116"/>
                    <a:pt x="24" y="116"/>
                  </a:cubicBezTo>
                  <a:cubicBezTo>
                    <a:pt x="15" y="116"/>
                    <a:pt x="4" y="111"/>
                    <a:pt x="0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10" y="72"/>
                    <a:pt x="24" y="48"/>
                  </a:cubicBezTo>
                  <a:cubicBezTo>
                    <a:pt x="38" y="24"/>
                    <a:pt x="5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90" y="0"/>
                    <a:pt x="108" y="23"/>
                    <a:pt x="122" y="45"/>
                  </a:cubicBezTo>
                  <a:cubicBezTo>
                    <a:pt x="136" y="68"/>
                    <a:pt x="146" y="90"/>
                    <a:pt x="146" y="90"/>
                  </a:cubicBezTo>
                  <a:cubicBezTo>
                    <a:pt x="146" y="91"/>
                    <a:pt x="146" y="91"/>
                    <a:pt x="146" y="91"/>
                  </a:cubicBezTo>
                  <a:cubicBezTo>
                    <a:pt x="147" y="91"/>
                    <a:pt x="147" y="92"/>
                    <a:pt x="147" y="95"/>
                  </a:cubicBezTo>
                  <a:cubicBezTo>
                    <a:pt x="147" y="98"/>
                    <a:pt x="146" y="103"/>
                    <a:pt x="143" y="107"/>
                  </a:cubicBezTo>
                  <a:cubicBezTo>
                    <a:pt x="140" y="111"/>
                    <a:pt x="135" y="114"/>
                    <a:pt x="126" y="114"/>
                  </a:cubicBezTo>
                  <a:cubicBezTo>
                    <a:pt x="120" y="114"/>
                    <a:pt x="114" y="113"/>
                    <a:pt x="105" y="111"/>
                  </a:cubicBezTo>
                  <a:cubicBezTo>
                    <a:pt x="102" y="113"/>
                    <a:pt x="90" y="122"/>
                    <a:pt x="73" y="122"/>
                  </a:cubicBezTo>
                  <a:cubicBezTo>
                    <a:pt x="64" y="122"/>
                    <a:pt x="54" y="119"/>
                    <a:pt x="43" y="111"/>
                  </a:cubicBezTo>
                  <a:close/>
                  <a:moveTo>
                    <a:pt x="44" y="108"/>
                  </a:moveTo>
                  <a:cubicBezTo>
                    <a:pt x="54" y="117"/>
                    <a:pt x="64" y="119"/>
                    <a:pt x="73" y="119"/>
                  </a:cubicBezTo>
                  <a:cubicBezTo>
                    <a:pt x="82" y="119"/>
                    <a:pt x="90" y="116"/>
                    <a:pt x="95" y="113"/>
                  </a:cubicBezTo>
                  <a:cubicBezTo>
                    <a:pt x="101" y="111"/>
                    <a:pt x="104" y="108"/>
                    <a:pt x="104" y="108"/>
                  </a:cubicBezTo>
                  <a:cubicBezTo>
                    <a:pt x="104" y="107"/>
                    <a:pt x="105" y="107"/>
                    <a:pt x="105" y="107"/>
                  </a:cubicBezTo>
                  <a:cubicBezTo>
                    <a:pt x="114" y="110"/>
                    <a:pt x="121" y="111"/>
                    <a:pt x="126" y="111"/>
                  </a:cubicBezTo>
                  <a:cubicBezTo>
                    <a:pt x="142" y="111"/>
                    <a:pt x="144" y="101"/>
                    <a:pt x="144" y="95"/>
                  </a:cubicBezTo>
                  <a:cubicBezTo>
                    <a:pt x="144" y="93"/>
                    <a:pt x="144" y="92"/>
                    <a:pt x="144" y="91"/>
                  </a:cubicBezTo>
                  <a:cubicBezTo>
                    <a:pt x="143" y="89"/>
                    <a:pt x="133" y="68"/>
                    <a:pt x="119" y="47"/>
                  </a:cubicBezTo>
                  <a:cubicBezTo>
                    <a:pt x="106" y="25"/>
                    <a:pt x="87" y="3"/>
                    <a:pt x="73" y="3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58" y="2"/>
                    <a:pt x="40" y="26"/>
                    <a:pt x="26" y="49"/>
                  </a:cubicBezTo>
                  <a:cubicBezTo>
                    <a:pt x="13" y="71"/>
                    <a:pt x="4" y="93"/>
                    <a:pt x="3" y="96"/>
                  </a:cubicBezTo>
                  <a:cubicBezTo>
                    <a:pt x="7" y="109"/>
                    <a:pt x="16" y="113"/>
                    <a:pt x="24" y="113"/>
                  </a:cubicBezTo>
                  <a:cubicBezTo>
                    <a:pt x="34" y="113"/>
                    <a:pt x="43" y="108"/>
                    <a:pt x="43" y="108"/>
                  </a:cubicBezTo>
                  <a:cubicBezTo>
                    <a:pt x="43" y="108"/>
                    <a:pt x="43" y="108"/>
                    <a:pt x="43" y="108"/>
                  </a:cubicBezTo>
                  <a:lnTo>
                    <a:pt x="44" y="10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6" name="Freeform 423">
              <a:extLst>
                <a:ext uri="{FF2B5EF4-FFF2-40B4-BE49-F238E27FC236}">
                  <a16:creationId xmlns:a16="http://schemas.microsoft.com/office/drawing/2014/main" xmlns="" id="{7749BF9F-560C-4DD4-975E-0147F87D3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022350"/>
              <a:ext cx="273050" cy="160338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3"/>
                    <a:pt x="48" y="0"/>
                    <a:pt x="37" y="0"/>
                  </a:cubicBezTo>
                  <a:cubicBezTo>
                    <a:pt x="25" y="0"/>
                    <a:pt x="12" y="13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0FA2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7" name="Freeform 424">
              <a:extLst>
                <a:ext uri="{FF2B5EF4-FFF2-40B4-BE49-F238E27FC236}">
                  <a16:creationId xmlns:a16="http://schemas.microsoft.com/office/drawing/2014/main" xmlns="" id="{BADA8CCF-2D6C-4434-9049-CE044B2541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1938" y="1017587"/>
              <a:ext cx="288925" cy="158750"/>
            </a:xfrm>
            <a:custGeom>
              <a:avLst/>
              <a:gdLst>
                <a:gd name="T0" fmla="*/ 1 w 77"/>
                <a:gd name="T1" fmla="*/ 33 h 42"/>
                <a:gd name="T2" fmla="*/ 0 w 77"/>
                <a:gd name="T3" fmla="*/ 32 h 42"/>
                <a:gd name="T4" fmla="*/ 1 w 77"/>
                <a:gd name="T5" fmla="*/ 30 h 42"/>
                <a:gd name="T6" fmla="*/ 39 w 77"/>
                <a:gd name="T7" fmla="*/ 0 h 42"/>
                <a:gd name="T8" fmla="*/ 39 w 77"/>
                <a:gd name="T9" fmla="*/ 0 h 42"/>
                <a:gd name="T10" fmla="*/ 76 w 77"/>
                <a:gd name="T11" fmla="*/ 28 h 42"/>
                <a:gd name="T12" fmla="*/ 75 w 77"/>
                <a:gd name="T13" fmla="*/ 29 h 42"/>
                <a:gd name="T14" fmla="*/ 76 w 77"/>
                <a:gd name="T15" fmla="*/ 28 h 42"/>
                <a:gd name="T16" fmla="*/ 77 w 77"/>
                <a:gd name="T17" fmla="*/ 30 h 42"/>
                <a:gd name="T18" fmla="*/ 76 w 77"/>
                <a:gd name="T19" fmla="*/ 31 h 42"/>
                <a:gd name="T20" fmla="*/ 38 w 77"/>
                <a:gd name="T21" fmla="*/ 42 h 42"/>
                <a:gd name="T22" fmla="*/ 1 w 77"/>
                <a:gd name="T23" fmla="*/ 33 h 42"/>
                <a:gd name="T24" fmla="*/ 38 w 77"/>
                <a:gd name="T25" fmla="*/ 39 h 42"/>
                <a:gd name="T26" fmla="*/ 73 w 77"/>
                <a:gd name="T27" fmla="*/ 29 h 42"/>
                <a:gd name="T28" fmla="*/ 39 w 77"/>
                <a:gd name="T29" fmla="*/ 3 h 42"/>
                <a:gd name="T30" fmla="*/ 39 w 77"/>
                <a:gd name="T31" fmla="*/ 3 h 42"/>
                <a:gd name="T32" fmla="*/ 4 w 77"/>
                <a:gd name="T33" fmla="*/ 31 h 42"/>
                <a:gd name="T34" fmla="*/ 38 w 77"/>
                <a:gd name="T3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42">
                  <a:moveTo>
                    <a:pt x="1" y="33"/>
                  </a:moveTo>
                  <a:cubicBezTo>
                    <a:pt x="1" y="32"/>
                    <a:pt x="1" y="32"/>
                    <a:pt x="0" y="32"/>
                  </a:cubicBezTo>
                  <a:cubicBezTo>
                    <a:pt x="0" y="31"/>
                    <a:pt x="0" y="31"/>
                    <a:pt x="1" y="30"/>
                  </a:cubicBezTo>
                  <a:cubicBezTo>
                    <a:pt x="12" y="13"/>
                    <a:pt x="26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51" y="0"/>
                    <a:pt x="65" y="13"/>
                    <a:pt x="76" y="28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9"/>
                    <a:pt x="77" y="29"/>
                    <a:pt x="77" y="30"/>
                  </a:cubicBezTo>
                  <a:cubicBezTo>
                    <a:pt x="77" y="30"/>
                    <a:pt x="76" y="30"/>
                    <a:pt x="76" y="31"/>
                  </a:cubicBezTo>
                  <a:cubicBezTo>
                    <a:pt x="65" y="38"/>
                    <a:pt x="52" y="42"/>
                    <a:pt x="38" y="42"/>
                  </a:cubicBezTo>
                  <a:cubicBezTo>
                    <a:pt x="26" y="42"/>
                    <a:pt x="13" y="39"/>
                    <a:pt x="1" y="33"/>
                  </a:cubicBezTo>
                  <a:close/>
                  <a:moveTo>
                    <a:pt x="38" y="39"/>
                  </a:moveTo>
                  <a:cubicBezTo>
                    <a:pt x="51" y="39"/>
                    <a:pt x="63" y="36"/>
                    <a:pt x="73" y="29"/>
                  </a:cubicBezTo>
                  <a:cubicBezTo>
                    <a:pt x="62" y="14"/>
                    <a:pt x="4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28" y="2"/>
                    <a:pt x="15" y="14"/>
                    <a:pt x="4" y="31"/>
                  </a:cubicBezTo>
                  <a:cubicBezTo>
                    <a:pt x="15" y="36"/>
                    <a:pt x="27" y="39"/>
                    <a:pt x="38" y="3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8" name="Freeform 425">
              <a:extLst>
                <a:ext uri="{FF2B5EF4-FFF2-40B4-BE49-F238E27FC236}">
                  <a16:creationId xmlns:a16="http://schemas.microsoft.com/office/drawing/2014/main" xmlns="" id="{2615290D-81C7-4B64-888D-66B1A9FE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9263" y="1160462"/>
              <a:ext cx="82550" cy="271463"/>
            </a:xfrm>
            <a:custGeom>
              <a:avLst/>
              <a:gdLst>
                <a:gd name="T0" fmla="*/ 19 w 22"/>
                <a:gd name="T1" fmla="*/ 71 h 72"/>
                <a:gd name="T2" fmla="*/ 0 w 22"/>
                <a:gd name="T3" fmla="*/ 2 h 72"/>
                <a:gd name="T4" fmla="*/ 1 w 22"/>
                <a:gd name="T5" fmla="*/ 0 h 72"/>
                <a:gd name="T6" fmla="*/ 3 w 22"/>
                <a:gd name="T7" fmla="*/ 1 h 72"/>
                <a:gd name="T8" fmla="*/ 22 w 22"/>
                <a:gd name="T9" fmla="*/ 70 h 72"/>
                <a:gd name="T10" fmla="*/ 21 w 22"/>
                <a:gd name="T11" fmla="*/ 72 h 72"/>
                <a:gd name="T12" fmla="*/ 21 w 22"/>
                <a:gd name="T13" fmla="*/ 72 h 72"/>
                <a:gd name="T14" fmla="*/ 19 w 22"/>
                <a:gd name="T15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72">
                  <a:moveTo>
                    <a:pt x="19" y="7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1"/>
                    <a:pt x="22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0" y="72"/>
                    <a:pt x="20" y="72"/>
                    <a:pt x="19" y="7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9" name="Freeform 426">
              <a:extLst>
                <a:ext uri="{FF2B5EF4-FFF2-40B4-BE49-F238E27FC236}">
                  <a16:creationId xmlns:a16="http://schemas.microsoft.com/office/drawing/2014/main" xmlns="" id="{2CA369F1-3FF3-4B0B-80FC-6EAB89F19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2101" y="1160462"/>
              <a:ext cx="63500" cy="274638"/>
            </a:xfrm>
            <a:custGeom>
              <a:avLst/>
              <a:gdLst>
                <a:gd name="T0" fmla="*/ 1 w 17"/>
                <a:gd name="T1" fmla="*/ 73 h 73"/>
                <a:gd name="T2" fmla="*/ 0 w 17"/>
                <a:gd name="T3" fmla="*/ 71 h 73"/>
                <a:gd name="T4" fmla="*/ 14 w 17"/>
                <a:gd name="T5" fmla="*/ 2 h 73"/>
                <a:gd name="T6" fmla="*/ 15 w 17"/>
                <a:gd name="T7" fmla="*/ 0 h 73"/>
                <a:gd name="T8" fmla="*/ 17 w 17"/>
                <a:gd name="T9" fmla="*/ 2 h 73"/>
                <a:gd name="T10" fmla="*/ 3 w 17"/>
                <a:gd name="T11" fmla="*/ 72 h 73"/>
                <a:gd name="T12" fmla="*/ 1 w 17"/>
                <a:gd name="T13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73">
                  <a:moveTo>
                    <a:pt x="1" y="73"/>
                  </a:moveTo>
                  <a:cubicBezTo>
                    <a:pt x="0" y="73"/>
                    <a:pt x="0" y="72"/>
                    <a:pt x="0" y="7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5" y="0"/>
                  </a:cubicBezTo>
                  <a:cubicBezTo>
                    <a:pt x="16" y="1"/>
                    <a:pt x="17" y="1"/>
                    <a:pt x="17" y="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2" y="73"/>
                    <a:pt x="1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0" name="Freeform 427">
              <a:extLst>
                <a:ext uri="{FF2B5EF4-FFF2-40B4-BE49-F238E27FC236}">
                  <a16:creationId xmlns:a16="http://schemas.microsoft.com/office/drawing/2014/main" xmlns="" id="{59E0EC2F-BA7C-4792-8458-D9E4FCC20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4326" y="2430462"/>
              <a:ext cx="192088" cy="269875"/>
            </a:xfrm>
            <a:custGeom>
              <a:avLst/>
              <a:gdLst>
                <a:gd name="T0" fmla="*/ 0 w 51"/>
                <a:gd name="T1" fmla="*/ 72 h 72"/>
                <a:gd name="T2" fmla="*/ 0 w 51"/>
                <a:gd name="T3" fmla="*/ 5 h 72"/>
                <a:gd name="T4" fmla="*/ 5 w 51"/>
                <a:gd name="T5" fmla="*/ 0 h 72"/>
                <a:gd name="T6" fmla="*/ 45 w 51"/>
                <a:gd name="T7" fmla="*/ 0 h 72"/>
                <a:gd name="T8" fmla="*/ 51 w 51"/>
                <a:gd name="T9" fmla="*/ 5 h 72"/>
                <a:gd name="T10" fmla="*/ 51 w 51"/>
                <a:gd name="T11" fmla="*/ 72 h 72"/>
                <a:gd name="T12" fmla="*/ 0 w 51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1" y="2"/>
                    <a:pt x="51" y="5"/>
                  </a:cubicBezTo>
                  <a:cubicBezTo>
                    <a:pt x="51" y="72"/>
                    <a:pt x="51" y="72"/>
                    <a:pt x="51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1" name="Freeform 428">
              <a:extLst>
                <a:ext uri="{FF2B5EF4-FFF2-40B4-BE49-F238E27FC236}">
                  <a16:creationId xmlns:a16="http://schemas.microsoft.com/office/drawing/2014/main" xmlns="" id="{CE9D96E6-15F5-4BBD-951C-FE2F794555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151" y="2422525"/>
              <a:ext cx="198438" cy="285750"/>
            </a:xfrm>
            <a:custGeom>
              <a:avLst/>
              <a:gdLst>
                <a:gd name="T0" fmla="*/ 1 w 53"/>
                <a:gd name="T1" fmla="*/ 76 h 76"/>
                <a:gd name="T2" fmla="*/ 1 w 53"/>
                <a:gd name="T3" fmla="*/ 74 h 76"/>
                <a:gd name="T4" fmla="*/ 3 w 53"/>
                <a:gd name="T5" fmla="*/ 74 h 76"/>
                <a:gd name="T6" fmla="*/ 1 w 53"/>
                <a:gd name="T7" fmla="*/ 74 h 76"/>
                <a:gd name="T8" fmla="*/ 1 w 53"/>
                <a:gd name="T9" fmla="*/ 76 h 76"/>
                <a:gd name="T10" fmla="*/ 0 w 53"/>
                <a:gd name="T11" fmla="*/ 75 h 76"/>
                <a:gd name="T12" fmla="*/ 0 w 53"/>
                <a:gd name="T13" fmla="*/ 74 h 76"/>
                <a:gd name="T14" fmla="*/ 0 w 53"/>
                <a:gd name="T15" fmla="*/ 7 h 76"/>
                <a:gd name="T16" fmla="*/ 6 w 53"/>
                <a:gd name="T17" fmla="*/ 0 h 76"/>
                <a:gd name="T18" fmla="*/ 46 w 53"/>
                <a:gd name="T19" fmla="*/ 0 h 76"/>
                <a:gd name="T20" fmla="*/ 53 w 53"/>
                <a:gd name="T21" fmla="*/ 7 h 76"/>
                <a:gd name="T22" fmla="*/ 53 w 53"/>
                <a:gd name="T23" fmla="*/ 74 h 76"/>
                <a:gd name="T24" fmla="*/ 53 w 53"/>
                <a:gd name="T25" fmla="*/ 75 h 76"/>
                <a:gd name="T26" fmla="*/ 52 w 53"/>
                <a:gd name="T27" fmla="*/ 76 h 76"/>
                <a:gd name="T28" fmla="*/ 1 w 53"/>
                <a:gd name="T29" fmla="*/ 76 h 76"/>
                <a:gd name="T30" fmla="*/ 50 w 53"/>
                <a:gd name="T31" fmla="*/ 73 h 76"/>
                <a:gd name="T32" fmla="*/ 50 w 53"/>
                <a:gd name="T33" fmla="*/ 7 h 76"/>
                <a:gd name="T34" fmla="*/ 46 w 53"/>
                <a:gd name="T35" fmla="*/ 3 h 76"/>
                <a:gd name="T36" fmla="*/ 6 w 53"/>
                <a:gd name="T37" fmla="*/ 3 h 76"/>
                <a:gd name="T38" fmla="*/ 3 w 53"/>
                <a:gd name="T39" fmla="*/ 7 h 76"/>
                <a:gd name="T40" fmla="*/ 3 w 53"/>
                <a:gd name="T41" fmla="*/ 73 h 76"/>
                <a:gd name="T42" fmla="*/ 50 w 53"/>
                <a:gd name="T43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76">
                  <a:moveTo>
                    <a:pt x="1" y="76"/>
                  </a:moveTo>
                  <a:cubicBezTo>
                    <a:pt x="1" y="74"/>
                    <a:pt x="1" y="74"/>
                    <a:pt x="1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5"/>
                    <a:pt x="0" y="75"/>
                  </a:cubicBezTo>
                  <a:cubicBezTo>
                    <a:pt x="0" y="75"/>
                    <a:pt x="0" y="74"/>
                    <a:pt x="0" y="7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7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5"/>
                    <a:pt x="53" y="75"/>
                  </a:cubicBezTo>
                  <a:cubicBezTo>
                    <a:pt x="52" y="75"/>
                    <a:pt x="52" y="76"/>
                    <a:pt x="52" y="76"/>
                  </a:cubicBezTo>
                  <a:lnTo>
                    <a:pt x="1" y="76"/>
                  </a:lnTo>
                  <a:close/>
                  <a:moveTo>
                    <a:pt x="50" y="73"/>
                  </a:moveTo>
                  <a:cubicBezTo>
                    <a:pt x="50" y="7"/>
                    <a:pt x="50" y="7"/>
                    <a:pt x="50" y="7"/>
                  </a:cubicBezTo>
                  <a:cubicBezTo>
                    <a:pt x="50" y="5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73"/>
                    <a:pt x="3" y="73"/>
                    <a:pt x="3" y="73"/>
                  </a:cubicBezTo>
                  <a:lnTo>
                    <a:pt x="50" y="73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2" name="Freeform 429">
              <a:extLst>
                <a:ext uri="{FF2B5EF4-FFF2-40B4-BE49-F238E27FC236}">
                  <a16:creationId xmlns:a16="http://schemas.microsoft.com/office/drawing/2014/main" xmlns="" id="{3555A860-7B1D-4BAB-AC49-B8108D3E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036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3" name="Freeform 430">
              <a:extLst>
                <a:ext uri="{FF2B5EF4-FFF2-40B4-BE49-F238E27FC236}">
                  <a16:creationId xmlns:a16="http://schemas.microsoft.com/office/drawing/2014/main" xmlns="" id="{E327422D-1219-4FED-9953-DD8F0C8E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4" name="Freeform 431">
              <a:extLst>
                <a:ext uri="{FF2B5EF4-FFF2-40B4-BE49-F238E27FC236}">
                  <a16:creationId xmlns:a16="http://schemas.microsoft.com/office/drawing/2014/main" xmlns="" id="{F5748262-301A-41AD-AD51-60C2E10A2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026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5" name="Oval 432">
              <a:extLst>
                <a:ext uri="{FF2B5EF4-FFF2-40B4-BE49-F238E27FC236}">
                  <a16:creationId xmlns:a16="http://schemas.microsoft.com/office/drawing/2014/main" xmlns="" id="{0CE7613B-5E60-4ECF-BF01-98165765E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5438" y="2557462"/>
              <a:ext cx="19050" cy="15875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6" name="Freeform 433">
              <a:extLst>
                <a:ext uri="{FF2B5EF4-FFF2-40B4-BE49-F238E27FC236}">
                  <a16:creationId xmlns:a16="http://schemas.microsoft.com/office/drawing/2014/main" xmlns="" id="{5482B3BD-401E-4C85-AA0D-9FB56FA9C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866900"/>
              <a:ext cx="382588" cy="217488"/>
            </a:xfrm>
            <a:custGeom>
              <a:avLst/>
              <a:gdLst>
                <a:gd name="T0" fmla="*/ 4 w 102"/>
                <a:gd name="T1" fmla="*/ 41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9 h 58"/>
                <a:gd name="T8" fmla="*/ 87 w 102"/>
                <a:gd name="T9" fmla="*/ 55 h 58"/>
                <a:gd name="T10" fmla="*/ 98 w 102"/>
                <a:gd name="T11" fmla="*/ 55 h 58"/>
                <a:gd name="T12" fmla="*/ 101 w 102"/>
                <a:gd name="T13" fmla="*/ 46 h 58"/>
                <a:gd name="T14" fmla="*/ 4 w 102"/>
                <a:gd name="T15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1"/>
                  </a:moveTo>
                  <a:cubicBezTo>
                    <a:pt x="4" y="41"/>
                    <a:pt x="0" y="45"/>
                    <a:pt x="3" y="50"/>
                  </a:cubicBezTo>
                  <a:cubicBezTo>
                    <a:pt x="4" y="53"/>
                    <a:pt x="8" y="56"/>
                    <a:pt x="14" y="55"/>
                  </a:cubicBezTo>
                  <a:cubicBezTo>
                    <a:pt x="22" y="53"/>
                    <a:pt x="28" y="40"/>
                    <a:pt x="52" y="39"/>
                  </a:cubicBezTo>
                  <a:cubicBezTo>
                    <a:pt x="61" y="39"/>
                    <a:pt x="74" y="42"/>
                    <a:pt x="87" y="55"/>
                  </a:cubicBezTo>
                  <a:cubicBezTo>
                    <a:pt x="87" y="55"/>
                    <a:pt x="93" y="58"/>
                    <a:pt x="98" y="55"/>
                  </a:cubicBezTo>
                  <a:cubicBezTo>
                    <a:pt x="100" y="53"/>
                    <a:pt x="102" y="50"/>
                    <a:pt x="101" y="46"/>
                  </a:cubicBezTo>
                  <a:cubicBezTo>
                    <a:pt x="99" y="33"/>
                    <a:pt x="47" y="0"/>
                    <a:pt x="4" y="41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7" name="Freeform 434">
              <a:extLst>
                <a:ext uri="{FF2B5EF4-FFF2-40B4-BE49-F238E27FC236}">
                  <a16:creationId xmlns:a16="http://schemas.microsoft.com/office/drawing/2014/main" xmlns="" id="{D6F77D1C-CFE0-4CB1-9411-55B5103AF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941512"/>
              <a:ext cx="382588" cy="142875"/>
            </a:xfrm>
            <a:custGeom>
              <a:avLst/>
              <a:gdLst>
                <a:gd name="T0" fmla="*/ 85 w 102"/>
                <a:gd name="T1" fmla="*/ 36 h 38"/>
                <a:gd name="T2" fmla="*/ 85 w 102"/>
                <a:gd name="T3" fmla="*/ 36 h 38"/>
                <a:gd name="T4" fmla="*/ 52 w 102"/>
                <a:gd name="T5" fmla="*/ 20 h 38"/>
                <a:gd name="T6" fmla="*/ 51 w 102"/>
                <a:gd name="T7" fmla="*/ 20 h 38"/>
                <a:gd name="T8" fmla="*/ 13 w 102"/>
                <a:gd name="T9" fmla="*/ 37 h 38"/>
                <a:gd name="T10" fmla="*/ 10 w 102"/>
                <a:gd name="T11" fmla="*/ 37 h 38"/>
                <a:gd name="T12" fmla="*/ 1 w 102"/>
                <a:gd name="T13" fmla="*/ 31 h 38"/>
                <a:gd name="T14" fmla="*/ 0 w 102"/>
                <a:gd name="T15" fmla="*/ 27 h 38"/>
                <a:gd name="T16" fmla="*/ 2 w 102"/>
                <a:gd name="T17" fmla="*/ 20 h 38"/>
                <a:gd name="T18" fmla="*/ 3 w 102"/>
                <a:gd name="T19" fmla="*/ 21 h 38"/>
                <a:gd name="T20" fmla="*/ 2 w 102"/>
                <a:gd name="T21" fmla="*/ 20 h 38"/>
                <a:gd name="T22" fmla="*/ 50 w 102"/>
                <a:gd name="T23" fmla="*/ 0 h 38"/>
                <a:gd name="T24" fmla="*/ 102 w 102"/>
                <a:gd name="T25" fmla="*/ 26 h 38"/>
                <a:gd name="T26" fmla="*/ 102 w 102"/>
                <a:gd name="T27" fmla="*/ 28 h 38"/>
                <a:gd name="T28" fmla="*/ 98 w 102"/>
                <a:gd name="T29" fmla="*/ 36 h 38"/>
                <a:gd name="T30" fmla="*/ 92 w 102"/>
                <a:gd name="T31" fmla="*/ 38 h 38"/>
                <a:gd name="T32" fmla="*/ 85 w 102"/>
                <a:gd name="T33" fmla="*/ 36 h 38"/>
                <a:gd name="T34" fmla="*/ 88 w 102"/>
                <a:gd name="T35" fmla="*/ 34 h 38"/>
                <a:gd name="T36" fmla="*/ 92 w 102"/>
                <a:gd name="T37" fmla="*/ 35 h 38"/>
                <a:gd name="T38" fmla="*/ 96 w 102"/>
                <a:gd name="T39" fmla="*/ 33 h 38"/>
                <a:gd name="T40" fmla="*/ 99 w 102"/>
                <a:gd name="T41" fmla="*/ 28 h 38"/>
                <a:gd name="T42" fmla="*/ 99 w 102"/>
                <a:gd name="T43" fmla="*/ 26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7 h 38"/>
                <a:gd name="T58" fmla="*/ 52 w 102"/>
                <a:gd name="T59" fmla="*/ 17 h 38"/>
                <a:gd name="T60" fmla="*/ 87 w 102"/>
                <a:gd name="T61" fmla="*/ 33 h 38"/>
                <a:gd name="T62" fmla="*/ 88 w 102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1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28" y="21"/>
                    <a:pt x="23" y="34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7"/>
                    <a:pt x="102" y="28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7"/>
                    <a:pt x="94" y="38"/>
                    <a:pt x="92" y="38"/>
                  </a:cubicBezTo>
                  <a:cubicBezTo>
                    <a:pt x="88" y="38"/>
                    <a:pt x="85" y="36"/>
                    <a:pt x="85" y="36"/>
                  </a:cubicBezTo>
                  <a:close/>
                  <a:moveTo>
                    <a:pt x="88" y="34"/>
                  </a:moveTo>
                  <a:cubicBezTo>
                    <a:pt x="89" y="34"/>
                    <a:pt x="91" y="35"/>
                    <a:pt x="92" y="35"/>
                  </a:cubicBezTo>
                  <a:cubicBezTo>
                    <a:pt x="93" y="35"/>
                    <a:pt x="95" y="35"/>
                    <a:pt x="96" y="33"/>
                  </a:cubicBezTo>
                  <a:cubicBezTo>
                    <a:pt x="98" y="33"/>
                    <a:pt x="99" y="31"/>
                    <a:pt x="99" y="28"/>
                  </a:cubicBezTo>
                  <a:cubicBezTo>
                    <a:pt x="99" y="28"/>
                    <a:pt x="99" y="27"/>
                    <a:pt x="99" y="26"/>
                  </a:cubicBezTo>
                  <a:cubicBezTo>
                    <a:pt x="98" y="19"/>
                    <a:pt x="76" y="2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1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2"/>
                    <a:pt x="27" y="18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62" y="17"/>
                    <a:pt x="74" y="21"/>
                    <a:pt x="87" y="33"/>
                  </a:cubicBezTo>
                  <a:cubicBezTo>
                    <a:pt x="87" y="33"/>
                    <a:pt x="88" y="34"/>
                    <a:pt x="88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8" name="Freeform 435">
              <a:extLst>
                <a:ext uri="{FF2B5EF4-FFF2-40B4-BE49-F238E27FC236}">
                  <a16:creationId xmlns:a16="http://schemas.microsoft.com/office/drawing/2014/main" xmlns="" id="{BBA8C5EE-5F3F-4133-B90D-78B7DA5BE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946275"/>
              <a:ext cx="327025" cy="115888"/>
            </a:xfrm>
            <a:custGeom>
              <a:avLst/>
              <a:gdLst>
                <a:gd name="T0" fmla="*/ 0 w 87"/>
                <a:gd name="T1" fmla="*/ 16 h 31"/>
                <a:gd name="T2" fmla="*/ 11 w 87"/>
                <a:gd name="T3" fmla="*/ 30 h 31"/>
                <a:gd name="T4" fmla="*/ 23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6 w 87"/>
                <a:gd name="T11" fmla="*/ 0 h 31"/>
                <a:gd name="T12" fmla="*/ 36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0 h 31"/>
                <a:gd name="T22" fmla="*/ 75 w 87"/>
                <a:gd name="T23" fmla="*/ 8 h 31"/>
                <a:gd name="T24" fmla="*/ 64 w 87"/>
                <a:gd name="T25" fmla="*/ 23 h 31"/>
                <a:gd name="T26" fmla="*/ 75 w 87"/>
                <a:gd name="T27" fmla="*/ 31 h 31"/>
                <a:gd name="T28" fmla="*/ 87 w 87"/>
                <a:gd name="T29" fmla="*/ 17 h 31"/>
                <a:gd name="T30" fmla="*/ 75 w 87"/>
                <a:gd name="T31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1" y="30"/>
                    <a:pt x="11" y="30"/>
                    <a:pt x="11" y="30"/>
                  </a:cubicBezTo>
                  <a:cubicBezTo>
                    <a:pt x="14" y="28"/>
                    <a:pt x="18" y="25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0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8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0"/>
                  </a:cubicBezTo>
                  <a:close/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7" y="25"/>
                    <a:pt x="71" y="28"/>
                    <a:pt x="75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8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9" name="Freeform 436">
              <a:extLst>
                <a:ext uri="{FF2B5EF4-FFF2-40B4-BE49-F238E27FC236}">
                  <a16:creationId xmlns:a16="http://schemas.microsoft.com/office/drawing/2014/main" xmlns="" id="{BBB80962-06CE-4A6B-B702-B90634E515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41512"/>
              <a:ext cx="338138" cy="128588"/>
            </a:xfrm>
            <a:custGeom>
              <a:avLst/>
              <a:gdLst>
                <a:gd name="T0" fmla="*/ 76 w 90"/>
                <a:gd name="T1" fmla="*/ 33 h 34"/>
                <a:gd name="T2" fmla="*/ 65 w 90"/>
                <a:gd name="T3" fmla="*/ 25 h 34"/>
                <a:gd name="T4" fmla="*/ 64 w 90"/>
                <a:gd name="T5" fmla="*/ 24 h 34"/>
                <a:gd name="T6" fmla="*/ 64 w 90"/>
                <a:gd name="T7" fmla="*/ 23 h 34"/>
                <a:gd name="T8" fmla="*/ 76 w 90"/>
                <a:gd name="T9" fmla="*/ 9 h 34"/>
                <a:gd name="T10" fmla="*/ 78 w 90"/>
                <a:gd name="T11" fmla="*/ 8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3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3 h 34"/>
                <a:gd name="T24" fmla="*/ 77 w 90"/>
                <a:gd name="T25" fmla="*/ 30 h 34"/>
                <a:gd name="T26" fmla="*/ 87 w 90"/>
                <a:gd name="T27" fmla="*/ 18 h 34"/>
                <a:gd name="T28" fmla="*/ 77 w 90"/>
                <a:gd name="T29" fmla="*/ 11 h 34"/>
                <a:gd name="T30" fmla="*/ 68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7 w 90"/>
                <a:gd name="T37" fmla="*/ 9 h 34"/>
                <a:gd name="T38" fmla="*/ 76 w 90"/>
                <a:gd name="T39" fmla="*/ 11 h 34"/>
                <a:gd name="T40" fmla="*/ 12 w 90"/>
                <a:gd name="T41" fmla="*/ 32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6 w 90"/>
                <a:gd name="T55" fmla="*/ 25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2 h 34"/>
                <a:gd name="T62" fmla="*/ 13 w 90"/>
                <a:gd name="T63" fmla="*/ 29 h 34"/>
                <a:gd name="T64" fmla="*/ 23 w 90"/>
                <a:gd name="T65" fmla="*/ 23 h 34"/>
                <a:gd name="T66" fmla="*/ 13 w 90"/>
                <a:gd name="T67" fmla="*/ 11 h 34"/>
                <a:gd name="T68" fmla="*/ 4 w 90"/>
                <a:gd name="T69" fmla="*/ 17 h 34"/>
                <a:gd name="T70" fmla="*/ 13 w 90"/>
                <a:gd name="T71" fmla="*/ 29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1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0 h 34"/>
                <a:gd name="T94" fmla="*/ 45 w 90"/>
                <a:gd name="T95" fmla="*/ 20 h 34"/>
                <a:gd name="T96" fmla="*/ 39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7 h 34"/>
                <a:gd name="T106" fmla="*/ 46 w 90"/>
                <a:gd name="T107" fmla="*/ 17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3"/>
                  </a:moveTo>
                  <a:cubicBezTo>
                    <a:pt x="72" y="30"/>
                    <a:pt x="69" y="27"/>
                    <a:pt x="65" y="25"/>
                  </a:cubicBezTo>
                  <a:cubicBezTo>
                    <a:pt x="65" y="25"/>
                    <a:pt x="64" y="25"/>
                    <a:pt x="64" y="24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8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8" y="33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3"/>
                    <a:pt x="77" y="11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7" y="9"/>
                    <a:pt x="77" y="9"/>
                    <a:pt x="77" y="9"/>
                  </a:cubicBezTo>
                  <a:lnTo>
                    <a:pt x="76" y="11"/>
                  </a:lnTo>
                  <a:close/>
                  <a:moveTo>
                    <a:pt x="12" y="32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5" y="12"/>
                    <a:pt x="9" y="10"/>
                    <a:pt x="13" y="8"/>
                  </a:cubicBezTo>
                  <a:cubicBezTo>
                    <a:pt x="14" y="7"/>
                    <a:pt x="14" y="7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7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1" y="28"/>
                    <a:pt x="17" y="30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2"/>
                  </a:cubicBezTo>
                  <a:close/>
                  <a:moveTo>
                    <a:pt x="13" y="29"/>
                  </a:moveTo>
                  <a:cubicBezTo>
                    <a:pt x="16" y="28"/>
                    <a:pt x="19" y="25"/>
                    <a:pt x="23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7"/>
                  </a:cubicBezTo>
                  <a:lnTo>
                    <a:pt x="13" y="29"/>
                  </a:lnTo>
                  <a:close/>
                  <a:moveTo>
                    <a:pt x="37" y="21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0"/>
                  </a:cubicBezTo>
                  <a:cubicBezTo>
                    <a:pt x="54" y="0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1"/>
                  </a:cubicBezTo>
                  <a:cubicBezTo>
                    <a:pt x="53" y="21"/>
                    <a:pt x="53" y="21"/>
                    <a:pt x="52" y="21"/>
                  </a:cubicBezTo>
                  <a:cubicBezTo>
                    <a:pt x="50" y="21"/>
                    <a:pt x="48" y="20"/>
                    <a:pt x="46" y="20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7"/>
                  </a:cubicBezTo>
                  <a:cubicBezTo>
                    <a:pt x="45" y="17"/>
                    <a:pt x="46" y="17"/>
                    <a:pt x="46" y="17"/>
                  </a:cubicBezTo>
                  <a:cubicBezTo>
                    <a:pt x="48" y="17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3"/>
                    <a:pt x="47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0" name="Oval 437">
              <a:extLst>
                <a:ext uri="{FF2B5EF4-FFF2-40B4-BE49-F238E27FC236}">
                  <a16:creationId xmlns:a16="http://schemas.microsoft.com/office/drawing/2014/main" xmlns="" id="{B6FFE1D7-87AD-4146-80D7-DFBDB4F0F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2005012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1" name="Freeform 438">
              <a:extLst>
                <a:ext uri="{FF2B5EF4-FFF2-40B4-BE49-F238E27FC236}">
                  <a16:creationId xmlns:a16="http://schemas.microsoft.com/office/drawing/2014/main" xmlns="" id="{5241EEC2-9EFD-4D70-A4FC-ACB9CD82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98662"/>
              <a:ext cx="338138" cy="327025"/>
            </a:xfrm>
            <a:custGeom>
              <a:avLst/>
              <a:gdLst>
                <a:gd name="T0" fmla="*/ 0 w 90"/>
                <a:gd name="T1" fmla="*/ 44 h 87"/>
                <a:gd name="T2" fmla="*/ 45 w 90"/>
                <a:gd name="T3" fmla="*/ 0 h 87"/>
                <a:gd name="T4" fmla="*/ 90 w 90"/>
                <a:gd name="T5" fmla="*/ 44 h 87"/>
                <a:gd name="T6" fmla="*/ 45 w 90"/>
                <a:gd name="T7" fmla="*/ 87 h 87"/>
                <a:gd name="T8" fmla="*/ 0 w 90"/>
                <a:gd name="T9" fmla="*/ 44 h 87"/>
                <a:gd name="T10" fmla="*/ 3 w 90"/>
                <a:gd name="T11" fmla="*/ 44 h 87"/>
                <a:gd name="T12" fmla="*/ 45 w 90"/>
                <a:gd name="T13" fmla="*/ 84 h 87"/>
                <a:gd name="T14" fmla="*/ 87 w 90"/>
                <a:gd name="T15" fmla="*/ 44 h 87"/>
                <a:gd name="T16" fmla="*/ 87 w 90"/>
                <a:gd name="T17" fmla="*/ 44 h 87"/>
                <a:gd name="T18" fmla="*/ 45 w 90"/>
                <a:gd name="T19" fmla="*/ 4 h 87"/>
                <a:gd name="T20" fmla="*/ 3 w 90"/>
                <a:gd name="T2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7">
                  <a:moveTo>
                    <a:pt x="0" y="44"/>
                  </a:moveTo>
                  <a:cubicBezTo>
                    <a:pt x="0" y="20"/>
                    <a:pt x="20" y="1"/>
                    <a:pt x="45" y="0"/>
                  </a:cubicBezTo>
                  <a:cubicBezTo>
                    <a:pt x="70" y="1"/>
                    <a:pt x="90" y="20"/>
                    <a:pt x="90" y="44"/>
                  </a:cubicBezTo>
                  <a:cubicBezTo>
                    <a:pt x="90" y="68"/>
                    <a:pt x="70" y="87"/>
                    <a:pt x="45" y="87"/>
                  </a:cubicBezTo>
                  <a:cubicBezTo>
                    <a:pt x="20" y="87"/>
                    <a:pt x="0" y="68"/>
                    <a:pt x="0" y="44"/>
                  </a:cubicBezTo>
                  <a:close/>
                  <a:moveTo>
                    <a:pt x="3" y="44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7" y="22"/>
                    <a:pt x="68" y="4"/>
                    <a:pt x="45" y="4"/>
                  </a:cubicBezTo>
                  <a:cubicBezTo>
                    <a:pt x="22" y="4"/>
                    <a:pt x="3" y="22"/>
                    <a:pt x="3" y="4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2" name="Oval 439">
              <a:extLst>
                <a:ext uri="{FF2B5EF4-FFF2-40B4-BE49-F238E27FC236}">
                  <a16:creationId xmlns:a16="http://schemas.microsoft.com/office/drawing/2014/main" xmlns="" id="{74F87248-D283-4293-81FF-6B4947C45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2028825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3" name="Freeform 440">
              <a:extLst>
                <a:ext uri="{FF2B5EF4-FFF2-40B4-BE49-F238E27FC236}">
                  <a16:creationId xmlns:a16="http://schemas.microsoft.com/office/drawing/2014/main" xmlns="" id="{92D2A9B6-0F7B-45A4-B802-A8004193E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2020887"/>
              <a:ext cx="293688" cy="280988"/>
            </a:xfrm>
            <a:custGeom>
              <a:avLst/>
              <a:gdLst>
                <a:gd name="T0" fmla="*/ 0 w 78"/>
                <a:gd name="T1" fmla="*/ 38 h 75"/>
                <a:gd name="T2" fmla="*/ 39 w 78"/>
                <a:gd name="T3" fmla="*/ 0 h 75"/>
                <a:gd name="T4" fmla="*/ 78 w 78"/>
                <a:gd name="T5" fmla="*/ 38 h 75"/>
                <a:gd name="T6" fmla="*/ 39 w 78"/>
                <a:gd name="T7" fmla="*/ 75 h 75"/>
                <a:gd name="T8" fmla="*/ 0 w 78"/>
                <a:gd name="T9" fmla="*/ 38 h 75"/>
                <a:gd name="T10" fmla="*/ 3 w 78"/>
                <a:gd name="T11" fmla="*/ 38 h 75"/>
                <a:gd name="T12" fmla="*/ 39 w 78"/>
                <a:gd name="T13" fmla="*/ 72 h 75"/>
                <a:gd name="T14" fmla="*/ 75 w 78"/>
                <a:gd name="T15" fmla="*/ 38 h 75"/>
                <a:gd name="T16" fmla="*/ 39 w 78"/>
                <a:gd name="T17" fmla="*/ 3 h 75"/>
                <a:gd name="T18" fmla="*/ 3 w 78"/>
                <a:gd name="T19" fmla="*/ 3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8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8"/>
                  </a:cubicBezTo>
                  <a:cubicBezTo>
                    <a:pt x="78" y="59"/>
                    <a:pt x="60" y="75"/>
                    <a:pt x="39" y="75"/>
                  </a:cubicBezTo>
                  <a:cubicBezTo>
                    <a:pt x="17" y="75"/>
                    <a:pt x="0" y="59"/>
                    <a:pt x="0" y="38"/>
                  </a:cubicBezTo>
                  <a:close/>
                  <a:moveTo>
                    <a:pt x="3" y="38"/>
                  </a:moveTo>
                  <a:cubicBezTo>
                    <a:pt x="3" y="57"/>
                    <a:pt x="19" y="72"/>
                    <a:pt x="39" y="72"/>
                  </a:cubicBezTo>
                  <a:cubicBezTo>
                    <a:pt x="59" y="72"/>
                    <a:pt x="75" y="57"/>
                    <a:pt x="75" y="38"/>
                  </a:cubicBezTo>
                  <a:cubicBezTo>
                    <a:pt x="75" y="19"/>
                    <a:pt x="59" y="3"/>
                    <a:pt x="39" y="3"/>
                  </a:cubicBezTo>
                  <a:cubicBezTo>
                    <a:pt x="19" y="3"/>
                    <a:pt x="3" y="19"/>
                    <a:pt x="3" y="3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4" name="Freeform 441">
              <a:extLst>
                <a:ext uri="{FF2B5EF4-FFF2-40B4-BE49-F238E27FC236}">
                  <a16:creationId xmlns:a16="http://schemas.microsoft.com/office/drawing/2014/main" xmlns="" id="{B5A23C8D-7567-4EFA-9058-A763350A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408112"/>
              <a:ext cx="382588" cy="219075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8" y="56"/>
                    <a:pt x="14" y="55"/>
                  </a:cubicBezTo>
                  <a:cubicBezTo>
                    <a:pt x="22" y="53"/>
                    <a:pt x="28" y="39"/>
                    <a:pt x="52" y="38"/>
                  </a:cubicBezTo>
                  <a:cubicBezTo>
                    <a:pt x="61" y="38"/>
                    <a:pt x="74" y="42"/>
                    <a:pt x="87" y="54"/>
                  </a:cubicBezTo>
                  <a:cubicBezTo>
                    <a:pt x="87" y="54"/>
                    <a:pt x="93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9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5" name="Freeform 442">
              <a:extLst>
                <a:ext uri="{FF2B5EF4-FFF2-40B4-BE49-F238E27FC236}">
                  <a16:creationId xmlns:a16="http://schemas.microsoft.com/office/drawing/2014/main" xmlns="" id="{8FDCADB8-851A-4417-B89B-74231E9BE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479550"/>
              <a:ext cx="382588" cy="142875"/>
            </a:xfrm>
            <a:custGeom>
              <a:avLst/>
              <a:gdLst>
                <a:gd name="T0" fmla="*/ 92 w 102"/>
                <a:gd name="T1" fmla="*/ 38 h 38"/>
                <a:gd name="T2" fmla="*/ 85 w 102"/>
                <a:gd name="T3" fmla="*/ 36 h 38"/>
                <a:gd name="T4" fmla="*/ 85 w 102"/>
                <a:gd name="T5" fmla="*/ 36 h 38"/>
                <a:gd name="T6" fmla="*/ 52 w 102"/>
                <a:gd name="T7" fmla="*/ 21 h 38"/>
                <a:gd name="T8" fmla="*/ 51 w 102"/>
                <a:gd name="T9" fmla="*/ 21 h 38"/>
                <a:gd name="T10" fmla="*/ 13 w 102"/>
                <a:gd name="T11" fmla="*/ 37 h 38"/>
                <a:gd name="T12" fmla="*/ 10 w 102"/>
                <a:gd name="T13" fmla="*/ 37 h 38"/>
                <a:gd name="T14" fmla="*/ 1 w 102"/>
                <a:gd name="T15" fmla="*/ 31 h 38"/>
                <a:gd name="T16" fmla="*/ 0 w 102"/>
                <a:gd name="T17" fmla="*/ 27 h 38"/>
                <a:gd name="T18" fmla="*/ 2 w 102"/>
                <a:gd name="T19" fmla="*/ 20 h 38"/>
                <a:gd name="T20" fmla="*/ 3 w 102"/>
                <a:gd name="T21" fmla="*/ 21 h 38"/>
                <a:gd name="T22" fmla="*/ 2 w 102"/>
                <a:gd name="T23" fmla="*/ 20 h 38"/>
                <a:gd name="T24" fmla="*/ 50 w 102"/>
                <a:gd name="T25" fmla="*/ 0 h 38"/>
                <a:gd name="T26" fmla="*/ 102 w 102"/>
                <a:gd name="T27" fmla="*/ 26 h 38"/>
                <a:gd name="T28" fmla="*/ 102 w 102"/>
                <a:gd name="T29" fmla="*/ 29 h 38"/>
                <a:gd name="T30" fmla="*/ 98 w 102"/>
                <a:gd name="T31" fmla="*/ 36 h 38"/>
                <a:gd name="T32" fmla="*/ 92 w 102"/>
                <a:gd name="T33" fmla="*/ 38 h 38"/>
                <a:gd name="T34" fmla="*/ 88 w 102"/>
                <a:gd name="T35" fmla="*/ 35 h 38"/>
                <a:gd name="T36" fmla="*/ 92 w 102"/>
                <a:gd name="T37" fmla="*/ 35 h 38"/>
                <a:gd name="T38" fmla="*/ 96 w 102"/>
                <a:gd name="T39" fmla="*/ 34 h 38"/>
                <a:gd name="T40" fmla="*/ 99 w 102"/>
                <a:gd name="T41" fmla="*/ 29 h 38"/>
                <a:gd name="T42" fmla="*/ 99 w 102"/>
                <a:gd name="T43" fmla="*/ 27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8 h 38"/>
                <a:gd name="T58" fmla="*/ 52 w 102"/>
                <a:gd name="T59" fmla="*/ 18 h 38"/>
                <a:gd name="T60" fmla="*/ 87 w 102"/>
                <a:gd name="T61" fmla="*/ 34 h 38"/>
                <a:gd name="T62" fmla="*/ 88 w 102"/>
                <a:gd name="T6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92" y="38"/>
                  </a:moveTo>
                  <a:cubicBezTo>
                    <a:pt x="88" y="38"/>
                    <a:pt x="85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3" y="25"/>
                    <a:pt x="61" y="21"/>
                    <a:pt x="52" y="21"/>
                  </a:cubicBezTo>
                  <a:cubicBezTo>
                    <a:pt x="52" y="21"/>
                    <a:pt x="51" y="21"/>
                    <a:pt x="51" y="21"/>
                  </a:cubicBezTo>
                  <a:cubicBezTo>
                    <a:pt x="28" y="22"/>
                    <a:pt x="23" y="35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9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8"/>
                    <a:pt x="102" y="29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8"/>
                    <a:pt x="94" y="38"/>
                    <a:pt x="92" y="38"/>
                  </a:cubicBezTo>
                  <a:close/>
                  <a:moveTo>
                    <a:pt x="88" y="35"/>
                  </a:moveTo>
                  <a:cubicBezTo>
                    <a:pt x="89" y="35"/>
                    <a:pt x="91" y="35"/>
                    <a:pt x="92" y="35"/>
                  </a:cubicBezTo>
                  <a:cubicBezTo>
                    <a:pt x="93" y="35"/>
                    <a:pt x="95" y="35"/>
                    <a:pt x="96" y="34"/>
                  </a:cubicBezTo>
                  <a:cubicBezTo>
                    <a:pt x="98" y="33"/>
                    <a:pt x="99" y="31"/>
                    <a:pt x="99" y="29"/>
                  </a:cubicBezTo>
                  <a:cubicBezTo>
                    <a:pt x="99" y="28"/>
                    <a:pt x="99" y="27"/>
                    <a:pt x="99" y="27"/>
                  </a:cubicBezTo>
                  <a:cubicBezTo>
                    <a:pt x="98" y="20"/>
                    <a:pt x="76" y="3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2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1" y="18"/>
                    <a:pt x="52" y="18"/>
                    <a:pt x="52" y="18"/>
                  </a:cubicBezTo>
                  <a:cubicBezTo>
                    <a:pt x="62" y="18"/>
                    <a:pt x="74" y="22"/>
                    <a:pt x="87" y="34"/>
                  </a:cubicBezTo>
                  <a:cubicBezTo>
                    <a:pt x="87" y="34"/>
                    <a:pt x="88" y="34"/>
                    <a:pt x="88" y="3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6" name="Freeform 443">
              <a:extLst>
                <a:ext uri="{FF2B5EF4-FFF2-40B4-BE49-F238E27FC236}">
                  <a16:creationId xmlns:a16="http://schemas.microsoft.com/office/drawing/2014/main" xmlns="" id="{2670A079-67AC-43A0-BDDF-205B4DE525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484312"/>
              <a:ext cx="327025" cy="119063"/>
            </a:xfrm>
            <a:custGeom>
              <a:avLst/>
              <a:gdLst>
                <a:gd name="T0" fmla="*/ 0 w 87"/>
                <a:gd name="T1" fmla="*/ 16 h 32"/>
                <a:gd name="T2" fmla="*/ 11 w 87"/>
                <a:gd name="T3" fmla="*/ 31 h 32"/>
                <a:gd name="T4" fmla="*/ 23 w 87"/>
                <a:gd name="T5" fmla="*/ 23 h 32"/>
                <a:gd name="T6" fmla="*/ 12 w 87"/>
                <a:gd name="T7" fmla="*/ 8 h 32"/>
                <a:gd name="T8" fmla="*/ 0 w 87"/>
                <a:gd name="T9" fmla="*/ 16 h 32"/>
                <a:gd name="T10" fmla="*/ 36 w 87"/>
                <a:gd name="T11" fmla="*/ 1 h 32"/>
                <a:gd name="T12" fmla="*/ 36 w 87"/>
                <a:gd name="T13" fmla="*/ 19 h 32"/>
                <a:gd name="T14" fmla="*/ 43 w 87"/>
                <a:gd name="T15" fmla="*/ 18 h 32"/>
                <a:gd name="T16" fmla="*/ 51 w 87"/>
                <a:gd name="T17" fmla="*/ 19 h 32"/>
                <a:gd name="T18" fmla="*/ 51 w 87"/>
                <a:gd name="T19" fmla="*/ 1 h 32"/>
                <a:gd name="T20" fmla="*/ 36 w 87"/>
                <a:gd name="T21" fmla="*/ 1 h 32"/>
                <a:gd name="T22" fmla="*/ 75 w 87"/>
                <a:gd name="T23" fmla="*/ 9 h 32"/>
                <a:gd name="T24" fmla="*/ 64 w 87"/>
                <a:gd name="T25" fmla="*/ 24 h 32"/>
                <a:gd name="T26" fmla="*/ 75 w 87"/>
                <a:gd name="T27" fmla="*/ 32 h 32"/>
                <a:gd name="T28" fmla="*/ 87 w 87"/>
                <a:gd name="T29" fmla="*/ 17 h 32"/>
                <a:gd name="T30" fmla="*/ 75 w 87"/>
                <a:gd name="T31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2">
                  <a:moveTo>
                    <a:pt x="0" y="16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4" y="29"/>
                    <a:pt x="18" y="26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9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1"/>
                    <a:pt x="41" y="0"/>
                    <a:pt x="36" y="1"/>
                  </a:cubicBezTo>
                  <a:close/>
                  <a:moveTo>
                    <a:pt x="75" y="9"/>
                  </a:moveTo>
                  <a:cubicBezTo>
                    <a:pt x="64" y="24"/>
                    <a:pt x="64" y="24"/>
                    <a:pt x="64" y="24"/>
                  </a:cubicBezTo>
                  <a:cubicBezTo>
                    <a:pt x="67" y="26"/>
                    <a:pt x="71" y="28"/>
                    <a:pt x="75" y="32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7" name="Freeform 444">
              <a:extLst>
                <a:ext uri="{FF2B5EF4-FFF2-40B4-BE49-F238E27FC236}">
                  <a16:creationId xmlns:a16="http://schemas.microsoft.com/office/drawing/2014/main" xmlns="" id="{6DACC7F9-070C-4EC0-AFDF-6398E8F05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479550"/>
              <a:ext cx="338138" cy="128588"/>
            </a:xfrm>
            <a:custGeom>
              <a:avLst/>
              <a:gdLst>
                <a:gd name="T0" fmla="*/ 76 w 90"/>
                <a:gd name="T1" fmla="*/ 34 h 34"/>
                <a:gd name="T2" fmla="*/ 65 w 90"/>
                <a:gd name="T3" fmla="*/ 26 h 34"/>
                <a:gd name="T4" fmla="*/ 64 w 90"/>
                <a:gd name="T5" fmla="*/ 25 h 34"/>
                <a:gd name="T6" fmla="*/ 64 w 90"/>
                <a:gd name="T7" fmla="*/ 24 h 34"/>
                <a:gd name="T8" fmla="*/ 76 w 90"/>
                <a:gd name="T9" fmla="*/ 9 h 34"/>
                <a:gd name="T10" fmla="*/ 78 w 90"/>
                <a:gd name="T11" fmla="*/ 9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4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1 h 34"/>
                <a:gd name="T26" fmla="*/ 87 w 90"/>
                <a:gd name="T27" fmla="*/ 18 h 34"/>
                <a:gd name="T28" fmla="*/ 77 w 90"/>
                <a:gd name="T29" fmla="*/ 12 h 34"/>
                <a:gd name="T30" fmla="*/ 68 w 90"/>
                <a:gd name="T31" fmla="*/ 24 h 34"/>
                <a:gd name="T32" fmla="*/ 77 w 90"/>
                <a:gd name="T33" fmla="*/ 31 h 34"/>
                <a:gd name="T34" fmla="*/ 76 w 90"/>
                <a:gd name="T35" fmla="*/ 11 h 34"/>
                <a:gd name="T36" fmla="*/ 77 w 90"/>
                <a:gd name="T37" fmla="*/ 10 h 34"/>
                <a:gd name="T38" fmla="*/ 76 w 90"/>
                <a:gd name="T39" fmla="*/ 11 h 34"/>
                <a:gd name="T40" fmla="*/ 12 w 90"/>
                <a:gd name="T41" fmla="*/ 33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5 h 34"/>
                <a:gd name="T54" fmla="*/ 26 w 90"/>
                <a:gd name="T55" fmla="*/ 26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3 h 34"/>
                <a:gd name="T62" fmla="*/ 13 w 90"/>
                <a:gd name="T63" fmla="*/ 30 h 34"/>
                <a:gd name="T64" fmla="*/ 23 w 90"/>
                <a:gd name="T65" fmla="*/ 24 h 34"/>
                <a:gd name="T66" fmla="*/ 13 w 90"/>
                <a:gd name="T67" fmla="*/ 11 h 34"/>
                <a:gd name="T68" fmla="*/ 4 w 90"/>
                <a:gd name="T69" fmla="*/ 18 h 34"/>
                <a:gd name="T70" fmla="*/ 13 w 90"/>
                <a:gd name="T71" fmla="*/ 30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1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9 w 90"/>
                <a:gd name="T97" fmla="*/ 21 h 34"/>
                <a:gd name="T98" fmla="*/ 38 w 90"/>
                <a:gd name="T99" fmla="*/ 22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4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9" y="28"/>
                    <a:pt x="65" y="26"/>
                  </a:cubicBezTo>
                  <a:cubicBezTo>
                    <a:pt x="65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1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4"/>
                    <a:pt x="77" y="12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6"/>
                    <a:pt x="74" y="28"/>
                    <a:pt x="77" y="31"/>
                  </a:cubicBezTo>
                  <a:close/>
                  <a:moveTo>
                    <a:pt x="76" y="11"/>
                  </a:moveTo>
                  <a:cubicBezTo>
                    <a:pt x="77" y="10"/>
                    <a:pt x="77" y="10"/>
                    <a:pt x="77" y="10"/>
                  </a:cubicBezTo>
                  <a:lnTo>
                    <a:pt x="76" y="11"/>
                  </a:lnTo>
                  <a:close/>
                  <a:moveTo>
                    <a:pt x="12" y="33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5" y="13"/>
                    <a:pt x="9" y="10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7" y="24"/>
                    <a:pt x="26" y="25"/>
                  </a:cubicBezTo>
                  <a:cubicBezTo>
                    <a:pt x="26" y="25"/>
                    <a:pt x="26" y="25"/>
                    <a:pt x="26" y="26"/>
                  </a:cubicBezTo>
                  <a:cubicBezTo>
                    <a:pt x="21" y="28"/>
                    <a:pt x="17" y="31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3"/>
                  </a:cubicBez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3" y="24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8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7" y="20"/>
                    <a:pt x="37" y="20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1"/>
                  </a:cubicBezTo>
                  <a:cubicBezTo>
                    <a:pt x="54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4" y="21"/>
                  </a:cubicBezTo>
                  <a:cubicBezTo>
                    <a:pt x="53" y="21"/>
                    <a:pt x="53" y="22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6" y="21"/>
                    <a:pt x="45" y="21"/>
                    <a:pt x="45" y="21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2"/>
                    <a:pt x="38" y="22"/>
                    <a:pt x="38" y="22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8"/>
                  </a:cubicBezTo>
                  <a:cubicBezTo>
                    <a:pt x="45" y="18"/>
                    <a:pt x="46" y="18"/>
                    <a:pt x="46" y="18"/>
                  </a:cubicBezTo>
                  <a:cubicBezTo>
                    <a:pt x="48" y="18"/>
                    <a:pt x="49" y="18"/>
                    <a:pt x="51" y="18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3"/>
                    <a:pt x="46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8" name="Oval 445">
              <a:extLst>
                <a:ext uri="{FF2B5EF4-FFF2-40B4-BE49-F238E27FC236}">
                  <a16:creationId xmlns:a16="http://schemas.microsoft.com/office/drawing/2014/main" xmlns="" id="{AB57EF29-61DA-4E37-8A27-96ECC28EE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1543050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9" name="Freeform 446">
              <a:extLst>
                <a:ext uri="{FF2B5EF4-FFF2-40B4-BE49-F238E27FC236}">
                  <a16:creationId xmlns:a16="http://schemas.microsoft.com/office/drawing/2014/main" xmlns="" id="{CDF89425-2064-43D0-907A-BAB12F455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53987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0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0" name="Oval 447">
              <a:extLst>
                <a:ext uri="{FF2B5EF4-FFF2-40B4-BE49-F238E27FC236}">
                  <a16:creationId xmlns:a16="http://schemas.microsoft.com/office/drawing/2014/main" xmlns="" id="{35220457-D422-4E3B-AECD-735E003E1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1566862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1" name="Freeform 448">
              <a:extLst>
                <a:ext uri="{FF2B5EF4-FFF2-40B4-BE49-F238E27FC236}">
                  <a16:creationId xmlns:a16="http://schemas.microsoft.com/office/drawing/2014/main" xmlns="" id="{D601F46E-4C29-41CA-B9A7-BBCA94FF7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1562100"/>
              <a:ext cx="293688" cy="282575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 w 78"/>
                <a:gd name="T11" fmla="*/ 37 h 75"/>
                <a:gd name="T12" fmla="*/ 39 w 78"/>
                <a:gd name="T13" fmla="*/ 72 h 75"/>
                <a:gd name="T14" fmla="*/ 75 w 78"/>
                <a:gd name="T15" fmla="*/ 37 h 75"/>
                <a:gd name="T16" fmla="*/ 39 w 78"/>
                <a:gd name="T17" fmla="*/ 3 h 75"/>
                <a:gd name="T18" fmla="*/ 3 w 78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7"/>
                  </a:cubicBezTo>
                  <a:cubicBezTo>
                    <a:pt x="78" y="58"/>
                    <a:pt x="60" y="75"/>
                    <a:pt x="39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9" y="72"/>
                  </a:cubicBez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2" name="Freeform 449">
              <a:extLst>
                <a:ext uri="{FF2B5EF4-FFF2-40B4-BE49-F238E27FC236}">
                  <a16:creationId xmlns:a16="http://schemas.microsoft.com/office/drawing/2014/main" xmlns="" id="{B36D6839-A5C6-4DD1-A964-E3843E7CC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1058862"/>
              <a:ext cx="109538" cy="161925"/>
            </a:xfrm>
            <a:custGeom>
              <a:avLst/>
              <a:gdLst>
                <a:gd name="T0" fmla="*/ 12 w 69"/>
                <a:gd name="T1" fmla="*/ 102 h 102"/>
                <a:gd name="T2" fmla="*/ 0 w 69"/>
                <a:gd name="T3" fmla="*/ 83 h 102"/>
                <a:gd name="T4" fmla="*/ 52 w 69"/>
                <a:gd name="T5" fmla="*/ 0 h 102"/>
                <a:gd name="T6" fmla="*/ 69 w 69"/>
                <a:gd name="T7" fmla="*/ 10 h 102"/>
                <a:gd name="T8" fmla="*/ 12 w 69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2">
                  <a:moveTo>
                    <a:pt x="12" y="102"/>
                  </a:moveTo>
                  <a:lnTo>
                    <a:pt x="0" y="83"/>
                  </a:lnTo>
                  <a:lnTo>
                    <a:pt x="52" y="0"/>
                  </a:lnTo>
                  <a:lnTo>
                    <a:pt x="69" y="10"/>
                  </a:lnTo>
                  <a:lnTo>
                    <a:pt x="12" y="102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3" name="Freeform 450">
              <a:extLst>
                <a:ext uri="{FF2B5EF4-FFF2-40B4-BE49-F238E27FC236}">
                  <a16:creationId xmlns:a16="http://schemas.microsoft.com/office/drawing/2014/main" xmlns="" id="{DDE80B18-B8D3-4F71-8AE4-8C2E06F6A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8638" y="1055687"/>
              <a:ext cx="115888" cy="168275"/>
            </a:xfrm>
            <a:custGeom>
              <a:avLst/>
              <a:gdLst>
                <a:gd name="T0" fmla="*/ 5 w 31"/>
                <a:gd name="T1" fmla="*/ 45 h 45"/>
                <a:gd name="T2" fmla="*/ 0 w 31"/>
                <a:gd name="T3" fmla="*/ 37 h 45"/>
                <a:gd name="T4" fmla="*/ 0 w 31"/>
                <a:gd name="T5" fmla="*/ 36 h 45"/>
                <a:gd name="T6" fmla="*/ 22 w 31"/>
                <a:gd name="T7" fmla="*/ 1 h 45"/>
                <a:gd name="T8" fmla="*/ 24 w 31"/>
                <a:gd name="T9" fmla="*/ 0 h 45"/>
                <a:gd name="T10" fmla="*/ 31 w 31"/>
                <a:gd name="T11" fmla="*/ 4 h 45"/>
                <a:gd name="T12" fmla="*/ 31 w 31"/>
                <a:gd name="T13" fmla="*/ 5 h 45"/>
                <a:gd name="T14" fmla="*/ 31 w 31"/>
                <a:gd name="T15" fmla="*/ 6 h 45"/>
                <a:gd name="T16" fmla="*/ 7 w 31"/>
                <a:gd name="T17" fmla="*/ 45 h 45"/>
                <a:gd name="T18" fmla="*/ 6 w 31"/>
                <a:gd name="T19" fmla="*/ 45 h 45"/>
                <a:gd name="T20" fmla="*/ 5 w 31"/>
                <a:gd name="T21" fmla="*/ 45 h 45"/>
                <a:gd name="T22" fmla="*/ 6 w 31"/>
                <a:gd name="T23" fmla="*/ 44 h 45"/>
                <a:gd name="T24" fmla="*/ 7 w 31"/>
                <a:gd name="T25" fmla="*/ 43 h 45"/>
                <a:gd name="T26" fmla="*/ 6 w 31"/>
                <a:gd name="T27" fmla="*/ 44 h 45"/>
                <a:gd name="T28" fmla="*/ 3 w 31"/>
                <a:gd name="T29" fmla="*/ 36 h 45"/>
                <a:gd name="T30" fmla="*/ 6 w 31"/>
                <a:gd name="T31" fmla="*/ 41 h 45"/>
                <a:gd name="T32" fmla="*/ 28 w 31"/>
                <a:gd name="T33" fmla="*/ 6 h 45"/>
                <a:gd name="T34" fmla="*/ 23 w 31"/>
                <a:gd name="T35" fmla="*/ 3 h 45"/>
                <a:gd name="T36" fmla="*/ 3 w 31"/>
                <a:gd name="T37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" h="45">
                  <a:moveTo>
                    <a:pt x="5" y="45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6"/>
                    <a:pt x="0" y="36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5"/>
                    <a:pt x="31" y="5"/>
                  </a:cubicBezTo>
                  <a:cubicBezTo>
                    <a:pt x="31" y="5"/>
                    <a:pt x="31" y="6"/>
                    <a:pt x="31" y="6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5"/>
                    <a:pt x="6" y="45"/>
                    <a:pt x="6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6" y="44"/>
                  </a:moveTo>
                  <a:cubicBezTo>
                    <a:pt x="7" y="43"/>
                    <a:pt x="7" y="43"/>
                    <a:pt x="7" y="43"/>
                  </a:cubicBezTo>
                  <a:lnTo>
                    <a:pt x="6" y="44"/>
                  </a:lnTo>
                  <a:close/>
                  <a:moveTo>
                    <a:pt x="3" y="36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3" y="3"/>
                    <a:pt x="23" y="3"/>
                    <a:pt x="23" y="3"/>
                  </a:cubicBezTo>
                  <a:lnTo>
                    <a:pt x="3" y="36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4" name="Freeform 451">
              <a:extLst>
                <a:ext uri="{FF2B5EF4-FFF2-40B4-BE49-F238E27FC236}">
                  <a16:creationId xmlns:a16="http://schemas.microsoft.com/office/drawing/2014/main" xmlns="" id="{AA7F63D8-C784-490B-B153-D1788CF9F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935037"/>
              <a:ext cx="307975" cy="236538"/>
            </a:xfrm>
            <a:custGeom>
              <a:avLst/>
              <a:gdLst>
                <a:gd name="T0" fmla="*/ 77 w 82"/>
                <a:gd name="T1" fmla="*/ 53 h 63"/>
                <a:gd name="T2" fmla="*/ 54 w 82"/>
                <a:gd name="T3" fmla="*/ 59 h 63"/>
                <a:gd name="T4" fmla="*/ 11 w 82"/>
                <a:gd name="T5" fmla="*/ 34 h 63"/>
                <a:gd name="T6" fmla="*/ 4 w 82"/>
                <a:gd name="T7" fmla="*/ 11 h 63"/>
                <a:gd name="T8" fmla="*/ 28 w 82"/>
                <a:gd name="T9" fmla="*/ 5 h 63"/>
                <a:gd name="T10" fmla="*/ 71 w 82"/>
                <a:gd name="T11" fmla="*/ 30 h 63"/>
                <a:gd name="T12" fmla="*/ 77 w 82"/>
                <a:gd name="T13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63">
                  <a:moveTo>
                    <a:pt x="77" y="53"/>
                  </a:moveTo>
                  <a:cubicBezTo>
                    <a:pt x="73" y="61"/>
                    <a:pt x="62" y="63"/>
                    <a:pt x="54" y="59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2" y="29"/>
                    <a:pt x="0" y="19"/>
                    <a:pt x="4" y="11"/>
                  </a:cubicBezTo>
                  <a:cubicBezTo>
                    <a:pt x="9" y="3"/>
                    <a:pt x="20" y="0"/>
                    <a:pt x="28" y="5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80" y="35"/>
                    <a:pt x="82" y="45"/>
                    <a:pt x="77" y="5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5" name="Freeform 452">
              <a:extLst>
                <a:ext uri="{FF2B5EF4-FFF2-40B4-BE49-F238E27FC236}">
                  <a16:creationId xmlns:a16="http://schemas.microsoft.com/office/drawing/2014/main" xmlns="" id="{76DA083D-8BA7-45E4-BFDD-376ABDB88B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7363" y="939800"/>
              <a:ext cx="300038" cy="231775"/>
            </a:xfrm>
            <a:custGeom>
              <a:avLst/>
              <a:gdLst>
                <a:gd name="T0" fmla="*/ 52 w 80"/>
                <a:gd name="T1" fmla="*/ 59 h 62"/>
                <a:gd name="T2" fmla="*/ 9 w 80"/>
                <a:gd name="T3" fmla="*/ 34 h 62"/>
                <a:gd name="T4" fmla="*/ 0 w 80"/>
                <a:gd name="T5" fmla="*/ 18 h 62"/>
                <a:gd name="T6" fmla="*/ 2 w 80"/>
                <a:gd name="T7" fmla="*/ 9 h 62"/>
                <a:gd name="T8" fmla="*/ 18 w 80"/>
                <a:gd name="T9" fmla="*/ 0 h 62"/>
                <a:gd name="T10" fmla="*/ 28 w 80"/>
                <a:gd name="T11" fmla="*/ 3 h 62"/>
                <a:gd name="T12" fmla="*/ 71 w 80"/>
                <a:gd name="T13" fmla="*/ 28 h 62"/>
                <a:gd name="T14" fmla="*/ 80 w 80"/>
                <a:gd name="T15" fmla="*/ 43 h 62"/>
                <a:gd name="T16" fmla="*/ 78 w 80"/>
                <a:gd name="T17" fmla="*/ 53 h 62"/>
                <a:gd name="T18" fmla="*/ 76 w 80"/>
                <a:gd name="T19" fmla="*/ 52 h 62"/>
                <a:gd name="T20" fmla="*/ 78 w 80"/>
                <a:gd name="T21" fmla="*/ 53 h 62"/>
                <a:gd name="T22" fmla="*/ 62 w 80"/>
                <a:gd name="T23" fmla="*/ 62 h 62"/>
                <a:gd name="T24" fmla="*/ 52 w 80"/>
                <a:gd name="T25" fmla="*/ 59 h 62"/>
                <a:gd name="T26" fmla="*/ 5 w 80"/>
                <a:gd name="T27" fmla="*/ 11 h 62"/>
                <a:gd name="T28" fmla="*/ 3 w 80"/>
                <a:gd name="T29" fmla="*/ 18 h 62"/>
                <a:gd name="T30" fmla="*/ 10 w 80"/>
                <a:gd name="T31" fmla="*/ 32 h 62"/>
                <a:gd name="T32" fmla="*/ 53 w 80"/>
                <a:gd name="T33" fmla="*/ 56 h 62"/>
                <a:gd name="T34" fmla="*/ 62 w 80"/>
                <a:gd name="T35" fmla="*/ 59 h 62"/>
                <a:gd name="T36" fmla="*/ 75 w 80"/>
                <a:gd name="T37" fmla="*/ 51 h 62"/>
                <a:gd name="T38" fmla="*/ 75 w 80"/>
                <a:gd name="T39" fmla="*/ 51 h 62"/>
                <a:gd name="T40" fmla="*/ 77 w 80"/>
                <a:gd name="T41" fmla="*/ 43 h 62"/>
                <a:gd name="T42" fmla="*/ 70 w 80"/>
                <a:gd name="T43" fmla="*/ 30 h 62"/>
                <a:gd name="T44" fmla="*/ 27 w 80"/>
                <a:gd name="T45" fmla="*/ 5 h 62"/>
                <a:gd name="T46" fmla="*/ 18 w 80"/>
                <a:gd name="T47" fmla="*/ 3 h 62"/>
                <a:gd name="T48" fmla="*/ 5 w 80"/>
                <a:gd name="T4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62">
                  <a:moveTo>
                    <a:pt x="52" y="59"/>
                  </a:moveTo>
                  <a:cubicBezTo>
                    <a:pt x="9" y="34"/>
                    <a:pt x="9" y="34"/>
                    <a:pt x="9" y="34"/>
                  </a:cubicBezTo>
                  <a:cubicBezTo>
                    <a:pt x="3" y="31"/>
                    <a:pt x="0" y="25"/>
                    <a:pt x="0" y="18"/>
                  </a:cubicBezTo>
                  <a:cubicBezTo>
                    <a:pt x="0" y="15"/>
                    <a:pt x="0" y="12"/>
                    <a:pt x="2" y="9"/>
                  </a:cubicBezTo>
                  <a:cubicBezTo>
                    <a:pt x="6" y="3"/>
                    <a:pt x="12" y="0"/>
                    <a:pt x="18" y="0"/>
                  </a:cubicBezTo>
                  <a:cubicBezTo>
                    <a:pt x="22" y="0"/>
                    <a:pt x="25" y="1"/>
                    <a:pt x="28" y="3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7" y="31"/>
                    <a:pt x="80" y="37"/>
                    <a:pt x="80" y="43"/>
                  </a:cubicBezTo>
                  <a:cubicBezTo>
                    <a:pt x="80" y="47"/>
                    <a:pt x="80" y="50"/>
                    <a:pt x="78" y="53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4" y="58"/>
                    <a:pt x="68" y="62"/>
                    <a:pt x="62" y="62"/>
                  </a:cubicBezTo>
                  <a:cubicBezTo>
                    <a:pt x="58" y="62"/>
                    <a:pt x="55" y="61"/>
                    <a:pt x="52" y="59"/>
                  </a:cubicBezTo>
                  <a:close/>
                  <a:moveTo>
                    <a:pt x="5" y="11"/>
                  </a:moveTo>
                  <a:cubicBezTo>
                    <a:pt x="3" y="13"/>
                    <a:pt x="3" y="16"/>
                    <a:pt x="3" y="18"/>
                  </a:cubicBezTo>
                  <a:cubicBezTo>
                    <a:pt x="3" y="24"/>
                    <a:pt x="5" y="29"/>
                    <a:pt x="10" y="32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6" y="58"/>
                    <a:pt x="59" y="59"/>
                    <a:pt x="62" y="59"/>
                  </a:cubicBezTo>
                  <a:cubicBezTo>
                    <a:pt x="67" y="59"/>
                    <a:pt x="72" y="56"/>
                    <a:pt x="75" y="51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7" y="49"/>
                    <a:pt x="77" y="46"/>
                    <a:pt x="77" y="43"/>
                  </a:cubicBezTo>
                  <a:cubicBezTo>
                    <a:pt x="77" y="38"/>
                    <a:pt x="75" y="33"/>
                    <a:pt x="70" y="3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4"/>
                    <a:pt x="21" y="3"/>
                    <a:pt x="18" y="3"/>
                  </a:cubicBezTo>
                  <a:cubicBezTo>
                    <a:pt x="13" y="3"/>
                    <a:pt x="8" y="6"/>
                    <a:pt x="5" y="1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6" name="Rectangle 453">
              <a:extLst>
                <a:ext uri="{FF2B5EF4-FFF2-40B4-BE49-F238E27FC236}">
                  <a16:creationId xmlns:a16="http://schemas.microsoft.com/office/drawing/2014/main" xmlns="" id="{0468E902-1147-428B-B300-EB472A0F5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731838"/>
            </a:xfrm>
            <a:prstGeom prst="rect">
              <a:avLst/>
            </a:prstGeom>
            <a:solidFill>
              <a:srgbClr val="FFF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7" name="Freeform 454">
              <a:extLst>
                <a:ext uri="{FF2B5EF4-FFF2-40B4-BE49-F238E27FC236}">
                  <a16:creationId xmlns:a16="http://schemas.microsoft.com/office/drawing/2014/main" xmlns="" id="{46C4A14E-3941-4202-9D5E-F50F77879A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52625"/>
              <a:ext cx="530225" cy="739775"/>
            </a:xfrm>
            <a:custGeom>
              <a:avLst/>
              <a:gdLst>
                <a:gd name="T0" fmla="*/ 2 w 141"/>
                <a:gd name="T1" fmla="*/ 197 h 197"/>
                <a:gd name="T2" fmla="*/ 0 w 141"/>
                <a:gd name="T3" fmla="*/ 197 h 197"/>
                <a:gd name="T4" fmla="*/ 0 w 141"/>
                <a:gd name="T5" fmla="*/ 196 h 197"/>
                <a:gd name="T6" fmla="*/ 0 w 141"/>
                <a:gd name="T7" fmla="*/ 1 h 197"/>
                <a:gd name="T8" fmla="*/ 0 w 141"/>
                <a:gd name="T9" fmla="*/ 0 h 197"/>
                <a:gd name="T10" fmla="*/ 2 w 141"/>
                <a:gd name="T11" fmla="*/ 0 h 197"/>
                <a:gd name="T12" fmla="*/ 139 w 141"/>
                <a:gd name="T13" fmla="*/ 0 h 197"/>
                <a:gd name="T14" fmla="*/ 139 w 141"/>
                <a:gd name="T15" fmla="*/ 1 h 197"/>
                <a:gd name="T16" fmla="*/ 139 w 141"/>
                <a:gd name="T17" fmla="*/ 0 h 197"/>
                <a:gd name="T18" fmla="*/ 140 w 141"/>
                <a:gd name="T19" fmla="*/ 0 h 197"/>
                <a:gd name="T20" fmla="*/ 141 w 141"/>
                <a:gd name="T21" fmla="*/ 1 h 197"/>
                <a:gd name="T22" fmla="*/ 141 w 141"/>
                <a:gd name="T23" fmla="*/ 196 h 197"/>
                <a:gd name="T24" fmla="*/ 140 w 141"/>
                <a:gd name="T25" fmla="*/ 197 h 197"/>
                <a:gd name="T26" fmla="*/ 139 w 141"/>
                <a:gd name="T27" fmla="*/ 197 h 197"/>
                <a:gd name="T28" fmla="*/ 2 w 141"/>
                <a:gd name="T29" fmla="*/ 197 h 197"/>
                <a:gd name="T30" fmla="*/ 3 w 141"/>
                <a:gd name="T31" fmla="*/ 194 h 197"/>
                <a:gd name="T32" fmla="*/ 138 w 141"/>
                <a:gd name="T33" fmla="*/ 194 h 197"/>
                <a:gd name="T34" fmla="*/ 138 w 141"/>
                <a:gd name="T35" fmla="*/ 3 h 197"/>
                <a:gd name="T36" fmla="*/ 3 w 141"/>
                <a:gd name="T37" fmla="*/ 3 h 197"/>
                <a:gd name="T38" fmla="*/ 3 w 141"/>
                <a:gd name="T39" fmla="*/ 19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97">
                  <a:moveTo>
                    <a:pt x="2" y="197"/>
                  </a:moveTo>
                  <a:cubicBezTo>
                    <a:pt x="1" y="197"/>
                    <a:pt x="1" y="197"/>
                    <a:pt x="0" y="197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0"/>
                    <a:pt x="141" y="1"/>
                    <a:pt x="141" y="1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6"/>
                    <a:pt x="140" y="196"/>
                    <a:pt x="140" y="197"/>
                  </a:cubicBezTo>
                  <a:cubicBezTo>
                    <a:pt x="140" y="197"/>
                    <a:pt x="139" y="197"/>
                    <a:pt x="139" y="197"/>
                  </a:cubicBezTo>
                  <a:lnTo>
                    <a:pt x="2" y="197"/>
                  </a:lnTo>
                  <a:close/>
                  <a:moveTo>
                    <a:pt x="3" y="194"/>
                  </a:moveTo>
                  <a:cubicBezTo>
                    <a:pt x="138" y="194"/>
                    <a:pt x="138" y="194"/>
                    <a:pt x="138" y="194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9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8" name="Freeform 455">
              <a:extLst>
                <a:ext uri="{FF2B5EF4-FFF2-40B4-BE49-F238E27FC236}">
                  <a16:creationId xmlns:a16="http://schemas.microsoft.com/office/drawing/2014/main" xmlns="" id="{78F28EE5-0F58-425B-88C0-F45F2741B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1630362"/>
              <a:ext cx="514350" cy="330200"/>
            </a:xfrm>
            <a:custGeom>
              <a:avLst/>
              <a:gdLst>
                <a:gd name="T0" fmla="*/ 137 w 137"/>
                <a:gd name="T1" fmla="*/ 88 h 88"/>
                <a:gd name="T2" fmla="*/ 137 w 137"/>
                <a:gd name="T3" fmla="*/ 86 h 88"/>
                <a:gd name="T4" fmla="*/ 68 w 137"/>
                <a:gd name="T5" fmla="*/ 0 h 88"/>
                <a:gd name="T6" fmla="*/ 0 w 137"/>
                <a:gd name="T7" fmla="*/ 86 h 88"/>
                <a:gd name="T8" fmla="*/ 0 w 137"/>
                <a:gd name="T9" fmla="*/ 88 h 88"/>
                <a:gd name="T10" fmla="*/ 137 w 137"/>
                <a:gd name="T1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88">
                  <a:moveTo>
                    <a:pt x="137" y="88"/>
                  </a:moveTo>
                  <a:cubicBezTo>
                    <a:pt x="137" y="86"/>
                    <a:pt x="137" y="86"/>
                    <a:pt x="137" y="86"/>
                  </a:cubicBezTo>
                  <a:cubicBezTo>
                    <a:pt x="137" y="52"/>
                    <a:pt x="106" y="0"/>
                    <a:pt x="68" y="0"/>
                  </a:cubicBezTo>
                  <a:cubicBezTo>
                    <a:pt x="30" y="0"/>
                    <a:pt x="0" y="52"/>
                    <a:pt x="0" y="8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137" y="88"/>
                  </a:ln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9" name="Freeform 456">
              <a:extLst>
                <a:ext uri="{FF2B5EF4-FFF2-40B4-BE49-F238E27FC236}">
                  <a16:creationId xmlns:a16="http://schemas.microsoft.com/office/drawing/2014/main" xmlns="" id="{90D3EEE9-2AEE-4BD6-929C-0A7769BCEA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622425"/>
              <a:ext cx="525463" cy="341313"/>
            </a:xfrm>
            <a:custGeom>
              <a:avLst/>
              <a:gdLst>
                <a:gd name="T0" fmla="*/ 2 w 140"/>
                <a:gd name="T1" fmla="*/ 91 h 91"/>
                <a:gd name="T2" fmla="*/ 0 w 140"/>
                <a:gd name="T3" fmla="*/ 91 h 91"/>
                <a:gd name="T4" fmla="*/ 0 w 140"/>
                <a:gd name="T5" fmla="*/ 90 h 91"/>
                <a:gd name="T6" fmla="*/ 0 w 140"/>
                <a:gd name="T7" fmla="*/ 88 h 91"/>
                <a:gd name="T8" fmla="*/ 70 w 140"/>
                <a:gd name="T9" fmla="*/ 0 h 91"/>
                <a:gd name="T10" fmla="*/ 140 w 140"/>
                <a:gd name="T11" fmla="*/ 88 h 91"/>
                <a:gd name="T12" fmla="*/ 140 w 140"/>
                <a:gd name="T13" fmla="*/ 90 h 91"/>
                <a:gd name="T14" fmla="*/ 140 w 140"/>
                <a:gd name="T15" fmla="*/ 91 h 91"/>
                <a:gd name="T16" fmla="*/ 139 w 140"/>
                <a:gd name="T17" fmla="*/ 91 h 91"/>
                <a:gd name="T18" fmla="*/ 2 w 140"/>
                <a:gd name="T19" fmla="*/ 91 h 91"/>
                <a:gd name="T20" fmla="*/ 139 w 140"/>
                <a:gd name="T21" fmla="*/ 90 h 91"/>
                <a:gd name="T22" fmla="*/ 139 w 140"/>
                <a:gd name="T23" fmla="*/ 88 h 91"/>
                <a:gd name="T24" fmla="*/ 139 w 140"/>
                <a:gd name="T25" fmla="*/ 90 h 91"/>
                <a:gd name="T26" fmla="*/ 23 w 140"/>
                <a:gd name="T27" fmla="*/ 33 h 91"/>
                <a:gd name="T28" fmla="*/ 3 w 140"/>
                <a:gd name="T29" fmla="*/ 88 h 91"/>
                <a:gd name="T30" fmla="*/ 3 w 140"/>
                <a:gd name="T31" fmla="*/ 88 h 91"/>
                <a:gd name="T32" fmla="*/ 137 w 140"/>
                <a:gd name="T33" fmla="*/ 88 h 91"/>
                <a:gd name="T34" fmla="*/ 137 w 140"/>
                <a:gd name="T35" fmla="*/ 88 h 91"/>
                <a:gd name="T36" fmla="*/ 118 w 140"/>
                <a:gd name="T37" fmla="*/ 33 h 91"/>
                <a:gd name="T38" fmla="*/ 70 w 140"/>
                <a:gd name="T39" fmla="*/ 3 h 91"/>
                <a:gd name="T40" fmla="*/ 70 w 140"/>
                <a:gd name="T41" fmla="*/ 3 h 91"/>
                <a:gd name="T42" fmla="*/ 23 w 140"/>
                <a:gd name="T43" fmla="*/ 3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0" h="91">
                  <a:moveTo>
                    <a:pt x="2" y="91"/>
                  </a:moveTo>
                  <a:cubicBezTo>
                    <a:pt x="1" y="91"/>
                    <a:pt x="1" y="91"/>
                    <a:pt x="0" y="91"/>
                  </a:cubicBezTo>
                  <a:cubicBezTo>
                    <a:pt x="0" y="91"/>
                    <a:pt x="0" y="90"/>
                    <a:pt x="0" y="9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53"/>
                    <a:pt x="31" y="0"/>
                    <a:pt x="70" y="0"/>
                  </a:cubicBezTo>
                  <a:cubicBezTo>
                    <a:pt x="110" y="0"/>
                    <a:pt x="140" y="53"/>
                    <a:pt x="140" y="88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40" y="90"/>
                    <a:pt x="140" y="91"/>
                    <a:pt x="140" y="91"/>
                  </a:cubicBezTo>
                  <a:cubicBezTo>
                    <a:pt x="140" y="91"/>
                    <a:pt x="139" y="91"/>
                    <a:pt x="139" y="91"/>
                  </a:cubicBezTo>
                  <a:lnTo>
                    <a:pt x="2" y="91"/>
                  </a:lnTo>
                  <a:close/>
                  <a:moveTo>
                    <a:pt x="139" y="90"/>
                  </a:moveTo>
                  <a:cubicBezTo>
                    <a:pt x="139" y="88"/>
                    <a:pt x="139" y="88"/>
                    <a:pt x="139" y="88"/>
                  </a:cubicBezTo>
                  <a:lnTo>
                    <a:pt x="139" y="90"/>
                  </a:lnTo>
                  <a:close/>
                  <a:moveTo>
                    <a:pt x="23" y="33"/>
                  </a:moveTo>
                  <a:cubicBezTo>
                    <a:pt x="11" y="50"/>
                    <a:pt x="3" y="71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8" y="71"/>
                    <a:pt x="130" y="50"/>
                    <a:pt x="118" y="33"/>
                  </a:cubicBezTo>
                  <a:cubicBezTo>
                    <a:pt x="105" y="16"/>
                    <a:pt x="89" y="3"/>
                    <a:pt x="70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52" y="3"/>
                    <a:pt x="35" y="16"/>
                    <a:pt x="23" y="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0" name="Rectangle 457">
              <a:extLst>
                <a:ext uri="{FF2B5EF4-FFF2-40B4-BE49-F238E27FC236}">
                  <a16:creationId xmlns:a16="http://schemas.microsoft.com/office/drawing/2014/main" xmlns="" id="{01BFA8A1-A037-4A23-BF88-C119F8F3B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66675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1" name="Freeform 458">
              <a:extLst>
                <a:ext uri="{FF2B5EF4-FFF2-40B4-BE49-F238E27FC236}">
                  <a16:creationId xmlns:a16="http://schemas.microsoft.com/office/drawing/2014/main" xmlns="" id="{5E9DCC8A-61DC-4CCC-9537-A9FE64898E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49450"/>
              <a:ext cx="530225" cy="79375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2 h 21"/>
                <a:gd name="T8" fmla="*/ 0 w 141"/>
                <a:gd name="T9" fmla="*/ 1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2 h 21"/>
                <a:gd name="T16" fmla="*/ 139 w 141"/>
                <a:gd name="T17" fmla="*/ 0 h 21"/>
                <a:gd name="T18" fmla="*/ 140 w 141"/>
                <a:gd name="T19" fmla="*/ 1 h 21"/>
                <a:gd name="T20" fmla="*/ 141 w 141"/>
                <a:gd name="T21" fmla="*/ 2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1"/>
                  </a:cubicBezTo>
                  <a:cubicBezTo>
                    <a:pt x="140" y="1"/>
                    <a:pt x="141" y="1"/>
                    <a:pt x="141" y="2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1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2" name="Rectangle 459">
              <a:extLst>
                <a:ext uri="{FF2B5EF4-FFF2-40B4-BE49-F238E27FC236}">
                  <a16:creationId xmlns:a16="http://schemas.microsoft.com/office/drawing/2014/main" xmlns="" id="{1F19AC07-828B-4C3D-B237-8072DE066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3" name="Freeform 460">
              <a:extLst>
                <a:ext uri="{FF2B5EF4-FFF2-40B4-BE49-F238E27FC236}">
                  <a16:creationId xmlns:a16="http://schemas.microsoft.com/office/drawing/2014/main" xmlns="" id="{F96A128D-7D8E-4CAB-952D-DEEBC5075C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1949450"/>
              <a:ext cx="63500" cy="79375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1 w 17"/>
                <a:gd name="T17" fmla="*/ 1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4" name="Rectangle 461">
              <a:extLst>
                <a:ext uri="{FF2B5EF4-FFF2-40B4-BE49-F238E27FC236}">
                  <a16:creationId xmlns:a16="http://schemas.microsoft.com/office/drawing/2014/main" xmlns="" id="{6012B58A-AE91-4984-8992-E8BB21061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5" name="Freeform 462">
              <a:extLst>
                <a:ext uri="{FF2B5EF4-FFF2-40B4-BE49-F238E27FC236}">
                  <a16:creationId xmlns:a16="http://schemas.microsoft.com/office/drawing/2014/main" xmlns="" id="{FC60FB18-A96D-4254-A213-5B48475E78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1949450"/>
              <a:ext cx="68263" cy="79375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2 h 21"/>
                <a:gd name="T16" fmla="*/ 1 w 18"/>
                <a:gd name="T17" fmla="*/ 1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1 h 21"/>
                <a:gd name="T24" fmla="*/ 18 w 18"/>
                <a:gd name="T25" fmla="*/ 2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7" y="1"/>
                    <a:pt x="18" y="1"/>
                    <a:pt x="18" y="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1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6" name="Rectangle 463">
              <a:extLst>
                <a:ext uri="{FF2B5EF4-FFF2-40B4-BE49-F238E27FC236}">
                  <a16:creationId xmlns:a16="http://schemas.microsoft.com/office/drawing/2014/main" xmlns="" id="{531A8F39-080A-4008-803A-FEE12EC0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7" name="Freeform 464">
              <a:extLst>
                <a:ext uri="{FF2B5EF4-FFF2-40B4-BE49-F238E27FC236}">
                  <a16:creationId xmlns:a16="http://schemas.microsoft.com/office/drawing/2014/main" xmlns="" id="{47995098-98F2-4B8D-9686-FAE74C1B28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8" name="Rectangle 465">
              <a:extLst>
                <a:ext uri="{FF2B5EF4-FFF2-40B4-BE49-F238E27FC236}">
                  <a16:creationId xmlns:a16="http://schemas.microsoft.com/office/drawing/2014/main" xmlns="" id="{FEE144BE-A16B-4C61-B6C3-453F64057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1957387"/>
              <a:ext cx="55563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9" name="Freeform 466">
              <a:extLst>
                <a:ext uri="{FF2B5EF4-FFF2-40B4-BE49-F238E27FC236}">
                  <a16:creationId xmlns:a16="http://schemas.microsoft.com/office/drawing/2014/main" xmlns="" id="{FB31B3D9-4E22-41EF-8642-26C6F1A12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0" name="Rectangle 467">
              <a:extLst>
                <a:ext uri="{FF2B5EF4-FFF2-40B4-BE49-F238E27FC236}">
                  <a16:creationId xmlns:a16="http://schemas.microsoft.com/office/drawing/2014/main" xmlns="" id="{D0EA9496-6F38-4504-9A90-4D1BBC2C3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2617787"/>
              <a:ext cx="514350" cy="71438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1" name="Freeform 468">
              <a:extLst>
                <a:ext uri="{FF2B5EF4-FFF2-40B4-BE49-F238E27FC236}">
                  <a16:creationId xmlns:a16="http://schemas.microsoft.com/office/drawing/2014/main" xmlns="" id="{F2D66F17-B808-4794-B168-EB04C71FA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2614612"/>
              <a:ext cx="530225" cy="77788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1 h 21"/>
                <a:gd name="T8" fmla="*/ 0 w 141"/>
                <a:gd name="T9" fmla="*/ 0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1 h 21"/>
                <a:gd name="T16" fmla="*/ 139 w 141"/>
                <a:gd name="T17" fmla="*/ 0 h 21"/>
                <a:gd name="T18" fmla="*/ 140 w 141"/>
                <a:gd name="T19" fmla="*/ 0 h 21"/>
                <a:gd name="T20" fmla="*/ 141 w 141"/>
                <a:gd name="T21" fmla="*/ 1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1"/>
                    <a:pt x="141" y="1"/>
                    <a:pt x="141" y="1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0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2" name="Rectangle 469">
              <a:extLst>
                <a:ext uri="{FF2B5EF4-FFF2-40B4-BE49-F238E27FC236}">
                  <a16:creationId xmlns:a16="http://schemas.microsoft.com/office/drawing/2014/main" xmlns="" id="{E8A69421-BAFD-47A5-A3A8-66DC3790F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3" name="Freeform 470">
              <a:extLst>
                <a:ext uri="{FF2B5EF4-FFF2-40B4-BE49-F238E27FC236}">
                  <a16:creationId xmlns:a16="http://schemas.microsoft.com/office/drawing/2014/main" xmlns="" id="{216C7DF0-2F6D-4108-9354-738853CC1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2614612"/>
              <a:ext cx="63500" cy="77788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1 w 17"/>
                <a:gd name="T17" fmla="*/ 0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4" name="Rectangle 471">
              <a:extLst>
                <a:ext uri="{FF2B5EF4-FFF2-40B4-BE49-F238E27FC236}">
                  <a16:creationId xmlns:a16="http://schemas.microsoft.com/office/drawing/2014/main" xmlns="" id="{90248FD1-9199-40B9-9473-270E457D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5" name="Freeform 472">
              <a:extLst>
                <a:ext uri="{FF2B5EF4-FFF2-40B4-BE49-F238E27FC236}">
                  <a16:creationId xmlns:a16="http://schemas.microsoft.com/office/drawing/2014/main" xmlns="" id="{B5907A2A-0F9F-4F37-B452-C40A666286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2614612"/>
              <a:ext cx="68263" cy="77788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1 h 21"/>
                <a:gd name="T16" fmla="*/ 1 w 18"/>
                <a:gd name="T17" fmla="*/ 0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0 h 21"/>
                <a:gd name="T24" fmla="*/ 18 w 18"/>
                <a:gd name="T25" fmla="*/ 1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1"/>
                    <a:pt x="18" y="1"/>
                    <a:pt x="18" y="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0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6" name="Rectangle 473">
              <a:extLst>
                <a:ext uri="{FF2B5EF4-FFF2-40B4-BE49-F238E27FC236}">
                  <a16:creationId xmlns:a16="http://schemas.microsoft.com/office/drawing/2014/main" xmlns="" id="{4876E3B2-4088-425B-8A6C-C5D58AA57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7" name="Freeform 474">
              <a:extLst>
                <a:ext uri="{FF2B5EF4-FFF2-40B4-BE49-F238E27FC236}">
                  <a16:creationId xmlns:a16="http://schemas.microsoft.com/office/drawing/2014/main" xmlns="" id="{3A761864-1ADA-46E9-B9F9-4652B7CDD4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8" name="Rectangle 475">
              <a:extLst>
                <a:ext uri="{FF2B5EF4-FFF2-40B4-BE49-F238E27FC236}">
                  <a16:creationId xmlns:a16="http://schemas.microsoft.com/office/drawing/2014/main" xmlns="" id="{56228623-5AAA-41D9-96F6-AA1D94C87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2617787"/>
              <a:ext cx="55563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9" name="Freeform 476">
              <a:extLst>
                <a:ext uri="{FF2B5EF4-FFF2-40B4-BE49-F238E27FC236}">
                  <a16:creationId xmlns:a16="http://schemas.microsoft.com/office/drawing/2014/main" xmlns="" id="{35CFE289-1D41-47C8-9AAD-B68C79543C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0" name="Freeform 477">
              <a:extLst>
                <a:ext uri="{FF2B5EF4-FFF2-40B4-BE49-F238E27FC236}">
                  <a16:creationId xmlns:a16="http://schemas.microsoft.com/office/drawing/2014/main" xmlns="" id="{86A0A033-E16B-4A0B-B3AE-DD3B25018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51" y="1960562"/>
              <a:ext cx="384175" cy="217488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3 w 102"/>
                <a:gd name="T5" fmla="*/ 54 h 58"/>
                <a:gd name="T6" fmla="*/ 51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7" y="55"/>
                    <a:pt x="13" y="54"/>
                  </a:cubicBezTo>
                  <a:cubicBezTo>
                    <a:pt x="22" y="53"/>
                    <a:pt x="28" y="39"/>
                    <a:pt x="51" y="38"/>
                  </a:cubicBezTo>
                  <a:cubicBezTo>
                    <a:pt x="61" y="38"/>
                    <a:pt x="73" y="41"/>
                    <a:pt x="87" y="54"/>
                  </a:cubicBezTo>
                  <a:cubicBezTo>
                    <a:pt x="87" y="54"/>
                    <a:pt x="92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8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FF9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1" name="Freeform 478">
              <a:extLst>
                <a:ext uri="{FF2B5EF4-FFF2-40B4-BE49-F238E27FC236}">
                  <a16:creationId xmlns:a16="http://schemas.microsoft.com/office/drawing/2014/main" xmlns="" id="{B0704C12-2834-4BED-8B74-7686AEE2F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21551" y="2032000"/>
              <a:ext cx="387350" cy="142875"/>
            </a:xfrm>
            <a:custGeom>
              <a:avLst/>
              <a:gdLst>
                <a:gd name="T0" fmla="*/ 86 w 103"/>
                <a:gd name="T1" fmla="*/ 36 h 38"/>
                <a:gd name="T2" fmla="*/ 85 w 103"/>
                <a:gd name="T3" fmla="*/ 36 h 38"/>
                <a:gd name="T4" fmla="*/ 53 w 103"/>
                <a:gd name="T5" fmla="*/ 21 h 38"/>
                <a:gd name="T6" fmla="*/ 52 w 103"/>
                <a:gd name="T7" fmla="*/ 21 h 38"/>
                <a:gd name="T8" fmla="*/ 13 w 103"/>
                <a:gd name="T9" fmla="*/ 37 h 38"/>
                <a:gd name="T10" fmla="*/ 11 w 103"/>
                <a:gd name="T11" fmla="*/ 37 h 38"/>
                <a:gd name="T12" fmla="*/ 1 w 103"/>
                <a:gd name="T13" fmla="*/ 31 h 38"/>
                <a:gd name="T14" fmla="*/ 0 w 103"/>
                <a:gd name="T15" fmla="*/ 27 h 38"/>
                <a:gd name="T16" fmla="*/ 3 w 103"/>
                <a:gd name="T17" fmla="*/ 20 h 38"/>
                <a:gd name="T18" fmla="*/ 4 w 103"/>
                <a:gd name="T19" fmla="*/ 21 h 38"/>
                <a:gd name="T20" fmla="*/ 3 w 103"/>
                <a:gd name="T21" fmla="*/ 20 h 38"/>
                <a:gd name="T22" fmla="*/ 51 w 103"/>
                <a:gd name="T23" fmla="*/ 0 h 38"/>
                <a:gd name="T24" fmla="*/ 102 w 103"/>
                <a:gd name="T25" fmla="*/ 26 h 38"/>
                <a:gd name="T26" fmla="*/ 103 w 103"/>
                <a:gd name="T27" fmla="*/ 28 h 38"/>
                <a:gd name="T28" fmla="*/ 99 w 103"/>
                <a:gd name="T29" fmla="*/ 36 h 38"/>
                <a:gd name="T30" fmla="*/ 93 w 103"/>
                <a:gd name="T31" fmla="*/ 38 h 38"/>
                <a:gd name="T32" fmla="*/ 86 w 103"/>
                <a:gd name="T33" fmla="*/ 36 h 38"/>
                <a:gd name="T34" fmla="*/ 89 w 103"/>
                <a:gd name="T35" fmla="*/ 34 h 38"/>
                <a:gd name="T36" fmla="*/ 93 w 103"/>
                <a:gd name="T37" fmla="*/ 35 h 38"/>
                <a:gd name="T38" fmla="*/ 97 w 103"/>
                <a:gd name="T39" fmla="*/ 34 h 38"/>
                <a:gd name="T40" fmla="*/ 100 w 103"/>
                <a:gd name="T41" fmla="*/ 28 h 38"/>
                <a:gd name="T42" fmla="*/ 99 w 103"/>
                <a:gd name="T43" fmla="*/ 27 h 38"/>
                <a:gd name="T44" fmla="*/ 51 w 103"/>
                <a:gd name="T45" fmla="*/ 3 h 38"/>
                <a:gd name="T46" fmla="*/ 5 w 103"/>
                <a:gd name="T47" fmla="*/ 22 h 38"/>
                <a:gd name="T48" fmla="*/ 3 w 103"/>
                <a:gd name="T49" fmla="*/ 27 h 38"/>
                <a:gd name="T50" fmla="*/ 4 w 103"/>
                <a:gd name="T51" fmla="*/ 30 h 38"/>
                <a:gd name="T52" fmla="*/ 11 w 103"/>
                <a:gd name="T53" fmla="*/ 34 h 38"/>
                <a:gd name="T54" fmla="*/ 13 w 103"/>
                <a:gd name="T55" fmla="*/ 34 h 38"/>
                <a:gd name="T56" fmla="*/ 51 w 103"/>
                <a:gd name="T57" fmla="*/ 18 h 38"/>
                <a:gd name="T58" fmla="*/ 53 w 103"/>
                <a:gd name="T59" fmla="*/ 18 h 38"/>
                <a:gd name="T60" fmla="*/ 87 w 103"/>
                <a:gd name="T61" fmla="*/ 34 h 38"/>
                <a:gd name="T62" fmla="*/ 89 w 103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38">
                  <a:moveTo>
                    <a:pt x="86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2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28" y="22"/>
                    <a:pt x="24" y="34"/>
                    <a:pt x="13" y="37"/>
                  </a:cubicBezTo>
                  <a:cubicBezTo>
                    <a:pt x="13" y="37"/>
                    <a:pt x="12" y="37"/>
                    <a:pt x="11" y="37"/>
                  </a:cubicBezTo>
                  <a:cubicBezTo>
                    <a:pt x="6" y="37"/>
                    <a:pt x="3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3" y="20"/>
                    <a:pt x="3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8" y="5"/>
                    <a:pt x="35" y="0"/>
                    <a:pt x="51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3" y="28"/>
                    <a:pt x="103" y="28"/>
                  </a:cubicBezTo>
                  <a:cubicBezTo>
                    <a:pt x="103" y="32"/>
                    <a:pt x="101" y="35"/>
                    <a:pt x="99" y="36"/>
                  </a:cubicBezTo>
                  <a:cubicBezTo>
                    <a:pt x="97" y="38"/>
                    <a:pt x="94" y="38"/>
                    <a:pt x="93" y="38"/>
                  </a:cubicBezTo>
                  <a:cubicBezTo>
                    <a:pt x="89" y="38"/>
                    <a:pt x="86" y="36"/>
                    <a:pt x="86" y="36"/>
                  </a:cubicBezTo>
                  <a:close/>
                  <a:moveTo>
                    <a:pt x="89" y="34"/>
                  </a:moveTo>
                  <a:cubicBezTo>
                    <a:pt x="90" y="35"/>
                    <a:pt x="91" y="35"/>
                    <a:pt x="93" y="35"/>
                  </a:cubicBezTo>
                  <a:cubicBezTo>
                    <a:pt x="94" y="35"/>
                    <a:pt x="95" y="35"/>
                    <a:pt x="97" y="34"/>
                  </a:cubicBezTo>
                  <a:cubicBezTo>
                    <a:pt x="98" y="33"/>
                    <a:pt x="100" y="31"/>
                    <a:pt x="100" y="28"/>
                  </a:cubicBezTo>
                  <a:cubicBezTo>
                    <a:pt x="100" y="28"/>
                    <a:pt x="100" y="27"/>
                    <a:pt x="99" y="27"/>
                  </a:cubicBezTo>
                  <a:cubicBezTo>
                    <a:pt x="98" y="19"/>
                    <a:pt x="77" y="3"/>
                    <a:pt x="51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5" y="22"/>
                    <a:pt x="3" y="24"/>
                    <a:pt x="3" y="27"/>
                  </a:cubicBezTo>
                  <a:cubicBezTo>
                    <a:pt x="3" y="28"/>
                    <a:pt x="3" y="29"/>
                    <a:pt x="4" y="30"/>
                  </a:cubicBezTo>
                  <a:cubicBezTo>
                    <a:pt x="5" y="32"/>
                    <a:pt x="7" y="34"/>
                    <a:pt x="11" y="34"/>
                  </a:cubicBezTo>
                  <a:cubicBezTo>
                    <a:pt x="11" y="34"/>
                    <a:pt x="12" y="34"/>
                    <a:pt x="13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2" y="18"/>
                    <a:pt x="52" y="18"/>
                    <a:pt x="53" y="18"/>
                  </a:cubicBezTo>
                  <a:cubicBezTo>
                    <a:pt x="62" y="18"/>
                    <a:pt x="75" y="22"/>
                    <a:pt x="87" y="34"/>
                  </a:cubicBezTo>
                  <a:cubicBezTo>
                    <a:pt x="88" y="34"/>
                    <a:pt x="88" y="34"/>
                    <a:pt x="89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2" name="Freeform 479">
              <a:extLst>
                <a:ext uri="{FF2B5EF4-FFF2-40B4-BE49-F238E27FC236}">
                  <a16:creationId xmlns:a16="http://schemas.microsoft.com/office/drawing/2014/main" xmlns="" id="{2074B9BE-B55D-472E-99C1-CEA1BDFD5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713" y="2035175"/>
              <a:ext cx="327025" cy="117475"/>
            </a:xfrm>
            <a:custGeom>
              <a:avLst/>
              <a:gdLst>
                <a:gd name="T0" fmla="*/ 0 w 87"/>
                <a:gd name="T1" fmla="*/ 16 h 31"/>
                <a:gd name="T2" fmla="*/ 12 w 87"/>
                <a:gd name="T3" fmla="*/ 31 h 31"/>
                <a:gd name="T4" fmla="*/ 24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7 w 87"/>
                <a:gd name="T11" fmla="*/ 1 h 31"/>
                <a:gd name="T12" fmla="*/ 37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7 w 87"/>
                <a:gd name="T21" fmla="*/ 1 h 31"/>
                <a:gd name="T22" fmla="*/ 75 w 87"/>
                <a:gd name="T23" fmla="*/ 9 h 31"/>
                <a:gd name="T24" fmla="*/ 64 w 87"/>
                <a:gd name="T25" fmla="*/ 23 h 31"/>
                <a:gd name="T26" fmla="*/ 76 w 87"/>
                <a:gd name="T27" fmla="*/ 31 h 31"/>
                <a:gd name="T28" fmla="*/ 87 w 87"/>
                <a:gd name="T29" fmla="*/ 17 h 31"/>
                <a:gd name="T30" fmla="*/ 75 w 87"/>
                <a:gd name="T31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5" y="29"/>
                    <a:pt x="18" y="25"/>
                    <a:pt x="24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7" y="1"/>
                  </a:moveTo>
                  <a:cubicBezTo>
                    <a:pt x="37" y="19"/>
                    <a:pt x="37" y="19"/>
                    <a:pt x="37" y="19"/>
                  </a:cubicBezTo>
                  <a:cubicBezTo>
                    <a:pt x="39" y="18"/>
                    <a:pt x="41" y="18"/>
                    <a:pt x="43" y="18"/>
                  </a:cubicBezTo>
                  <a:cubicBezTo>
                    <a:pt x="46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7" y="0"/>
                    <a:pt x="42" y="0"/>
                    <a:pt x="37" y="1"/>
                  </a:cubicBezTo>
                  <a:close/>
                  <a:moveTo>
                    <a:pt x="75" y="9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8" y="25"/>
                    <a:pt x="72" y="28"/>
                    <a:pt x="76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3" name="Freeform 480">
              <a:extLst>
                <a:ext uri="{FF2B5EF4-FFF2-40B4-BE49-F238E27FC236}">
                  <a16:creationId xmlns:a16="http://schemas.microsoft.com/office/drawing/2014/main" xmlns="" id="{9AE2AEB4-4390-4C10-937B-EAF0FD299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8538" y="2032000"/>
              <a:ext cx="338138" cy="127000"/>
            </a:xfrm>
            <a:custGeom>
              <a:avLst/>
              <a:gdLst>
                <a:gd name="T0" fmla="*/ 76 w 90"/>
                <a:gd name="T1" fmla="*/ 34 h 34"/>
                <a:gd name="T2" fmla="*/ 64 w 90"/>
                <a:gd name="T3" fmla="*/ 26 h 34"/>
                <a:gd name="T4" fmla="*/ 64 w 90"/>
                <a:gd name="T5" fmla="*/ 25 h 34"/>
                <a:gd name="T6" fmla="*/ 64 w 90"/>
                <a:gd name="T7" fmla="*/ 23 h 34"/>
                <a:gd name="T8" fmla="*/ 75 w 90"/>
                <a:gd name="T9" fmla="*/ 9 h 34"/>
                <a:gd name="T10" fmla="*/ 77 w 90"/>
                <a:gd name="T11" fmla="*/ 8 h 34"/>
                <a:gd name="T12" fmla="*/ 89 w 90"/>
                <a:gd name="T13" fmla="*/ 17 h 34"/>
                <a:gd name="T14" fmla="*/ 89 w 90"/>
                <a:gd name="T15" fmla="*/ 19 h 34"/>
                <a:gd name="T16" fmla="*/ 78 w 90"/>
                <a:gd name="T17" fmla="*/ 33 h 34"/>
                <a:gd name="T18" fmla="*/ 77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0 h 34"/>
                <a:gd name="T26" fmla="*/ 86 w 90"/>
                <a:gd name="T27" fmla="*/ 18 h 34"/>
                <a:gd name="T28" fmla="*/ 77 w 90"/>
                <a:gd name="T29" fmla="*/ 12 h 34"/>
                <a:gd name="T30" fmla="*/ 67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6 w 90"/>
                <a:gd name="T37" fmla="*/ 10 h 34"/>
                <a:gd name="T38" fmla="*/ 76 w 90"/>
                <a:gd name="T39" fmla="*/ 11 h 34"/>
                <a:gd name="T40" fmla="*/ 11 w 90"/>
                <a:gd name="T41" fmla="*/ 33 h 34"/>
                <a:gd name="T42" fmla="*/ 0 w 90"/>
                <a:gd name="T43" fmla="*/ 18 h 34"/>
                <a:gd name="T44" fmla="*/ 0 w 90"/>
                <a:gd name="T45" fmla="*/ 16 h 34"/>
                <a:gd name="T46" fmla="*/ 12 w 90"/>
                <a:gd name="T47" fmla="*/ 8 h 34"/>
                <a:gd name="T48" fmla="*/ 14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5 w 90"/>
                <a:gd name="T55" fmla="*/ 25 h 34"/>
                <a:gd name="T56" fmla="*/ 13 w 90"/>
                <a:gd name="T57" fmla="*/ 33 h 34"/>
                <a:gd name="T58" fmla="*/ 13 w 90"/>
                <a:gd name="T59" fmla="*/ 33 h 34"/>
                <a:gd name="T60" fmla="*/ 11 w 90"/>
                <a:gd name="T61" fmla="*/ 33 h 34"/>
                <a:gd name="T62" fmla="*/ 13 w 90"/>
                <a:gd name="T63" fmla="*/ 30 h 34"/>
                <a:gd name="T64" fmla="*/ 22 w 90"/>
                <a:gd name="T65" fmla="*/ 23 h 34"/>
                <a:gd name="T66" fmla="*/ 13 w 90"/>
                <a:gd name="T67" fmla="*/ 11 h 34"/>
                <a:gd name="T68" fmla="*/ 3 w 90"/>
                <a:gd name="T69" fmla="*/ 17 h 34"/>
                <a:gd name="T70" fmla="*/ 13 w 90"/>
                <a:gd name="T71" fmla="*/ 30 h 34"/>
                <a:gd name="T72" fmla="*/ 37 w 90"/>
                <a:gd name="T73" fmla="*/ 21 h 34"/>
                <a:gd name="T74" fmla="*/ 36 w 90"/>
                <a:gd name="T75" fmla="*/ 20 h 34"/>
                <a:gd name="T76" fmla="*/ 36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2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3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8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39 w 90"/>
                <a:gd name="T103" fmla="*/ 18 h 34"/>
                <a:gd name="T104" fmla="*/ 44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39 w 90"/>
                <a:gd name="T115" fmla="*/ 3 h 34"/>
                <a:gd name="T116" fmla="*/ 39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8" y="28"/>
                    <a:pt x="64" y="26"/>
                  </a:cubicBezTo>
                  <a:cubicBezTo>
                    <a:pt x="64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6" y="8"/>
                    <a:pt x="77" y="8"/>
                  </a:cubicBezTo>
                  <a:cubicBezTo>
                    <a:pt x="82" y="11"/>
                    <a:pt x="86" y="14"/>
                    <a:pt x="89" y="17"/>
                  </a:cubicBezTo>
                  <a:cubicBezTo>
                    <a:pt x="90" y="17"/>
                    <a:pt x="90" y="18"/>
                    <a:pt x="89" y="19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4"/>
                    <a:pt x="77" y="34"/>
                    <a:pt x="77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0"/>
                  </a:moveTo>
                  <a:cubicBezTo>
                    <a:pt x="86" y="18"/>
                    <a:pt x="86" y="18"/>
                    <a:pt x="86" y="18"/>
                  </a:cubicBezTo>
                  <a:cubicBezTo>
                    <a:pt x="84" y="16"/>
                    <a:pt x="80" y="14"/>
                    <a:pt x="77" y="12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70" y="26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6" y="10"/>
                    <a:pt x="76" y="10"/>
                    <a:pt x="76" y="10"/>
                  </a:cubicBezTo>
                  <a:lnTo>
                    <a:pt x="76" y="11"/>
                  </a:lnTo>
                  <a:close/>
                  <a:moveTo>
                    <a:pt x="11" y="33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6"/>
                    <a:pt x="0" y="16"/>
                  </a:cubicBezTo>
                  <a:cubicBezTo>
                    <a:pt x="4" y="13"/>
                    <a:pt x="8" y="10"/>
                    <a:pt x="12" y="8"/>
                  </a:cubicBezTo>
                  <a:cubicBezTo>
                    <a:pt x="13" y="7"/>
                    <a:pt x="14" y="8"/>
                    <a:pt x="14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4"/>
                  </a:cubicBezTo>
                  <a:cubicBezTo>
                    <a:pt x="26" y="25"/>
                    <a:pt x="26" y="25"/>
                    <a:pt x="25" y="25"/>
                  </a:cubicBezTo>
                  <a:cubicBezTo>
                    <a:pt x="20" y="28"/>
                    <a:pt x="17" y="31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2" y="33"/>
                    <a:pt x="11" y="33"/>
                  </a:cubicBezTo>
                  <a:close/>
                  <a:moveTo>
                    <a:pt x="13" y="30"/>
                  </a:moveTo>
                  <a:cubicBezTo>
                    <a:pt x="15" y="28"/>
                    <a:pt x="18" y="26"/>
                    <a:pt x="22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6" y="15"/>
                    <a:pt x="3" y="17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2" y="0"/>
                  </a:cubicBezTo>
                  <a:cubicBezTo>
                    <a:pt x="53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3" y="21"/>
                  </a:cubicBezTo>
                  <a:cubicBezTo>
                    <a:pt x="53" y="21"/>
                    <a:pt x="52" y="21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39" y="18"/>
                  </a:moveTo>
                  <a:cubicBezTo>
                    <a:pt x="41" y="18"/>
                    <a:pt x="43" y="18"/>
                    <a:pt x="44" y="18"/>
                  </a:cubicBezTo>
                  <a:cubicBezTo>
                    <a:pt x="45" y="18"/>
                    <a:pt x="45" y="18"/>
                    <a:pt x="46" y="18"/>
                  </a:cubicBezTo>
                  <a:cubicBezTo>
                    <a:pt x="47" y="18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8" y="3"/>
                    <a:pt x="46" y="3"/>
                    <a:pt x="44" y="3"/>
                  </a:cubicBezTo>
                  <a:cubicBezTo>
                    <a:pt x="42" y="3"/>
                    <a:pt x="41" y="3"/>
                    <a:pt x="39" y="3"/>
                  </a:cubicBezTo>
                  <a:lnTo>
                    <a:pt x="39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4" name="Oval 481">
              <a:extLst>
                <a:ext uri="{FF2B5EF4-FFF2-40B4-BE49-F238E27FC236}">
                  <a16:creationId xmlns:a16="http://schemas.microsoft.com/office/drawing/2014/main" xmlns="" id="{500F9EB3-CB34-4BF7-ACFA-98AFE186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713" y="2095500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5" name="Freeform 482">
              <a:extLst>
                <a:ext uri="{FF2B5EF4-FFF2-40B4-BE49-F238E27FC236}">
                  <a16:creationId xmlns:a16="http://schemas.microsoft.com/office/drawing/2014/main" xmlns="" id="{5F6D48E3-917E-4A10-92DD-B8917E1B31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5363" y="209232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1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1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5"/>
                    <a:pt x="22" y="84"/>
                    <a:pt x="45" y="84"/>
                  </a:cubicBezTo>
                  <a:cubicBezTo>
                    <a:pt x="69" y="84"/>
                    <a:pt x="87" y="65"/>
                    <a:pt x="87" y="43"/>
                  </a:cubicBezTo>
                  <a:cubicBezTo>
                    <a:pt x="87" y="21"/>
                    <a:pt x="69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6" name="Oval 483">
              <a:extLst>
                <a:ext uri="{FF2B5EF4-FFF2-40B4-BE49-F238E27FC236}">
                  <a16:creationId xmlns:a16="http://schemas.microsoft.com/office/drawing/2014/main" xmlns="" id="{54D706A8-7006-4D30-BBE2-5C28ADD1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5526" y="2117725"/>
              <a:ext cx="280988" cy="2714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7" name="Freeform 484">
              <a:extLst>
                <a:ext uri="{FF2B5EF4-FFF2-40B4-BE49-F238E27FC236}">
                  <a16:creationId xmlns:a16="http://schemas.microsoft.com/office/drawing/2014/main" xmlns="" id="{D48BAD5E-A9B9-4FEE-9DE0-A39FD1879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0763" y="2114550"/>
              <a:ext cx="288925" cy="280988"/>
            </a:xfrm>
            <a:custGeom>
              <a:avLst/>
              <a:gdLst>
                <a:gd name="T0" fmla="*/ 0 w 77"/>
                <a:gd name="T1" fmla="*/ 37 h 75"/>
                <a:gd name="T2" fmla="*/ 38 w 77"/>
                <a:gd name="T3" fmla="*/ 0 h 75"/>
                <a:gd name="T4" fmla="*/ 77 w 77"/>
                <a:gd name="T5" fmla="*/ 37 h 75"/>
                <a:gd name="T6" fmla="*/ 38 w 77"/>
                <a:gd name="T7" fmla="*/ 75 h 75"/>
                <a:gd name="T8" fmla="*/ 0 w 77"/>
                <a:gd name="T9" fmla="*/ 37 h 75"/>
                <a:gd name="T10" fmla="*/ 3 w 77"/>
                <a:gd name="T11" fmla="*/ 37 h 75"/>
                <a:gd name="T12" fmla="*/ 38 w 77"/>
                <a:gd name="T13" fmla="*/ 72 h 75"/>
                <a:gd name="T14" fmla="*/ 74 w 77"/>
                <a:gd name="T15" fmla="*/ 37 h 75"/>
                <a:gd name="T16" fmla="*/ 38 w 77"/>
                <a:gd name="T17" fmla="*/ 3 h 75"/>
                <a:gd name="T18" fmla="*/ 3 w 77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5">
                  <a:moveTo>
                    <a:pt x="0" y="37"/>
                  </a:moveTo>
                  <a:cubicBezTo>
                    <a:pt x="0" y="16"/>
                    <a:pt x="17" y="0"/>
                    <a:pt x="38" y="0"/>
                  </a:cubicBezTo>
                  <a:cubicBezTo>
                    <a:pt x="60" y="0"/>
                    <a:pt x="77" y="16"/>
                    <a:pt x="77" y="37"/>
                  </a:cubicBezTo>
                  <a:cubicBezTo>
                    <a:pt x="77" y="58"/>
                    <a:pt x="60" y="75"/>
                    <a:pt x="38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8" y="72"/>
                  </a:cubicBezTo>
                  <a:cubicBezTo>
                    <a:pt x="58" y="72"/>
                    <a:pt x="74" y="56"/>
                    <a:pt x="74" y="37"/>
                  </a:cubicBezTo>
                  <a:cubicBezTo>
                    <a:pt x="74" y="18"/>
                    <a:pt x="58" y="3"/>
                    <a:pt x="38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8" name="Freeform 485">
              <a:extLst>
                <a:ext uri="{FF2B5EF4-FFF2-40B4-BE49-F238E27FC236}">
                  <a16:creationId xmlns:a16="http://schemas.microsoft.com/office/drawing/2014/main" xmlns="" id="{38D97240-19AE-493A-B8DF-B4E8C3342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6" y="2455862"/>
              <a:ext cx="187325" cy="233363"/>
            </a:xfrm>
            <a:custGeom>
              <a:avLst/>
              <a:gdLst>
                <a:gd name="T0" fmla="*/ 0 w 50"/>
                <a:gd name="T1" fmla="*/ 62 h 62"/>
                <a:gd name="T2" fmla="*/ 0 w 50"/>
                <a:gd name="T3" fmla="*/ 5 h 62"/>
                <a:gd name="T4" fmla="*/ 5 w 50"/>
                <a:gd name="T5" fmla="*/ 0 h 62"/>
                <a:gd name="T6" fmla="*/ 45 w 50"/>
                <a:gd name="T7" fmla="*/ 0 h 62"/>
                <a:gd name="T8" fmla="*/ 50 w 50"/>
                <a:gd name="T9" fmla="*/ 5 h 62"/>
                <a:gd name="T10" fmla="*/ 50 w 50"/>
                <a:gd name="T11" fmla="*/ 62 h 62"/>
                <a:gd name="T12" fmla="*/ 0 w 50"/>
                <a:gd name="T1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2">
                  <a:moveTo>
                    <a:pt x="0" y="6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9" name="Freeform 486">
              <a:extLst>
                <a:ext uri="{FF2B5EF4-FFF2-40B4-BE49-F238E27FC236}">
                  <a16:creationId xmlns:a16="http://schemas.microsoft.com/office/drawing/2014/main" xmlns="" id="{99B458A9-51CD-49AB-B777-88CB041D18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7751" y="2452687"/>
              <a:ext cx="198438" cy="239713"/>
            </a:xfrm>
            <a:custGeom>
              <a:avLst/>
              <a:gdLst>
                <a:gd name="T0" fmla="*/ 1 w 53"/>
                <a:gd name="T1" fmla="*/ 64 h 64"/>
                <a:gd name="T2" fmla="*/ 1 w 53"/>
                <a:gd name="T3" fmla="*/ 63 h 64"/>
                <a:gd name="T4" fmla="*/ 3 w 53"/>
                <a:gd name="T5" fmla="*/ 63 h 64"/>
                <a:gd name="T6" fmla="*/ 1 w 53"/>
                <a:gd name="T7" fmla="*/ 63 h 64"/>
                <a:gd name="T8" fmla="*/ 1 w 53"/>
                <a:gd name="T9" fmla="*/ 64 h 64"/>
                <a:gd name="T10" fmla="*/ 0 w 53"/>
                <a:gd name="T11" fmla="*/ 64 h 64"/>
                <a:gd name="T12" fmla="*/ 0 w 53"/>
                <a:gd name="T13" fmla="*/ 63 h 64"/>
                <a:gd name="T14" fmla="*/ 0 w 53"/>
                <a:gd name="T15" fmla="*/ 6 h 64"/>
                <a:gd name="T16" fmla="*/ 6 w 53"/>
                <a:gd name="T17" fmla="*/ 0 h 64"/>
                <a:gd name="T18" fmla="*/ 46 w 53"/>
                <a:gd name="T19" fmla="*/ 0 h 64"/>
                <a:gd name="T20" fmla="*/ 53 w 53"/>
                <a:gd name="T21" fmla="*/ 6 h 64"/>
                <a:gd name="T22" fmla="*/ 53 w 53"/>
                <a:gd name="T23" fmla="*/ 63 h 64"/>
                <a:gd name="T24" fmla="*/ 52 w 53"/>
                <a:gd name="T25" fmla="*/ 64 h 64"/>
                <a:gd name="T26" fmla="*/ 51 w 53"/>
                <a:gd name="T27" fmla="*/ 64 h 64"/>
                <a:gd name="T28" fmla="*/ 1 w 53"/>
                <a:gd name="T29" fmla="*/ 64 h 64"/>
                <a:gd name="T30" fmla="*/ 50 w 53"/>
                <a:gd name="T31" fmla="*/ 61 h 64"/>
                <a:gd name="T32" fmla="*/ 50 w 53"/>
                <a:gd name="T33" fmla="*/ 6 h 64"/>
                <a:gd name="T34" fmla="*/ 46 w 53"/>
                <a:gd name="T35" fmla="*/ 3 h 64"/>
                <a:gd name="T36" fmla="*/ 6 w 53"/>
                <a:gd name="T37" fmla="*/ 3 h 64"/>
                <a:gd name="T38" fmla="*/ 3 w 53"/>
                <a:gd name="T39" fmla="*/ 6 h 64"/>
                <a:gd name="T40" fmla="*/ 3 w 53"/>
                <a:gd name="T41" fmla="*/ 61 h 64"/>
                <a:gd name="T42" fmla="*/ 50 w 53"/>
                <a:gd name="T43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64">
                  <a:moveTo>
                    <a:pt x="1" y="64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0" y="64"/>
                    <a:pt x="0" y="64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3" y="63"/>
                    <a:pt x="53" y="63"/>
                    <a:pt x="52" y="64"/>
                  </a:cubicBezTo>
                  <a:cubicBezTo>
                    <a:pt x="52" y="64"/>
                    <a:pt x="52" y="64"/>
                    <a:pt x="51" y="64"/>
                  </a:cubicBezTo>
                  <a:lnTo>
                    <a:pt x="1" y="64"/>
                  </a:lnTo>
                  <a:close/>
                  <a:moveTo>
                    <a:pt x="50" y="61"/>
                  </a:moveTo>
                  <a:cubicBezTo>
                    <a:pt x="50" y="6"/>
                    <a:pt x="50" y="6"/>
                    <a:pt x="50" y="6"/>
                  </a:cubicBezTo>
                  <a:cubicBezTo>
                    <a:pt x="50" y="4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4"/>
                    <a:pt x="3" y="6"/>
                  </a:cubicBezTo>
                  <a:cubicBezTo>
                    <a:pt x="3" y="61"/>
                    <a:pt x="3" y="61"/>
                    <a:pt x="3" y="61"/>
                  </a:cubicBezTo>
                  <a:lnTo>
                    <a:pt x="50" y="61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0" name="Freeform 487">
              <a:extLst>
                <a:ext uri="{FF2B5EF4-FFF2-40B4-BE49-F238E27FC236}">
                  <a16:creationId xmlns:a16="http://schemas.microsoft.com/office/drawing/2014/main" xmlns="" id="{612141C4-4B21-46DC-AB6D-E49A976EC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1" name="Freeform 488">
              <a:extLst>
                <a:ext uri="{FF2B5EF4-FFF2-40B4-BE49-F238E27FC236}">
                  <a16:creationId xmlns:a16="http://schemas.microsoft.com/office/drawing/2014/main" xmlns="" id="{D9815827-C30F-4CC9-965D-A302D345B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141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1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1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1" y="64"/>
                  </a:cubicBezTo>
                  <a:cubicBezTo>
                    <a:pt x="0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2" name="Freeform 489">
              <a:extLst>
                <a:ext uri="{FF2B5EF4-FFF2-40B4-BE49-F238E27FC236}">
                  <a16:creationId xmlns:a16="http://schemas.microsoft.com/office/drawing/2014/main" xmlns="" id="{B3DD6D94-112C-4D1D-A763-341363629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3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3" name="Oval 490">
              <a:extLst>
                <a:ext uri="{FF2B5EF4-FFF2-40B4-BE49-F238E27FC236}">
                  <a16:creationId xmlns:a16="http://schemas.microsoft.com/office/drawing/2014/main" xmlns="" id="{7428E582-7454-4DFF-8C14-B90A2A7C4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584450"/>
              <a:ext cx="15875" cy="19050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4" name="Freeform 491">
              <a:extLst>
                <a:ext uri="{FF2B5EF4-FFF2-40B4-BE49-F238E27FC236}">
                  <a16:creationId xmlns:a16="http://schemas.microsoft.com/office/drawing/2014/main" xmlns="" id="{54E7989E-360B-4C14-BBBE-E06549950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814512"/>
              <a:ext cx="528638" cy="882650"/>
            </a:xfrm>
            <a:custGeom>
              <a:avLst/>
              <a:gdLst>
                <a:gd name="T0" fmla="*/ 333 w 333"/>
                <a:gd name="T1" fmla="*/ 556 h 556"/>
                <a:gd name="T2" fmla="*/ 333 w 333"/>
                <a:gd name="T3" fmla="*/ 0 h 556"/>
                <a:gd name="T4" fmla="*/ 0 w 333"/>
                <a:gd name="T5" fmla="*/ 2 h 556"/>
                <a:gd name="T6" fmla="*/ 0 w 333"/>
                <a:gd name="T7" fmla="*/ 556 h 556"/>
                <a:gd name="T8" fmla="*/ 333 w 333"/>
                <a:gd name="T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556">
                  <a:moveTo>
                    <a:pt x="333" y="556"/>
                  </a:moveTo>
                  <a:lnTo>
                    <a:pt x="333" y="0"/>
                  </a:lnTo>
                  <a:lnTo>
                    <a:pt x="0" y="2"/>
                  </a:lnTo>
                  <a:lnTo>
                    <a:pt x="0" y="556"/>
                  </a:lnTo>
                  <a:lnTo>
                    <a:pt x="333" y="556"/>
                  </a:lnTo>
                  <a:close/>
                </a:path>
              </a:pathLst>
            </a:custGeom>
            <a:solidFill>
              <a:srgbClr val="CFB0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5" name="Freeform 492">
              <a:extLst>
                <a:ext uri="{FF2B5EF4-FFF2-40B4-BE49-F238E27FC236}">
                  <a16:creationId xmlns:a16="http://schemas.microsoft.com/office/drawing/2014/main" xmlns="" id="{3F3AB278-E38C-4C77-AE7B-733CBF0F3A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4688" y="1809750"/>
              <a:ext cx="538163" cy="893763"/>
            </a:xfrm>
            <a:custGeom>
              <a:avLst/>
              <a:gdLst>
                <a:gd name="T0" fmla="*/ 1 w 143"/>
                <a:gd name="T1" fmla="*/ 238 h 238"/>
                <a:gd name="T2" fmla="*/ 0 w 143"/>
                <a:gd name="T3" fmla="*/ 237 h 238"/>
                <a:gd name="T4" fmla="*/ 0 w 143"/>
                <a:gd name="T5" fmla="*/ 236 h 238"/>
                <a:gd name="T6" fmla="*/ 0 w 143"/>
                <a:gd name="T7" fmla="*/ 2 h 238"/>
                <a:gd name="T8" fmla="*/ 1 w 143"/>
                <a:gd name="T9" fmla="*/ 1 h 238"/>
                <a:gd name="T10" fmla="*/ 142 w 143"/>
                <a:gd name="T11" fmla="*/ 0 h 238"/>
                <a:gd name="T12" fmla="*/ 143 w 143"/>
                <a:gd name="T13" fmla="*/ 0 h 238"/>
                <a:gd name="T14" fmla="*/ 143 w 143"/>
                <a:gd name="T15" fmla="*/ 1 h 238"/>
                <a:gd name="T16" fmla="*/ 143 w 143"/>
                <a:gd name="T17" fmla="*/ 236 h 238"/>
                <a:gd name="T18" fmla="*/ 143 w 143"/>
                <a:gd name="T19" fmla="*/ 237 h 238"/>
                <a:gd name="T20" fmla="*/ 142 w 143"/>
                <a:gd name="T21" fmla="*/ 238 h 238"/>
                <a:gd name="T22" fmla="*/ 1 w 143"/>
                <a:gd name="T23" fmla="*/ 238 h 238"/>
                <a:gd name="T24" fmla="*/ 142 w 143"/>
                <a:gd name="T25" fmla="*/ 236 h 238"/>
                <a:gd name="T26" fmla="*/ 142 w 143"/>
                <a:gd name="T27" fmla="*/ 235 h 238"/>
                <a:gd name="T28" fmla="*/ 142 w 143"/>
                <a:gd name="T29" fmla="*/ 236 h 238"/>
                <a:gd name="T30" fmla="*/ 3 w 143"/>
                <a:gd name="T31" fmla="*/ 4 h 238"/>
                <a:gd name="T32" fmla="*/ 3 w 143"/>
                <a:gd name="T33" fmla="*/ 235 h 238"/>
                <a:gd name="T34" fmla="*/ 140 w 143"/>
                <a:gd name="T35" fmla="*/ 235 h 238"/>
                <a:gd name="T36" fmla="*/ 140 w 143"/>
                <a:gd name="T37" fmla="*/ 3 h 238"/>
                <a:gd name="T38" fmla="*/ 3 w 143"/>
                <a:gd name="T39" fmla="*/ 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" h="238">
                  <a:moveTo>
                    <a:pt x="1" y="238"/>
                  </a:moveTo>
                  <a:cubicBezTo>
                    <a:pt x="1" y="238"/>
                    <a:pt x="0" y="238"/>
                    <a:pt x="0" y="237"/>
                  </a:cubicBezTo>
                  <a:cubicBezTo>
                    <a:pt x="0" y="237"/>
                    <a:pt x="0" y="237"/>
                    <a:pt x="0" y="23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2" y="0"/>
                    <a:pt x="143" y="0"/>
                    <a:pt x="143" y="0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3" y="236"/>
                    <a:pt x="143" y="236"/>
                    <a:pt x="143" y="236"/>
                  </a:cubicBezTo>
                  <a:cubicBezTo>
                    <a:pt x="143" y="237"/>
                    <a:pt x="143" y="237"/>
                    <a:pt x="143" y="237"/>
                  </a:cubicBezTo>
                  <a:cubicBezTo>
                    <a:pt x="143" y="238"/>
                    <a:pt x="142" y="238"/>
                    <a:pt x="142" y="238"/>
                  </a:cubicBezTo>
                  <a:lnTo>
                    <a:pt x="1" y="238"/>
                  </a:lnTo>
                  <a:close/>
                  <a:moveTo>
                    <a:pt x="142" y="236"/>
                  </a:moveTo>
                  <a:cubicBezTo>
                    <a:pt x="142" y="235"/>
                    <a:pt x="142" y="235"/>
                    <a:pt x="142" y="235"/>
                  </a:cubicBezTo>
                  <a:lnTo>
                    <a:pt x="142" y="236"/>
                  </a:lnTo>
                  <a:close/>
                  <a:moveTo>
                    <a:pt x="3" y="4"/>
                  </a:moveTo>
                  <a:cubicBezTo>
                    <a:pt x="3" y="235"/>
                    <a:pt x="3" y="235"/>
                    <a:pt x="3" y="235"/>
                  </a:cubicBezTo>
                  <a:cubicBezTo>
                    <a:pt x="140" y="235"/>
                    <a:pt x="140" y="235"/>
                    <a:pt x="140" y="235"/>
                  </a:cubicBezTo>
                  <a:cubicBezTo>
                    <a:pt x="140" y="3"/>
                    <a:pt x="140" y="3"/>
                    <a:pt x="140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6" name="Freeform 493">
              <a:extLst>
                <a:ext uri="{FF2B5EF4-FFF2-40B4-BE49-F238E27FC236}">
                  <a16:creationId xmlns:a16="http://schemas.microsoft.com/office/drawing/2014/main" xmlns="" id="{75FC36FF-AEF9-49BE-B228-89364EDBA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473200"/>
              <a:ext cx="528638" cy="404813"/>
            </a:xfrm>
            <a:custGeom>
              <a:avLst/>
              <a:gdLst>
                <a:gd name="T0" fmla="*/ 141 w 141"/>
                <a:gd name="T1" fmla="*/ 91 h 108"/>
                <a:gd name="T2" fmla="*/ 70 w 141"/>
                <a:gd name="T3" fmla="*/ 1 h 108"/>
                <a:gd name="T4" fmla="*/ 0 w 141"/>
                <a:gd name="T5" fmla="*/ 92 h 108"/>
                <a:gd name="T6" fmla="*/ 70 w 141"/>
                <a:gd name="T7" fmla="*/ 108 h 108"/>
                <a:gd name="T8" fmla="*/ 141 w 141"/>
                <a:gd name="T9" fmla="*/ 9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08">
                  <a:moveTo>
                    <a:pt x="141" y="91"/>
                  </a:moveTo>
                  <a:cubicBezTo>
                    <a:pt x="141" y="91"/>
                    <a:pt x="101" y="1"/>
                    <a:pt x="70" y="1"/>
                  </a:cubicBezTo>
                  <a:cubicBezTo>
                    <a:pt x="39" y="0"/>
                    <a:pt x="0" y="92"/>
                    <a:pt x="0" y="92"/>
                  </a:cubicBezTo>
                  <a:cubicBezTo>
                    <a:pt x="0" y="92"/>
                    <a:pt x="24" y="108"/>
                    <a:pt x="70" y="108"/>
                  </a:cubicBezTo>
                  <a:cubicBezTo>
                    <a:pt x="117" y="108"/>
                    <a:pt x="141" y="91"/>
                    <a:pt x="141" y="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7" name="Freeform 494">
              <a:extLst>
                <a:ext uri="{FF2B5EF4-FFF2-40B4-BE49-F238E27FC236}">
                  <a16:creationId xmlns:a16="http://schemas.microsoft.com/office/drawing/2014/main" xmlns="" id="{CD35EBF2-B631-4046-A7B2-0A337CA0B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1513" y="1468437"/>
              <a:ext cx="544513" cy="412750"/>
            </a:xfrm>
            <a:custGeom>
              <a:avLst/>
              <a:gdLst>
                <a:gd name="T0" fmla="*/ 74 w 145"/>
                <a:gd name="T1" fmla="*/ 110 h 110"/>
                <a:gd name="T2" fmla="*/ 72 w 145"/>
                <a:gd name="T3" fmla="*/ 110 h 110"/>
                <a:gd name="T4" fmla="*/ 1 w 145"/>
                <a:gd name="T5" fmla="*/ 94 h 110"/>
                <a:gd name="T6" fmla="*/ 1 w 145"/>
                <a:gd name="T7" fmla="*/ 92 h 110"/>
                <a:gd name="T8" fmla="*/ 24 w 145"/>
                <a:gd name="T9" fmla="*/ 47 h 110"/>
                <a:gd name="T10" fmla="*/ 72 w 145"/>
                <a:gd name="T11" fmla="*/ 0 h 110"/>
                <a:gd name="T12" fmla="*/ 72 w 145"/>
                <a:gd name="T13" fmla="*/ 0 h 110"/>
                <a:gd name="T14" fmla="*/ 120 w 145"/>
                <a:gd name="T15" fmla="*/ 46 h 110"/>
                <a:gd name="T16" fmla="*/ 144 w 145"/>
                <a:gd name="T17" fmla="*/ 91 h 110"/>
                <a:gd name="T18" fmla="*/ 143 w 145"/>
                <a:gd name="T19" fmla="*/ 92 h 110"/>
                <a:gd name="T20" fmla="*/ 144 w 145"/>
                <a:gd name="T21" fmla="*/ 91 h 110"/>
                <a:gd name="T22" fmla="*/ 144 w 145"/>
                <a:gd name="T23" fmla="*/ 93 h 110"/>
                <a:gd name="T24" fmla="*/ 74 w 145"/>
                <a:gd name="T25" fmla="*/ 110 h 110"/>
                <a:gd name="T26" fmla="*/ 20 w 145"/>
                <a:gd name="T27" fmla="*/ 99 h 110"/>
                <a:gd name="T28" fmla="*/ 72 w 145"/>
                <a:gd name="T29" fmla="*/ 107 h 110"/>
                <a:gd name="T30" fmla="*/ 74 w 145"/>
                <a:gd name="T31" fmla="*/ 107 h 110"/>
                <a:gd name="T32" fmla="*/ 125 w 145"/>
                <a:gd name="T33" fmla="*/ 99 h 110"/>
                <a:gd name="T34" fmla="*/ 141 w 145"/>
                <a:gd name="T35" fmla="*/ 91 h 110"/>
                <a:gd name="T36" fmla="*/ 118 w 145"/>
                <a:gd name="T37" fmla="*/ 48 h 110"/>
                <a:gd name="T38" fmla="*/ 72 w 145"/>
                <a:gd name="T39" fmla="*/ 3 h 110"/>
                <a:gd name="T40" fmla="*/ 72 w 145"/>
                <a:gd name="T41" fmla="*/ 3 h 110"/>
                <a:gd name="T42" fmla="*/ 27 w 145"/>
                <a:gd name="T43" fmla="*/ 48 h 110"/>
                <a:gd name="T44" fmla="*/ 4 w 145"/>
                <a:gd name="T45" fmla="*/ 92 h 110"/>
                <a:gd name="T46" fmla="*/ 20 w 145"/>
                <a:gd name="T47" fmla="*/ 9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5" h="110">
                  <a:moveTo>
                    <a:pt x="74" y="110"/>
                  </a:moveTo>
                  <a:cubicBezTo>
                    <a:pt x="73" y="110"/>
                    <a:pt x="73" y="110"/>
                    <a:pt x="72" y="110"/>
                  </a:cubicBezTo>
                  <a:cubicBezTo>
                    <a:pt x="26" y="110"/>
                    <a:pt x="1" y="94"/>
                    <a:pt x="1" y="94"/>
                  </a:cubicBezTo>
                  <a:cubicBezTo>
                    <a:pt x="1" y="94"/>
                    <a:pt x="0" y="93"/>
                    <a:pt x="1" y="92"/>
                  </a:cubicBezTo>
                  <a:cubicBezTo>
                    <a:pt x="1" y="92"/>
                    <a:pt x="10" y="70"/>
                    <a:pt x="24" y="47"/>
                  </a:cubicBezTo>
                  <a:cubicBezTo>
                    <a:pt x="38" y="24"/>
                    <a:pt x="55" y="1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9" y="1"/>
                    <a:pt x="106" y="24"/>
                    <a:pt x="120" y="46"/>
                  </a:cubicBezTo>
                  <a:cubicBezTo>
                    <a:pt x="134" y="69"/>
                    <a:pt x="144" y="91"/>
                    <a:pt x="144" y="91"/>
                  </a:cubicBezTo>
                  <a:cubicBezTo>
                    <a:pt x="143" y="92"/>
                    <a:pt x="143" y="92"/>
                    <a:pt x="143" y="92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5" y="92"/>
                    <a:pt x="144" y="92"/>
                    <a:pt x="144" y="93"/>
                  </a:cubicBezTo>
                  <a:cubicBezTo>
                    <a:pt x="144" y="93"/>
                    <a:pt x="120" y="110"/>
                    <a:pt x="74" y="110"/>
                  </a:cubicBezTo>
                  <a:close/>
                  <a:moveTo>
                    <a:pt x="20" y="99"/>
                  </a:moveTo>
                  <a:cubicBezTo>
                    <a:pt x="32" y="103"/>
                    <a:pt x="49" y="107"/>
                    <a:pt x="72" y="107"/>
                  </a:cubicBezTo>
                  <a:cubicBezTo>
                    <a:pt x="73" y="107"/>
                    <a:pt x="73" y="107"/>
                    <a:pt x="74" y="107"/>
                  </a:cubicBezTo>
                  <a:cubicBezTo>
                    <a:pt x="96" y="107"/>
                    <a:pt x="114" y="103"/>
                    <a:pt x="125" y="99"/>
                  </a:cubicBezTo>
                  <a:cubicBezTo>
                    <a:pt x="134" y="96"/>
                    <a:pt x="139" y="92"/>
                    <a:pt x="141" y="91"/>
                  </a:cubicBezTo>
                  <a:cubicBezTo>
                    <a:pt x="139" y="86"/>
                    <a:pt x="130" y="67"/>
                    <a:pt x="118" y="48"/>
                  </a:cubicBezTo>
                  <a:cubicBezTo>
                    <a:pt x="104" y="25"/>
                    <a:pt x="86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58" y="3"/>
                    <a:pt x="40" y="25"/>
                    <a:pt x="27" y="48"/>
                  </a:cubicBezTo>
                  <a:cubicBezTo>
                    <a:pt x="15" y="68"/>
                    <a:pt x="6" y="87"/>
                    <a:pt x="4" y="92"/>
                  </a:cubicBezTo>
                  <a:cubicBezTo>
                    <a:pt x="6" y="94"/>
                    <a:pt x="12" y="97"/>
                    <a:pt x="20" y="9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8" name="Freeform 495">
              <a:extLst>
                <a:ext uri="{FF2B5EF4-FFF2-40B4-BE49-F238E27FC236}">
                  <a16:creationId xmlns:a16="http://schemas.microsoft.com/office/drawing/2014/main" xmlns="" id="{6E1AF1AA-F93B-45C7-B16D-F51757CDD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6" y="1476375"/>
              <a:ext cx="273050" cy="161925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2"/>
                    <a:pt x="49" y="0"/>
                    <a:pt x="37" y="0"/>
                  </a:cubicBezTo>
                  <a:cubicBezTo>
                    <a:pt x="26" y="0"/>
                    <a:pt x="13" y="12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A67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9" name="Freeform 496">
              <a:extLst>
                <a:ext uri="{FF2B5EF4-FFF2-40B4-BE49-F238E27FC236}">
                  <a16:creationId xmlns:a16="http://schemas.microsoft.com/office/drawing/2014/main" xmlns="" id="{028DDC5B-278F-4F60-B819-275A01CEF7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8513" y="1468437"/>
              <a:ext cx="285750" cy="161925"/>
            </a:xfrm>
            <a:custGeom>
              <a:avLst/>
              <a:gdLst>
                <a:gd name="T0" fmla="*/ 1 w 76"/>
                <a:gd name="T1" fmla="*/ 33 h 43"/>
                <a:gd name="T2" fmla="*/ 0 w 76"/>
                <a:gd name="T3" fmla="*/ 32 h 43"/>
                <a:gd name="T4" fmla="*/ 0 w 76"/>
                <a:gd name="T5" fmla="*/ 31 h 43"/>
                <a:gd name="T6" fmla="*/ 38 w 76"/>
                <a:gd name="T7" fmla="*/ 0 h 43"/>
                <a:gd name="T8" fmla="*/ 38 w 76"/>
                <a:gd name="T9" fmla="*/ 0 h 43"/>
                <a:gd name="T10" fmla="*/ 75 w 76"/>
                <a:gd name="T11" fmla="*/ 29 h 43"/>
                <a:gd name="T12" fmla="*/ 74 w 76"/>
                <a:gd name="T13" fmla="*/ 30 h 43"/>
                <a:gd name="T14" fmla="*/ 75 w 76"/>
                <a:gd name="T15" fmla="*/ 29 h 43"/>
                <a:gd name="T16" fmla="*/ 75 w 76"/>
                <a:gd name="T17" fmla="*/ 31 h 43"/>
                <a:gd name="T18" fmla="*/ 37 w 76"/>
                <a:gd name="T19" fmla="*/ 43 h 43"/>
                <a:gd name="T20" fmla="*/ 1 w 76"/>
                <a:gd name="T21" fmla="*/ 33 h 43"/>
                <a:gd name="T22" fmla="*/ 37 w 76"/>
                <a:gd name="T23" fmla="*/ 40 h 43"/>
                <a:gd name="T24" fmla="*/ 72 w 76"/>
                <a:gd name="T25" fmla="*/ 30 h 43"/>
                <a:gd name="T26" fmla="*/ 38 w 76"/>
                <a:gd name="T27" fmla="*/ 3 h 43"/>
                <a:gd name="T28" fmla="*/ 38 w 76"/>
                <a:gd name="T29" fmla="*/ 3 h 43"/>
                <a:gd name="T30" fmla="*/ 4 w 76"/>
                <a:gd name="T31" fmla="*/ 31 h 43"/>
                <a:gd name="T32" fmla="*/ 37 w 76"/>
                <a:gd name="T33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43">
                  <a:moveTo>
                    <a:pt x="1" y="33"/>
                  </a:moveTo>
                  <a:cubicBezTo>
                    <a:pt x="0" y="33"/>
                    <a:pt x="0" y="33"/>
                    <a:pt x="0" y="32"/>
                  </a:cubicBezTo>
                  <a:cubicBezTo>
                    <a:pt x="0" y="32"/>
                    <a:pt x="0" y="31"/>
                    <a:pt x="0" y="31"/>
                  </a:cubicBezTo>
                  <a:cubicBezTo>
                    <a:pt x="12" y="14"/>
                    <a:pt x="25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51" y="1"/>
                    <a:pt x="64" y="13"/>
                    <a:pt x="75" y="29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30"/>
                    <a:pt x="75" y="31"/>
                    <a:pt x="75" y="31"/>
                  </a:cubicBezTo>
                  <a:cubicBezTo>
                    <a:pt x="64" y="39"/>
                    <a:pt x="51" y="43"/>
                    <a:pt x="37" y="43"/>
                  </a:cubicBezTo>
                  <a:cubicBezTo>
                    <a:pt x="25" y="43"/>
                    <a:pt x="12" y="39"/>
                    <a:pt x="1" y="33"/>
                  </a:cubicBezTo>
                  <a:close/>
                  <a:moveTo>
                    <a:pt x="37" y="40"/>
                  </a:moveTo>
                  <a:cubicBezTo>
                    <a:pt x="50" y="40"/>
                    <a:pt x="62" y="36"/>
                    <a:pt x="72" y="30"/>
                  </a:cubicBezTo>
                  <a:cubicBezTo>
                    <a:pt x="61" y="15"/>
                    <a:pt x="4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28" y="3"/>
                    <a:pt x="15" y="15"/>
                    <a:pt x="4" y="31"/>
                  </a:cubicBezTo>
                  <a:cubicBezTo>
                    <a:pt x="14" y="37"/>
                    <a:pt x="26" y="40"/>
                    <a:pt x="37" y="40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0" name="Freeform 497">
              <a:extLst>
                <a:ext uri="{FF2B5EF4-FFF2-40B4-BE49-F238E27FC236}">
                  <a16:creationId xmlns:a16="http://schemas.microsoft.com/office/drawing/2014/main" xmlns="" id="{1F6B935B-B56A-45CE-90E7-097D795E7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726" y="2425700"/>
              <a:ext cx="187325" cy="271463"/>
            </a:xfrm>
            <a:custGeom>
              <a:avLst/>
              <a:gdLst>
                <a:gd name="T0" fmla="*/ 0 w 50"/>
                <a:gd name="T1" fmla="*/ 72 h 72"/>
                <a:gd name="T2" fmla="*/ 0 w 50"/>
                <a:gd name="T3" fmla="*/ 5 h 72"/>
                <a:gd name="T4" fmla="*/ 5 w 50"/>
                <a:gd name="T5" fmla="*/ 0 h 72"/>
                <a:gd name="T6" fmla="*/ 45 w 50"/>
                <a:gd name="T7" fmla="*/ 0 h 72"/>
                <a:gd name="T8" fmla="*/ 50 w 50"/>
                <a:gd name="T9" fmla="*/ 5 h 72"/>
                <a:gd name="T10" fmla="*/ 50 w 50"/>
                <a:gd name="T11" fmla="*/ 72 h 72"/>
                <a:gd name="T12" fmla="*/ 0 w 5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72"/>
                    <a:pt x="50" y="72"/>
                    <a:pt x="50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1" name="Freeform 498">
              <a:extLst>
                <a:ext uri="{FF2B5EF4-FFF2-40B4-BE49-F238E27FC236}">
                  <a16:creationId xmlns:a16="http://schemas.microsoft.com/office/drawing/2014/main" xmlns="" id="{981CD750-58C2-426A-8C97-7E68BD9FC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9788" y="2422525"/>
              <a:ext cx="203200" cy="280988"/>
            </a:xfrm>
            <a:custGeom>
              <a:avLst/>
              <a:gdLst>
                <a:gd name="T0" fmla="*/ 2 w 54"/>
                <a:gd name="T1" fmla="*/ 75 h 75"/>
                <a:gd name="T2" fmla="*/ 2 w 54"/>
                <a:gd name="T3" fmla="*/ 73 h 75"/>
                <a:gd name="T4" fmla="*/ 3 w 54"/>
                <a:gd name="T5" fmla="*/ 73 h 75"/>
                <a:gd name="T6" fmla="*/ 2 w 54"/>
                <a:gd name="T7" fmla="*/ 73 h 75"/>
                <a:gd name="T8" fmla="*/ 2 w 54"/>
                <a:gd name="T9" fmla="*/ 75 h 75"/>
                <a:gd name="T10" fmla="*/ 1 w 54"/>
                <a:gd name="T11" fmla="*/ 74 h 75"/>
                <a:gd name="T12" fmla="*/ 0 w 54"/>
                <a:gd name="T13" fmla="*/ 73 h 75"/>
                <a:gd name="T14" fmla="*/ 0 w 54"/>
                <a:gd name="T15" fmla="*/ 6 h 75"/>
                <a:gd name="T16" fmla="*/ 7 w 54"/>
                <a:gd name="T17" fmla="*/ 0 h 75"/>
                <a:gd name="T18" fmla="*/ 47 w 54"/>
                <a:gd name="T19" fmla="*/ 0 h 75"/>
                <a:gd name="T20" fmla="*/ 54 w 54"/>
                <a:gd name="T21" fmla="*/ 6 h 75"/>
                <a:gd name="T22" fmla="*/ 54 w 54"/>
                <a:gd name="T23" fmla="*/ 73 h 75"/>
                <a:gd name="T24" fmla="*/ 53 w 54"/>
                <a:gd name="T25" fmla="*/ 74 h 75"/>
                <a:gd name="T26" fmla="*/ 52 w 54"/>
                <a:gd name="T27" fmla="*/ 75 h 75"/>
                <a:gd name="T28" fmla="*/ 2 w 54"/>
                <a:gd name="T29" fmla="*/ 75 h 75"/>
                <a:gd name="T30" fmla="*/ 51 w 54"/>
                <a:gd name="T31" fmla="*/ 72 h 75"/>
                <a:gd name="T32" fmla="*/ 51 w 54"/>
                <a:gd name="T33" fmla="*/ 6 h 75"/>
                <a:gd name="T34" fmla="*/ 47 w 54"/>
                <a:gd name="T35" fmla="*/ 3 h 75"/>
                <a:gd name="T36" fmla="*/ 7 w 54"/>
                <a:gd name="T37" fmla="*/ 3 h 75"/>
                <a:gd name="T38" fmla="*/ 3 w 54"/>
                <a:gd name="T39" fmla="*/ 6 h 75"/>
                <a:gd name="T40" fmla="*/ 3 w 54"/>
                <a:gd name="T41" fmla="*/ 72 h 75"/>
                <a:gd name="T42" fmla="*/ 51 w 54"/>
                <a:gd name="T43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4" h="75">
                  <a:moveTo>
                    <a:pt x="2" y="75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1" y="75"/>
                    <a:pt x="1" y="75"/>
                    <a:pt x="1" y="74"/>
                  </a:cubicBezTo>
                  <a:cubicBezTo>
                    <a:pt x="1" y="74"/>
                    <a:pt x="0" y="74"/>
                    <a:pt x="0" y="7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4" y="2"/>
                    <a:pt x="54" y="6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4"/>
                    <a:pt x="53" y="74"/>
                    <a:pt x="53" y="74"/>
                  </a:cubicBezTo>
                  <a:cubicBezTo>
                    <a:pt x="53" y="75"/>
                    <a:pt x="52" y="75"/>
                    <a:pt x="52" y="75"/>
                  </a:cubicBezTo>
                  <a:lnTo>
                    <a:pt x="2" y="75"/>
                  </a:lnTo>
                  <a:close/>
                  <a:moveTo>
                    <a:pt x="51" y="72"/>
                  </a:moveTo>
                  <a:cubicBezTo>
                    <a:pt x="51" y="6"/>
                    <a:pt x="51" y="6"/>
                    <a:pt x="51" y="6"/>
                  </a:cubicBezTo>
                  <a:cubicBezTo>
                    <a:pt x="51" y="4"/>
                    <a:pt x="49" y="3"/>
                    <a:pt x="4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3" y="4"/>
                    <a:pt x="3" y="6"/>
                  </a:cubicBezTo>
                  <a:cubicBezTo>
                    <a:pt x="3" y="72"/>
                    <a:pt x="3" y="72"/>
                    <a:pt x="3" y="72"/>
                  </a:cubicBezTo>
                  <a:lnTo>
                    <a:pt x="51" y="7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2" name="Freeform 499">
              <a:extLst>
                <a:ext uri="{FF2B5EF4-FFF2-40B4-BE49-F238E27FC236}">
                  <a16:creationId xmlns:a16="http://schemas.microsoft.com/office/drawing/2014/main" xmlns="" id="{68DE626D-BE3E-456C-B5CB-0548E79C2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001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3" name="Freeform 500">
              <a:extLst>
                <a:ext uri="{FF2B5EF4-FFF2-40B4-BE49-F238E27FC236}">
                  <a16:creationId xmlns:a16="http://schemas.microsoft.com/office/drawing/2014/main" xmlns="" id="{90D0302E-D102-48CB-8782-61A4D104E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821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4" name="Freeform 501">
              <a:extLst>
                <a:ext uri="{FF2B5EF4-FFF2-40B4-BE49-F238E27FC236}">
                  <a16:creationId xmlns:a16="http://schemas.microsoft.com/office/drawing/2014/main" xmlns="" id="{AD2EF16C-F159-449A-9C67-B2B6E8EFF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66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5" name="Oval 502">
              <a:extLst>
                <a:ext uri="{FF2B5EF4-FFF2-40B4-BE49-F238E27FC236}">
                  <a16:creationId xmlns:a16="http://schemas.microsoft.com/office/drawing/2014/main" xmlns="" id="{7DA62490-C7BA-4A5A-AE0E-6A14152B2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8838" y="2554287"/>
              <a:ext cx="15875" cy="14288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6" name="Freeform 503">
              <a:extLst>
                <a:ext uri="{FF2B5EF4-FFF2-40B4-BE49-F238E27FC236}">
                  <a16:creationId xmlns:a16="http://schemas.microsoft.com/office/drawing/2014/main" xmlns="" id="{9E325C4C-C3BD-468B-8C47-4AC3ACA83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238" y="1614487"/>
              <a:ext cx="354013" cy="71438"/>
            </a:xfrm>
            <a:custGeom>
              <a:avLst/>
              <a:gdLst>
                <a:gd name="T0" fmla="*/ 1 w 94"/>
                <a:gd name="T1" fmla="*/ 15 h 19"/>
                <a:gd name="T2" fmla="*/ 0 w 94"/>
                <a:gd name="T3" fmla="*/ 13 h 19"/>
                <a:gd name="T4" fmla="*/ 2 w 94"/>
                <a:gd name="T5" fmla="*/ 12 h 19"/>
                <a:gd name="T6" fmla="*/ 12 w 94"/>
                <a:gd name="T7" fmla="*/ 14 h 19"/>
                <a:gd name="T8" fmla="*/ 37 w 94"/>
                <a:gd name="T9" fmla="*/ 16 h 19"/>
                <a:gd name="T10" fmla="*/ 91 w 94"/>
                <a:gd name="T11" fmla="*/ 1 h 19"/>
                <a:gd name="T12" fmla="*/ 93 w 94"/>
                <a:gd name="T13" fmla="*/ 1 h 19"/>
                <a:gd name="T14" fmla="*/ 93 w 94"/>
                <a:gd name="T15" fmla="*/ 3 h 19"/>
                <a:gd name="T16" fmla="*/ 37 w 94"/>
                <a:gd name="T17" fmla="*/ 19 h 19"/>
                <a:gd name="T18" fmla="*/ 1 w 94"/>
                <a:gd name="T1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9">
                  <a:moveTo>
                    <a:pt x="1" y="15"/>
                  </a:move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1" y="11"/>
                    <a:pt x="2" y="12"/>
                  </a:cubicBezTo>
                  <a:cubicBezTo>
                    <a:pt x="2" y="12"/>
                    <a:pt x="6" y="13"/>
                    <a:pt x="12" y="14"/>
                  </a:cubicBezTo>
                  <a:cubicBezTo>
                    <a:pt x="18" y="15"/>
                    <a:pt x="27" y="16"/>
                    <a:pt x="37" y="16"/>
                  </a:cubicBezTo>
                  <a:cubicBezTo>
                    <a:pt x="54" y="16"/>
                    <a:pt x="75" y="13"/>
                    <a:pt x="91" y="1"/>
                  </a:cubicBezTo>
                  <a:cubicBezTo>
                    <a:pt x="92" y="0"/>
                    <a:pt x="93" y="0"/>
                    <a:pt x="93" y="1"/>
                  </a:cubicBezTo>
                  <a:cubicBezTo>
                    <a:pt x="94" y="2"/>
                    <a:pt x="93" y="3"/>
                    <a:pt x="93" y="3"/>
                  </a:cubicBezTo>
                  <a:cubicBezTo>
                    <a:pt x="76" y="16"/>
                    <a:pt x="55" y="19"/>
                    <a:pt x="37" y="19"/>
                  </a:cubicBezTo>
                  <a:cubicBezTo>
                    <a:pt x="17" y="19"/>
                    <a:pt x="1" y="15"/>
                    <a:pt x="1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7" name="Freeform 504">
              <a:extLst>
                <a:ext uri="{FF2B5EF4-FFF2-40B4-BE49-F238E27FC236}">
                  <a16:creationId xmlns:a16="http://schemas.microsoft.com/office/drawing/2014/main" xmlns="" id="{6EEC396C-2F55-474B-B084-B39714D38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1679575"/>
              <a:ext cx="428625" cy="71438"/>
            </a:xfrm>
            <a:custGeom>
              <a:avLst/>
              <a:gdLst>
                <a:gd name="T0" fmla="*/ 1 w 114"/>
                <a:gd name="T1" fmla="*/ 3 h 19"/>
                <a:gd name="T2" fmla="*/ 1 w 114"/>
                <a:gd name="T3" fmla="*/ 1 h 19"/>
                <a:gd name="T4" fmla="*/ 3 w 114"/>
                <a:gd name="T5" fmla="*/ 1 h 19"/>
                <a:gd name="T6" fmla="*/ 23 w 114"/>
                <a:gd name="T7" fmla="*/ 8 h 19"/>
                <a:gd name="T8" fmla="*/ 74 w 114"/>
                <a:gd name="T9" fmla="*/ 16 h 19"/>
                <a:gd name="T10" fmla="*/ 112 w 114"/>
                <a:gd name="T11" fmla="*/ 12 h 19"/>
                <a:gd name="T12" fmla="*/ 114 w 114"/>
                <a:gd name="T13" fmla="*/ 13 h 19"/>
                <a:gd name="T14" fmla="*/ 112 w 114"/>
                <a:gd name="T15" fmla="*/ 15 h 19"/>
                <a:gd name="T16" fmla="*/ 74 w 114"/>
                <a:gd name="T17" fmla="*/ 19 h 19"/>
                <a:gd name="T18" fmla="*/ 1 w 114"/>
                <a:gd name="T1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9">
                  <a:moveTo>
                    <a:pt x="1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10" y="5"/>
                    <a:pt x="23" y="8"/>
                  </a:cubicBezTo>
                  <a:cubicBezTo>
                    <a:pt x="35" y="12"/>
                    <a:pt x="53" y="16"/>
                    <a:pt x="74" y="16"/>
                  </a:cubicBezTo>
                  <a:cubicBezTo>
                    <a:pt x="86" y="16"/>
                    <a:pt x="99" y="15"/>
                    <a:pt x="112" y="12"/>
                  </a:cubicBezTo>
                  <a:cubicBezTo>
                    <a:pt x="113" y="12"/>
                    <a:pt x="113" y="12"/>
                    <a:pt x="114" y="13"/>
                  </a:cubicBezTo>
                  <a:cubicBezTo>
                    <a:pt x="114" y="14"/>
                    <a:pt x="113" y="15"/>
                    <a:pt x="112" y="15"/>
                  </a:cubicBezTo>
                  <a:cubicBezTo>
                    <a:pt x="99" y="18"/>
                    <a:pt x="86" y="19"/>
                    <a:pt x="74" y="19"/>
                  </a:cubicBezTo>
                  <a:cubicBezTo>
                    <a:pt x="31" y="19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8" name="Freeform 505">
              <a:extLst>
                <a:ext uri="{FF2B5EF4-FFF2-40B4-BE49-F238E27FC236}">
                  <a16:creationId xmlns:a16="http://schemas.microsoft.com/office/drawing/2014/main" xmlns="" id="{00CF3F7D-0AF9-41B8-9207-359AD2D8A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3738" y="1757362"/>
              <a:ext cx="492125" cy="76200"/>
            </a:xfrm>
            <a:custGeom>
              <a:avLst/>
              <a:gdLst>
                <a:gd name="T0" fmla="*/ 1 w 131"/>
                <a:gd name="T1" fmla="*/ 9 h 20"/>
                <a:gd name="T2" fmla="*/ 1 w 131"/>
                <a:gd name="T3" fmla="*/ 9 h 20"/>
                <a:gd name="T4" fmla="*/ 0 w 131"/>
                <a:gd name="T5" fmla="*/ 7 h 20"/>
                <a:gd name="T6" fmla="*/ 2 w 131"/>
                <a:gd name="T7" fmla="*/ 6 h 20"/>
                <a:gd name="T8" fmla="*/ 20 w 131"/>
                <a:gd name="T9" fmla="*/ 11 h 20"/>
                <a:gd name="T10" fmla="*/ 64 w 131"/>
                <a:gd name="T11" fmla="*/ 17 h 20"/>
                <a:gd name="T12" fmla="*/ 129 w 131"/>
                <a:gd name="T13" fmla="*/ 1 h 20"/>
                <a:gd name="T14" fmla="*/ 131 w 131"/>
                <a:gd name="T15" fmla="*/ 1 h 20"/>
                <a:gd name="T16" fmla="*/ 130 w 131"/>
                <a:gd name="T17" fmla="*/ 3 h 20"/>
                <a:gd name="T18" fmla="*/ 64 w 131"/>
                <a:gd name="T19" fmla="*/ 20 h 20"/>
                <a:gd name="T20" fmla="*/ 1 w 131"/>
                <a:gd name="T2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" h="2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2" y="6"/>
                    <a:pt x="9" y="9"/>
                    <a:pt x="20" y="11"/>
                  </a:cubicBezTo>
                  <a:cubicBezTo>
                    <a:pt x="31" y="14"/>
                    <a:pt x="47" y="17"/>
                    <a:pt x="64" y="17"/>
                  </a:cubicBezTo>
                  <a:cubicBezTo>
                    <a:pt x="84" y="17"/>
                    <a:pt x="108" y="13"/>
                    <a:pt x="129" y="1"/>
                  </a:cubicBezTo>
                  <a:cubicBezTo>
                    <a:pt x="129" y="0"/>
                    <a:pt x="130" y="1"/>
                    <a:pt x="131" y="1"/>
                  </a:cubicBezTo>
                  <a:cubicBezTo>
                    <a:pt x="131" y="2"/>
                    <a:pt x="131" y="3"/>
                    <a:pt x="130" y="3"/>
                  </a:cubicBezTo>
                  <a:cubicBezTo>
                    <a:pt x="108" y="16"/>
                    <a:pt x="85" y="20"/>
                    <a:pt x="64" y="20"/>
                  </a:cubicBezTo>
                  <a:cubicBezTo>
                    <a:pt x="29" y="20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9" name="Freeform 506">
              <a:extLst>
                <a:ext uri="{FF2B5EF4-FFF2-40B4-BE49-F238E27FC236}">
                  <a16:creationId xmlns:a16="http://schemas.microsoft.com/office/drawing/2014/main" xmlns="" id="{25377DC0-FB53-40AF-8506-DFFC121F3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13" y="1874837"/>
              <a:ext cx="379413" cy="217488"/>
            </a:xfrm>
            <a:custGeom>
              <a:avLst/>
              <a:gdLst>
                <a:gd name="T0" fmla="*/ 98 w 101"/>
                <a:gd name="T1" fmla="*/ 40 h 58"/>
                <a:gd name="T2" fmla="*/ 99 w 101"/>
                <a:gd name="T3" fmla="*/ 49 h 58"/>
                <a:gd name="T4" fmla="*/ 88 w 101"/>
                <a:gd name="T5" fmla="*/ 54 h 58"/>
                <a:gd name="T6" fmla="*/ 50 w 101"/>
                <a:gd name="T7" fmla="*/ 38 h 58"/>
                <a:gd name="T8" fmla="*/ 15 w 101"/>
                <a:gd name="T9" fmla="*/ 54 h 58"/>
                <a:gd name="T10" fmla="*/ 4 w 101"/>
                <a:gd name="T11" fmla="*/ 54 h 58"/>
                <a:gd name="T12" fmla="*/ 1 w 101"/>
                <a:gd name="T13" fmla="*/ 45 h 58"/>
                <a:gd name="T14" fmla="*/ 98 w 101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8">
                  <a:moveTo>
                    <a:pt x="98" y="40"/>
                  </a:moveTo>
                  <a:cubicBezTo>
                    <a:pt x="98" y="40"/>
                    <a:pt x="101" y="44"/>
                    <a:pt x="99" y="49"/>
                  </a:cubicBezTo>
                  <a:cubicBezTo>
                    <a:pt x="98" y="52"/>
                    <a:pt x="94" y="55"/>
                    <a:pt x="88" y="54"/>
                  </a:cubicBezTo>
                  <a:cubicBezTo>
                    <a:pt x="79" y="52"/>
                    <a:pt x="74" y="39"/>
                    <a:pt x="50" y="38"/>
                  </a:cubicBezTo>
                  <a:cubicBezTo>
                    <a:pt x="40" y="38"/>
                    <a:pt x="28" y="41"/>
                    <a:pt x="15" y="54"/>
                  </a:cubicBezTo>
                  <a:cubicBezTo>
                    <a:pt x="15" y="54"/>
                    <a:pt x="9" y="58"/>
                    <a:pt x="4" y="54"/>
                  </a:cubicBezTo>
                  <a:cubicBezTo>
                    <a:pt x="2" y="52"/>
                    <a:pt x="0" y="50"/>
                    <a:pt x="1" y="45"/>
                  </a:cubicBezTo>
                  <a:cubicBezTo>
                    <a:pt x="3" y="32"/>
                    <a:pt x="55" y="0"/>
                    <a:pt x="98" y="40"/>
                  </a:cubicBezTo>
                  <a:close/>
                </a:path>
              </a:pathLst>
            </a:custGeom>
            <a:solidFill>
              <a:srgbClr val="FF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0" name="Freeform 507">
              <a:extLst>
                <a:ext uri="{FF2B5EF4-FFF2-40B4-BE49-F238E27FC236}">
                  <a16:creationId xmlns:a16="http://schemas.microsoft.com/office/drawing/2014/main" xmlns="" id="{8DCD7708-51E0-460E-8C96-E6A9C481F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1838" y="1946275"/>
              <a:ext cx="382588" cy="142875"/>
            </a:xfrm>
            <a:custGeom>
              <a:avLst/>
              <a:gdLst>
                <a:gd name="T0" fmla="*/ 4 w 102"/>
                <a:gd name="T1" fmla="*/ 36 h 38"/>
                <a:gd name="T2" fmla="*/ 0 w 102"/>
                <a:gd name="T3" fmla="*/ 28 h 38"/>
                <a:gd name="T4" fmla="*/ 0 w 102"/>
                <a:gd name="T5" fmla="*/ 26 h 38"/>
                <a:gd name="T6" fmla="*/ 52 w 102"/>
                <a:gd name="T7" fmla="*/ 0 h 38"/>
                <a:gd name="T8" fmla="*/ 100 w 102"/>
                <a:gd name="T9" fmla="*/ 20 h 38"/>
                <a:gd name="T10" fmla="*/ 99 w 102"/>
                <a:gd name="T11" fmla="*/ 21 h 38"/>
                <a:gd name="T12" fmla="*/ 100 w 102"/>
                <a:gd name="T13" fmla="*/ 20 h 38"/>
                <a:gd name="T14" fmla="*/ 102 w 102"/>
                <a:gd name="T15" fmla="*/ 27 h 38"/>
                <a:gd name="T16" fmla="*/ 101 w 102"/>
                <a:gd name="T17" fmla="*/ 31 h 38"/>
                <a:gd name="T18" fmla="*/ 92 w 102"/>
                <a:gd name="T19" fmla="*/ 37 h 38"/>
                <a:gd name="T20" fmla="*/ 89 w 102"/>
                <a:gd name="T21" fmla="*/ 37 h 38"/>
                <a:gd name="T22" fmla="*/ 51 w 102"/>
                <a:gd name="T23" fmla="*/ 21 h 38"/>
                <a:gd name="T24" fmla="*/ 50 w 102"/>
                <a:gd name="T25" fmla="*/ 21 h 38"/>
                <a:gd name="T26" fmla="*/ 17 w 102"/>
                <a:gd name="T27" fmla="*/ 36 h 38"/>
                <a:gd name="T28" fmla="*/ 17 w 102"/>
                <a:gd name="T29" fmla="*/ 36 h 38"/>
                <a:gd name="T30" fmla="*/ 10 w 102"/>
                <a:gd name="T31" fmla="*/ 38 h 38"/>
                <a:gd name="T32" fmla="*/ 10 w 102"/>
                <a:gd name="T33" fmla="*/ 38 h 38"/>
                <a:gd name="T34" fmla="*/ 4 w 102"/>
                <a:gd name="T35" fmla="*/ 36 h 38"/>
                <a:gd name="T36" fmla="*/ 3 w 102"/>
                <a:gd name="T37" fmla="*/ 26 h 38"/>
                <a:gd name="T38" fmla="*/ 3 w 102"/>
                <a:gd name="T39" fmla="*/ 28 h 38"/>
                <a:gd name="T40" fmla="*/ 5 w 102"/>
                <a:gd name="T41" fmla="*/ 34 h 38"/>
                <a:gd name="T42" fmla="*/ 10 w 102"/>
                <a:gd name="T43" fmla="*/ 35 h 38"/>
                <a:gd name="T44" fmla="*/ 15 w 102"/>
                <a:gd name="T45" fmla="*/ 34 h 38"/>
                <a:gd name="T46" fmla="*/ 50 w 102"/>
                <a:gd name="T47" fmla="*/ 18 h 38"/>
                <a:gd name="T48" fmla="*/ 51 w 102"/>
                <a:gd name="T49" fmla="*/ 18 h 38"/>
                <a:gd name="T50" fmla="*/ 90 w 102"/>
                <a:gd name="T51" fmla="*/ 34 h 38"/>
                <a:gd name="T52" fmla="*/ 92 w 102"/>
                <a:gd name="T53" fmla="*/ 34 h 38"/>
                <a:gd name="T54" fmla="*/ 99 w 102"/>
                <a:gd name="T55" fmla="*/ 30 h 38"/>
                <a:gd name="T56" fmla="*/ 99 w 102"/>
                <a:gd name="T57" fmla="*/ 27 h 38"/>
                <a:gd name="T58" fmla="*/ 98 w 102"/>
                <a:gd name="T59" fmla="*/ 23 h 38"/>
                <a:gd name="T60" fmla="*/ 97 w 102"/>
                <a:gd name="T61" fmla="*/ 22 h 38"/>
                <a:gd name="T62" fmla="*/ 52 w 102"/>
                <a:gd name="T63" fmla="*/ 3 h 38"/>
                <a:gd name="T64" fmla="*/ 51 w 102"/>
                <a:gd name="T65" fmla="*/ 3 h 38"/>
                <a:gd name="T66" fmla="*/ 3 w 102"/>
                <a:gd name="T67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38">
                  <a:moveTo>
                    <a:pt x="4" y="36"/>
                  </a:moveTo>
                  <a:cubicBezTo>
                    <a:pt x="2" y="35"/>
                    <a:pt x="0" y="32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2" y="16"/>
                    <a:pt x="24" y="0"/>
                    <a:pt x="52" y="0"/>
                  </a:cubicBezTo>
                  <a:cubicBezTo>
                    <a:pt x="67" y="0"/>
                    <a:pt x="84" y="5"/>
                    <a:pt x="100" y="20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2" y="23"/>
                    <a:pt x="102" y="27"/>
                  </a:cubicBezTo>
                  <a:cubicBezTo>
                    <a:pt x="102" y="28"/>
                    <a:pt x="102" y="30"/>
                    <a:pt x="101" y="31"/>
                  </a:cubicBezTo>
                  <a:cubicBezTo>
                    <a:pt x="100" y="34"/>
                    <a:pt x="97" y="37"/>
                    <a:pt x="92" y="37"/>
                  </a:cubicBezTo>
                  <a:cubicBezTo>
                    <a:pt x="91" y="37"/>
                    <a:pt x="90" y="37"/>
                    <a:pt x="89" y="37"/>
                  </a:cubicBezTo>
                  <a:cubicBezTo>
                    <a:pt x="79" y="34"/>
                    <a:pt x="74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cubicBezTo>
                    <a:pt x="41" y="21"/>
                    <a:pt x="29" y="24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4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8" y="38"/>
                    <a:pt x="6" y="37"/>
                    <a:pt x="4" y="36"/>
                  </a:cubicBezTo>
                  <a:close/>
                  <a:moveTo>
                    <a:pt x="3" y="26"/>
                  </a:moveTo>
                  <a:cubicBezTo>
                    <a:pt x="3" y="27"/>
                    <a:pt x="3" y="28"/>
                    <a:pt x="3" y="28"/>
                  </a:cubicBezTo>
                  <a:cubicBezTo>
                    <a:pt x="3" y="31"/>
                    <a:pt x="4" y="33"/>
                    <a:pt x="5" y="34"/>
                  </a:cubicBezTo>
                  <a:cubicBezTo>
                    <a:pt x="7" y="35"/>
                    <a:pt x="9" y="35"/>
                    <a:pt x="10" y="35"/>
                  </a:cubicBezTo>
                  <a:cubicBezTo>
                    <a:pt x="12" y="35"/>
                    <a:pt x="15" y="34"/>
                    <a:pt x="15" y="34"/>
                  </a:cubicBezTo>
                  <a:cubicBezTo>
                    <a:pt x="28" y="22"/>
                    <a:pt x="40" y="18"/>
                    <a:pt x="50" y="18"/>
                  </a:cubicBezTo>
                  <a:cubicBezTo>
                    <a:pt x="50" y="18"/>
                    <a:pt x="51" y="18"/>
                    <a:pt x="51" y="18"/>
                  </a:cubicBezTo>
                  <a:cubicBezTo>
                    <a:pt x="75" y="18"/>
                    <a:pt x="82" y="33"/>
                    <a:pt x="90" y="34"/>
                  </a:cubicBezTo>
                  <a:cubicBezTo>
                    <a:pt x="90" y="34"/>
                    <a:pt x="91" y="34"/>
                    <a:pt x="92" y="34"/>
                  </a:cubicBezTo>
                  <a:cubicBezTo>
                    <a:pt x="95" y="34"/>
                    <a:pt x="98" y="32"/>
                    <a:pt x="99" y="30"/>
                  </a:cubicBezTo>
                  <a:cubicBezTo>
                    <a:pt x="99" y="29"/>
                    <a:pt x="99" y="28"/>
                    <a:pt x="99" y="27"/>
                  </a:cubicBezTo>
                  <a:cubicBezTo>
                    <a:pt x="99" y="25"/>
                    <a:pt x="99" y="24"/>
                    <a:pt x="98" y="23"/>
                  </a:cubicBezTo>
                  <a:cubicBezTo>
                    <a:pt x="98" y="22"/>
                    <a:pt x="98" y="22"/>
                    <a:pt x="97" y="22"/>
                  </a:cubicBezTo>
                  <a:cubicBezTo>
                    <a:pt x="82" y="8"/>
                    <a:pt x="66" y="3"/>
                    <a:pt x="52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25" y="3"/>
                    <a:pt x="4" y="19"/>
                    <a:pt x="3" y="2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1" name="Freeform 508">
              <a:extLst>
                <a:ext uri="{FF2B5EF4-FFF2-40B4-BE49-F238E27FC236}">
                  <a16:creationId xmlns:a16="http://schemas.microsoft.com/office/drawing/2014/main" xmlns="" id="{286F7B13-233B-4F7F-AF66-FB530A97F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7238" y="1949450"/>
              <a:ext cx="327025" cy="115888"/>
            </a:xfrm>
            <a:custGeom>
              <a:avLst/>
              <a:gdLst>
                <a:gd name="T0" fmla="*/ 75 w 87"/>
                <a:gd name="T1" fmla="*/ 8 h 31"/>
                <a:gd name="T2" fmla="*/ 64 w 87"/>
                <a:gd name="T3" fmla="*/ 23 h 31"/>
                <a:gd name="T4" fmla="*/ 76 w 87"/>
                <a:gd name="T5" fmla="*/ 31 h 31"/>
                <a:gd name="T6" fmla="*/ 87 w 87"/>
                <a:gd name="T7" fmla="*/ 16 h 31"/>
                <a:gd name="T8" fmla="*/ 75 w 87"/>
                <a:gd name="T9" fmla="*/ 8 h 31"/>
                <a:gd name="T10" fmla="*/ 36 w 87"/>
                <a:gd name="T11" fmla="*/ 1 h 31"/>
                <a:gd name="T12" fmla="*/ 36 w 87"/>
                <a:gd name="T13" fmla="*/ 19 h 31"/>
                <a:gd name="T14" fmla="*/ 44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1 h 31"/>
                <a:gd name="T22" fmla="*/ 0 w 87"/>
                <a:gd name="T23" fmla="*/ 17 h 31"/>
                <a:gd name="T24" fmla="*/ 12 w 87"/>
                <a:gd name="T25" fmla="*/ 31 h 31"/>
                <a:gd name="T26" fmla="*/ 23 w 87"/>
                <a:gd name="T27" fmla="*/ 23 h 31"/>
                <a:gd name="T28" fmla="*/ 12 w 87"/>
                <a:gd name="T29" fmla="*/ 9 h 31"/>
                <a:gd name="T30" fmla="*/ 0 w 87"/>
                <a:gd name="T31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9" y="25"/>
                    <a:pt x="73" y="28"/>
                    <a:pt x="76" y="31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3" y="13"/>
                    <a:pt x="79" y="10"/>
                    <a:pt x="75" y="8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9" y="18"/>
                    <a:pt x="42" y="18"/>
                    <a:pt x="44" y="18"/>
                  </a:cubicBezTo>
                  <a:cubicBezTo>
                    <a:pt x="46" y="18"/>
                    <a:pt x="49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1"/>
                  </a:cubicBezTo>
                  <a:close/>
                  <a:moveTo>
                    <a:pt x="0" y="17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6" y="28"/>
                    <a:pt x="20" y="25"/>
                    <a:pt x="23" y="23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7" y="11"/>
                    <a:pt x="3" y="14"/>
                    <a:pt x="0" y="17"/>
                  </a:cubicBez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2" name="Freeform 509">
              <a:extLst>
                <a:ext uri="{FF2B5EF4-FFF2-40B4-BE49-F238E27FC236}">
                  <a16:creationId xmlns:a16="http://schemas.microsoft.com/office/drawing/2014/main" xmlns="" id="{D001174C-8913-4CCE-A6C6-B340B1F54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1946275"/>
              <a:ext cx="338138" cy="127000"/>
            </a:xfrm>
            <a:custGeom>
              <a:avLst/>
              <a:gdLst>
                <a:gd name="T0" fmla="*/ 12 w 90"/>
                <a:gd name="T1" fmla="*/ 34 h 34"/>
                <a:gd name="T2" fmla="*/ 11 w 90"/>
                <a:gd name="T3" fmla="*/ 33 h 34"/>
                <a:gd name="T4" fmla="*/ 0 w 90"/>
                <a:gd name="T5" fmla="*/ 19 h 34"/>
                <a:gd name="T6" fmla="*/ 0 w 90"/>
                <a:gd name="T7" fmla="*/ 17 h 34"/>
                <a:gd name="T8" fmla="*/ 12 w 90"/>
                <a:gd name="T9" fmla="*/ 8 h 34"/>
                <a:gd name="T10" fmla="*/ 14 w 90"/>
                <a:gd name="T11" fmla="*/ 9 h 34"/>
                <a:gd name="T12" fmla="*/ 25 w 90"/>
                <a:gd name="T13" fmla="*/ 23 h 34"/>
                <a:gd name="T14" fmla="*/ 26 w 90"/>
                <a:gd name="T15" fmla="*/ 25 h 34"/>
                <a:gd name="T16" fmla="*/ 25 w 90"/>
                <a:gd name="T17" fmla="*/ 26 h 34"/>
                <a:gd name="T18" fmla="*/ 14 w 90"/>
                <a:gd name="T19" fmla="*/ 34 h 34"/>
                <a:gd name="T20" fmla="*/ 13 w 90"/>
                <a:gd name="T21" fmla="*/ 34 h 34"/>
                <a:gd name="T22" fmla="*/ 12 w 90"/>
                <a:gd name="T23" fmla="*/ 34 h 34"/>
                <a:gd name="T24" fmla="*/ 13 w 90"/>
                <a:gd name="T25" fmla="*/ 30 h 34"/>
                <a:gd name="T26" fmla="*/ 22 w 90"/>
                <a:gd name="T27" fmla="*/ 24 h 34"/>
                <a:gd name="T28" fmla="*/ 13 w 90"/>
                <a:gd name="T29" fmla="*/ 12 h 34"/>
                <a:gd name="T30" fmla="*/ 3 w 90"/>
                <a:gd name="T31" fmla="*/ 18 h 34"/>
                <a:gd name="T32" fmla="*/ 13 w 90"/>
                <a:gd name="T33" fmla="*/ 30 h 34"/>
                <a:gd name="T34" fmla="*/ 76 w 90"/>
                <a:gd name="T35" fmla="*/ 33 h 34"/>
                <a:gd name="T36" fmla="*/ 64 w 90"/>
                <a:gd name="T37" fmla="*/ 25 h 34"/>
                <a:gd name="T38" fmla="*/ 64 w 90"/>
                <a:gd name="T39" fmla="*/ 24 h 34"/>
                <a:gd name="T40" fmla="*/ 64 w 90"/>
                <a:gd name="T41" fmla="*/ 23 h 34"/>
                <a:gd name="T42" fmla="*/ 75 w 90"/>
                <a:gd name="T43" fmla="*/ 8 h 34"/>
                <a:gd name="T44" fmla="*/ 77 w 90"/>
                <a:gd name="T45" fmla="*/ 8 h 34"/>
                <a:gd name="T46" fmla="*/ 89 w 90"/>
                <a:gd name="T47" fmla="*/ 16 h 34"/>
                <a:gd name="T48" fmla="*/ 89 w 90"/>
                <a:gd name="T49" fmla="*/ 18 h 34"/>
                <a:gd name="T50" fmla="*/ 78 w 90"/>
                <a:gd name="T51" fmla="*/ 33 h 34"/>
                <a:gd name="T52" fmla="*/ 77 w 90"/>
                <a:gd name="T53" fmla="*/ 33 h 34"/>
                <a:gd name="T54" fmla="*/ 76 w 90"/>
                <a:gd name="T55" fmla="*/ 33 h 34"/>
                <a:gd name="T56" fmla="*/ 77 w 90"/>
                <a:gd name="T57" fmla="*/ 30 h 34"/>
                <a:gd name="T58" fmla="*/ 86 w 90"/>
                <a:gd name="T59" fmla="*/ 17 h 34"/>
                <a:gd name="T60" fmla="*/ 77 w 90"/>
                <a:gd name="T61" fmla="*/ 11 h 34"/>
                <a:gd name="T62" fmla="*/ 67 w 90"/>
                <a:gd name="T63" fmla="*/ 23 h 34"/>
                <a:gd name="T64" fmla="*/ 77 w 90"/>
                <a:gd name="T65" fmla="*/ 30 h 34"/>
                <a:gd name="T66" fmla="*/ 76 w 90"/>
                <a:gd name="T67" fmla="*/ 10 h 34"/>
                <a:gd name="T68" fmla="*/ 76 w 90"/>
                <a:gd name="T69" fmla="*/ 9 h 34"/>
                <a:gd name="T70" fmla="*/ 76 w 90"/>
                <a:gd name="T71" fmla="*/ 10 h 34"/>
                <a:gd name="T72" fmla="*/ 51 w 90"/>
                <a:gd name="T73" fmla="*/ 21 h 34"/>
                <a:gd name="T74" fmla="*/ 45 w 90"/>
                <a:gd name="T75" fmla="*/ 21 h 34"/>
                <a:gd name="T76" fmla="*/ 44 w 90"/>
                <a:gd name="T77" fmla="*/ 21 h 34"/>
                <a:gd name="T78" fmla="*/ 38 w 90"/>
                <a:gd name="T79" fmla="*/ 21 h 34"/>
                <a:gd name="T80" fmla="*/ 36 w 90"/>
                <a:gd name="T81" fmla="*/ 21 h 34"/>
                <a:gd name="T82" fmla="*/ 36 w 90"/>
                <a:gd name="T83" fmla="*/ 20 h 34"/>
                <a:gd name="T84" fmla="*/ 36 w 90"/>
                <a:gd name="T85" fmla="*/ 2 h 34"/>
                <a:gd name="T86" fmla="*/ 37 w 90"/>
                <a:gd name="T87" fmla="*/ 0 h 34"/>
                <a:gd name="T88" fmla="*/ 46 w 90"/>
                <a:gd name="T89" fmla="*/ 0 h 34"/>
                <a:gd name="T90" fmla="*/ 52 w 90"/>
                <a:gd name="T91" fmla="*/ 0 h 34"/>
                <a:gd name="T92" fmla="*/ 53 w 90"/>
                <a:gd name="T93" fmla="*/ 2 h 34"/>
                <a:gd name="T94" fmla="*/ 53 w 90"/>
                <a:gd name="T95" fmla="*/ 20 h 34"/>
                <a:gd name="T96" fmla="*/ 53 w 90"/>
                <a:gd name="T97" fmla="*/ 21 h 34"/>
                <a:gd name="T98" fmla="*/ 52 w 90"/>
                <a:gd name="T99" fmla="*/ 21 h 34"/>
                <a:gd name="T100" fmla="*/ 51 w 90"/>
                <a:gd name="T101" fmla="*/ 21 h 34"/>
                <a:gd name="T102" fmla="*/ 44 w 90"/>
                <a:gd name="T103" fmla="*/ 18 h 34"/>
                <a:gd name="T104" fmla="*/ 45 w 90"/>
                <a:gd name="T105" fmla="*/ 18 h 34"/>
                <a:gd name="T106" fmla="*/ 50 w 90"/>
                <a:gd name="T107" fmla="*/ 18 h 34"/>
                <a:gd name="T108" fmla="*/ 50 w 90"/>
                <a:gd name="T109" fmla="*/ 3 h 34"/>
                <a:gd name="T110" fmla="*/ 46 w 90"/>
                <a:gd name="T111" fmla="*/ 3 h 34"/>
                <a:gd name="T112" fmla="*/ 39 w 90"/>
                <a:gd name="T113" fmla="*/ 3 h 34"/>
                <a:gd name="T114" fmla="*/ 39 w 90"/>
                <a:gd name="T115" fmla="*/ 18 h 34"/>
                <a:gd name="T116" fmla="*/ 44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12" y="34"/>
                  </a:moveTo>
                  <a:cubicBezTo>
                    <a:pt x="12" y="34"/>
                    <a:pt x="12" y="34"/>
                    <a:pt x="11" y="3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3" y="14"/>
                    <a:pt x="7" y="11"/>
                    <a:pt x="12" y="8"/>
                  </a:cubicBezTo>
                  <a:cubicBezTo>
                    <a:pt x="13" y="8"/>
                    <a:pt x="14" y="8"/>
                    <a:pt x="14" y="9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4"/>
                    <a:pt x="26" y="24"/>
                    <a:pt x="26" y="25"/>
                  </a:cubicBezTo>
                  <a:cubicBezTo>
                    <a:pt x="26" y="25"/>
                    <a:pt x="25" y="25"/>
                    <a:pt x="25" y="26"/>
                  </a:cubicBezTo>
                  <a:cubicBezTo>
                    <a:pt x="21" y="28"/>
                    <a:pt x="18" y="30"/>
                    <a:pt x="14" y="34"/>
                  </a:cubicBezTo>
                  <a:cubicBezTo>
                    <a:pt x="13" y="34"/>
                    <a:pt x="13" y="34"/>
                    <a:pt x="13" y="34"/>
                  </a:cubicBezTo>
                  <a:lnTo>
                    <a:pt x="12" y="34"/>
                  </a:ln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2" y="2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9" y="14"/>
                    <a:pt x="6" y="16"/>
                    <a:pt x="3" y="18"/>
                  </a:cubicBezTo>
                  <a:lnTo>
                    <a:pt x="13" y="30"/>
                  </a:lnTo>
                  <a:close/>
                  <a:moveTo>
                    <a:pt x="76" y="33"/>
                  </a:moveTo>
                  <a:cubicBezTo>
                    <a:pt x="73" y="31"/>
                    <a:pt x="69" y="28"/>
                    <a:pt x="64" y="25"/>
                  </a:cubicBezTo>
                  <a:cubicBezTo>
                    <a:pt x="64" y="25"/>
                    <a:pt x="64" y="25"/>
                    <a:pt x="64" y="24"/>
                  </a:cubicBezTo>
                  <a:cubicBezTo>
                    <a:pt x="63" y="24"/>
                    <a:pt x="64" y="23"/>
                    <a:pt x="64" y="23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6" y="7"/>
                    <a:pt x="76" y="7"/>
                    <a:pt x="77" y="8"/>
                  </a:cubicBezTo>
                  <a:cubicBezTo>
                    <a:pt x="81" y="10"/>
                    <a:pt x="85" y="13"/>
                    <a:pt x="89" y="16"/>
                  </a:cubicBezTo>
                  <a:cubicBezTo>
                    <a:pt x="90" y="16"/>
                    <a:pt x="90" y="17"/>
                    <a:pt x="89" y="18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7" y="33"/>
                    <a:pt x="77" y="33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6" y="17"/>
                    <a:pt x="86" y="17"/>
                    <a:pt x="86" y="17"/>
                  </a:cubicBezTo>
                  <a:cubicBezTo>
                    <a:pt x="83" y="15"/>
                    <a:pt x="80" y="13"/>
                    <a:pt x="77" y="11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0"/>
                  </a:moveTo>
                  <a:cubicBezTo>
                    <a:pt x="76" y="9"/>
                    <a:pt x="76" y="9"/>
                    <a:pt x="76" y="9"/>
                  </a:cubicBezTo>
                  <a:lnTo>
                    <a:pt x="76" y="10"/>
                  </a:lnTo>
                  <a:close/>
                  <a:moveTo>
                    <a:pt x="51" y="21"/>
                  </a:moveTo>
                  <a:cubicBezTo>
                    <a:pt x="49" y="21"/>
                    <a:pt x="47" y="21"/>
                    <a:pt x="45" y="21"/>
                  </a:cubicBezTo>
                  <a:cubicBezTo>
                    <a:pt x="45" y="21"/>
                    <a:pt x="44" y="21"/>
                    <a:pt x="44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7" y="21"/>
                    <a:pt x="37" y="21"/>
                    <a:pt x="36" y="21"/>
                  </a:cubicBezTo>
                  <a:cubicBezTo>
                    <a:pt x="36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0"/>
                    <a:pt x="37" y="0"/>
                  </a:cubicBezTo>
                  <a:cubicBezTo>
                    <a:pt x="40" y="0"/>
                    <a:pt x="43" y="0"/>
                    <a:pt x="46" y="0"/>
                  </a:cubicBezTo>
                  <a:cubicBezTo>
                    <a:pt x="48" y="0"/>
                    <a:pt x="50" y="0"/>
                    <a:pt x="52" y="0"/>
                  </a:cubicBezTo>
                  <a:cubicBezTo>
                    <a:pt x="53" y="0"/>
                    <a:pt x="53" y="1"/>
                    <a:pt x="53" y="2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lnTo>
                    <a:pt x="51" y="21"/>
                  </a:lnTo>
                  <a:close/>
                  <a:moveTo>
                    <a:pt x="44" y="18"/>
                  </a:moveTo>
                  <a:cubicBezTo>
                    <a:pt x="44" y="18"/>
                    <a:pt x="45" y="18"/>
                    <a:pt x="45" y="18"/>
                  </a:cubicBezTo>
                  <a:cubicBezTo>
                    <a:pt x="47" y="18"/>
                    <a:pt x="49" y="18"/>
                    <a:pt x="50" y="18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7" y="3"/>
                    <a:pt x="46" y="3"/>
                  </a:cubicBezTo>
                  <a:cubicBezTo>
                    <a:pt x="43" y="3"/>
                    <a:pt x="41" y="3"/>
                    <a:pt x="39" y="3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8"/>
                    <a:pt x="42" y="18"/>
                    <a:pt x="44" y="1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3" name="Oval 510">
              <a:extLst>
                <a:ext uri="{FF2B5EF4-FFF2-40B4-BE49-F238E27FC236}">
                  <a16:creationId xmlns:a16="http://schemas.microsoft.com/office/drawing/2014/main" xmlns="" id="{B25E3113-4F5F-4F15-9DE6-7CB0AB4E5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1" y="2009775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4" name="Freeform 511">
              <a:extLst>
                <a:ext uri="{FF2B5EF4-FFF2-40B4-BE49-F238E27FC236}">
                  <a16:creationId xmlns:a16="http://schemas.microsoft.com/office/drawing/2014/main" xmlns="" id="{24D5DE65-4E68-4923-89CD-8E431C977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2005012"/>
              <a:ext cx="338138" cy="323850"/>
            </a:xfrm>
            <a:custGeom>
              <a:avLst/>
              <a:gdLst>
                <a:gd name="T0" fmla="*/ 0 w 90"/>
                <a:gd name="T1" fmla="*/ 43 h 86"/>
                <a:gd name="T2" fmla="*/ 45 w 90"/>
                <a:gd name="T3" fmla="*/ 0 h 86"/>
                <a:gd name="T4" fmla="*/ 90 w 90"/>
                <a:gd name="T5" fmla="*/ 43 h 86"/>
                <a:gd name="T6" fmla="*/ 45 w 90"/>
                <a:gd name="T7" fmla="*/ 86 h 86"/>
                <a:gd name="T8" fmla="*/ 0 w 90"/>
                <a:gd name="T9" fmla="*/ 43 h 86"/>
                <a:gd name="T10" fmla="*/ 45 w 90"/>
                <a:gd name="T11" fmla="*/ 83 h 86"/>
                <a:gd name="T12" fmla="*/ 87 w 90"/>
                <a:gd name="T13" fmla="*/ 43 h 86"/>
                <a:gd name="T14" fmla="*/ 45 w 90"/>
                <a:gd name="T15" fmla="*/ 3 h 86"/>
                <a:gd name="T16" fmla="*/ 3 w 90"/>
                <a:gd name="T17" fmla="*/ 43 h 86"/>
                <a:gd name="T18" fmla="*/ 45 w 90"/>
                <a:gd name="T19" fmla="*/ 8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6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6"/>
                    <a:pt x="45" y="86"/>
                  </a:cubicBezTo>
                  <a:cubicBezTo>
                    <a:pt x="20" y="86"/>
                    <a:pt x="0" y="67"/>
                    <a:pt x="0" y="43"/>
                  </a:cubicBezTo>
                  <a:close/>
                  <a:moveTo>
                    <a:pt x="45" y="83"/>
                  </a:moveTo>
                  <a:cubicBezTo>
                    <a:pt x="68" y="83"/>
                    <a:pt x="87" y="65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ubicBezTo>
                    <a:pt x="3" y="65"/>
                    <a:pt x="22" y="83"/>
                    <a:pt x="45" y="8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5" name="Oval 512">
              <a:extLst>
                <a:ext uri="{FF2B5EF4-FFF2-40B4-BE49-F238E27FC236}">
                  <a16:creationId xmlns:a16="http://schemas.microsoft.com/office/drawing/2014/main" xmlns="" id="{DF3196CC-796B-48B8-AB22-7E5753A21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226" y="2032000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6" name="Freeform 513">
              <a:extLst>
                <a:ext uri="{FF2B5EF4-FFF2-40B4-BE49-F238E27FC236}">
                  <a16:creationId xmlns:a16="http://schemas.microsoft.com/office/drawing/2014/main" xmlns="" id="{852EC1F7-C02C-42AC-9C14-5A192E1EAC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96288" y="2028825"/>
              <a:ext cx="293688" cy="280988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9 w 78"/>
                <a:gd name="T11" fmla="*/ 72 h 75"/>
                <a:gd name="T12" fmla="*/ 75 w 78"/>
                <a:gd name="T13" fmla="*/ 37 h 75"/>
                <a:gd name="T14" fmla="*/ 39 w 78"/>
                <a:gd name="T15" fmla="*/ 3 h 75"/>
                <a:gd name="T16" fmla="*/ 3 w 78"/>
                <a:gd name="T17" fmla="*/ 37 h 75"/>
                <a:gd name="T18" fmla="*/ 39 w 78"/>
                <a:gd name="T19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6"/>
                    <a:pt x="18" y="0"/>
                    <a:pt x="39" y="0"/>
                  </a:cubicBezTo>
                  <a:cubicBezTo>
                    <a:pt x="61" y="0"/>
                    <a:pt x="78" y="16"/>
                    <a:pt x="78" y="37"/>
                  </a:cubicBezTo>
                  <a:cubicBezTo>
                    <a:pt x="78" y="58"/>
                    <a:pt x="61" y="75"/>
                    <a:pt x="39" y="75"/>
                  </a:cubicBezTo>
                  <a:cubicBezTo>
                    <a:pt x="18" y="75"/>
                    <a:pt x="0" y="58"/>
                    <a:pt x="0" y="37"/>
                  </a:cubicBezTo>
                  <a:close/>
                  <a:moveTo>
                    <a:pt x="39" y="72"/>
                  </a:move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ubicBezTo>
                    <a:pt x="3" y="56"/>
                    <a:pt x="19" y="72"/>
                    <a:pt x="39" y="72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7" name="Freeform 514">
              <a:extLst>
                <a:ext uri="{FF2B5EF4-FFF2-40B4-BE49-F238E27FC236}">
                  <a16:creationId xmlns:a16="http://schemas.microsoft.com/office/drawing/2014/main" xmlns="" id="{F26281D6-B8DE-4593-953B-0C501BB0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1360487"/>
              <a:ext cx="66675" cy="160338"/>
            </a:xfrm>
            <a:custGeom>
              <a:avLst/>
              <a:gdLst>
                <a:gd name="T0" fmla="*/ 18 w 42"/>
                <a:gd name="T1" fmla="*/ 101 h 101"/>
                <a:gd name="T2" fmla="*/ 42 w 42"/>
                <a:gd name="T3" fmla="*/ 4 h 101"/>
                <a:gd name="T4" fmla="*/ 26 w 42"/>
                <a:gd name="T5" fmla="*/ 0 h 101"/>
                <a:gd name="T6" fmla="*/ 0 w 42"/>
                <a:gd name="T7" fmla="*/ 101 h 101"/>
                <a:gd name="T8" fmla="*/ 18 w 42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01">
                  <a:moveTo>
                    <a:pt x="18" y="101"/>
                  </a:moveTo>
                  <a:lnTo>
                    <a:pt x="42" y="4"/>
                  </a:lnTo>
                  <a:lnTo>
                    <a:pt x="26" y="0"/>
                  </a:lnTo>
                  <a:lnTo>
                    <a:pt x="0" y="101"/>
                  </a:lnTo>
                  <a:lnTo>
                    <a:pt x="18" y="101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8" name="Freeform 515">
              <a:extLst>
                <a:ext uri="{FF2B5EF4-FFF2-40B4-BE49-F238E27FC236}">
                  <a16:creationId xmlns:a16="http://schemas.microsoft.com/office/drawing/2014/main" xmlns="" id="{3036C3E1-F4A2-47A9-9979-7B3ABCBC4C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50276" y="1352550"/>
              <a:ext cx="79375" cy="176213"/>
            </a:xfrm>
            <a:custGeom>
              <a:avLst/>
              <a:gdLst>
                <a:gd name="T0" fmla="*/ 1 w 21"/>
                <a:gd name="T1" fmla="*/ 47 h 47"/>
                <a:gd name="T2" fmla="*/ 0 w 21"/>
                <a:gd name="T3" fmla="*/ 46 h 47"/>
                <a:gd name="T4" fmla="*/ 0 w 21"/>
                <a:gd name="T5" fmla="*/ 45 h 47"/>
                <a:gd name="T6" fmla="*/ 10 w 21"/>
                <a:gd name="T7" fmla="*/ 2 h 47"/>
                <a:gd name="T8" fmla="*/ 12 w 21"/>
                <a:gd name="T9" fmla="*/ 0 h 47"/>
                <a:gd name="T10" fmla="*/ 20 w 21"/>
                <a:gd name="T11" fmla="*/ 2 h 47"/>
                <a:gd name="T12" fmla="*/ 21 w 21"/>
                <a:gd name="T13" fmla="*/ 3 h 47"/>
                <a:gd name="T14" fmla="*/ 21 w 21"/>
                <a:gd name="T15" fmla="*/ 4 h 47"/>
                <a:gd name="T16" fmla="*/ 11 w 21"/>
                <a:gd name="T17" fmla="*/ 45 h 47"/>
                <a:gd name="T18" fmla="*/ 9 w 21"/>
                <a:gd name="T19" fmla="*/ 47 h 47"/>
                <a:gd name="T20" fmla="*/ 1 w 21"/>
                <a:gd name="T21" fmla="*/ 47 h 47"/>
                <a:gd name="T22" fmla="*/ 9 w 21"/>
                <a:gd name="T23" fmla="*/ 45 h 47"/>
                <a:gd name="T24" fmla="*/ 9 w 21"/>
                <a:gd name="T25" fmla="*/ 44 h 47"/>
                <a:gd name="T26" fmla="*/ 9 w 21"/>
                <a:gd name="T27" fmla="*/ 45 h 47"/>
                <a:gd name="T28" fmla="*/ 3 w 21"/>
                <a:gd name="T29" fmla="*/ 44 h 47"/>
                <a:gd name="T30" fmla="*/ 8 w 21"/>
                <a:gd name="T31" fmla="*/ 44 h 47"/>
                <a:gd name="T32" fmla="*/ 18 w 21"/>
                <a:gd name="T33" fmla="*/ 5 h 47"/>
                <a:gd name="T34" fmla="*/ 13 w 21"/>
                <a:gd name="T35" fmla="*/ 4 h 47"/>
                <a:gd name="T36" fmla="*/ 3 w 21"/>
                <a:gd name="T37" fmla="*/ 4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47">
                  <a:moveTo>
                    <a:pt x="1" y="47"/>
                  </a:moveTo>
                  <a:cubicBezTo>
                    <a:pt x="1" y="47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1" y="3"/>
                    <a:pt x="21" y="3"/>
                  </a:cubicBezTo>
                  <a:cubicBezTo>
                    <a:pt x="21" y="3"/>
                    <a:pt x="21" y="4"/>
                    <a:pt x="21" y="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6"/>
                    <a:pt x="10" y="47"/>
                    <a:pt x="9" y="47"/>
                  </a:cubicBezTo>
                  <a:lnTo>
                    <a:pt x="1" y="47"/>
                  </a:lnTo>
                  <a:close/>
                  <a:moveTo>
                    <a:pt x="9" y="45"/>
                  </a:moveTo>
                  <a:cubicBezTo>
                    <a:pt x="9" y="44"/>
                    <a:pt x="9" y="44"/>
                    <a:pt x="9" y="44"/>
                  </a:cubicBezTo>
                  <a:lnTo>
                    <a:pt x="9" y="45"/>
                  </a:lnTo>
                  <a:close/>
                  <a:moveTo>
                    <a:pt x="3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3" y="4"/>
                    <a:pt x="13" y="4"/>
                    <a:pt x="13" y="4"/>
                  </a:cubicBezTo>
                  <a:lnTo>
                    <a:pt x="3" y="4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9" name="Freeform 516">
              <a:extLst>
                <a:ext uri="{FF2B5EF4-FFF2-40B4-BE49-F238E27FC236}">
                  <a16:creationId xmlns:a16="http://schemas.microsoft.com/office/drawing/2014/main" xmlns="" id="{0DA01BE9-AE21-4ECB-B009-12E4F158D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6" y="1258887"/>
              <a:ext cx="331788" cy="179388"/>
            </a:xfrm>
            <a:custGeom>
              <a:avLst/>
              <a:gdLst>
                <a:gd name="T0" fmla="*/ 85 w 88"/>
                <a:gd name="T1" fmla="*/ 33 h 48"/>
                <a:gd name="T2" fmla="*/ 64 w 88"/>
                <a:gd name="T3" fmla="*/ 46 h 48"/>
                <a:gd name="T4" fmla="*/ 16 w 88"/>
                <a:gd name="T5" fmla="*/ 34 h 48"/>
                <a:gd name="T6" fmla="*/ 3 w 88"/>
                <a:gd name="T7" fmla="*/ 14 h 48"/>
                <a:gd name="T8" fmla="*/ 24 w 88"/>
                <a:gd name="T9" fmla="*/ 2 h 48"/>
                <a:gd name="T10" fmla="*/ 72 w 88"/>
                <a:gd name="T11" fmla="*/ 13 h 48"/>
                <a:gd name="T12" fmla="*/ 85 w 88"/>
                <a:gd name="T13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8">
                  <a:moveTo>
                    <a:pt x="85" y="33"/>
                  </a:moveTo>
                  <a:cubicBezTo>
                    <a:pt x="83" y="42"/>
                    <a:pt x="74" y="48"/>
                    <a:pt x="64" y="4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6" y="32"/>
                    <a:pt x="0" y="23"/>
                    <a:pt x="3" y="14"/>
                  </a:cubicBezTo>
                  <a:cubicBezTo>
                    <a:pt x="5" y="5"/>
                    <a:pt x="14" y="0"/>
                    <a:pt x="24" y="2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82" y="15"/>
                    <a:pt x="88" y="24"/>
                    <a:pt x="85" y="3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0" name="Freeform 517">
              <a:extLst>
                <a:ext uri="{FF2B5EF4-FFF2-40B4-BE49-F238E27FC236}">
                  <a16:creationId xmlns:a16="http://schemas.microsoft.com/office/drawing/2014/main" xmlns="" id="{903372C0-C97D-418E-8E00-C4B67C3AE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3438" y="1258887"/>
              <a:ext cx="322263" cy="176213"/>
            </a:xfrm>
            <a:custGeom>
              <a:avLst/>
              <a:gdLst>
                <a:gd name="T0" fmla="*/ 67 w 86"/>
                <a:gd name="T1" fmla="*/ 47 h 47"/>
                <a:gd name="T2" fmla="*/ 63 w 86"/>
                <a:gd name="T3" fmla="*/ 47 h 47"/>
                <a:gd name="T4" fmla="*/ 14 w 86"/>
                <a:gd name="T5" fmla="*/ 36 h 47"/>
                <a:gd name="T6" fmla="*/ 0 w 86"/>
                <a:gd name="T7" fmla="*/ 18 h 47"/>
                <a:gd name="T8" fmla="*/ 0 w 86"/>
                <a:gd name="T9" fmla="*/ 14 h 47"/>
                <a:gd name="T10" fmla="*/ 19 w 86"/>
                <a:gd name="T11" fmla="*/ 0 h 47"/>
                <a:gd name="T12" fmla="*/ 23 w 86"/>
                <a:gd name="T13" fmla="*/ 0 h 47"/>
                <a:gd name="T14" fmla="*/ 72 w 86"/>
                <a:gd name="T15" fmla="*/ 11 h 47"/>
                <a:gd name="T16" fmla="*/ 86 w 86"/>
                <a:gd name="T17" fmla="*/ 29 h 47"/>
                <a:gd name="T18" fmla="*/ 86 w 86"/>
                <a:gd name="T19" fmla="*/ 33 h 47"/>
                <a:gd name="T20" fmla="*/ 84 w 86"/>
                <a:gd name="T21" fmla="*/ 33 h 47"/>
                <a:gd name="T22" fmla="*/ 86 w 86"/>
                <a:gd name="T23" fmla="*/ 33 h 47"/>
                <a:gd name="T24" fmla="*/ 67 w 86"/>
                <a:gd name="T25" fmla="*/ 47 h 47"/>
                <a:gd name="T26" fmla="*/ 3 w 86"/>
                <a:gd name="T27" fmla="*/ 15 h 47"/>
                <a:gd name="T28" fmla="*/ 3 w 86"/>
                <a:gd name="T29" fmla="*/ 18 h 47"/>
                <a:gd name="T30" fmla="*/ 15 w 86"/>
                <a:gd name="T31" fmla="*/ 33 h 47"/>
                <a:gd name="T32" fmla="*/ 64 w 86"/>
                <a:gd name="T33" fmla="*/ 44 h 47"/>
                <a:gd name="T34" fmla="*/ 67 w 86"/>
                <a:gd name="T35" fmla="*/ 44 h 47"/>
                <a:gd name="T36" fmla="*/ 83 w 86"/>
                <a:gd name="T37" fmla="*/ 33 h 47"/>
                <a:gd name="T38" fmla="*/ 83 w 86"/>
                <a:gd name="T39" fmla="*/ 29 h 47"/>
                <a:gd name="T40" fmla="*/ 71 w 86"/>
                <a:gd name="T41" fmla="*/ 14 h 47"/>
                <a:gd name="T42" fmla="*/ 22 w 86"/>
                <a:gd name="T43" fmla="*/ 3 h 47"/>
                <a:gd name="T44" fmla="*/ 19 w 86"/>
                <a:gd name="T45" fmla="*/ 3 h 47"/>
                <a:gd name="T46" fmla="*/ 3 w 86"/>
                <a:gd name="T47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47">
                  <a:moveTo>
                    <a:pt x="67" y="47"/>
                  </a:moveTo>
                  <a:cubicBezTo>
                    <a:pt x="66" y="47"/>
                    <a:pt x="65" y="47"/>
                    <a:pt x="63" y="47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4"/>
                    <a:pt x="0" y="26"/>
                    <a:pt x="0" y="18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0" y="0"/>
                    <a:pt x="21" y="0"/>
                    <a:pt x="23" y="0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80" y="13"/>
                    <a:pt x="86" y="21"/>
                    <a:pt x="86" y="29"/>
                  </a:cubicBezTo>
                  <a:cubicBezTo>
                    <a:pt x="86" y="31"/>
                    <a:pt x="86" y="32"/>
                    <a:pt x="86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4" y="42"/>
                    <a:pt x="76" y="47"/>
                    <a:pt x="67" y="47"/>
                  </a:cubicBezTo>
                  <a:close/>
                  <a:moveTo>
                    <a:pt x="3" y="15"/>
                  </a:moveTo>
                  <a:cubicBezTo>
                    <a:pt x="3" y="16"/>
                    <a:pt x="3" y="17"/>
                    <a:pt x="3" y="18"/>
                  </a:cubicBezTo>
                  <a:cubicBezTo>
                    <a:pt x="3" y="25"/>
                    <a:pt x="8" y="31"/>
                    <a:pt x="15" y="33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5" y="44"/>
                    <a:pt x="66" y="44"/>
                    <a:pt x="67" y="44"/>
                  </a:cubicBezTo>
                  <a:cubicBezTo>
                    <a:pt x="75" y="44"/>
                    <a:pt x="81" y="40"/>
                    <a:pt x="83" y="33"/>
                  </a:cubicBezTo>
                  <a:cubicBezTo>
                    <a:pt x="83" y="31"/>
                    <a:pt x="83" y="30"/>
                    <a:pt x="83" y="29"/>
                  </a:cubicBezTo>
                  <a:cubicBezTo>
                    <a:pt x="83" y="22"/>
                    <a:pt x="78" y="16"/>
                    <a:pt x="71" y="1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0" y="3"/>
                    <a:pt x="19" y="3"/>
                  </a:cubicBezTo>
                  <a:cubicBezTo>
                    <a:pt x="11" y="3"/>
                    <a:pt x="5" y="8"/>
                    <a:pt x="3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1" name="Freeform 518">
              <a:extLst>
                <a:ext uri="{FF2B5EF4-FFF2-40B4-BE49-F238E27FC236}">
                  <a16:creationId xmlns:a16="http://schemas.microsoft.com/office/drawing/2014/main" xmlns="" id="{8BD17226-3998-49E5-BE14-A36C4B60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6801" y="1547812"/>
              <a:ext cx="63500" cy="157163"/>
            </a:xfrm>
            <a:custGeom>
              <a:avLst/>
              <a:gdLst>
                <a:gd name="T0" fmla="*/ 40 w 40"/>
                <a:gd name="T1" fmla="*/ 99 h 99"/>
                <a:gd name="T2" fmla="*/ 19 w 40"/>
                <a:gd name="T3" fmla="*/ 0 h 99"/>
                <a:gd name="T4" fmla="*/ 0 w 40"/>
                <a:gd name="T5" fmla="*/ 2 h 99"/>
                <a:gd name="T6" fmla="*/ 21 w 40"/>
                <a:gd name="T7" fmla="*/ 99 h 99"/>
                <a:gd name="T8" fmla="*/ 40 w 40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9">
                  <a:moveTo>
                    <a:pt x="40" y="99"/>
                  </a:moveTo>
                  <a:lnTo>
                    <a:pt x="19" y="0"/>
                  </a:lnTo>
                  <a:lnTo>
                    <a:pt x="0" y="2"/>
                  </a:lnTo>
                  <a:lnTo>
                    <a:pt x="21" y="99"/>
                  </a:lnTo>
                  <a:lnTo>
                    <a:pt x="40" y="99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2" name="Freeform 519">
              <a:extLst>
                <a:ext uri="{FF2B5EF4-FFF2-40B4-BE49-F238E27FC236}">
                  <a16:creationId xmlns:a16="http://schemas.microsoft.com/office/drawing/2014/main" xmlns="" id="{DD46E2C6-1D3D-4C9C-B241-E673DB80A1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539875"/>
              <a:ext cx="79375" cy="173038"/>
            </a:xfrm>
            <a:custGeom>
              <a:avLst/>
              <a:gdLst>
                <a:gd name="T0" fmla="*/ 11 w 21"/>
                <a:gd name="T1" fmla="*/ 46 h 46"/>
                <a:gd name="T2" fmla="*/ 10 w 21"/>
                <a:gd name="T3" fmla="*/ 45 h 46"/>
                <a:gd name="T4" fmla="*/ 0 w 21"/>
                <a:gd name="T5" fmla="*/ 4 h 46"/>
                <a:gd name="T6" fmla="*/ 1 w 21"/>
                <a:gd name="T7" fmla="*/ 2 h 46"/>
                <a:gd name="T8" fmla="*/ 1 w 21"/>
                <a:gd name="T9" fmla="*/ 2 h 46"/>
                <a:gd name="T10" fmla="*/ 9 w 21"/>
                <a:gd name="T11" fmla="*/ 0 h 46"/>
                <a:gd name="T12" fmla="*/ 11 w 21"/>
                <a:gd name="T13" fmla="*/ 1 h 46"/>
                <a:gd name="T14" fmla="*/ 21 w 21"/>
                <a:gd name="T15" fmla="*/ 44 h 46"/>
                <a:gd name="T16" fmla="*/ 19 w 21"/>
                <a:gd name="T17" fmla="*/ 44 h 46"/>
                <a:gd name="T18" fmla="*/ 19 w 21"/>
                <a:gd name="T19" fmla="*/ 43 h 46"/>
                <a:gd name="T20" fmla="*/ 19 w 21"/>
                <a:gd name="T21" fmla="*/ 44 h 46"/>
                <a:gd name="T22" fmla="*/ 21 w 21"/>
                <a:gd name="T23" fmla="*/ 44 h 46"/>
                <a:gd name="T24" fmla="*/ 21 w 21"/>
                <a:gd name="T25" fmla="*/ 45 h 46"/>
                <a:gd name="T26" fmla="*/ 19 w 21"/>
                <a:gd name="T27" fmla="*/ 46 h 46"/>
                <a:gd name="T28" fmla="*/ 11 w 21"/>
                <a:gd name="T29" fmla="*/ 46 h 46"/>
                <a:gd name="T30" fmla="*/ 4 w 21"/>
                <a:gd name="T31" fmla="*/ 4 h 46"/>
                <a:gd name="T32" fmla="*/ 12 w 21"/>
                <a:gd name="T33" fmla="*/ 43 h 46"/>
                <a:gd name="T34" fmla="*/ 18 w 21"/>
                <a:gd name="T35" fmla="*/ 43 h 46"/>
                <a:gd name="T36" fmla="*/ 8 w 21"/>
                <a:gd name="T37" fmla="*/ 3 h 46"/>
                <a:gd name="T38" fmla="*/ 4 w 21"/>
                <a:gd name="T3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46">
                  <a:moveTo>
                    <a:pt x="11" y="46"/>
                  </a:moveTo>
                  <a:cubicBezTo>
                    <a:pt x="10" y="46"/>
                    <a:pt x="10" y="45"/>
                    <a:pt x="1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5"/>
                    <a:pt x="21" y="45"/>
                  </a:cubicBezTo>
                  <a:cubicBezTo>
                    <a:pt x="20" y="46"/>
                    <a:pt x="20" y="46"/>
                    <a:pt x="19" y="46"/>
                  </a:cubicBezTo>
                  <a:lnTo>
                    <a:pt x="11" y="46"/>
                  </a:lnTo>
                  <a:close/>
                  <a:moveTo>
                    <a:pt x="4" y="4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3"/>
                    <a:pt x="8" y="3"/>
                    <a:pt x="8" y="3"/>
                  </a:cubicBezTo>
                  <a:lnTo>
                    <a:pt x="4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3" name="Freeform 520">
              <a:extLst>
                <a:ext uri="{FF2B5EF4-FFF2-40B4-BE49-F238E27FC236}">
                  <a16:creationId xmlns:a16="http://schemas.microsoft.com/office/drawing/2014/main" xmlns="" id="{0CAE7F79-2DFB-4C5F-A81E-EB6DB16EB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3037"/>
              <a:ext cx="327025" cy="179388"/>
            </a:xfrm>
            <a:custGeom>
              <a:avLst/>
              <a:gdLst>
                <a:gd name="T0" fmla="*/ 85 w 87"/>
                <a:gd name="T1" fmla="*/ 15 h 48"/>
                <a:gd name="T2" fmla="*/ 71 w 87"/>
                <a:gd name="T3" fmla="*/ 35 h 48"/>
                <a:gd name="T4" fmla="*/ 22 w 87"/>
                <a:gd name="T5" fmla="*/ 46 h 48"/>
                <a:gd name="T6" fmla="*/ 2 w 87"/>
                <a:gd name="T7" fmla="*/ 33 h 48"/>
                <a:gd name="T8" fmla="*/ 15 w 87"/>
                <a:gd name="T9" fmla="*/ 13 h 48"/>
                <a:gd name="T10" fmla="*/ 64 w 87"/>
                <a:gd name="T11" fmla="*/ 2 h 48"/>
                <a:gd name="T12" fmla="*/ 85 w 87"/>
                <a:gd name="T1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48">
                  <a:moveTo>
                    <a:pt x="85" y="15"/>
                  </a:moveTo>
                  <a:cubicBezTo>
                    <a:pt x="87" y="24"/>
                    <a:pt x="81" y="33"/>
                    <a:pt x="71" y="3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13" y="48"/>
                    <a:pt x="4" y="42"/>
                    <a:pt x="2" y="33"/>
                  </a:cubicBezTo>
                  <a:cubicBezTo>
                    <a:pt x="0" y="24"/>
                    <a:pt x="6" y="15"/>
                    <a:pt x="15" y="13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73" y="0"/>
                    <a:pt x="83" y="6"/>
                    <a:pt x="85" y="15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4" name="Freeform 521">
              <a:extLst>
                <a:ext uri="{FF2B5EF4-FFF2-40B4-BE49-F238E27FC236}">
                  <a16:creationId xmlns:a16="http://schemas.microsoft.com/office/drawing/2014/main" xmlns="" id="{9F1EAF2C-018C-4DB9-8A92-1E852AA35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6212"/>
              <a:ext cx="327025" cy="176213"/>
            </a:xfrm>
            <a:custGeom>
              <a:avLst/>
              <a:gdLst>
                <a:gd name="T0" fmla="*/ 19 w 87"/>
                <a:gd name="T1" fmla="*/ 47 h 47"/>
                <a:gd name="T2" fmla="*/ 0 w 87"/>
                <a:gd name="T3" fmla="*/ 32 h 47"/>
                <a:gd name="T4" fmla="*/ 0 w 87"/>
                <a:gd name="T5" fmla="*/ 28 h 47"/>
                <a:gd name="T6" fmla="*/ 15 w 87"/>
                <a:gd name="T7" fmla="*/ 10 h 47"/>
                <a:gd name="T8" fmla="*/ 64 w 87"/>
                <a:gd name="T9" fmla="*/ 0 h 47"/>
                <a:gd name="T10" fmla="*/ 68 w 87"/>
                <a:gd name="T11" fmla="*/ 0 h 47"/>
                <a:gd name="T12" fmla="*/ 86 w 87"/>
                <a:gd name="T13" fmla="*/ 14 h 47"/>
                <a:gd name="T14" fmla="*/ 85 w 87"/>
                <a:gd name="T15" fmla="*/ 14 h 47"/>
                <a:gd name="T16" fmla="*/ 83 w 87"/>
                <a:gd name="T17" fmla="*/ 15 h 47"/>
                <a:gd name="T18" fmla="*/ 68 w 87"/>
                <a:gd name="T19" fmla="*/ 3 h 47"/>
                <a:gd name="T20" fmla="*/ 64 w 87"/>
                <a:gd name="T21" fmla="*/ 3 h 47"/>
                <a:gd name="T22" fmla="*/ 15 w 87"/>
                <a:gd name="T23" fmla="*/ 13 h 47"/>
                <a:gd name="T24" fmla="*/ 3 w 87"/>
                <a:gd name="T25" fmla="*/ 28 h 47"/>
                <a:gd name="T26" fmla="*/ 3 w 87"/>
                <a:gd name="T27" fmla="*/ 32 h 47"/>
                <a:gd name="T28" fmla="*/ 19 w 87"/>
                <a:gd name="T29" fmla="*/ 44 h 47"/>
                <a:gd name="T30" fmla="*/ 22 w 87"/>
                <a:gd name="T31" fmla="*/ 43 h 47"/>
                <a:gd name="T32" fmla="*/ 71 w 87"/>
                <a:gd name="T33" fmla="*/ 33 h 47"/>
                <a:gd name="T34" fmla="*/ 84 w 87"/>
                <a:gd name="T35" fmla="*/ 18 h 47"/>
                <a:gd name="T36" fmla="*/ 83 w 87"/>
                <a:gd name="T37" fmla="*/ 15 h 47"/>
                <a:gd name="T38" fmla="*/ 85 w 87"/>
                <a:gd name="T39" fmla="*/ 14 h 47"/>
                <a:gd name="T40" fmla="*/ 86 w 87"/>
                <a:gd name="T41" fmla="*/ 14 h 47"/>
                <a:gd name="T42" fmla="*/ 87 w 87"/>
                <a:gd name="T43" fmla="*/ 18 h 47"/>
                <a:gd name="T44" fmla="*/ 72 w 87"/>
                <a:gd name="T45" fmla="*/ 36 h 47"/>
                <a:gd name="T46" fmla="*/ 23 w 87"/>
                <a:gd name="T47" fmla="*/ 46 h 47"/>
                <a:gd name="T48" fmla="*/ 19 w 87"/>
                <a:gd name="T4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47">
                  <a:moveTo>
                    <a:pt x="19" y="47"/>
                  </a:moveTo>
                  <a:cubicBezTo>
                    <a:pt x="10" y="47"/>
                    <a:pt x="2" y="41"/>
                    <a:pt x="0" y="32"/>
                  </a:cubicBezTo>
                  <a:cubicBezTo>
                    <a:pt x="0" y="31"/>
                    <a:pt x="0" y="30"/>
                    <a:pt x="0" y="28"/>
                  </a:cubicBezTo>
                  <a:cubicBezTo>
                    <a:pt x="0" y="20"/>
                    <a:pt x="6" y="12"/>
                    <a:pt x="15" y="1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0"/>
                    <a:pt x="68" y="0"/>
                  </a:cubicBezTo>
                  <a:cubicBezTo>
                    <a:pt x="76" y="0"/>
                    <a:pt x="84" y="5"/>
                    <a:pt x="86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2" y="7"/>
                    <a:pt x="75" y="3"/>
                    <a:pt x="68" y="3"/>
                  </a:cubicBezTo>
                  <a:cubicBezTo>
                    <a:pt x="67" y="3"/>
                    <a:pt x="65" y="3"/>
                    <a:pt x="64" y="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8" y="15"/>
                    <a:pt x="3" y="21"/>
                    <a:pt x="3" y="28"/>
                  </a:cubicBezTo>
                  <a:cubicBezTo>
                    <a:pt x="3" y="29"/>
                    <a:pt x="3" y="30"/>
                    <a:pt x="3" y="32"/>
                  </a:cubicBezTo>
                  <a:cubicBezTo>
                    <a:pt x="5" y="39"/>
                    <a:pt x="11" y="44"/>
                    <a:pt x="19" y="44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9" y="31"/>
                    <a:pt x="84" y="25"/>
                    <a:pt x="84" y="18"/>
                  </a:cubicBezTo>
                  <a:cubicBezTo>
                    <a:pt x="84" y="17"/>
                    <a:pt x="83" y="16"/>
                    <a:pt x="83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5"/>
                    <a:pt x="87" y="17"/>
                    <a:pt x="87" y="18"/>
                  </a:cubicBezTo>
                  <a:cubicBezTo>
                    <a:pt x="87" y="26"/>
                    <a:pt x="81" y="34"/>
                    <a:pt x="72" y="3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1" y="46"/>
                    <a:pt x="20" y="47"/>
                    <a:pt x="19" y="4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5" name="Freeform 522">
              <a:extLst>
                <a:ext uri="{FF2B5EF4-FFF2-40B4-BE49-F238E27FC236}">
                  <a16:creationId xmlns:a16="http://schemas.microsoft.com/office/drawing/2014/main" xmlns="" id="{00EB0C50-B7A7-4DA8-8444-20ACA3B0E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2020887"/>
              <a:ext cx="566738" cy="484188"/>
            </a:xfrm>
            <a:custGeom>
              <a:avLst/>
              <a:gdLst>
                <a:gd name="T0" fmla="*/ 5 w 151"/>
                <a:gd name="T1" fmla="*/ 58 h 129"/>
                <a:gd name="T2" fmla="*/ 48 w 151"/>
                <a:gd name="T3" fmla="*/ 5 h 129"/>
                <a:gd name="T4" fmla="*/ 79 w 151"/>
                <a:gd name="T5" fmla="*/ 1 h 129"/>
                <a:gd name="T6" fmla="*/ 112 w 151"/>
                <a:gd name="T7" fmla="*/ 10 h 129"/>
                <a:gd name="T8" fmla="*/ 145 w 151"/>
                <a:gd name="T9" fmla="*/ 91 h 129"/>
                <a:gd name="T10" fmla="*/ 76 w 151"/>
                <a:gd name="T11" fmla="*/ 127 h 129"/>
                <a:gd name="T12" fmla="*/ 5 w 151"/>
                <a:gd name="T13" fmla="*/ 5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29">
                  <a:moveTo>
                    <a:pt x="5" y="58"/>
                  </a:moveTo>
                  <a:cubicBezTo>
                    <a:pt x="9" y="35"/>
                    <a:pt x="25" y="14"/>
                    <a:pt x="48" y="5"/>
                  </a:cubicBezTo>
                  <a:cubicBezTo>
                    <a:pt x="57" y="2"/>
                    <a:pt x="68" y="0"/>
                    <a:pt x="79" y="1"/>
                  </a:cubicBezTo>
                  <a:cubicBezTo>
                    <a:pt x="91" y="0"/>
                    <a:pt x="103" y="4"/>
                    <a:pt x="112" y="10"/>
                  </a:cubicBezTo>
                  <a:cubicBezTo>
                    <a:pt x="137" y="25"/>
                    <a:pt x="151" y="66"/>
                    <a:pt x="145" y="91"/>
                  </a:cubicBezTo>
                  <a:cubicBezTo>
                    <a:pt x="140" y="112"/>
                    <a:pt x="119" y="129"/>
                    <a:pt x="76" y="127"/>
                  </a:cubicBezTo>
                  <a:cubicBezTo>
                    <a:pt x="19" y="124"/>
                    <a:pt x="0" y="90"/>
                    <a:pt x="5" y="58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6" name="Freeform 523">
              <a:extLst>
                <a:ext uri="{FF2B5EF4-FFF2-40B4-BE49-F238E27FC236}">
                  <a16:creationId xmlns:a16="http://schemas.microsoft.com/office/drawing/2014/main" xmlns="" id="{F1FC345F-BA6E-4A22-9E8E-F9072D7F3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2017712"/>
              <a:ext cx="544513" cy="487363"/>
            </a:xfrm>
            <a:custGeom>
              <a:avLst/>
              <a:gdLst>
                <a:gd name="T0" fmla="*/ 81 w 145"/>
                <a:gd name="T1" fmla="*/ 130 h 130"/>
                <a:gd name="T2" fmla="*/ 73 w 145"/>
                <a:gd name="T3" fmla="*/ 130 h 130"/>
                <a:gd name="T4" fmla="*/ 0 w 145"/>
                <a:gd name="T5" fmla="*/ 69 h 130"/>
                <a:gd name="T6" fmla="*/ 1 w 145"/>
                <a:gd name="T7" fmla="*/ 58 h 130"/>
                <a:gd name="T8" fmla="*/ 45 w 145"/>
                <a:gd name="T9" fmla="*/ 5 h 130"/>
                <a:gd name="T10" fmla="*/ 70 w 145"/>
                <a:gd name="T11" fmla="*/ 0 h 130"/>
                <a:gd name="T12" fmla="*/ 76 w 145"/>
                <a:gd name="T13" fmla="*/ 0 h 130"/>
                <a:gd name="T14" fmla="*/ 78 w 145"/>
                <a:gd name="T15" fmla="*/ 0 h 130"/>
                <a:gd name="T16" fmla="*/ 110 w 145"/>
                <a:gd name="T17" fmla="*/ 10 h 130"/>
                <a:gd name="T18" fmla="*/ 145 w 145"/>
                <a:gd name="T19" fmla="*/ 80 h 130"/>
                <a:gd name="T20" fmla="*/ 144 w 145"/>
                <a:gd name="T21" fmla="*/ 92 h 130"/>
                <a:gd name="T22" fmla="*/ 81 w 145"/>
                <a:gd name="T23" fmla="*/ 130 h 130"/>
                <a:gd name="T24" fmla="*/ 4 w 145"/>
                <a:gd name="T25" fmla="*/ 59 h 130"/>
                <a:gd name="T26" fmla="*/ 3 w 145"/>
                <a:gd name="T27" fmla="*/ 69 h 130"/>
                <a:gd name="T28" fmla="*/ 73 w 145"/>
                <a:gd name="T29" fmla="*/ 127 h 130"/>
                <a:gd name="T30" fmla="*/ 81 w 145"/>
                <a:gd name="T31" fmla="*/ 127 h 130"/>
                <a:gd name="T32" fmla="*/ 141 w 145"/>
                <a:gd name="T33" fmla="*/ 91 h 130"/>
                <a:gd name="T34" fmla="*/ 142 w 145"/>
                <a:gd name="T35" fmla="*/ 80 h 130"/>
                <a:gd name="T36" fmla="*/ 109 w 145"/>
                <a:gd name="T37" fmla="*/ 12 h 130"/>
                <a:gd name="T38" fmla="*/ 78 w 145"/>
                <a:gd name="T39" fmla="*/ 3 h 130"/>
                <a:gd name="T40" fmla="*/ 76 w 145"/>
                <a:gd name="T41" fmla="*/ 3 h 130"/>
                <a:gd name="T42" fmla="*/ 76 w 145"/>
                <a:gd name="T43" fmla="*/ 3 h 130"/>
                <a:gd name="T44" fmla="*/ 70 w 145"/>
                <a:gd name="T45" fmla="*/ 3 h 130"/>
                <a:gd name="T46" fmla="*/ 46 w 145"/>
                <a:gd name="T47" fmla="*/ 8 h 130"/>
                <a:gd name="T48" fmla="*/ 4 w 145"/>
                <a:gd name="T49" fmla="*/ 59 h 130"/>
                <a:gd name="T50" fmla="*/ 2 w 145"/>
                <a:gd name="T51" fmla="*/ 59 h 130"/>
                <a:gd name="T52" fmla="*/ 4 w 145"/>
                <a:gd name="T53" fmla="*/ 5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" h="130">
                  <a:moveTo>
                    <a:pt x="81" y="130"/>
                  </a:moveTo>
                  <a:cubicBezTo>
                    <a:pt x="78" y="130"/>
                    <a:pt x="76" y="130"/>
                    <a:pt x="73" y="130"/>
                  </a:cubicBezTo>
                  <a:cubicBezTo>
                    <a:pt x="22" y="127"/>
                    <a:pt x="0" y="99"/>
                    <a:pt x="0" y="69"/>
                  </a:cubicBezTo>
                  <a:cubicBezTo>
                    <a:pt x="0" y="66"/>
                    <a:pt x="0" y="62"/>
                    <a:pt x="1" y="58"/>
                  </a:cubicBezTo>
                  <a:cubicBezTo>
                    <a:pt x="5" y="36"/>
                    <a:pt x="21" y="14"/>
                    <a:pt x="45" y="5"/>
                  </a:cubicBezTo>
                  <a:cubicBezTo>
                    <a:pt x="52" y="2"/>
                    <a:pt x="61" y="0"/>
                    <a:pt x="70" y="0"/>
                  </a:cubicBezTo>
                  <a:cubicBezTo>
                    <a:pt x="72" y="0"/>
                    <a:pt x="74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90" y="0"/>
                    <a:pt x="101" y="4"/>
                    <a:pt x="110" y="10"/>
                  </a:cubicBezTo>
                  <a:cubicBezTo>
                    <a:pt x="131" y="23"/>
                    <a:pt x="145" y="55"/>
                    <a:pt x="145" y="80"/>
                  </a:cubicBezTo>
                  <a:cubicBezTo>
                    <a:pt x="145" y="84"/>
                    <a:pt x="145" y="88"/>
                    <a:pt x="144" y="92"/>
                  </a:cubicBezTo>
                  <a:cubicBezTo>
                    <a:pt x="139" y="113"/>
                    <a:pt x="119" y="130"/>
                    <a:pt x="81" y="130"/>
                  </a:cubicBezTo>
                  <a:close/>
                  <a:moveTo>
                    <a:pt x="4" y="59"/>
                  </a:moveTo>
                  <a:cubicBezTo>
                    <a:pt x="3" y="62"/>
                    <a:pt x="3" y="66"/>
                    <a:pt x="3" y="69"/>
                  </a:cubicBezTo>
                  <a:cubicBezTo>
                    <a:pt x="3" y="97"/>
                    <a:pt x="23" y="124"/>
                    <a:pt x="73" y="127"/>
                  </a:cubicBezTo>
                  <a:cubicBezTo>
                    <a:pt x="76" y="127"/>
                    <a:pt x="78" y="127"/>
                    <a:pt x="81" y="127"/>
                  </a:cubicBezTo>
                  <a:cubicBezTo>
                    <a:pt x="119" y="127"/>
                    <a:pt x="136" y="111"/>
                    <a:pt x="141" y="91"/>
                  </a:cubicBezTo>
                  <a:cubicBezTo>
                    <a:pt x="142" y="88"/>
                    <a:pt x="142" y="84"/>
                    <a:pt x="142" y="80"/>
                  </a:cubicBezTo>
                  <a:cubicBezTo>
                    <a:pt x="142" y="56"/>
                    <a:pt x="128" y="25"/>
                    <a:pt x="109" y="12"/>
                  </a:cubicBezTo>
                  <a:cubicBezTo>
                    <a:pt x="99" y="7"/>
                    <a:pt x="89" y="3"/>
                    <a:pt x="78" y="3"/>
                  </a:cubicBezTo>
                  <a:cubicBezTo>
                    <a:pt x="77" y="3"/>
                    <a:pt x="77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4" y="3"/>
                    <a:pt x="72" y="3"/>
                    <a:pt x="70" y="3"/>
                  </a:cubicBezTo>
                  <a:cubicBezTo>
                    <a:pt x="61" y="3"/>
                    <a:pt x="53" y="5"/>
                    <a:pt x="46" y="8"/>
                  </a:cubicBezTo>
                  <a:cubicBezTo>
                    <a:pt x="23" y="17"/>
                    <a:pt x="8" y="37"/>
                    <a:pt x="4" y="59"/>
                  </a:cubicBezTo>
                  <a:cubicBezTo>
                    <a:pt x="2" y="59"/>
                    <a:pt x="2" y="59"/>
                    <a:pt x="2" y="59"/>
                  </a:cubicBezTo>
                  <a:lnTo>
                    <a:pt x="4" y="59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7" name="Freeform 524">
              <a:extLst>
                <a:ext uri="{FF2B5EF4-FFF2-40B4-BE49-F238E27FC236}">
                  <a16:creationId xmlns:a16="http://schemas.microsoft.com/office/drawing/2014/main" xmlns="" id="{5D9A7174-F720-4FB2-BBC6-74BC38009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2325687"/>
              <a:ext cx="138113" cy="85725"/>
            </a:xfrm>
            <a:custGeom>
              <a:avLst/>
              <a:gdLst>
                <a:gd name="T0" fmla="*/ 12 w 37"/>
                <a:gd name="T1" fmla="*/ 4 h 23"/>
                <a:gd name="T2" fmla="*/ 0 w 37"/>
                <a:gd name="T3" fmla="*/ 20 h 23"/>
                <a:gd name="T4" fmla="*/ 16 w 37"/>
                <a:gd name="T5" fmla="*/ 22 h 23"/>
                <a:gd name="T6" fmla="*/ 31 w 37"/>
                <a:gd name="T7" fmla="*/ 13 h 23"/>
                <a:gd name="T8" fmla="*/ 12 w 37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3">
                  <a:moveTo>
                    <a:pt x="12" y="4"/>
                  </a:moveTo>
                  <a:cubicBezTo>
                    <a:pt x="6" y="7"/>
                    <a:pt x="4" y="14"/>
                    <a:pt x="0" y="20"/>
                  </a:cubicBezTo>
                  <a:cubicBezTo>
                    <a:pt x="0" y="21"/>
                    <a:pt x="15" y="23"/>
                    <a:pt x="16" y="22"/>
                  </a:cubicBezTo>
                  <a:cubicBezTo>
                    <a:pt x="22" y="22"/>
                    <a:pt x="28" y="18"/>
                    <a:pt x="31" y="13"/>
                  </a:cubicBezTo>
                  <a:cubicBezTo>
                    <a:pt x="37" y="2"/>
                    <a:pt x="20" y="0"/>
                    <a:pt x="12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8" name="Freeform 525">
              <a:extLst>
                <a:ext uri="{FF2B5EF4-FFF2-40B4-BE49-F238E27FC236}">
                  <a16:creationId xmlns:a16="http://schemas.microsoft.com/office/drawing/2014/main" xmlns="" id="{6A9C7ACE-BBE4-410C-84FF-DB2F18022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2111375"/>
              <a:ext cx="141288" cy="88900"/>
            </a:xfrm>
            <a:custGeom>
              <a:avLst/>
              <a:gdLst>
                <a:gd name="T0" fmla="*/ 21 w 38"/>
                <a:gd name="T1" fmla="*/ 3 h 24"/>
                <a:gd name="T2" fmla="*/ 1 w 38"/>
                <a:gd name="T3" fmla="*/ 4 h 24"/>
                <a:gd name="T4" fmla="*/ 8 w 38"/>
                <a:gd name="T5" fmla="*/ 17 h 24"/>
                <a:gd name="T6" fmla="*/ 25 w 38"/>
                <a:gd name="T7" fmla="*/ 23 h 24"/>
                <a:gd name="T8" fmla="*/ 21 w 38"/>
                <a:gd name="T9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4">
                  <a:moveTo>
                    <a:pt x="21" y="3"/>
                  </a:moveTo>
                  <a:cubicBezTo>
                    <a:pt x="15" y="0"/>
                    <a:pt x="8" y="3"/>
                    <a:pt x="1" y="4"/>
                  </a:cubicBezTo>
                  <a:cubicBezTo>
                    <a:pt x="0" y="4"/>
                    <a:pt x="7" y="16"/>
                    <a:pt x="8" y="17"/>
                  </a:cubicBezTo>
                  <a:cubicBezTo>
                    <a:pt x="12" y="21"/>
                    <a:pt x="19" y="24"/>
                    <a:pt x="25" y="23"/>
                  </a:cubicBezTo>
                  <a:cubicBezTo>
                    <a:pt x="38" y="20"/>
                    <a:pt x="30" y="6"/>
                    <a:pt x="21" y="3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9" name="Freeform 526">
              <a:extLst>
                <a:ext uri="{FF2B5EF4-FFF2-40B4-BE49-F238E27FC236}">
                  <a16:creationId xmlns:a16="http://schemas.microsoft.com/office/drawing/2014/main" xmlns="" id="{30A0F39D-96BF-4DC8-8AA9-C7F822567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226" y="2227262"/>
              <a:ext cx="158750" cy="82550"/>
            </a:xfrm>
            <a:custGeom>
              <a:avLst/>
              <a:gdLst>
                <a:gd name="T0" fmla="*/ 23 w 42"/>
                <a:gd name="T1" fmla="*/ 21 h 22"/>
                <a:gd name="T2" fmla="*/ 41 w 42"/>
                <a:gd name="T3" fmla="*/ 12 h 22"/>
                <a:gd name="T4" fmla="*/ 28 w 42"/>
                <a:gd name="T5" fmla="*/ 2 h 22"/>
                <a:gd name="T6" fmla="*/ 10 w 42"/>
                <a:gd name="T7" fmla="*/ 4 h 22"/>
                <a:gd name="T8" fmla="*/ 23 w 42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2">
                  <a:moveTo>
                    <a:pt x="23" y="21"/>
                  </a:moveTo>
                  <a:cubicBezTo>
                    <a:pt x="30" y="20"/>
                    <a:pt x="35" y="15"/>
                    <a:pt x="41" y="12"/>
                  </a:cubicBezTo>
                  <a:cubicBezTo>
                    <a:pt x="42" y="11"/>
                    <a:pt x="29" y="3"/>
                    <a:pt x="28" y="2"/>
                  </a:cubicBezTo>
                  <a:cubicBezTo>
                    <a:pt x="23" y="0"/>
                    <a:pt x="15" y="1"/>
                    <a:pt x="10" y="4"/>
                  </a:cubicBezTo>
                  <a:cubicBezTo>
                    <a:pt x="0" y="12"/>
                    <a:pt x="14" y="22"/>
                    <a:pt x="23" y="21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0" name="Freeform 527">
              <a:extLst>
                <a:ext uri="{FF2B5EF4-FFF2-40B4-BE49-F238E27FC236}">
                  <a16:creationId xmlns:a16="http://schemas.microsoft.com/office/drawing/2014/main" xmlns="" id="{812E0956-0CFB-449C-94B4-666415160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2095500"/>
              <a:ext cx="106363" cy="109538"/>
            </a:xfrm>
            <a:custGeom>
              <a:avLst/>
              <a:gdLst>
                <a:gd name="T0" fmla="*/ 23 w 28"/>
                <a:gd name="T1" fmla="*/ 19 h 29"/>
                <a:gd name="T2" fmla="*/ 28 w 28"/>
                <a:gd name="T3" fmla="*/ 1 h 29"/>
                <a:gd name="T4" fmla="*/ 12 w 28"/>
                <a:gd name="T5" fmla="*/ 3 h 29"/>
                <a:gd name="T6" fmla="*/ 1 w 28"/>
                <a:gd name="T7" fmla="*/ 16 h 29"/>
                <a:gd name="T8" fmla="*/ 23 w 28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3" y="19"/>
                  </a:moveTo>
                  <a:cubicBezTo>
                    <a:pt x="27" y="14"/>
                    <a:pt x="27" y="7"/>
                    <a:pt x="28" y="1"/>
                  </a:cubicBezTo>
                  <a:cubicBezTo>
                    <a:pt x="28" y="0"/>
                    <a:pt x="14" y="3"/>
                    <a:pt x="12" y="3"/>
                  </a:cubicBezTo>
                  <a:cubicBezTo>
                    <a:pt x="7" y="6"/>
                    <a:pt x="2" y="11"/>
                    <a:pt x="1" y="16"/>
                  </a:cubicBezTo>
                  <a:cubicBezTo>
                    <a:pt x="0" y="29"/>
                    <a:pt x="17" y="26"/>
                    <a:pt x="23" y="19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1" name="Freeform 528">
              <a:extLst>
                <a:ext uri="{FF2B5EF4-FFF2-40B4-BE49-F238E27FC236}">
                  <a16:creationId xmlns:a16="http://schemas.microsoft.com/office/drawing/2014/main" xmlns="" id="{A1AE39AB-960E-4796-AB82-6097A27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6" y="2219325"/>
              <a:ext cx="285750" cy="477838"/>
            </a:xfrm>
            <a:custGeom>
              <a:avLst/>
              <a:gdLst>
                <a:gd name="T0" fmla="*/ 92 w 180"/>
                <a:gd name="T1" fmla="*/ 3 h 301"/>
                <a:gd name="T2" fmla="*/ 109 w 180"/>
                <a:gd name="T3" fmla="*/ 111 h 301"/>
                <a:gd name="T4" fmla="*/ 163 w 180"/>
                <a:gd name="T5" fmla="*/ 76 h 301"/>
                <a:gd name="T6" fmla="*/ 180 w 180"/>
                <a:gd name="T7" fmla="*/ 93 h 301"/>
                <a:gd name="T8" fmla="*/ 113 w 180"/>
                <a:gd name="T9" fmla="*/ 152 h 301"/>
                <a:gd name="T10" fmla="*/ 120 w 180"/>
                <a:gd name="T11" fmla="*/ 298 h 301"/>
                <a:gd name="T12" fmla="*/ 49 w 180"/>
                <a:gd name="T13" fmla="*/ 301 h 301"/>
                <a:gd name="T14" fmla="*/ 61 w 180"/>
                <a:gd name="T15" fmla="*/ 88 h 301"/>
                <a:gd name="T16" fmla="*/ 0 w 180"/>
                <a:gd name="T17" fmla="*/ 31 h 301"/>
                <a:gd name="T18" fmla="*/ 7 w 180"/>
                <a:gd name="T19" fmla="*/ 17 h 301"/>
                <a:gd name="T20" fmla="*/ 64 w 180"/>
                <a:gd name="T21" fmla="*/ 52 h 301"/>
                <a:gd name="T22" fmla="*/ 71 w 180"/>
                <a:gd name="T23" fmla="*/ 0 h 301"/>
                <a:gd name="T24" fmla="*/ 92 w 180"/>
                <a:gd name="T25" fmla="*/ 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301">
                  <a:moveTo>
                    <a:pt x="92" y="3"/>
                  </a:moveTo>
                  <a:lnTo>
                    <a:pt x="109" y="111"/>
                  </a:lnTo>
                  <a:lnTo>
                    <a:pt x="163" y="76"/>
                  </a:lnTo>
                  <a:lnTo>
                    <a:pt x="180" y="93"/>
                  </a:lnTo>
                  <a:lnTo>
                    <a:pt x="113" y="152"/>
                  </a:lnTo>
                  <a:lnTo>
                    <a:pt x="120" y="298"/>
                  </a:lnTo>
                  <a:lnTo>
                    <a:pt x="49" y="301"/>
                  </a:lnTo>
                  <a:lnTo>
                    <a:pt x="61" y="88"/>
                  </a:lnTo>
                  <a:lnTo>
                    <a:pt x="0" y="31"/>
                  </a:lnTo>
                  <a:lnTo>
                    <a:pt x="7" y="17"/>
                  </a:lnTo>
                  <a:lnTo>
                    <a:pt x="64" y="52"/>
                  </a:lnTo>
                  <a:lnTo>
                    <a:pt x="71" y="0"/>
                  </a:lnTo>
                  <a:lnTo>
                    <a:pt x="92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2" name="Freeform 529">
              <a:extLst>
                <a:ext uri="{FF2B5EF4-FFF2-40B4-BE49-F238E27FC236}">
                  <a16:creationId xmlns:a16="http://schemas.microsoft.com/office/drawing/2014/main" xmlns="" id="{E50900FE-6CE0-4B16-8761-8F82B7C37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2212975"/>
              <a:ext cx="296863" cy="487363"/>
            </a:xfrm>
            <a:custGeom>
              <a:avLst/>
              <a:gdLst>
                <a:gd name="T0" fmla="*/ 22 w 79"/>
                <a:gd name="T1" fmla="*/ 130 h 130"/>
                <a:gd name="T2" fmla="*/ 22 w 79"/>
                <a:gd name="T3" fmla="*/ 129 h 130"/>
                <a:gd name="T4" fmla="*/ 26 w 79"/>
                <a:gd name="T5" fmla="*/ 40 h 130"/>
                <a:gd name="T6" fmla="*/ 1 w 79"/>
                <a:gd name="T7" fmla="*/ 16 h 130"/>
                <a:gd name="T8" fmla="*/ 1 w 79"/>
                <a:gd name="T9" fmla="*/ 14 h 130"/>
                <a:gd name="T10" fmla="*/ 4 w 79"/>
                <a:gd name="T11" fmla="*/ 8 h 130"/>
                <a:gd name="T12" fmla="*/ 5 w 79"/>
                <a:gd name="T13" fmla="*/ 8 h 130"/>
                <a:gd name="T14" fmla="*/ 6 w 79"/>
                <a:gd name="T15" fmla="*/ 8 h 130"/>
                <a:gd name="T16" fmla="*/ 28 w 79"/>
                <a:gd name="T17" fmla="*/ 22 h 130"/>
                <a:gd name="T18" fmla="*/ 31 w 79"/>
                <a:gd name="T19" fmla="*/ 2 h 130"/>
                <a:gd name="T20" fmla="*/ 32 w 79"/>
                <a:gd name="T21" fmla="*/ 0 h 130"/>
                <a:gd name="T22" fmla="*/ 41 w 79"/>
                <a:gd name="T23" fmla="*/ 1 h 130"/>
                <a:gd name="T24" fmla="*/ 41 w 79"/>
                <a:gd name="T25" fmla="*/ 3 h 130"/>
                <a:gd name="T26" fmla="*/ 41 w 79"/>
                <a:gd name="T27" fmla="*/ 1 h 130"/>
                <a:gd name="T28" fmla="*/ 43 w 79"/>
                <a:gd name="T29" fmla="*/ 3 h 130"/>
                <a:gd name="T30" fmla="*/ 49 w 79"/>
                <a:gd name="T31" fmla="*/ 46 h 130"/>
                <a:gd name="T32" fmla="*/ 70 w 79"/>
                <a:gd name="T33" fmla="*/ 33 h 130"/>
                <a:gd name="T34" fmla="*/ 72 w 79"/>
                <a:gd name="T35" fmla="*/ 33 h 130"/>
                <a:gd name="T36" fmla="*/ 79 w 79"/>
                <a:gd name="T37" fmla="*/ 40 h 130"/>
                <a:gd name="T38" fmla="*/ 79 w 79"/>
                <a:gd name="T39" fmla="*/ 41 h 130"/>
                <a:gd name="T40" fmla="*/ 79 w 79"/>
                <a:gd name="T41" fmla="*/ 42 h 130"/>
                <a:gd name="T42" fmla="*/ 51 w 79"/>
                <a:gd name="T43" fmla="*/ 66 h 130"/>
                <a:gd name="T44" fmla="*/ 54 w 79"/>
                <a:gd name="T45" fmla="*/ 128 h 130"/>
                <a:gd name="T46" fmla="*/ 54 w 79"/>
                <a:gd name="T47" fmla="*/ 129 h 130"/>
                <a:gd name="T48" fmla="*/ 53 w 79"/>
                <a:gd name="T49" fmla="*/ 130 h 130"/>
                <a:gd name="T50" fmla="*/ 23 w 79"/>
                <a:gd name="T51" fmla="*/ 130 h 130"/>
                <a:gd name="T52" fmla="*/ 23 w 79"/>
                <a:gd name="T53" fmla="*/ 130 h 130"/>
                <a:gd name="T54" fmla="*/ 22 w 79"/>
                <a:gd name="T55" fmla="*/ 130 h 130"/>
                <a:gd name="T56" fmla="*/ 4 w 79"/>
                <a:gd name="T57" fmla="*/ 15 h 130"/>
                <a:gd name="T58" fmla="*/ 29 w 79"/>
                <a:gd name="T59" fmla="*/ 38 h 130"/>
                <a:gd name="T60" fmla="*/ 29 w 79"/>
                <a:gd name="T61" fmla="*/ 39 h 130"/>
                <a:gd name="T62" fmla="*/ 25 w 79"/>
                <a:gd name="T63" fmla="*/ 127 h 130"/>
                <a:gd name="T64" fmla="*/ 51 w 79"/>
                <a:gd name="T65" fmla="*/ 127 h 130"/>
                <a:gd name="T66" fmla="*/ 48 w 79"/>
                <a:gd name="T67" fmla="*/ 66 h 130"/>
                <a:gd name="T68" fmla="*/ 49 w 79"/>
                <a:gd name="T69" fmla="*/ 65 h 130"/>
                <a:gd name="T70" fmla="*/ 76 w 79"/>
                <a:gd name="T71" fmla="*/ 41 h 130"/>
                <a:gd name="T72" fmla="*/ 71 w 79"/>
                <a:gd name="T73" fmla="*/ 36 h 130"/>
                <a:gd name="T74" fmla="*/ 49 w 79"/>
                <a:gd name="T75" fmla="*/ 50 h 130"/>
                <a:gd name="T76" fmla="*/ 48 w 79"/>
                <a:gd name="T77" fmla="*/ 50 h 130"/>
                <a:gd name="T78" fmla="*/ 47 w 79"/>
                <a:gd name="T79" fmla="*/ 49 h 130"/>
                <a:gd name="T80" fmla="*/ 40 w 79"/>
                <a:gd name="T81" fmla="*/ 4 h 130"/>
                <a:gd name="T82" fmla="*/ 33 w 79"/>
                <a:gd name="T83" fmla="*/ 4 h 130"/>
                <a:gd name="T84" fmla="*/ 31 w 79"/>
                <a:gd name="T85" fmla="*/ 24 h 130"/>
                <a:gd name="T86" fmla="*/ 30 w 79"/>
                <a:gd name="T87" fmla="*/ 25 h 130"/>
                <a:gd name="T88" fmla="*/ 29 w 79"/>
                <a:gd name="T89" fmla="*/ 25 h 130"/>
                <a:gd name="T90" fmla="*/ 6 w 79"/>
                <a:gd name="T91" fmla="*/ 11 h 130"/>
                <a:gd name="T92" fmla="*/ 4 w 79"/>
                <a:gd name="T93" fmla="*/ 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" h="130">
                  <a:moveTo>
                    <a:pt x="22" y="130"/>
                  </a:moveTo>
                  <a:cubicBezTo>
                    <a:pt x="22" y="130"/>
                    <a:pt x="22" y="129"/>
                    <a:pt x="22" y="12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6"/>
                    <a:pt x="0" y="15"/>
                    <a:pt x="1" y="14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8"/>
                    <a:pt x="6" y="8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0"/>
                    <a:pt x="32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3" y="2"/>
                    <a:pt x="43" y="3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32"/>
                    <a:pt x="71" y="32"/>
                    <a:pt x="72" y="33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1"/>
                  </a:cubicBezTo>
                  <a:cubicBezTo>
                    <a:pt x="79" y="41"/>
                    <a:pt x="79" y="42"/>
                    <a:pt x="79" y="4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2" y="130"/>
                    <a:pt x="22" y="130"/>
                  </a:cubicBezTo>
                  <a:close/>
                  <a:moveTo>
                    <a:pt x="4" y="15"/>
                  </a:move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5"/>
                    <a:pt x="48" y="65"/>
                    <a:pt x="49" y="65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1"/>
                    <a:pt x="48" y="51"/>
                    <a:pt x="48" y="50"/>
                  </a:cubicBezTo>
                  <a:cubicBezTo>
                    <a:pt x="47" y="50"/>
                    <a:pt x="47" y="50"/>
                    <a:pt x="47" y="4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29" y="26"/>
                    <a:pt x="29" y="26"/>
                    <a:pt x="29" y="25"/>
                  </a:cubicBezTo>
                  <a:cubicBezTo>
                    <a:pt x="6" y="11"/>
                    <a:pt x="6" y="11"/>
                    <a:pt x="6" y="11"/>
                  </a:cubicBezTo>
                  <a:lnTo>
                    <a:pt x="4" y="15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3" name="Freeform 530">
              <a:extLst>
                <a:ext uri="{FF2B5EF4-FFF2-40B4-BE49-F238E27FC236}">
                  <a16:creationId xmlns:a16="http://schemas.microsoft.com/office/drawing/2014/main" xmlns="" id="{B398C6CB-E399-428E-BF6E-9FDA0E6D0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3151" y="2178050"/>
              <a:ext cx="439738" cy="376238"/>
            </a:xfrm>
            <a:custGeom>
              <a:avLst/>
              <a:gdLst>
                <a:gd name="T0" fmla="*/ 4 w 117"/>
                <a:gd name="T1" fmla="*/ 45 h 100"/>
                <a:gd name="T2" fmla="*/ 37 w 117"/>
                <a:gd name="T3" fmla="*/ 4 h 100"/>
                <a:gd name="T4" fmla="*/ 61 w 117"/>
                <a:gd name="T5" fmla="*/ 1 h 100"/>
                <a:gd name="T6" fmla="*/ 87 w 117"/>
                <a:gd name="T7" fmla="*/ 8 h 100"/>
                <a:gd name="T8" fmla="*/ 112 w 117"/>
                <a:gd name="T9" fmla="*/ 70 h 100"/>
                <a:gd name="T10" fmla="*/ 59 w 117"/>
                <a:gd name="T11" fmla="*/ 98 h 100"/>
                <a:gd name="T12" fmla="*/ 4 w 117"/>
                <a:gd name="T13" fmla="*/ 4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00">
                  <a:moveTo>
                    <a:pt x="4" y="45"/>
                  </a:moveTo>
                  <a:cubicBezTo>
                    <a:pt x="7" y="27"/>
                    <a:pt x="19" y="11"/>
                    <a:pt x="37" y="4"/>
                  </a:cubicBezTo>
                  <a:cubicBezTo>
                    <a:pt x="44" y="1"/>
                    <a:pt x="52" y="0"/>
                    <a:pt x="61" y="1"/>
                  </a:cubicBezTo>
                  <a:cubicBezTo>
                    <a:pt x="70" y="0"/>
                    <a:pt x="79" y="3"/>
                    <a:pt x="87" y="8"/>
                  </a:cubicBezTo>
                  <a:cubicBezTo>
                    <a:pt x="106" y="20"/>
                    <a:pt x="117" y="51"/>
                    <a:pt x="112" y="70"/>
                  </a:cubicBezTo>
                  <a:cubicBezTo>
                    <a:pt x="108" y="87"/>
                    <a:pt x="92" y="100"/>
                    <a:pt x="59" y="98"/>
                  </a:cubicBezTo>
                  <a:cubicBezTo>
                    <a:pt x="14" y="96"/>
                    <a:pt x="0" y="69"/>
                    <a:pt x="4" y="45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4" name="Freeform 531">
              <a:extLst>
                <a:ext uri="{FF2B5EF4-FFF2-40B4-BE49-F238E27FC236}">
                  <a16:creationId xmlns:a16="http://schemas.microsoft.com/office/drawing/2014/main" xmlns="" id="{A8CCFFF6-4874-492E-9F7D-2683AE933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1088" y="2174875"/>
              <a:ext cx="423863" cy="379413"/>
            </a:xfrm>
            <a:custGeom>
              <a:avLst/>
              <a:gdLst>
                <a:gd name="T0" fmla="*/ 63 w 113"/>
                <a:gd name="T1" fmla="*/ 101 h 101"/>
                <a:gd name="T2" fmla="*/ 57 w 113"/>
                <a:gd name="T3" fmla="*/ 101 h 101"/>
                <a:gd name="T4" fmla="*/ 0 w 113"/>
                <a:gd name="T5" fmla="*/ 54 h 101"/>
                <a:gd name="T6" fmla="*/ 1 w 113"/>
                <a:gd name="T7" fmla="*/ 45 h 101"/>
                <a:gd name="T8" fmla="*/ 35 w 113"/>
                <a:gd name="T9" fmla="*/ 4 h 101"/>
                <a:gd name="T10" fmla="*/ 55 w 113"/>
                <a:gd name="T11" fmla="*/ 0 h 101"/>
                <a:gd name="T12" fmla="*/ 59 w 113"/>
                <a:gd name="T13" fmla="*/ 0 h 101"/>
                <a:gd name="T14" fmla="*/ 61 w 113"/>
                <a:gd name="T15" fmla="*/ 0 h 101"/>
                <a:gd name="T16" fmla="*/ 86 w 113"/>
                <a:gd name="T17" fmla="*/ 8 h 101"/>
                <a:gd name="T18" fmla="*/ 113 w 113"/>
                <a:gd name="T19" fmla="*/ 62 h 101"/>
                <a:gd name="T20" fmla="*/ 112 w 113"/>
                <a:gd name="T21" fmla="*/ 72 h 101"/>
                <a:gd name="T22" fmla="*/ 63 w 113"/>
                <a:gd name="T23" fmla="*/ 101 h 101"/>
                <a:gd name="T24" fmla="*/ 3 w 113"/>
                <a:gd name="T25" fmla="*/ 54 h 101"/>
                <a:gd name="T26" fmla="*/ 57 w 113"/>
                <a:gd name="T27" fmla="*/ 98 h 101"/>
                <a:gd name="T28" fmla="*/ 63 w 113"/>
                <a:gd name="T29" fmla="*/ 98 h 101"/>
                <a:gd name="T30" fmla="*/ 109 w 113"/>
                <a:gd name="T31" fmla="*/ 71 h 101"/>
                <a:gd name="T32" fmla="*/ 110 w 113"/>
                <a:gd name="T33" fmla="*/ 62 h 101"/>
                <a:gd name="T34" fmla="*/ 84 w 113"/>
                <a:gd name="T35" fmla="*/ 10 h 101"/>
                <a:gd name="T36" fmla="*/ 61 w 113"/>
                <a:gd name="T37" fmla="*/ 3 h 101"/>
                <a:gd name="T38" fmla="*/ 59 w 113"/>
                <a:gd name="T39" fmla="*/ 3 h 101"/>
                <a:gd name="T40" fmla="*/ 59 w 113"/>
                <a:gd name="T41" fmla="*/ 3 h 101"/>
                <a:gd name="T42" fmla="*/ 55 w 113"/>
                <a:gd name="T43" fmla="*/ 3 h 101"/>
                <a:gd name="T44" fmla="*/ 36 w 113"/>
                <a:gd name="T45" fmla="*/ 7 h 101"/>
                <a:gd name="T46" fmla="*/ 4 w 113"/>
                <a:gd name="T47" fmla="*/ 46 h 101"/>
                <a:gd name="T48" fmla="*/ 3 w 113"/>
                <a:gd name="T49" fmla="*/ 5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3" h="101">
                  <a:moveTo>
                    <a:pt x="63" y="101"/>
                  </a:moveTo>
                  <a:cubicBezTo>
                    <a:pt x="61" y="101"/>
                    <a:pt x="59" y="101"/>
                    <a:pt x="57" y="101"/>
                  </a:cubicBezTo>
                  <a:cubicBezTo>
                    <a:pt x="17" y="99"/>
                    <a:pt x="0" y="77"/>
                    <a:pt x="0" y="54"/>
                  </a:cubicBezTo>
                  <a:cubicBezTo>
                    <a:pt x="0" y="51"/>
                    <a:pt x="0" y="48"/>
                    <a:pt x="1" y="45"/>
                  </a:cubicBezTo>
                  <a:cubicBezTo>
                    <a:pt x="4" y="28"/>
                    <a:pt x="16" y="11"/>
                    <a:pt x="35" y="4"/>
                  </a:cubicBezTo>
                  <a:cubicBezTo>
                    <a:pt x="41" y="1"/>
                    <a:pt x="47" y="0"/>
                    <a:pt x="55" y="0"/>
                  </a:cubicBezTo>
                  <a:cubicBezTo>
                    <a:pt x="56" y="0"/>
                    <a:pt x="57" y="0"/>
                    <a:pt x="59" y="0"/>
                  </a:cubicBezTo>
                  <a:cubicBezTo>
                    <a:pt x="60" y="0"/>
                    <a:pt x="60" y="0"/>
                    <a:pt x="61" y="0"/>
                  </a:cubicBezTo>
                  <a:cubicBezTo>
                    <a:pt x="70" y="0"/>
                    <a:pt x="78" y="3"/>
                    <a:pt x="86" y="8"/>
                  </a:cubicBezTo>
                  <a:cubicBezTo>
                    <a:pt x="102" y="18"/>
                    <a:pt x="113" y="43"/>
                    <a:pt x="113" y="62"/>
                  </a:cubicBezTo>
                  <a:cubicBezTo>
                    <a:pt x="113" y="65"/>
                    <a:pt x="113" y="69"/>
                    <a:pt x="112" y="72"/>
                  </a:cubicBezTo>
                  <a:cubicBezTo>
                    <a:pt x="108" y="88"/>
                    <a:pt x="93" y="101"/>
                    <a:pt x="63" y="101"/>
                  </a:cubicBezTo>
                  <a:close/>
                  <a:moveTo>
                    <a:pt x="3" y="54"/>
                  </a:moveTo>
                  <a:cubicBezTo>
                    <a:pt x="3" y="75"/>
                    <a:pt x="18" y="96"/>
                    <a:pt x="57" y="98"/>
                  </a:cubicBezTo>
                  <a:cubicBezTo>
                    <a:pt x="59" y="98"/>
                    <a:pt x="61" y="98"/>
                    <a:pt x="63" y="98"/>
                  </a:cubicBezTo>
                  <a:cubicBezTo>
                    <a:pt x="92" y="98"/>
                    <a:pt x="105" y="86"/>
                    <a:pt x="109" y="71"/>
                  </a:cubicBezTo>
                  <a:cubicBezTo>
                    <a:pt x="110" y="68"/>
                    <a:pt x="110" y="65"/>
                    <a:pt x="110" y="62"/>
                  </a:cubicBezTo>
                  <a:cubicBezTo>
                    <a:pt x="110" y="44"/>
                    <a:pt x="99" y="20"/>
                    <a:pt x="84" y="10"/>
                  </a:cubicBezTo>
                  <a:cubicBezTo>
                    <a:pt x="77" y="6"/>
                    <a:pt x="69" y="3"/>
                    <a:pt x="61" y="3"/>
                  </a:cubicBezTo>
                  <a:cubicBezTo>
                    <a:pt x="60" y="3"/>
                    <a:pt x="60" y="3"/>
                    <a:pt x="59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48" y="3"/>
                    <a:pt x="41" y="4"/>
                    <a:pt x="36" y="7"/>
                  </a:cubicBezTo>
                  <a:cubicBezTo>
                    <a:pt x="18" y="13"/>
                    <a:pt x="7" y="29"/>
                    <a:pt x="4" y="46"/>
                  </a:cubicBezTo>
                  <a:cubicBezTo>
                    <a:pt x="3" y="49"/>
                    <a:pt x="3" y="51"/>
                    <a:pt x="3" y="5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5" name="Freeform 532">
              <a:extLst>
                <a:ext uri="{FF2B5EF4-FFF2-40B4-BE49-F238E27FC236}">
                  <a16:creationId xmlns:a16="http://schemas.microsoft.com/office/drawing/2014/main" xmlns="" id="{BD5BD404-59CF-4308-8855-70A3A70E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651" y="2411412"/>
              <a:ext cx="109538" cy="68263"/>
            </a:xfrm>
            <a:custGeom>
              <a:avLst/>
              <a:gdLst>
                <a:gd name="T0" fmla="*/ 9 w 29"/>
                <a:gd name="T1" fmla="*/ 4 h 18"/>
                <a:gd name="T2" fmla="*/ 0 w 29"/>
                <a:gd name="T3" fmla="*/ 16 h 18"/>
                <a:gd name="T4" fmla="*/ 12 w 29"/>
                <a:gd name="T5" fmla="*/ 18 h 18"/>
                <a:gd name="T6" fmla="*/ 24 w 29"/>
                <a:gd name="T7" fmla="*/ 11 h 18"/>
                <a:gd name="T8" fmla="*/ 9 w 29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8">
                  <a:moveTo>
                    <a:pt x="9" y="4"/>
                  </a:moveTo>
                  <a:cubicBezTo>
                    <a:pt x="4" y="6"/>
                    <a:pt x="3" y="12"/>
                    <a:pt x="0" y="16"/>
                  </a:cubicBezTo>
                  <a:cubicBezTo>
                    <a:pt x="0" y="17"/>
                    <a:pt x="11" y="18"/>
                    <a:pt x="12" y="18"/>
                  </a:cubicBezTo>
                  <a:cubicBezTo>
                    <a:pt x="17" y="18"/>
                    <a:pt x="22" y="15"/>
                    <a:pt x="24" y="11"/>
                  </a:cubicBezTo>
                  <a:cubicBezTo>
                    <a:pt x="29" y="2"/>
                    <a:pt x="15" y="0"/>
                    <a:pt x="9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6" name="Freeform 533">
              <a:extLst>
                <a:ext uri="{FF2B5EF4-FFF2-40B4-BE49-F238E27FC236}">
                  <a16:creationId xmlns:a16="http://schemas.microsoft.com/office/drawing/2014/main" xmlns="" id="{1433FF37-852C-4D6A-A9F5-61EF853F0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526" y="2249487"/>
              <a:ext cx="112713" cy="68263"/>
            </a:xfrm>
            <a:custGeom>
              <a:avLst/>
              <a:gdLst>
                <a:gd name="T0" fmla="*/ 16 w 30"/>
                <a:gd name="T1" fmla="*/ 2 h 18"/>
                <a:gd name="T2" fmla="*/ 1 w 30"/>
                <a:gd name="T3" fmla="*/ 2 h 18"/>
                <a:gd name="T4" fmla="*/ 6 w 30"/>
                <a:gd name="T5" fmla="*/ 13 h 18"/>
                <a:gd name="T6" fmla="*/ 19 w 30"/>
                <a:gd name="T7" fmla="*/ 17 h 18"/>
                <a:gd name="T8" fmla="*/ 16 w 30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16" y="2"/>
                  </a:moveTo>
                  <a:cubicBezTo>
                    <a:pt x="11" y="0"/>
                    <a:pt x="6" y="2"/>
                    <a:pt x="1" y="2"/>
                  </a:cubicBezTo>
                  <a:cubicBezTo>
                    <a:pt x="0" y="2"/>
                    <a:pt x="5" y="12"/>
                    <a:pt x="6" y="13"/>
                  </a:cubicBezTo>
                  <a:cubicBezTo>
                    <a:pt x="9" y="16"/>
                    <a:pt x="14" y="18"/>
                    <a:pt x="19" y="17"/>
                  </a:cubicBezTo>
                  <a:cubicBezTo>
                    <a:pt x="30" y="15"/>
                    <a:pt x="23" y="4"/>
                    <a:pt x="16" y="2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7" name="Freeform 534">
              <a:extLst>
                <a:ext uri="{FF2B5EF4-FFF2-40B4-BE49-F238E27FC236}">
                  <a16:creationId xmlns:a16="http://schemas.microsoft.com/office/drawing/2014/main" xmlns="" id="{89E9B87B-87CE-43D9-9D91-860F9EDB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5726" y="2339975"/>
              <a:ext cx="119063" cy="60325"/>
            </a:xfrm>
            <a:custGeom>
              <a:avLst/>
              <a:gdLst>
                <a:gd name="T0" fmla="*/ 18 w 32"/>
                <a:gd name="T1" fmla="*/ 16 h 16"/>
                <a:gd name="T2" fmla="*/ 32 w 32"/>
                <a:gd name="T3" fmla="*/ 9 h 16"/>
                <a:gd name="T4" fmla="*/ 22 w 32"/>
                <a:gd name="T5" fmla="*/ 1 h 16"/>
                <a:gd name="T6" fmla="*/ 8 w 32"/>
                <a:gd name="T7" fmla="*/ 3 h 16"/>
                <a:gd name="T8" fmla="*/ 18 w 32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18" y="16"/>
                  </a:moveTo>
                  <a:cubicBezTo>
                    <a:pt x="23" y="15"/>
                    <a:pt x="27" y="11"/>
                    <a:pt x="32" y="9"/>
                  </a:cubicBezTo>
                  <a:cubicBezTo>
                    <a:pt x="32" y="8"/>
                    <a:pt x="23" y="2"/>
                    <a:pt x="22" y="1"/>
                  </a:cubicBezTo>
                  <a:cubicBezTo>
                    <a:pt x="17" y="0"/>
                    <a:pt x="12" y="0"/>
                    <a:pt x="8" y="3"/>
                  </a:cubicBezTo>
                  <a:cubicBezTo>
                    <a:pt x="0" y="9"/>
                    <a:pt x="11" y="16"/>
                    <a:pt x="18" y="16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8" name="Freeform 535">
              <a:extLst>
                <a:ext uri="{FF2B5EF4-FFF2-40B4-BE49-F238E27FC236}">
                  <a16:creationId xmlns:a16="http://schemas.microsoft.com/office/drawing/2014/main" xmlns="" id="{1F9A5C78-5D85-47B7-8CE6-392886C9E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7626" y="2238375"/>
              <a:ext cx="82550" cy="82550"/>
            </a:xfrm>
            <a:custGeom>
              <a:avLst/>
              <a:gdLst>
                <a:gd name="T0" fmla="*/ 17 w 22"/>
                <a:gd name="T1" fmla="*/ 15 h 22"/>
                <a:gd name="T2" fmla="*/ 22 w 22"/>
                <a:gd name="T3" fmla="*/ 0 h 22"/>
                <a:gd name="T4" fmla="*/ 9 w 22"/>
                <a:gd name="T5" fmla="*/ 2 h 22"/>
                <a:gd name="T6" fmla="*/ 1 w 22"/>
                <a:gd name="T7" fmla="*/ 12 h 22"/>
                <a:gd name="T8" fmla="*/ 17 w 22"/>
                <a:gd name="T9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7" y="15"/>
                  </a:moveTo>
                  <a:cubicBezTo>
                    <a:pt x="21" y="11"/>
                    <a:pt x="21" y="5"/>
                    <a:pt x="22" y="0"/>
                  </a:cubicBezTo>
                  <a:cubicBezTo>
                    <a:pt x="22" y="0"/>
                    <a:pt x="10" y="2"/>
                    <a:pt x="9" y="2"/>
                  </a:cubicBezTo>
                  <a:cubicBezTo>
                    <a:pt x="5" y="4"/>
                    <a:pt x="2" y="8"/>
                    <a:pt x="1" y="12"/>
                  </a:cubicBezTo>
                  <a:cubicBezTo>
                    <a:pt x="0" y="22"/>
                    <a:pt x="13" y="20"/>
                    <a:pt x="17" y="15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9" name="Freeform 536">
              <a:extLst>
                <a:ext uri="{FF2B5EF4-FFF2-40B4-BE49-F238E27FC236}">
                  <a16:creationId xmlns:a16="http://schemas.microsoft.com/office/drawing/2014/main" xmlns="" id="{89D83AC2-60CD-4420-8183-2D4DAFCD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01" y="2332037"/>
              <a:ext cx="217488" cy="368300"/>
            </a:xfrm>
            <a:custGeom>
              <a:avLst/>
              <a:gdLst>
                <a:gd name="T0" fmla="*/ 71 w 137"/>
                <a:gd name="T1" fmla="*/ 3 h 232"/>
                <a:gd name="T2" fmla="*/ 83 w 137"/>
                <a:gd name="T3" fmla="*/ 85 h 232"/>
                <a:gd name="T4" fmla="*/ 125 w 137"/>
                <a:gd name="T5" fmla="*/ 59 h 232"/>
                <a:gd name="T6" fmla="*/ 137 w 137"/>
                <a:gd name="T7" fmla="*/ 71 h 232"/>
                <a:gd name="T8" fmla="*/ 87 w 137"/>
                <a:gd name="T9" fmla="*/ 116 h 232"/>
                <a:gd name="T10" fmla="*/ 92 w 137"/>
                <a:gd name="T11" fmla="*/ 232 h 232"/>
                <a:gd name="T12" fmla="*/ 38 w 137"/>
                <a:gd name="T13" fmla="*/ 232 h 232"/>
                <a:gd name="T14" fmla="*/ 47 w 137"/>
                <a:gd name="T15" fmla="*/ 69 h 232"/>
                <a:gd name="T16" fmla="*/ 0 w 137"/>
                <a:gd name="T17" fmla="*/ 24 h 232"/>
                <a:gd name="T18" fmla="*/ 5 w 137"/>
                <a:gd name="T19" fmla="*/ 12 h 232"/>
                <a:gd name="T20" fmla="*/ 50 w 137"/>
                <a:gd name="T21" fmla="*/ 40 h 232"/>
                <a:gd name="T22" fmla="*/ 54 w 137"/>
                <a:gd name="T23" fmla="*/ 0 h 232"/>
                <a:gd name="T24" fmla="*/ 71 w 137"/>
                <a:gd name="T25" fmla="*/ 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32">
                  <a:moveTo>
                    <a:pt x="71" y="3"/>
                  </a:moveTo>
                  <a:lnTo>
                    <a:pt x="83" y="85"/>
                  </a:lnTo>
                  <a:lnTo>
                    <a:pt x="125" y="59"/>
                  </a:lnTo>
                  <a:lnTo>
                    <a:pt x="137" y="71"/>
                  </a:lnTo>
                  <a:lnTo>
                    <a:pt x="87" y="116"/>
                  </a:lnTo>
                  <a:lnTo>
                    <a:pt x="92" y="232"/>
                  </a:lnTo>
                  <a:lnTo>
                    <a:pt x="38" y="232"/>
                  </a:lnTo>
                  <a:lnTo>
                    <a:pt x="47" y="69"/>
                  </a:lnTo>
                  <a:lnTo>
                    <a:pt x="0" y="24"/>
                  </a:lnTo>
                  <a:lnTo>
                    <a:pt x="5" y="12"/>
                  </a:lnTo>
                  <a:lnTo>
                    <a:pt x="50" y="40"/>
                  </a:lnTo>
                  <a:lnTo>
                    <a:pt x="54" y="0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22" name="Freeform 537">
              <a:extLst>
                <a:ext uri="{FF2B5EF4-FFF2-40B4-BE49-F238E27FC236}">
                  <a16:creationId xmlns:a16="http://schemas.microsoft.com/office/drawing/2014/main" xmlns="" id="{FC06EFB7-C3C4-4FC3-84AE-2E4924A25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05863" y="2325687"/>
              <a:ext cx="233363" cy="382588"/>
            </a:xfrm>
            <a:custGeom>
              <a:avLst/>
              <a:gdLst>
                <a:gd name="T0" fmla="*/ 17 w 62"/>
                <a:gd name="T1" fmla="*/ 101 h 102"/>
                <a:gd name="T2" fmla="*/ 17 w 62"/>
                <a:gd name="T3" fmla="*/ 100 h 102"/>
                <a:gd name="T4" fmla="*/ 20 w 62"/>
                <a:gd name="T5" fmla="*/ 32 h 102"/>
                <a:gd name="T6" fmla="*/ 1 w 62"/>
                <a:gd name="T7" fmla="*/ 13 h 102"/>
                <a:gd name="T8" fmla="*/ 0 w 62"/>
                <a:gd name="T9" fmla="*/ 11 h 102"/>
                <a:gd name="T10" fmla="*/ 3 w 62"/>
                <a:gd name="T11" fmla="*/ 7 h 102"/>
                <a:gd name="T12" fmla="*/ 4 w 62"/>
                <a:gd name="T13" fmla="*/ 6 h 102"/>
                <a:gd name="T14" fmla="*/ 5 w 62"/>
                <a:gd name="T15" fmla="*/ 6 h 102"/>
                <a:gd name="T16" fmla="*/ 22 w 62"/>
                <a:gd name="T17" fmla="*/ 17 h 102"/>
                <a:gd name="T18" fmla="*/ 23 w 62"/>
                <a:gd name="T19" fmla="*/ 2 h 102"/>
                <a:gd name="T20" fmla="*/ 25 w 62"/>
                <a:gd name="T21" fmla="*/ 0 h 102"/>
                <a:gd name="T22" fmla="*/ 32 w 62"/>
                <a:gd name="T23" fmla="*/ 1 h 102"/>
                <a:gd name="T24" fmla="*/ 32 w 62"/>
                <a:gd name="T25" fmla="*/ 3 h 102"/>
                <a:gd name="T26" fmla="*/ 32 w 62"/>
                <a:gd name="T27" fmla="*/ 1 h 102"/>
                <a:gd name="T28" fmla="*/ 34 w 62"/>
                <a:gd name="T29" fmla="*/ 2 h 102"/>
                <a:gd name="T30" fmla="*/ 39 w 62"/>
                <a:gd name="T31" fmla="*/ 36 h 102"/>
                <a:gd name="T32" fmla="*/ 54 w 62"/>
                <a:gd name="T33" fmla="*/ 26 h 102"/>
                <a:gd name="T34" fmla="*/ 56 w 62"/>
                <a:gd name="T35" fmla="*/ 26 h 102"/>
                <a:gd name="T36" fmla="*/ 61 w 62"/>
                <a:gd name="T37" fmla="*/ 31 h 102"/>
                <a:gd name="T38" fmla="*/ 62 w 62"/>
                <a:gd name="T39" fmla="*/ 32 h 102"/>
                <a:gd name="T40" fmla="*/ 61 w 62"/>
                <a:gd name="T41" fmla="*/ 33 h 102"/>
                <a:gd name="T42" fmla="*/ 40 w 62"/>
                <a:gd name="T43" fmla="*/ 52 h 102"/>
                <a:gd name="T44" fmla="*/ 42 w 62"/>
                <a:gd name="T45" fmla="*/ 100 h 102"/>
                <a:gd name="T46" fmla="*/ 42 w 62"/>
                <a:gd name="T47" fmla="*/ 101 h 102"/>
                <a:gd name="T48" fmla="*/ 41 w 62"/>
                <a:gd name="T49" fmla="*/ 101 h 102"/>
                <a:gd name="T50" fmla="*/ 18 w 62"/>
                <a:gd name="T51" fmla="*/ 102 h 102"/>
                <a:gd name="T52" fmla="*/ 17 w 62"/>
                <a:gd name="T53" fmla="*/ 101 h 102"/>
                <a:gd name="T54" fmla="*/ 3 w 62"/>
                <a:gd name="T55" fmla="*/ 12 h 102"/>
                <a:gd name="T56" fmla="*/ 23 w 62"/>
                <a:gd name="T57" fmla="*/ 30 h 102"/>
                <a:gd name="T58" fmla="*/ 23 w 62"/>
                <a:gd name="T59" fmla="*/ 31 h 102"/>
                <a:gd name="T60" fmla="*/ 20 w 62"/>
                <a:gd name="T61" fmla="*/ 99 h 102"/>
                <a:gd name="T62" fmla="*/ 39 w 62"/>
                <a:gd name="T63" fmla="*/ 98 h 102"/>
                <a:gd name="T64" fmla="*/ 37 w 62"/>
                <a:gd name="T65" fmla="*/ 51 h 102"/>
                <a:gd name="T66" fmla="*/ 38 w 62"/>
                <a:gd name="T67" fmla="*/ 50 h 102"/>
                <a:gd name="T68" fmla="*/ 58 w 62"/>
                <a:gd name="T69" fmla="*/ 32 h 102"/>
                <a:gd name="T70" fmla="*/ 55 w 62"/>
                <a:gd name="T71" fmla="*/ 29 h 102"/>
                <a:gd name="T72" fmla="*/ 38 w 62"/>
                <a:gd name="T73" fmla="*/ 40 h 102"/>
                <a:gd name="T74" fmla="*/ 37 w 62"/>
                <a:gd name="T75" fmla="*/ 40 h 102"/>
                <a:gd name="T76" fmla="*/ 36 w 62"/>
                <a:gd name="T77" fmla="*/ 39 h 102"/>
                <a:gd name="T78" fmla="*/ 31 w 62"/>
                <a:gd name="T79" fmla="*/ 4 h 102"/>
                <a:gd name="T80" fmla="*/ 26 w 62"/>
                <a:gd name="T81" fmla="*/ 4 h 102"/>
                <a:gd name="T82" fmla="*/ 24 w 62"/>
                <a:gd name="T83" fmla="*/ 19 h 102"/>
                <a:gd name="T84" fmla="*/ 23 w 62"/>
                <a:gd name="T85" fmla="*/ 20 h 102"/>
                <a:gd name="T86" fmla="*/ 22 w 62"/>
                <a:gd name="T87" fmla="*/ 20 h 102"/>
                <a:gd name="T88" fmla="*/ 5 w 62"/>
                <a:gd name="T89" fmla="*/ 10 h 102"/>
                <a:gd name="T90" fmla="*/ 3 w 62"/>
                <a:gd name="T91" fmla="*/ 1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2" h="102">
                  <a:moveTo>
                    <a:pt x="17" y="101"/>
                  </a:moveTo>
                  <a:cubicBezTo>
                    <a:pt x="17" y="101"/>
                    <a:pt x="16" y="101"/>
                    <a:pt x="17" y="10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1"/>
                    <a:pt x="33" y="2"/>
                    <a:pt x="34" y="2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5" y="25"/>
                    <a:pt x="56" y="25"/>
                    <a:pt x="56" y="26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2" y="31"/>
                    <a:pt x="62" y="32"/>
                    <a:pt x="62" y="32"/>
                  </a:cubicBezTo>
                  <a:cubicBezTo>
                    <a:pt x="62" y="33"/>
                    <a:pt x="62" y="33"/>
                    <a:pt x="61" y="33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42" y="100"/>
                    <a:pt x="42" y="101"/>
                    <a:pt x="42" y="101"/>
                  </a:cubicBezTo>
                  <a:cubicBezTo>
                    <a:pt x="42" y="101"/>
                    <a:pt x="41" y="101"/>
                    <a:pt x="41" y="101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2"/>
                    <a:pt x="17" y="102"/>
                    <a:pt x="17" y="101"/>
                  </a:cubicBezTo>
                  <a:close/>
                  <a:moveTo>
                    <a:pt x="3" y="12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0" y="99"/>
                    <a:pt x="20" y="99"/>
                    <a:pt x="20" y="99"/>
                  </a:cubicBezTo>
                  <a:cubicBezTo>
                    <a:pt x="39" y="98"/>
                    <a:pt x="39" y="98"/>
                    <a:pt x="39" y="98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39"/>
                    <a:pt x="36" y="39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3" y="20"/>
                  </a:cubicBezTo>
                  <a:cubicBezTo>
                    <a:pt x="23" y="21"/>
                    <a:pt x="22" y="21"/>
                    <a:pt x="22" y="20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3" y="1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</p:grpSp>
      <p:pic>
        <p:nvPicPr>
          <p:cNvPr id="323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106013" y="-1109393"/>
            <a:ext cx="575498" cy="531229"/>
          </a:xfrm>
          <a:prstGeom prst="rect">
            <a:avLst/>
          </a:prstGeom>
        </p:spPr>
      </p:pic>
      <p:pic>
        <p:nvPicPr>
          <p:cNvPr id="32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289117" y="-972217"/>
            <a:ext cx="275268" cy="254094"/>
          </a:xfrm>
          <a:prstGeom prst="rect">
            <a:avLst/>
          </a:prstGeom>
        </p:spPr>
      </p:pic>
      <p:pic>
        <p:nvPicPr>
          <p:cNvPr id="325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4178662" y="-669609"/>
            <a:ext cx="212572" cy="196221"/>
          </a:xfrm>
          <a:prstGeom prst="rect">
            <a:avLst/>
          </a:prstGeom>
        </p:spPr>
      </p:pic>
      <p:pic>
        <p:nvPicPr>
          <p:cNvPr id="326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2421717" y="-2135967"/>
            <a:ext cx="246224" cy="227284"/>
          </a:xfrm>
          <a:prstGeom prst="rect">
            <a:avLst/>
          </a:prstGeom>
        </p:spPr>
      </p:pic>
      <p:pic>
        <p:nvPicPr>
          <p:cNvPr id="327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971720" y="-514175"/>
            <a:ext cx="364751" cy="336693"/>
          </a:xfrm>
          <a:prstGeom prst="rect">
            <a:avLst/>
          </a:prstGeom>
        </p:spPr>
      </p:pic>
      <p:pic>
        <p:nvPicPr>
          <p:cNvPr id="328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9307433" y="-1272609"/>
            <a:ext cx="275268" cy="254094"/>
          </a:xfrm>
          <a:prstGeom prst="rect">
            <a:avLst/>
          </a:prstGeom>
        </p:spPr>
      </p:pic>
      <p:pic>
        <p:nvPicPr>
          <p:cNvPr id="32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7120007" y="-1574880"/>
            <a:ext cx="565971" cy="522434"/>
          </a:xfrm>
          <a:prstGeom prst="rect">
            <a:avLst/>
          </a:prstGeom>
        </p:spPr>
      </p:pic>
      <p:pic>
        <p:nvPicPr>
          <p:cNvPr id="330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769574" y="-2353749"/>
            <a:ext cx="275268" cy="254094"/>
          </a:xfrm>
          <a:prstGeom prst="rect">
            <a:avLst/>
          </a:prstGeom>
        </p:spPr>
      </p:pic>
      <p:pic>
        <p:nvPicPr>
          <p:cNvPr id="332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553533" y="-1758034"/>
            <a:ext cx="565971" cy="522434"/>
          </a:xfrm>
          <a:prstGeom prst="rect">
            <a:avLst/>
          </a:prstGeom>
        </p:spPr>
      </p:pic>
      <p:pic>
        <p:nvPicPr>
          <p:cNvPr id="333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01215" y="-1569127"/>
            <a:ext cx="275268" cy="254094"/>
          </a:xfrm>
          <a:prstGeom prst="rect">
            <a:avLst/>
          </a:prstGeom>
        </p:spPr>
      </p:pic>
      <p:pic>
        <p:nvPicPr>
          <p:cNvPr id="33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5136544" y="-1238761"/>
            <a:ext cx="275268" cy="254094"/>
          </a:xfrm>
          <a:prstGeom prst="rect">
            <a:avLst/>
          </a:prstGeom>
        </p:spPr>
      </p:pic>
      <p:pic>
        <p:nvPicPr>
          <p:cNvPr id="336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0255027" y="-979125"/>
            <a:ext cx="388111" cy="358258"/>
          </a:xfrm>
          <a:prstGeom prst="rect">
            <a:avLst/>
          </a:prstGeom>
        </p:spPr>
      </p:pic>
      <p:pic>
        <p:nvPicPr>
          <p:cNvPr id="337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608459" y="-1127678"/>
            <a:ext cx="103730" cy="95751"/>
          </a:xfrm>
          <a:prstGeom prst="rect">
            <a:avLst/>
          </a:prstGeom>
        </p:spPr>
      </p:pic>
      <p:pic>
        <p:nvPicPr>
          <p:cNvPr id="338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6777756" y="-483421"/>
            <a:ext cx="246224" cy="227284"/>
          </a:xfrm>
          <a:prstGeom prst="rect">
            <a:avLst/>
          </a:prstGeom>
        </p:spPr>
      </p:pic>
      <p:pic>
        <p:nvPicPr>
          <p:cNvPr id="339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047413" y="-1474398"/>
            <a:ext cx="275268" cy="254094"/>
          </a:xfrm>
          <a:prstGeom prst="rect">
            <a:avLst/>
          </a:prstGeom>
        </p:spPr>
      </p:pic>
      <p:pic>
        <p:nvPicPr>
          <p:cNvPr id="340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8796921" y="-1505161"/>
            <a:ext cx="565971" cy="522434"/>
          </a:xfrm>
          <a:prstGeom prst="rect">
            <a:avLst/>
          </a:prstGeom>
        </p:spPr>
      </p:pic>
      <p:pic>
        <p:nvPicPr>
          <p:cNvPr id="341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638950" y="-906927"/>
            <a:ext cx="275268" cy="254094"/>
          </a:xfrm>
          <a:prstGeom prst="rect">
            <a:avLst/>
          </a:prstGeom>
        </p:spPr>
      </p:pic>
      <p:pic>
        <p:nvPicPr>
          <p:cNvPr id="342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0780" y="-423765"/>
            <a:ext cx="275268" cy="254094"/>
          </a:xfrm>
          <a:prstGeom prst="rect">
            <a:avLst/>
          </a:prstGeom>
        </p:spPr>
      </p:pic>
      <p:pic>
        <p:nvPicPr>
          <p:cNvPr id="343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3407358" y="-425636"/>
            <a:ext cx="212572" cy="196221"/>
          </a:xfrm>
          <a:prstGeom prst="rect">
            <a:avLst/>
          </a:prstGeom>
        </p:spPr>
      </p:pic>
      <p:pic>
        <p:nvPicPr>
          <p:cNvPr id="344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1074053" y="-1441526"/>
            <a:ext cx="246224" cy="227284"/>
          </a:xfrm>
          <a:prstGeom prst="rect">
            <a:avLst/>
          </a:prstGeom>
        </p:spPr>
      </p:pic>
      <p:pic>
        <p:nvPicPr>
          <p:cNvPr id="345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535051" y="-862314"/>
            <a:ext cx="575498" cy="531229"/>
          </a:xfrm>
          <a:prstGeom prst="rect">
            <a:avLst/>
          </a:prstGeom>
        </p:spPr>
      </p:pic>
      <p:pic>
        <p:nvPicPr>
          <p:cNvPr id="346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8536129" y="-1028636"/>
            <a:ext cx="275268" cy="254094"/>
          </a:xfrm>
          <a:prstGeom prst="rect">
            <a:avLst/>
          </a:prstGeom>
        </p:spPr>
      </p:pic>
      <p:pic>
        <p:nvPicPr>
          <p:cNvPr id="347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5591433" y="-1094467"/>
            <a:ext cx="565971" cy="522434"/>
          </a:xfrm>
          <a:prstGeom prst="rect">
            <a:avLst/>
          </a:prstGeom>
        </p:spPr>
      </p:pic>
      <p:pic>
        <p:nvPicPr>
          <p:cNvPr id="348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1782229" y="-1514061"/>
            <a:ext cx="565971" cy="522434"/>
          </a:xfrm>
          <a:prstGeom prst="rect">
            <a:avLst/>
          </a:prstGeom>
        </p:spPr>
      </p:pic>
      <p:pic>
        <p:nvPicPr>
          <p:cNvPr id="349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6929911" y="-1325154"/>
            <a:ext cx="275268" cy="254094"/>
          </a:xfrm>
          <a:prstGeom prst="rect">
            <a:avLst/>
          </a:prstGeom>
        </p:spPr>
      </p:pic>
      <p:pic>
        <p:nvPicPr>
          <p:cNvPr id="350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39053" y="-861772"/>
            <a:ext cx="275268" cy="254094"/>
          </a:xfrm>
          <a:prstGeom prst="rect">
            <a:avLst/>
          </a:prstGeom>
        </p:spPr>
      </p:pic>
      <p:pic>
        <p:nvPicPr>
          <p:cNvPr id="351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9483723" y="-735152"/>
            <a:ext cx="388111" cy="358258"/>
          </a:xfrm>
          <a:prstGeom prst="rect">
            <a:avLst/>
          </a:prstGeom>
        </p:spPr>
      </p:pic>
      <p:pic>
        <p:nvPicPr>
          <p:cNvPr id="352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7837155" y="-883705"/>
            <a:ext cx="103730" cy="95751"/>
          </a:xfrm>
          <a:prstGeom prst="rect">
            <a:avLst/>
          </a:prstGeom>
        </p:spPr>
      </p:pic>
      <p:pic>
        <p:nvPicPr>
          <p:cNvPr id="353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6365285" y="-595404"/>
            <a:ext cx="246224" cy="227284"/>
          </a:xfrm>
          <a:prstGeom prst="rect">
            <a:avLst/>
          </a:prstGeom>
        </p:spPr>
      </p:pic>
      <p:pic>
        <p:nvPicPr>
          <p:cNvPr id="35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76109" y="-1230425"/>
            <a:ext cx="275268" cy="254094"/>
          </a:xfrm>
          <a:prstGeom prst="rect">
            <a:avLst/>
          </a:prstGeom>
        </p:spPr>
      </p:pic>
      <p:pic>
        <p:nvPicPr>
          <p:cNvPr id="355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8025617" y="-1261188"/>
            <a:ext cx="565971" cy="522434"/>
          </a:xfrm>
          <a:prstGeom prst="rect">
            <a:avLst/>
          </a:prstGeom>
        </p:spPr>
      </p:pic>
      <p:pic>
        <p:nvPicPr>
          <p:cNvPr id="35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0867646" y="-662954"/>
            <a:ext cx="275268" cy="254094"/>
          </a:xfrm>
          <a:prstGeom prst="rect">
            <a:avLst/>
          </a:prstGeom>
        </p:spPr>
      </p:pic>
      <p:pic>
        <p:nvPicPr>
          <p:cNvPr id="359" name="图片 8">
            <a:extLst>
              <a:ext uri="{FF2B5EF4-FFF2-40B4-BE49-F238E27FC236}">
                <a16:creationId xmlns="" xmlns:a16="http://schemas.microsoft.com/office/drawing/2014/main" id="{9A85DF2A-262E-45D1-8099-587BBD4A64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099412">
            <a:off x="703911" y="547963"/>
            <a:ext cx="1353164" cy="85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8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5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5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5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5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1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3.7037E-6 L -0.01693 1.21945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91667E-6 -1.48148E-6 L 0.08164 1.3382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8.33333E-7 -2.22222E-6 L -0.02149 1.31621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42" presetClass="path" presetSubtype="0" repeatCount="indefinite" accel="50000" decel="50000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58333E-6 -2.59259E-6 L -0.08594 1.2620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7" y="63102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9192 -0.01527 L -0.11993 1.19352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" y="6044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1.85185E-6 L 0.0918 1.14931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57454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3.33333E-6 L 0.01615 1.18865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2.96296E-6 L 0.03086 1.10416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55208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25E-7 -3.7037E-7 L -0.01328 1.21644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4.81481E-6 L -0.01693 1.21945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95833E-6 -4.07407E-6 L 0.08164 1.3382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1.11111E-6 L -0.02148 1.3162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6927 -0.00949 L -0.02149 1.31621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66273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1.11111E-6 L -0.02148 1.3162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5E-6 -1.48148E-6 L -0.02149 1.31621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022E-16 -1.48148E-6 L -0.02148 1.31621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08333E-6 -3.7037E-7 L -0.02149 1.3162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1.85185E-6 L -0.02148 1.3162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6 7.40741E-7 L 0.0043 1.30393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65185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66667E-6 -2.96296E-6 L -0.11992 1.19352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59676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4193 -0.0037 L 0.03971 1.12292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56319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4.81481E-6 L 0.01615 1.18866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875E-6 1.48148E-6 L -0.01328 1.21643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32" presetClass="emph" presetSubtype="0" repeatCount="indefinite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/>
          <p:cNvSpPr/>
          <p:nvPr/>
        </p:nvSpPr>
        <p:spPr>
          <a:xfrm>
            <a:off x="0" y="-122326"/>
            <a:ext cx="9158274" cy="974749"/>
          </a:xfrm>
          <a:prstGeom prst="roundRect">
            <a:avLst/>
          </a:prstGeom>
          <a:solidFill>
            <a:srgbClr val="96DF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663956" y="-69992"/>
            <a:ext cx="6375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THỬ TÀI CỦA BẠN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92" y="1927653"/>
            <a:ext cx="3579727" cy="2804984"/>
          </a:xfrm>
          <a:prstGeom prst="rect">
            <a:avLst/>
          </a:prstGeom>
        </p:spPr>
      </p:pic>
      <p:sp>
        <p:nvSpPr>
          <p:cNvPr id="5" name="Google Shape;565;p34"/>
          <p:cNvSpPr/>
          <p:nvPr/>
        </p:nvSpPr>
        <p:spPr>
          <a:xfrm rot="2006702">
            <a:off x="7776488" y="1246165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356;p29"/>
          <p:cNvSpPr/>
          <p:nvPr/>
        </p:nvSpPr>
        <p:spPr>
          <a:xfrm>
            <a:off x="4616581" y="1143126"/>
            <a:ext cx="3045077" cy="3292949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55;p29"/>
          <p:cNvSpPr/>
          <p:nvPr/>
        </p:nvSpPr>
        <p:spPr>
          <a:xfrm>
            <a:off x="4562034" y="1053028"/>
            <a:ext cx="3206390" cy="353100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536;p34"/>
          <p:cNvGrpSpPr/>
          <p:nvPr/>
        </p:nvGrpSpPr>
        <p:grpSpPr>
          <a:xfrm>
            <a:off x="7244564" y="3135703"/>
            <a:ext cx="931481" cy="1128017"/>
            <a:chOff x="5685225" y="1586850"/>
            <a:chExt cx="598600" cy="724900"/>
          </a:xfrm>
        </p:grpSpPr>
        <p:sp>
          <p:nvSpPr>
            <p:cNvPr id="9" name="Google Shape;537;p34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8;p34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9;p34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0;p34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1;p34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2;p34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43;p34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44;p34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45;p34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46;p34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47;p34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48;p34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49;p34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50;p34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51;p34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52;p34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53;p34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54;p34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5;p34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56;p34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57;p34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58;p34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59;p34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60;p34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61;p34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62;p34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63;p34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566;p34"/>
          <p:cNvSpPr/>
          <p:nvPr/>
        </p:nvSpPr>
        <p:spPr>
          <a:xfrm>
            <a:off x="7367123" y="830531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4794422" y="1463785"/>
            <a:ext cx="27345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70C0"/>
                </a:solidFill>
              </a:rPr>
              <a:t>Em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biết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những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quyền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và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nghĩa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vụ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cơ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bản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nào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của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em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và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những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người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xung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quanh</a:t>
            </a:r>
            <a:r>
              <a:rPr lang="en-US" sz="2800" dirty="0" smtClean="0">
                <a:solidFill>
                  <a:srgbClr val="0070C0"/>
                </a:solidFill>
              </a:rPr>
              <a:t>?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70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nip and Round Single Corner Rectangle 2"/>
          <p:cNvSpPr/>
          <p:nvPr/>
        </p:nvSpPr>
        <p:spPr>
          <a:xfrm>
            <a:off x="926757" y="432485"/>
            <a:ext cx="7599405" cy="4188941"/>
          </a:xfrm>
          <a:prstGeom prst="snipRoundRect">
            <a:avLst/>
          </a:prstGeom>
          <a:solidFill>
            <a:schemeClr val="bg1"/>
          </a:solidFill>
          <a:ln w="76200" cmpd="dbl">
            <a:solidFill>
              <a:srgbClr val="96DF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4026" t="57453" r="17057" b="16461"/>
          <a:stretch/>
        </p:blipFill>
        <p:spPr>
          <a:xfrm>
            <a:off x="1161535" y="864973"/>
            <a:ext cx="6944497" cy="3422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3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3662" t="30718" r="20104" b="14382"/>
          <a:stretch/>
        </p:blipFill>
        <p:spPr>
          <a:xfrm>
            <a:off x="141458" y="965261"/>
            <a:ext cx="4677676" cy="3643809"/>
          </a:xfrm>
          <a:prstGeom prst="roundRect">
            <a:avLst>
              <a:gd name="adj" fmla="val 10902"/>
            </a:avLst>
          </a:prstGeom>
        </p:spPr>
      </p:pic>
      <p:sp>
        <p:nvSpPr>
          <p:cNvPr id="3" name="Rectangle 2"/>
          <p:cNvSpPr/>
          <p:nvPr/>
        </p:nvSpPr>
        <p:spPr>
          <a:xfrm>
            <a:off x="801910" y="0"/>
            <a:ext cx="8342089" cy="619272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Theo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Cộng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hòa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xã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hội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Google Shape;355;p29"/>
          <p:cNvSpPr/>
          <p:nvPr/>
        </p:nvSpPr>
        <p:spPr>
          <a:xfrm>
            <a:off x="5316280" y="1078062"/>
            <a:ext cx="3206390" cy="353100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565;p34"/>
          <p:cNvSpPr/>
          <p:nvPr/>
        </p:nvSpPr>
        <p:spPr>
          <a:xfrm rot="2006702">
            <a:off x="8567320" y="1283235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356;p29"/>
          <p:cNvSpPr/>
          <p:nvPr/>
        </p:nvSpPr>
        <p:spPr>
          <a:xfrm>
            <a:off x="5407413" y="1180196"/>
            <a:ext cx="3045077" cy="3292949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566;p34"/>
          <p:cNvSpPr/>
          <p:nvPr/>
        </p:nvSpPr>
        <p:spPr>
          <a:xfrm>
            <a:off x="8157955" y="867601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460555" y="1438468"/>
            <a:ext cx="273455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000" dirty="0" err="1" smtClean="0">
                <a:solidFill>
                  <a:srgbClr val="0070C0"/>
                </a:solidFill>
              </a:rPr>
              <a:t>Quyền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và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nghĩa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vụ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học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tập</a:t>
            </a:r>
            <a:r>
              <a:rPr lang="en-US" sz="2000" dirty="0" smtClean="0">
                <a:solidFill>
                  <a:srgbClr val="0070C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000" dirty="0" err="1" smtClean="0">
                <a:solidFill>
                  <a:srgbClr val="0070C0"/>
                </a:solidFill>
              </a:rPr>
              <a:t>Quyền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và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nghĩa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vụ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lao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động</a:t>
            </a:r>
            <a:endParaRPr lang="en-US" sz="2000" dirty="0" smtClean="0">
              <a:solidFill>
                <a:srgbClr val="0070C0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en-US" sz="2000" dirty="0" err="1" smtClean="0">
                <a:solidFill>
                  <a:srgbClr val="0070C0"/>
                </a:solidFill>
              </a:rPr>
              <a:t>Quyền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tự</a:t>
            </a:r>
            <a:r>
              <a:rPr lang="en-US" sz="2000" dirty="0" smtClean="0">
                <a:solidFill>
                  <a:srgbClr val="0070C0"/>
                </a:solidFill>
              </a:rPr>
              <a:t> do </a:t>
            </a:r>
            <a:r>
              <a:rPr lang="en-US" sz="2000" dirty="0" err="1" smtClean="0">
                <a:solidFill>
                  <a:srgbClr val="0070C0"/>
                </a:solidFill>
              </a:rPr>
              <a:t>kinh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doanh</a:t>
            </a:r>
            <a:r>
              <a:rPr lang="en-US" sz="2000" dirty="0" smtClean="0">
                <a:solidFill>
                  <a:srgbClr val="0070C0"/>
                </a:solidFill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000" dirty="0" err="1" smtClean="0">
                <a:solidFill>
                  <a:srgbClr val="0070C0"/>
                </a:solidFill>
              </a:rPr>
              <a:t>Nghĩa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vụ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xây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dựng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và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bảo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vệ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tổ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quốc</a:t>
            </a:r>
            <a:r>
              <a:rPr lang="en-US" sz="2000" dirty="0" smtClean="0">
                <a:solidFill>
                  <a:srgbClr val="0070C0"/>
                </a:solidFill>
              </a:rPr>
              <a:t>…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87" y="-127054"/>
            <a:ext cx="548523" cy="9946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762" y="1337006"/>
            <a:ext cx="2578629" cy="3065245"/>
          </a:xfrm>
          <a:prstGeom prst="rect">
            <a:avLst/>
          </a:prstGeom>
        </p:spPr>
      </p:pic>
      <p:grpSp>
        <p:nvGrpSpPr>
          <p:cNvPr id="8" name="Google Shape;536;p34"/>
          <p:cNvGrpSpPr/>
          <p:nvPr/>
        </p:nvGrpSpPr>
        <p:grpSpPr>
          <a:xfrm>
            <a:off x="8039891" y="3617255"/>
            <a:ext cx="931481" cy="1128017"/>
            <a:chOff x="5685225" y="1586850"/>
            <a:chExt cx="598600" cy="724900"/>
          </a:xfrm>
        </p:grpSpPr>
        <p:sp>
          <p:nvSpPr>
            <p:cNvPr id="9" name="Google Shape;537;p34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38;p34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39;p34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0;p34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1;p34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2;p34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43;p34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44;p34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45;p34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46;p34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47;p34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48;p34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49;p34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50;p34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51;p34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52;p34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53;p34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54;p34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55;p34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56;p34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57;p34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58;p34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59;p34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60;p34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61;p34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62;p34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63;p34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457661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46220815"/>
              </p:ext>
            </p:extLst>
          </p:nvPr>
        </p:nvGraphicFramePr>
        <p:xfrm>
          <a:off x="421124" y="822252"/>
          <a:ext cx="819181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9" name="Google Shape;199;p25"/>
          <p:cNvSpPr/>
          <p:nvPr/>
        </p:nvSpPr>
        <p:spPr>
          <a:xfrm>
            <a:off x="613516" y="1509317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5"/>
          <p:cNvSpPr/>
          <p:nvPr/>
        </p:nvSpPr>
        <p:spPr>
          <a:xfrm>
            <a:off x="2012352" y="4427537"/>
            <a:ext cx="1551855" cy="117673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5"/>
          <p:cNvSpPr/>
          <p:nvPr/>
        </p:nvSpPr>
        <p:spPr>
          <a:xfrm rot="1722646">
            <a:off x="6552575" y="3821279"/>
            <a:ext cx="431902" cy="41521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7" name="Google Shape;267;p25"/>
          <p:cNvGrpSpPr/>
          <p:nvPr/>
        </p:nvGrpSpPr>
        <p:grpSpPr>
          <a:xfrm rot="1093143">
            <a:off x="7763798" y="2177317"/>
            <a:ext cx="975516" cy="936649"/>
            <a:chOff x="3885600" y="2960625"/>
            <a:chExt cx="470600" cy="451850"/>
          </a:xfrm>
        </p:grpSpPr>
        <p:sp>
          <p:nvSpPr>
            <p:cNvPr id="268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" name="Google Shape;273;p25"/>
          <p:cNvSpPr/>
          <p:nvPr/>
        </p:nvSpPr>
        <p:spPr>
          <a:xfrm rot="-1177723">
            <a:off x="1658845" y="1029090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5"/>
          <p:cNvSpPr/>
          <p:nvPr/>
        </p:nvSpPr>
        <p:spPr>
          <a:xfrm rot="-1140824">
            <a:off x="8645339" y="4486565"/>
            <a:ext cx="431893" cy="415208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1559129" y="297582"/>
            <a:ext cx="6192721" cy="4050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0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 CƠ BẢN, NGHĨA VỤ CỦA CÔNG DÂN LÀ: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1415" t="32336" r="13466" b="16622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26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"/>
          <p:cNvSpPr/>
          <p:nvPr/>
        </p:nvSpPr>
        <p:spPr>
          <a:xfrm>
            <a:off x="1330097" y="19778"/>
            <a:ext cx="819141" cy="751491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Cloud Callout 25"/>
          <p:cNvSpPr/>
          <p:nvPr/>
        </p:nvSpPr>
        <p:spPr>
          <a:xfrm>
            <a:off x="2925444" y="801683"/>
            <a:ext cx="1977226" cy="1140838"/>
          </a:xfrm>
          <a:prstGeom prst="cloudCallout">
            <a:avLst>
              <a:gd name="adj1" fmla="val -1897"/>
              <a:gd name="adj2" fmla="val 89846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Cloud Callout 26"/>
          <p:cNvSpPr/>
          <p:nvPr/>
        </p:nvSpPr>
        <p:spPr>
          <a:xfrm rot="1278165">
            <a:off x="5221716" y="837318"/>
            <a:ext cx="1625572" cy="1140838"/>
          </a:xfrm>
          <a:prstGeom prst="cloudCallout">
            <a:avLst>
              <a:gd name="adj1" fmla="val 20589"/>
              <a:gd name="adj2" fmla="val 77786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loud Callout 27"/>
          <p:cNvSpPr/>
          <p:nvPr/>
        </p:nvSpPr>
        <p:spPr>
          <a:xfrm rot="791018">
            <a:off x="7505730" y="550822"/>
            <a:ext cx="1625572" cy="1140838"/>
          </a:xfrm>
          <a:prstGeom prst="cloudCallout">
            <a:avLst>
              <a:gd name="adj1" fmla="val 23687"/>
              <a:gd name="adj2" fmla="val 118401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Callout 8"/>
          <p:cNvSpPr/>
          <p:nvPr/>
        </p:nvSpPr>
        <p:spPr>
          <a:xfrm>
            <a:off x="462368" y="569193"/>
            <a:ext cx="2227428" cy="1836003"/>
          </a:xfrm>
          <a:prstGeom prst="cloudCallout">
            <a:avLst>
              <a:gd name="adj1" fmla="val -22788"/>
              <a:gd name="adj2" fmla="val 60721"/>
            </a:avLst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Google Shape;416;p31"/>
          <p:cNvSpPr/>
          <p:nvPr/>
        </p:nvSpPr>
        <p:spPr>
          <a:xfrm rot="2006702">
            <a:off x="2406601" y="3743379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2381" t="30266" r="18986" b="13326"/>
          <a:stretch/>
        </p:blipFill>
        <p:spPr>
          <a:xfrm>
            <a:off x="282055" y="3804572"/>
            <a:ext cx="1978134" cy="1215970"/>
          </a:xfrm>
          <a:prstGeom prst="roundRect">
            <a:avLst>
              <a:gd name="adj" fmla="val 1486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Rectangle 2"/>
          <p:cNvSpPr/>
          <p:nvPr/>
        </p:nvSpPr>
        <p:spPr>
          <a:xfrm>
            <a:off x="3102675" y="1148853"/>
            <a:ext cx="1525085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riêng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8040" y="669119"/>
            <a:ext cx="1654382" cy="12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lựa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nghề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nghiệp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21706" y="951925"/>
            <a:ext cx="1133199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vệ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17591" y="703326"/>
            <a:ext cx="1001850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D.Quyền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bầu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cử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51430" t="61923" r="22639" b="5593"/>
          <a:stretch/>
        </p:blipFill>
        <p:spPr>
          <a:xfrm>
            <a:off x="4798284" y="3763443"/>
            <a:ext cx="2029842" cy="1202759"/>
          </a:xfrm>
          <a:prstGeom prst="roundRect">
            <a:avLst>
              <a:gd name="adj" fmla="val 7616"/>
            </a:avLst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46753" t="26382" r="22629" b="42675"/>
          <a:stretch/>
        </p:blipFill>
        <p:spPr>
          <a:xfrm>
            <a:off x="2473297" y="3839538"/>
            <a:ext cx="2007304" cy="1184691"/>
          </a:xfrm>
          <a:prstGeom prst="round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46540" t="33332" r="22690" b="33589"/>
          <a:stretch/>
        </p:blipFill>
        <p:spPr>
          <a:xfrm>
            <a:off x="6933954" y="3815681"/>
            <a:ext cx="2047119" cy="1184691"/>
          </a:xfrm>
          <a:prstGeom prst="roundRect">
            <a:avLst/>
          </a:prstGeom>
        </p:spPr>
      </p:pic>
      <p:sp>
        <p:nvSpPr>
          <p:cNvPr id="19" name="Rectangle: Rounded Corners 14">
            <a:extLst>
              <a:ext uri="{FF2B5EF4-FFF2-40B4-BE49-F238E27FC236}">
                <a16:creationId xmlns:a16="http://schemas.microsoft.com/office/drawing/2014/main" xmlns="" id="{9E3AF607-F2CE-49F8-9283-BA297101AE4D}"/>
              </a:ext>
            </a:extLst>
          </p:cNvPr>
          <p:cNvSpPr/>
          <p:nvPr/>
        </p:nvSpPr>
        <p:spPr>
          <a:xfrm>
            <a:off x="238518" y="2314356"/>
            <a:ext cx="2135822" cy="1307773"/>
          </a:xfrm>
          <a:prstGeom prst="roundRect">
            <a:avLst>
              <a:gd name="adj" fmla="val 8802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: Rounded Corners 14">
            <a:extLst>
              <a:ext uri="{FF2B5EF4-FFF2-40B4-BE49-F238E27FC236}">
                <a16:creationId xmlns:a16="http://schemas.microsoft.com/office/drawing/2014/main" xmlns="" id="{9E3AF607-F2CE-49F8-9283-BA297101AE4D}"/>
              </a:ext>
            </a:extLst>
          </p:cNvPr>
          <p:cNvSpPr/>
          <p:nvPr/>
        </p:nvSpPr>
        <p:spPr>
          <a:xfrm>
            <a:off x="2473297" y="2313196"/>
            <a:ext cx="2135822" cy="1307773"/>
          </a:xfrm>
          <a:prstGeom prst="roundRect">
            <a:avLst>
              <a:gd name="adj" fmla="val 8802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14">
            <a:extLst>
              <a:ext uri="{FF2B5EF4-FFF2-40B4-BE49-F238E27FC236}">
                <a16:creationId xmlns:a16="http://schemas.microsoft.com/office/drawing/2014/main" xmlns="" id="{9E3AF607-F2CE-49F8-9283-BA297101AE4D}"/>
              </a:ext>
            </a:extLst>
          </p:cNvPr>
          <p:cNvSpPr/>
          <p:nvPr/>
        </p:nvSpPr>
        <p:spPr>
          <a:xfrm>
            <a:off x="4692304" y="2345067"/>
            <a:ext cx="2135822" cy="1307773"/>
          </a:xfrm>
          <a:prstGeom prst="roundRect">
            <a:avLst>
              <a:gd name="adj" fmla="val 8802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: Rounded Corners 14">
            <a:extLst>
              <a:ext uri="{FF2B5EF4-FFF2-40B4-BE49-F238E27FC236}">
                <a16:creationId xmlns:a16="http://schemas.microsoft.com/office/drawing/2014/main" xmlns="" id="{9E3AF607-F2CE-49F8-9283-BA297101AE4D}"/>
              </a:ext>
            </a:extLst>
          </p:cNvPr>
          <p:cNvSpPr/>
          <p:nvPr/>
        </p:nvSpPr>
        <p:spPr>
          <a:xfrm>
            <a:off x="6911312" y="2339270"/>
            <a:ext cx="2135822" cy="1307773"/>
          </a:xfrm>
          <a:prstGeom prst="roundRect">
            <a:avLst>
              <a:gd name="adj" fmla="val 8802"/>
            </a:avLst>
          </a:prstGeom>
          <a:noFill/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325220" y="143265"/>
            <a:ext cx="5821256" cy="322845"/>
          </a:xfrm>
          <a:prstGeom prst="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cập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628" y="-42730"/>
            <a:ext cx="548523" cy="99465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61"/>
            <a:ext cx="766043" cy="607971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69136E-6 L 0.00643 -0.289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-145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60494E-6 L 0.25121 -0.2762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52" y="-13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20988E-6 L 0.23039 -0.2762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3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23457E-6 L -0.48386 -0.27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01" y="-13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998825" y="3857450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66" y="338666"/>
            <a:ext cx="4548932" cy="4528893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89" b="93852" l="4369" r="97573">
                        <a14:foregroundMark x1="19417" y1="80738" x2="19417" y2="80738"/>
                        <a14:foregroundMark x1="67961" y1="45902" x2="67961" y2="45902"/>
                        <a14:foregroundMark x1="77184" y1="53279" x2="77184" y2="53279"/>
                        <a14:foregroundMark x1="90777" y1="52869" x2="90777" y2="52869"/>
                        <a14:foregroundMark x1="85922" y1="49180" x2="85922" y2="49180"/>
                        <a14:foregroundMark x1="90291" y1="47951" x2="90291" y2="47951"/>
                        <a14:foregroundMark x1="78155" y1="48361" x2="78155" y2="48361"/>
                        <a14:foregroundMark x1="65049" y1="57787" x2="65049" y2="57787"/>
                        <a14:foregroundMark x1="71845" y1="54918" x2="71845" y2="54918"/>
                        <a14:foregroundMark x1="70874" y1="51230" x2="70874" y2="51230"/>
                        <a14:foregroundMark x1="73786" y1="88115" x2="73786" y2="88115"/>
                        <a14:foregroundMark x1="82524" y1="88115" x2="82524" y2="88115"/>
                        <a14:foregroundMark x1="70874" y1="84016" x2="70874" y2="84016"/>
                        <a14:foregroundMark x1="77670" y1="83607" x2="77670" y2="83607"/>
                        <a14:foregroundMark x1="80097" y1="82787" x2="80097" y2="82787"/>
                        <a14:foregroundMark x1="74757" y1="91393" x2="74757" y2="91393"/>
                        <a14:foregroundMark x1="70874" y1="91393" x2="70874" y2="91393"/>
                        <a14:foregroundMark x1="67476" y1="93852" x2="67476" y2="93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673" y="553156"/>
            <a:ext cx="3325360" cy="361747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236053" y="1754943"/>
            <a:ext cx="4506363" cy="1015663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 smtClean="0">
                <a:ln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6000" b="1" cap="none" spc="0" dirty="0">
              <a:ln/>
              <a:solidFill>
                <a:schemeClr val="tx1">
                  <a:lumMod val="75000"/>
                  <a:lumOff val="25000"/>
                </a:schemeClr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椭圆 4"/>
          <p:cNvSpPr/>
          <p:nvPr/>
        </p:nvSpPr>
        <p:spPr>
          <a:xfrm>
            <a:off x="912893" y="144966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6925283" y="144966"/>
            <a:ext cx="2333018" cy="1215483"/>
          </a:xfrm>
          <a:prstGeom prst="rect">
            <a:avLst/>
          </a:prstGeom>
        </p:spPr>
      </p:pic>
      <p:sp>
        <p:nvSpPr>
          <p:cNvPr id="10" name="椭圆 4"/>
          <p:cNvSpPr/>
          <p:nvPr/>
        </p:nvSpPr>
        <p:spPr>
          <a:xfrm>
            <a:off x="393691" y="1645260"/>
            <a:ext cx="684323" cy="6501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4"/>
          <p:cNvSpPr/>
          <p:nvPr/>
        </p:nvSpPr>
        <p:spPr>
          <a:xfrm>
            <a:off x="1422602" y="2649627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4"/>
          <p:cNvSpPr/>
          <p:nvPr/>
        </p:nvSpPr>
        <p:spPr>
          <a:xfrm>
            <a:off x="7473385" y="52605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1764763" y="-171504"/>
            <a:ext cx="2333018" cy="1604228"/>
          </a:xfrm>
          <a:prstGeom prst="rect">
            <a:avLst/>
          </a:prstGeom>
        </p:spPr>
      </p:pic>
      <p:pic>
        <p:nvPicPr>
          <p:cNvPr id="15" name="图片 10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2943" y="3984357"/>
            <a:ext cx="374214" cy="345428"/>
          </a:xfrm>
          <a:prstGeom prst="rect">
            <a:avLst/>
          </a:prstGeom>
        </p:spPr>
      </p:pic>
      <p:pic>
        <p:nvPicPr>
          <p:cNvPr id="16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90034" y="1068214"/>
            <a:ext cx="565971" cy="522434"/>
          </a:xfrm>
          <a:prstGeom prst="rect">
            <a:avLst/>
          </a:prstGeom>
        </p:spPr>
      </p:pic>
      <p:pic>
        <p:nvPicPr>
          <p:cNvPr id="17" name="图片 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389856" y="3004440"/>
            <a:ext cx="364751" cy="336693"/>
          </a:xfrm>
          <a:prstGeom prst="rect">
            <a:avLst/>
          </a:prstGeom>
        </p:spPr>
      </p:pic>
      <p:pic>
        <p:nvPicPr>
          <p:cNvPr id="18" name="图片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8150858" y="3727337"/>
            <a:ext cx="575498" cy="531229"/>
          </a:xfrm>
          <a:prstGeom prst="rect">
            <a:avLst/>
          </a:prstGeom>
        </p:spPr>
      </p:pic>
      <p:pic>
        <p:nvPicPr>
          <p:cNvPr id="19" name="图片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6925965" y="1260211"/>
            <a:ext cx="275268" cy="254094"/>
          </a:xfrm>
          <a:prstGeom prst="rect">
            <a:avLst/>
          </a:prstGeom>
        </p:spPr>
      </p:pic>
      <p:pic>
        <p:nvPicPr>
          <p:cNvPr id="20" name="图片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7317414" y="3127877"/>
            <a:ext cx="212572" cy="196221"/>
          </a:xfrm>
          <a:prstGeom prst="rect">
            <a:avLst/>
          </a:prstGeom>
        </p:spPr>
      </p:pic>
      <p:pic>
        <p:nvPicPr>
          <p:cNvPr id="21" name="图片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818868" y="343135"/>
            <a:ext cx="388111" cy="358258"/>
          </a:xfrm>
          <a:prstGeom prst="rect">
            <a:avLst/>
          </a:prstGeom>
        </p:spPr>
      </p:pic>
      <p:pic>
        <p:nvPicPr>
          <p:cNvPr id="22" name="图片 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915073" y="305183"/>
            <a:ext cx="246224" cy="227284"/>
          </a:xfrm>
          <a:prstGeom prst="rect">
            <a:avLst/>
          </a:prstGeom>
        </p:spPr>
      </p:pic>
      <p:pic>
        <p:nvPicPr>
          <p:cNvPr id="23" name="图片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42270" y="2234848"/>
            <a:ext cx="275268" cy="254094"/>
          </a:xfrm>
          <a:prstGeom prst="rect">
            <a:avLst/>
          </a:prstGeom>
        </p:spPr>
      </p:pic>
      <p:pic>
        <p:nvPicPr>
          <p:cNvPr id="24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1245265" y="1570288"/>
            <a:ext cx="565971" cy="522434"/>
          </a:xfrm>
          <a:prstGeom prst="rect">
            <a:avLst/>
          </a:prstGeom>
        </p:spPr>
      </p:pic>
      <p:grpSp>
        <p:nvGrpSpPr>
          <p:cNvPr id="194" name="组合 6">
            <a:extLst>
              <a:ext uri="{FF2B5EF4-FFF2-40B4-BE49-F238E27FC236}">
                <a16:creationId xmlns:a16="http://schemas.microsoft.com/office/drawing/2014/main" xmlns="" id="{8EA8A9FE-E18A-47E8-83D5-F3EDB4072787}"/>
              </a:ext>
            </a:extLst>
          </p:cNvPr>
          <p:cNvGrpSpPr/>
          <p:nvPr/>
        </p:nvGrpSpPr>
        <p:grpSpPr>
          <a:xfrm>
            <a:off x="115722" y="3398458"/>
            <a:ext cx="2347139" cy="1642175"/>
            <a:chOff x="6770688" y="935037"/>
            <a:chExt cx="2455864" cy="1897063"/>
          </a:xfrm>
        </p:grpSpPr>
        <p:sp>
          <p:nvSpPr>
            <p:cNvPr id="195" name="Oval 16">
              <a:extLst>
                <a:ext uri="{FF2B5EF4-FFF2-40B4-BE49-F238E27FC236}">
                  <a16:creationId xmlns:a16="http://schemas.microsoft.com/office/drawing/2014/main" xmlns="" id="{9354496C-8579-499D-9236-05208EFD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964" y="2543175"/>
              <a:ext cx="2414588" cy="288925"/>
            </a:xfrm>
            <a:prstGeom prst="ellipse">
              <a:avLst/>
            </a:prstGeom>
            <a:solidFill>
              <a:srgbClr val="C2D4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6" name="Freeform 413">
              <a:extLst>
                <a:ext uri="{FF2B5EF4-FFF2-40B4-BE49-F238E27FC236}">
                  <a16:creationId xmlns:a16="http://schemas.microsoft.com/office/drawing/2014/main" xmlns="" id="{EAC9C7FC-AEF6-44DA-9B54-3A09EA8E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1" y="2408237"/>
              <a:ext cx="558800" cy="303213"/>
            </a:xfrm>
            <a:custGeom>
              <a:avLst/>
              <a:gdLst>
                <a:gd name="T0" fmla="*/ 146 w 149"/>
                <a:gd name="T1" fmla="*/ 33 h 81"/>
                <a:gd name="T2" fmla="*/ 144 w 149"/>
                <a:gd name="T3" fmla="*/ 69 h 81"/>
                <a:gd name="T4" fmla="*/ 14 w 149"/>
                <a:gd name="T5" fmla="*/ 75 h 81"/>
                <a:gd name="T6" fmla="*/ 8 w 149"/>
                <a:gd name="T7" fmla="*/ 74 h 81"/>
                <a:gd name="T8" fmla="*/ 4 w 149"/>
                <a:gd name="T9" fmla="*/ 35 h 81"/>
                <a:gd name="T10" fmla="*/ 146 w 149"/>
                <a:gd name="T11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81">
                  <a:moveTo>
                    <a:pt x="146" y="33"/>
                  </a:moveTo>
                  <a:cubicBezTo>
                    <a:pt x="146" y="33"/>
                    <a:pt x="149" y="62"/>
                    <a:pt x="144" y="69"/>
                  </a:cubicBezTo>
                  <a:cubicBezTo>
                    <a:pt x="140" y="76"/>
                    <a:pt x="83" y="81"/>
                    <a:pt x="14" y="75"/>
                  </a:cubicBezTo>
                  <a:cubicBezTo>
                    <a:pt x="12" y="75"/>
                    <a:pt x="10" y="74"/>
                    <a:pt x="8" y="74"/>
                  </a:cubicBezTo>
                  <a:cubicBezTo>
                    <a:pt x="8" y="74"/>
                    <a:pt x="0" y="70"/>
                    <a:pt x="4" y="35"/>
                  </a:cubicBezTo>
                  <a:cubicBezTo>
                    <a:pt x="8" y="0"/>
                    <a:pt x="146" y="33"/>
                    <a:pt x="146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7" name="Freeform 414">
              <a:extLst>
                <a:ext uri="{FF2B5EF4-FFF2-40B4-BE49-F238E27FC236}">
                  <a16:creationId xmlns:a16="http://schemas.microsoft.com/office/drawing/2014/main" xmlns="" id="{A04F3336-9C87-41AF-9CFC-CE9B537D16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2474912"/>
              <a:ext cx="552450" cy="228600"/>
            </a:xfrm>
            <a:custGeom>
              <a:avLst/>
              <a:gdLst>
                <a:gd name="T0" fmla="*/ 13 w 147"/>
                <a:gd name="T1" fmla="*/ 59 h 61"/>
                <a:gd name="T2" fmla="*/ 7 w 147"/>
                <a:gd name="T3" fmla="*/ 57 h 61"/>
                <a:gd name="T4" fmla="*/ 6 w 147"/>
                <a:gd name="T5" fmla="*/ 57 h 61"/>
                <a:gd name="T6" fmla="*/ 0 w 147"/>
                <a:gd name="T7" fmla="*/ 35 h 61"/>
                <a:gd name="T8" fmla="*/ 2 w 147"/>
                <a:gd name="T9" fmla="*/ 17 h 61"/>
                <a:gd name="T10" fmla="*/ 45 w 147"/>
                <a:gd name="T11" fmla="*/ 0 h 61"/>
                <a:gd name="T12" fmla="*/ 145 w 147"/>
                <a:gd name="T13" fmla="*/ 13 h 61"/>
                <a:gd name="T14" fmla="*/ 145 w 147"/>
                <a:gd name="T15" fmla="*/ 15 h 61"/>
                <a:gd name="T16" fmla="*/ 145 w 147"/>
                <a:gd name="T17" fmla="*/ 13 h 61"/>
                <a:gd name="T18" fmla="*/ 146 w 147"/>
                <a:gd name="T19" fmla="*/ 15 h 61"/>
                <a:gd name="T20" fmla="*/ 147 w 147"/>
                <a:gd name="T21" fmla="*/ 34 h 61"/>
                <a:gd name="T22" fmla="*/ 145 w 147"/>
                <a:gd name="T23" fmla="*/ 52 h 61"/>
                <a:gd name="T24" fmla="*/ 122 w 147"/>
                <a:gd name="T25" fmla="*/ 59 h 61"/>
                <a:gd name="T26" fmla="*/ 73 w 147"/>
                <a:gd name="T27" fmla="*/ 61 h 61"/>
                <a:gd name="T28" fmla="*/ 13 w 147"/>
                <a:gd name="T29" fmla="*/ 59 h 61"/>
                <a:gd name="T30" fmla="*/ 14 w 147"/>
                <a:gd name="T31" fmla="*/ 56 h 61"/>
                <a:gd name="T32" fmla="*/ 73 w 147"/>
                <a:gd name="T33" fmla="*/ 58 h 61"/>
                <a:gd name="T34" fmla="*/ 122 w 147"/>
                <a:gd name="T35" fmla="*/ 56 h 61"/>
                <a:gd name="T36" fmla="*/ 142 w 147"/>
                <a:gd name="T37" fmla="*/ 50 h 61"/>
                <a:gd name="T38" fmla="*/ 144 w 147"/>
                <a:gd name="T39" fmla="*/ 34 h 61"/>
                <a:gd name="T40" fmla="*/ 143 w 147"/>
                <a:gd name="T41" fmla="*/ 16 h 61"/>
                <a:gd name="T42" fmla="*/ 45 w 147"/>
                <a:gd name="T43" fmla="*/ 3 h 61"/>
                <a:gd name="T44" fmla="*/ 5 w 147"/>
                <a:gd name="T45" fmla="*/ 18 h 61"/>
                <a:gd name="T46" fmla="*/ 3 w 147"/>
                <a:gd name="T47" fmla="*/ 35 h 61"/>
                <a:gd name="T48" fmla="*/ 8 w 147"/>
                <a:gd name="T49" fmla="*/ 54 h 61"/>
                <a:gd name="T50" fmla="*/ 14 w 147"/>
                <a:gd name="T51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7" h="61">
                  <a:moveTo>
                    <a:pt x="13" y="59"/>
                  </a:moveTo>
                  <a:cubicBezTo>
                    <a:pt x="11" y="59"/>
                    <a:pt x="9" y="58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0" y="54"/>
                    <a:pt x="0" y="35"/>
                  </a:cubicBezTo>
                  <a:cubicBezTo>
                    <a:pt x="0" y="30"/>
                    <a:pt x="1" y="24"/>
                    <a:pt x="2" y="17"/>
                  </a:cubicBezTo>
                  <a:cubicBezTo>
                    <a:pt x="4" y="3"/>
                    <a:pt x="22" y="0"/>
                    <a:pt x="45" y="0"/>
                  </a:cubicBezTo>
                  <a:cubicBezTo>
                    <a:pt x="87" y="0"/>
                    <a:pt x="145" y="13"/>
                    <a:pt x="145" y="13"/>
                  </a:cubicBezTo>
                  <a:cubicBezTo>
                    <a:pt x="145" y="15"/>
                    <a:pt x="145" y="15"/>
                    <a:pt x="145" y="15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6" y="13"/>
                    <a:pt x="146" y="14"/>
                    <a:pt x="146" y="15"/>
                  </a:cubicBezTo>
                  <a:cubicBezTo>
                    <a:pt x="146" y="15"/>
                    <a:pt x="147" y="24"/>
                    <a:pt x="147" y="34"/>
                  </a:cubicBezTo>
                  <a:cubicBezTo>
                    <a:pt x="147" y="41"/>
                    <a:pt x="147" y="48"/>
                    <a:pt x="145" y="52"/>
                  </a:cubicBezTo>
                  <a:cubicBezTo>
                    <a:pt x="142" y="55"/>
                    <a:pt x="134" y="57"/>
                    <a:pt x="122" y="59"/>
                  </a:cubicBezTo>
                  <a:cubicBezTo>
                    <a:pt x="110" y="60"/>
                    <a:pt x="93" y="61"/>
                    <a:pt x="73" y="61"/>
                  </a:cubicBezTo>
                  <a:cubicBezTo>
                    <a:pt x="55" y="61"/>
                    <a:pt x="35" y="61"/>
                    <a:pt x="13" y="59"/>
                  </a:cubicBezTo>
                  <a:close/>
                  <a:moveTo>
                    <a:pt x="14" y="56"/>
                  </a:moveTo>
                  <a:cubicBezTo>
                    <a:pt x="35" y="58"/>
                    <a:pt x="55" y="58"/>
                    <a:pt x="73" y="58"/>
                  </a:cubicBezTo>
                  <a:cubicBezTo>
                    <a:pt x="93" y="58"/>
                    <a:pt x="109" y="57"/>
                    <a:pt x="122" y="56"/>
                  </a:cubicBezTo>
                  <a:cubicBezTo>
                    <a:pt x="134" y="54"/>
                    <a:pt x="142" y="52"/>
                    <a:pt x="142" y="50"/>
                  </a:cubicBezTo>
                  <a:cubicBezTo>
                    <a:pt x="144" y="48"/>
                    <a:pt x="144" y="41"/>
                    <a:pt x="144" y="34"/>
                  </a:cubicBezTo>
                  <a:cubicBezTo>
                    <a:pt x="144" y="27"/>
                    <a:pt x="144" y="19"/>
                    <a:pt x="143" y="16"/>
                  </a:cubicBezTo>
                  <a:cubicBezTo>
                    <a:pt x="135" y="14"/>
                    <a:pt x="83" y="3"/>
                    <a:pt x="45" y="3"/>
                  </a:cubicBezTo>
                  <a:cubicBezTo>
                    <a:pt x="22" y="3"/>
                    <a:pt x="5" y="7"/>
                    <a:pt x="5" y="18"/>
                  </a:cubicBezTo>
                  <a:cubicBezTo>
                    <a:pt x="4" y="24"/>
                    <a:pt x="3" y="30"/>
                    <a:pt x="3" y="35"/>
                  </a:cubicBezTo>
                  <a:cubicBezTo>
                    <a:pt x="3" y="50"/>
                    <a:pt x="7" y="54"/>
                    <a:pt x="8" y="54"/>
                  </a:cubicBezTo>
                  <a:cubicBezTo>
                    <a:pt x="10" y="55"/>
                    <a:pt x="12" y="56"/>
                    <a:pt x="14" y="5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8" name="Freeform 415">
              <a:extLst>
                <a:ext uri="{FF2B5EF4-FFF2-40B4-BE49-F238E27FC236}">
                  <a16:creationId xmlns:a16="http://schemas.microsoft.com/office/drawing/2014/main" xmlns="" id="{F885B6EE-CE4A-4657-AD3A-4FCEFBEE5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2479675"/>
              <a:ext cx="541338" cy="217488"/>
            </a:xfrm>
            <a:custGeom>
              <a:avLst/>
              <a:gdLst>
                <a:gd name="T0" fmla="*/ 144 w 144"/>
                <a:gd name="T1" fmla="*/ 0 h 58"/>
                <a:gd name="T2" fmla="*/ 144 w 144"/>
                <a:gd name="T3" fmla="*/ 15 h 58"/>
                <a:gd name="T4" fmla="*/ 0 w 144"/>
                <a:gd name="T5" fmla="*/ 15 h 58"/>
                <a:gd name="T6" fmla="*/ 0 w 144"/>
                <a:gd name="T7" fmla="*/ 0 h 58"/>
                <a:gd name="T8" fmla="*/ 144 w 14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58">
                  <a:moveTo>
                    <a:pt x="144" y="0"/>
                  </a:move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76" y="58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CDE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9" name="Freeform 416">
              <a:extLst>
                <a:ext uri="{FF2B5EF4-FFF2-40B4-BE49-F238E27FC236}">
                  <a16:creationId xmlns:a16="http://schemas.microsoft.com/office/drawing/2014/main" xmlns="" id="{ADEEA504-41C6-40A2-988E-888102EF41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2474912"/>
              <a:ext cx="547688" cy="139700"/>
            </a:xfrm>
            <a:custGeom>
              <a:avLst/>
              <a:gdLst>
                <a:gd name="T0" fmla="*/ 0 w 146"/>
                <a:gd name="T1" fmla="*/ 17 h 37"/>
                <a:gd name="T2" fmla="*/ 0 w 146"/>
                <a:gd name="T3" fmla="*/ 16 h 37"/>
                <a:gd name="T4" fmla="*/ 0 w 146"/>
                <a:gd name="T5" fmla="*/ 1 h 37"/>
                <a:gd name="T6" fmla="*/ 0 w 146"/>
                <a:gd name="T7" fmla="*/ 0 h 37"/>
                <a:gd name="T8" fmla="*/ 1 w 146"/>
                <a:gd name="T9" fmla="*/ 0 h 37"/>
                <a:gd name="T10" fmla="*/ 145 w 146"/>
                <a:gd name="T11" fmla="*/ 0 h 37"/>
                <a:gd name="T12" fmla="*/ 145 w 146"/>
                <a:gd name="T13" fmla="*/ 1 h 37"/>
                <a:gd name="T14" fmla="*/ 145 w 146"/>
                <a:gd name="T15" fmla="*/ 0 h 37"/>
                <a:gd name="T16" fmla="*/ 146 w 146"/>
                <a:gd name="T17" fmla="*/ 0 h 37"/>
                <a:gd name="T18" fmla="*/ 146 w 146"/>
                <a:gd name="T19" fmla="*/ 1 h 37"/>
                <a:gd name="T20" fmla="*/ 146 w 146"/>
                <a:gd name="T21" fmla="*/ 16 h 37"/>
                <a:gd name="T22" fmla="*/ 146 w 146"/>
                <a:gd name="T23" fmla="*/ 17 h 37"/>
                <a:gd name="T24" fmla="*/ 72 w 146"/>
                <a:gd name="T25" fmla="*/ 37 h 37"/>
                <a:gd name="T26" fmla="*/ 0 w 146"/>
                <a:gd name="T27" fmla="*/ 17 h 37"/>
                <a:gd name="T28" fmla="*/ 72 w 146"/>
                <a:gd name="T29" fmla="*/ 34 h 37"/>
                <a:gd name="T30" fmla="*/ 124 w 146"/>
                <a:gd name="T31" fmla="*/ 24 h 37"/>
                <a:gd name="T32" fmla="*/ 143 w 146"/>
                <a:gd name="T33" fmla="*/ 15 h 37"/>
                <a:gd name="T34" fmla="*/ 143 w 146"/>
                <a:gd name="T35" fmla="*/ 3 h 37"/>
                <a:gd name="T36" fmla="*/ 3 w 146"/>
                <a:gd name="T37" fmla="*/ 3 h 37"/>
                <a:gd name="T38" fmla="*/ 3 w 146"/>
                <a:gd name="T39" fmla="*/ 15 h 37"/>
                <a:gd name="T40" fmla="*/ 72 w 146"/>
                <a:gd name="T41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6" h="37">
                  <a:moveTo>
                    <a:pt x="0" y="17"/>
                  </a:moveTo>
                  <a:cubicBezTo>
                    <a:pt x="0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1"/>
                    <a:pt x="145" y="1"/>
                    <a:pt x="145" y="1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0"/>
                    <a:pt x="146" y="0"/>
                    <a:pt x="146" y="0"/>
                  </a:cubicBezTo>
                  <a:cubicBezTo>
                    <a:pt x="146" y="0"/>
                    <a:pt x="146" y="1"/>
                    <a:pt x="146" y="1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6" y="16"/>
                    <a:pt x="146" y="17"/>
                    <a:pt x="146" y="17"/>
                  </a:cubicBezTo>
                  <a:cubicBezTo>
                    <a:pt x="146" y="17"/>
                    <a:pt x="115" y="37"/>
                    <a:pt x="72" y="37"/>
                  </a:cubicBezTo>
                  <a:cubicBezTo>
                    <a:pt x="50" y="37"/>
                    <a:pt x="26" y="32"/>
                    <a:pt x="0" y="17"/>
                  </a:cubicBezTo>
                  <a:close/>
                  <a:moveTo>
                    <a:pt x="72" y="34"/>
                  </a:moveTo>
                  <a:cubicBezTo>
                    <a:pt x="93" y="34"/>
                    <a:pt x="111" y="29"/>
                    <a:pt x="124" y="24"/>
                  </a:cubicBezTo>
                  <a:cubicBezTo>
                    <a:pt x="134" y="20"/>
                    <a:pt x="141" y="16"/>
                    <a:pt x="143" y="15"/>
                  </a:cubicBezTo>
                  <a:cubicBezTo>
                    <a:pt x="143" y="3"/>
                    <a:pt x="143" y="3"/>
                    <a:pt x="14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7" y="29"/>
                    <a:pt x="51" y="34"/>
                    <a:pt x="72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0" name="Freeform 417">
              <a:extLst>
                <a:ext uri="{FF2B5EF4-FFF2-40B4-BE49-F238E27FC236}">
                  <a16:creationId xmlns:a16="http://schemas.microsoft.com/office/drawing/2014/main" xmlns="" id="{9361DC64-28D4-441A-BE46-101849AE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363662"/>
              <a:ext cx="541338" cy="1190625"/>
            </a:xfrm>
            <a:custGeom>
              <a:avLst/>
              <a:gdLst>
                <a:gd name="T0" fmla="*/ 144 w 144"/>
                <a:gd name="T1" fmla="*/ 0 h 317"/>
                <a:gd name="T2" fmla="*/ 0 w 144"/>
                <a:gd name="T3" fmla="*/ 4 h 317"/>
                <a:gd name="T4" fmla="*/ 0 w 144"/>
                <a:gd name="T5" fmla="*/ 297 h 317"/>
                <a:gd name="T6" fmla="*/ 78 w 144"/>
                <a:gd name="T7" fmla="*/ 316 h 317"/>
                <a:gd name="T8" fmla="*/ 144 w 144"/>
                <a:gd name="T9" fmla="*/ 297 h 317"/>
                <a:gd name="T10" fmla="*/ 144 w 144"/>
                <a:gd name="T11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17">
                  <a:moveTo>
                    <a:pt x="144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7"/>
                    <a:pt x="20" y="317"/>
                    <a:pt x="78" y="316"/>
                  </a:cubicBezTo>
                  <a:cubicBezTo>
                    <a:pt x="98" y="316"/>
                    <a:pt x="126" y="311"/>
                    <a:pt x="144" y="29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1" name="Freeform 418">
              <a:extLst>
                <a:ext uri="{FF2B5EF4-FFF2-40B4-BE49-F238E27FC236}">
                  <a16:creationId xmlns:a16="http://schemas.microsoft.com/office/drawing/2014/main" xmlns="" id="{8F4CBFAB-5668-4443-B204-8B7498331E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1355725"/>
              <a:ext cx="555625" cy="1201738"/>
            </a:xfrm>
            <a:custGeom>
              <a:avLst/>
              <a:gdLst>
                <a:gd name="T0" fmla="*/ 1 w 148"/>
                <a:gd name="T1" fmla="*/ 300 h 320"/>
                <a:gd name="T2" fmla="*/ 0 w 148"/>
                <a:gd name="T3" fmla="*/ 299 h 320"/>
                <a:gd name="T4" fmla="*/ 0 w 148"/>
                <a:gd name="T5" fmla="*/ 6 h 320"/>
                <a:gd name="T6" fmla="*/ 2 w 148"/>
                <a:gd name="T7" fmla="*/ 5 h 320"/>
                <a:gd name="T8" fmla="*/ 146 w 148"/>
                <a:gd name="T9" fmla="*/ 0 h 320"/>
                <a:gd name="T10" fmla="*/ 147 w 148"/>
                <a:gd name="T11" fmla="*/ 1 h 320"/>
                <a:gd name="T12" fmla="*/ 148 w 148"/>
                <a:gd name="T13" fmla="*/ 2 h 320"/>
                <a:gd name="T14" fmla="*/ 147 w 148"/>
                <a:gd name="T15" fmla="*/ 299 h 320"/>
                <a:gd name="T16" fmla="*/ 147 w 148"/>
                <a:gd name="T17" fmla="*/ 300 h 320"/>
                <a:gd name="T18" fmla="*/ 80 w 148"/>
                <a:gd name="T19" fmla="*/ 320 h 320"/>
                <a:gd name="T20" fmla="*/ 75 w 148"/>
                <a:gd name="T21" fmla="*/ 320 h 320"/>
                <a:gd name="T22" fmla="*/ 1 w 148"/>
                <a:gd name="T23" fmla="*/ 300 h 320"/>
                <a:gd name="T24" fmla="*/ 7 w 148"/>
                <a:gd name="T25" fmla="*/ 301 h 320"/>
                <a:gd name="T26" fmla="*/ 19 w 148"/>
                <a:gd name="T27" fmla="*/ 307 h 320"/>
                <a:gd name="T28" fmla="*/ 75 w 148"/>
                <a:gd name="T29" fmla="*/ 317 h 320"/>
                <a:gd name="T30" fmla="*/ 80 w 148"/>
                <a:gd name="T31" fmla="*/ 317 h 320"/>
                <a:gd name="T32" fmla="*/ 144 w 148"/>
                <a:gd name="T33" fmla="*/ 298 h 320"/>
                <a:gd name="T34" fmla="*/ 145 w 148"/>
                <a:gd name="T35" fmla="*/ 3 h 320"/>
                <a:gd name="T36" fmla="*/ 3 w 148"/>
                <a:gd name="T37" fmla="*/ 8 h 320"/>
                <a:gd name="T38" fmla="*/ 3 w 148"/>
                <a:gd name="T39" fmla="*/ 298 h 320"/>
                <a:gd name="T40" fmla="*/ 7 w 148"/>
                <a:gd name="T41" fmla="*/ 30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8" h="320">
                  <a:moveTo>
                    <a:pt x="1" y="300"/>
                  </a:moveTo>
                  <a:cubicBezTo>
                    <a:pt x="1" y="300"/>
                    <a:pt x="0" y="300"/>
                    <a:pt x="0" y="29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6" y="0"/>
                    <a:pt x="147" y="0"/>
                    <a:pt x="147" y="1"/>
                  </a:cubicBezTo>
                  <a:cubicBezTo>
                    <a:pt x="147" y="1"/>
                    <a:pt x="148" y="1"/>
                    <a:pt x="148" y="2"/>
                  </a:cubicBezTo>
                  <a:cubicBezTo>
                    <a:pt x="147" y="299"/>
                    <a:pt x="147" y="299"/>
                    <a:pt x="147" y="299"/>
                  </a:cubicBezTo>
                  <a:cubicBezTo>
                    <a:pt x="147" y="300"/>
                    <a:pt x="147" y="300"/>
                    <a:pt x="147" y="300"/>
                  </a:cubicBezTo>
                  <a:cubicBezTo>
                    <a:pt x="128" y="315"/>
                    <a:pt x="100" y="319"/>
                    <a:pt x="80" y="320"/>
                  </a:cubicBezTo>
                  <a:cubicBezTo>
                    <a:pt x="78" y="320"/>
                    <a:pt x="77" y="320"/>
                    <a:pt x="75" y="320"/>
                  </a:cubicBezTo>
                  <a:cubicBezTo>
                    <a:pt x="21" y="320"/>
                    <a:pt x="1" y="300"/>
                    <a:pt x="1" y="300"/>
                  </a:cubicBezTo>
                  <a:close/>
                  <a:moveTo>
                    <a:pt x="7" y="301"/>
                  </a:moveTo>
                  <a:cubicBezTo>
                    <a:pt x="9" y="303"/>
                    <a:pt x="13" y="305"/>
                    <a:pt x="19" y="307"/>
                  </a:cubicBezTo>
                  <a:cubicBezTo>
                    <a:pt x="30" y="312"/>
                    <a:pt x="49" y="317"/>
                    <a:pt x="75" y="317"/>
                  </a:cubicBezTo>
                  <a:cubicBezTo>
                    <a:pt x="77" y="317"/>
                    <a:pt x="78" y="317"/>
                    <a:pt x="80" y="317"/>
                  </a:cubicBezTo>
                  <a:cubicBezTo>
                    <a:pt x="99" y="317"/>
                    <a:pt x="127" y="312"/>
                    <a:pt x="144" y="298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298"/>
                    <a:pt x="3" y="298"/>
                    <a:pt x="3" y="298"/>
                  </a:cubicBezTo>
                  <a:cubicBezTo>
                    <a:pt x="4" y="299"/>
                    <a:pt x="5" y="300"/>
                    <a:pt x="7" y="30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2" name="Freeform 419">
              <a:extLst>
                <a:ext uri="{FF2B5EF4-FFF2-40B4-BE49-F238E27FC236}">
                  <a16:creationId xmlns:a16="http://schemas.microsoft.com/office/drawing/2014/main" xmlns="" id="{268D799C-B690-4D21-9030-2EF1417DF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76" y="1366837"/>
              <a:ext cx="233363" cy="1187450"/>
            </a:xfrm>
            <a:custGeom>
              <a:avLst/>
              <a:gdLst>
                <a:gd name="T0" fmla="*/ 0 w 62"/>
                <a:gd name="T1" fmla="*/ 313 h 316"/>
                <a:gd name="T2" fmla="*/ 36 w 62"/>
                <a:gd name="T3" fmla="*/ 315 h 316"/>
                <a:gd name="T4" fmla="*/ 62 w 62"/>
                <a:gd name="T5" fmla="*/ 313 h 316"/>
                <a:gd name="T6" fmla="*/ 62 w 62"/>
                <a:gd name="T7" fmla="*/ 0 h 316"/>
                <a:gd name="T8" fmla="*/ 0 w 62"/>
                <a:gd name="T9" fmla="*/ 2 h 316"/>
                <a:gd name="T10" fmla="*/ 0 w 62"/>
                <a:gd name="T11" fmla="*/ 313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316">
                  <a:moveTo>
                    <a:pt x="0" y="313"/>
                  </a:moveTo>
                  <a:cubicBezTo>
                    <a:pt x="10" y="315"/>
                    <a:pt x="22" y="316"/>
                    <a:pt x="36" y="315"/>
                  </a:cubicBezTo>
                  <a:cubicBezTo>
                    <a:pt x="44" y="315"/>
                    <a:pt x="53" y="315"/>
                    <a:pt x="62" y="313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313"/>
                  </a:lnTo>
                  <a:close/>
                </a:path>
              </a:pathLst>
            </a:custGeom>
            <a:solidFill>
              <a:srgbClr val="80B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3" name="Freeform 420">
              <a:extLst>
                <a:ext uri="{FF2B5EF4-FFF2-40B4-BE49-F238E27FC236}">
                  <a16:creationId xmlns:a16="http://schemas.microsoft.com/office/drawing/2014/main" xmlns="" id="{D59EC680-91C6-4E46-B2B1-C356DFDEC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8926" y="1363662"/>
              <a:ext cx="247650" cy="1193800"/>
            </a:xfrm>
            <a:custGeom>
              <a:avLst/>
              <a:gdLst>
                <a:gd name="T0" fmla="*/ 2 w 66"/>
                <a:gd name="T1" fmla="*/ 316 h 318"/>
                <a:gd name="T2" fmla="*/ 0 w 66"/>
                <a:gd name="T3" fmla="*/ 314 h 318"/>
                <a:gd name="T4" fmla="*/ 0 w 66"/>
                <a:gd name="T5" fmla="*/ 3 h 318"/>
                <a:gd name="T6" fmla="*/ 2 w 66"/>
                <a:gd name="T7" fmla="*/ 1 h 318"/>
                <a:gd name="T8" fmla="*/ 64 w 66"/>
                <a:gd name="T9" fmla="*/ 0 h 318"/>
                <a:gd name="T10" fmla="*/ 65 w 66"/>
                <a:gd name="T11" fmla="*/ 0 h 318"/>
                <a:gd name="T12" fmla="*/ 66 w 66"/>
                <a:gd name="T13" fmla="*/ 1 h 318"/>
                <a:gd name="T14" fmla="*/ 66 w 66"/>
                <a:gd name="T15" fmla="*/ 314 h 318"/>
                <a:gd name="T16" fmla="*/ 64 w 66"/>
                <a:gd name="T17" fmla="*/ 316 h 318"/>
                <a:gd name="T18" fmla="*/ 38 w 66"/>
                <a:gd name="T19" fmla="*/ 318 h 318"/>
                <a:gd name="T20" fmla="*/ 33 w 66"/>
                <a:gd name="T21" fmla="*/ 318 h 318"/>
                <a:gd name="T22" fmla="*/ 2 w 66"/>
                <a:gd name="T23" fmla="*/ 316 h 318"/>
                <a:gd name="T24" fmla="*/ 33 w 66"/>
                <a:gd name="T25" fmla="*/ 315 h 318"/>
                <a:gd name="T26" fmla="*/ 38 w 66"/>
                <a:gd name="T27" fmla="*/ 315 h 318"/>
                <a:gd name="T28" fmla="*/ 63 w 66"/>
                <a:gd name="T29" fmla="*/ 313 h 318"/>
                <a:gd name="T30" fmla="*/ 63 w 66"/>
                <a:gd name="T31" fmla="*/ 3 h 318"/>
                <a:gd name="T32" fmla="*/ 3 w 66"/>
                <a:gd name="T33" fmla="*/ 4 h 318"/>
                <a:gd name="T34" fmla="*/ 3 w 66"/>
                <a:gd name="T35" fmla="*/ 313 h 318"/>
                <a:gd name="T36" fmla="*/ 33 w 66"/>
                <a:gd name="T37" fmla="*/ 3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318">
                  <a:moveTo>
                    <a:pt x="2" y="316"/>
                  </a:moveTo>
                  <a:cubicBezTo>
                    <a:pt x="1" y="316"/>
                    <a:pt x="0" y="315"/>
                    <a:pt x="0" y="3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5" y="0"/>
                    <a:pt x="65" y="0"/>
                  </a:cubicBezTo>
                  <a:cubicBezTo>
                    <a:pt x="65" y="0"/>
                    <a:pt x="66" y="1"/>
                    <a:pt x="66" y="1"/>
                  </a:cubicBezTo>
                  <a:cubicBezTo>
                    <a:pt x="66" y="314"/>
                    <a:pt x="66" y="314"/>
                    <a:pt x="66" y="314"/>
                  </a:cubicBezTo>
                  <a:cubicBezTo>
                    <a:pt x="66" y="315"/>
                    <a:pt x="65" y="316"/>
                    <a:pt x="64" y="316"/>
                  </a:cubicBezTo>
                  <a:cubicBezTo>
                    <a:pt x="55" y="317"/>
                    <a:pt x="46" y="318"/>
                    <a:pt x="38" y="318"/>
                  </a:cubicBezTo>
                  <a:cubicBezTo>
                    <a:pt x="37" y="318"/>
                    <a:pt x="35" y="318"/>
                    <a:pt x="33" y="318"/>
                  </a:cubicBezTo>
                  <a:cubicBezTo>
                    <a:pt x="21" y="318"/>
                    <a:pt x="11" y="317"/>
                    <a:pt x="2" y="316"/>
                  </a:cubicBezTo>
                  <a:close/>
                  <a:moveTo>
                    <a:pt x="33" y="315"/>
                  </a:moveTo>
                  <a:cubicBezTo>
                    <a:pt x="35" y="315"/>
                    <a:pt x="36" y="315"/>
                    <a:pt x="38" y="315"/>
                  </a:cubicBezTo>
                  <a:cubicBezTo>
                    <a:pt x="46" y="315"/>
                    <a:pt x="54" y="314"/>
                    <a:pt x="63" y="31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12" y="314"/>
                    <a:pt x="22" y="315"/>
                    <a:pt x="33" y="3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4" name="Freeform 421">
              <a:extLst>
                <a:ext uri="{FF2B5EF4-FFF2-40B4-BE49-F238E27FC236}">
                  <a16:creationId xmlns:a16="http://schemas.microsoft.com/office/drawing/2014/main" xmlns="" id="{0C4AA66A-976F-493E-A5A8-345B8E4D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022350"/>
              <a:ext cx="563563" cy="503238"/>
            </a:xfrm>
            <a:custGeom>
              <a:avLst/>
              <a:gdLst>
                <a:gd name="T0" fmla="*/ 0 w 150"/>
                <a:gd name="T1" fmla="*/ 95 h 134"/>
                <a:gd name="T2" fmla="*/ 72 w 150"/>
                <a:gd name="T3" fmla="*/ 0 h 134"/>
                <a:gd name="T4" fmla="*/ 144 w 150"/>
                <a:gd name="T5" fmla="*/ 90 h 134"/>
                <a:gd name="T6" fmla="*/ 104 w 150"/>
                <a:gd name="T7" fmla="*/ 108 h 134"/>
                <a:gd name="T8" fmla="*/ 42 w 150"/>
                <a:gd name="T9" fmla="*/ 108 h 134"/>
                <a:gd name="T10" fmla="*/ 0 w 150"/>
                <a:gd name="T11" fmla="*/ 9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" h="134">
                  <a:moveTo>
                    <a:pt x="0" y="95"/>
                  </a:moveTo>
                  <a:cubicBezTo>
                    <a:pt x="0" y="95"/>
                    <a:pt x="40" y="0"/>
                    <a:pt x="72" y="0"/>
                  </a:cubicBezTo>
                  <a:cubicBezTo>
                    <a:pt x="103" y="1"/>
                    <a:pt x="144" y="90"/>
                    <a:pt x="144" y="90"/>
                  </a:cubicBezTo>
                  <a:cubicBezTo>
                    <a:pt x="144" y="90"/>
                    <a:pt x="150" y="123"/>
                    <a:pt x="104" y="108"/>
                  </a:cubicBezTo>
                  <a:cubicBezTo>
                    <a:pt x="104" y="108"/>
                    <a:pt x="74" y="134"/>
                    <a:pt x="42" y="108"/>
                  </a:cubicBezTo>
                  <a:cubicBezTo>
                    <a:pt x="42" y="108"/>
                    <a:pt x="10" y="125"/>
                    <a:pt x="0" y="95"/>
                  </a:cubicBezTo>
                  <a:close/>
                </a:path>
              </a:pathLst>
            </a:custGeom>
            <a:solidFill>
              <a:srgbClr val="FFF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5" name="Freeform 422">
              <a:extLst>
                <a:ext uri="{FF2B5EF4-FFF2-40B4-BE49-F238E27FC236}">
                  <a16:creationId xmlns:a16="http://schemas.microsoft.com/office/drawing/2014/main" xmlns="" id="{AAB3E9CA-E296-4132-BD2A-F42600308C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1017587"/>
              <a:ext cx="550863" cy="458788"/>
            </a:xfrm>
            <a:custGeom>
              <a:avLst/>
              <a:gdLst>
                <a:gd name="T0" fmla="*/ 43 w 147"/>
                <a:gd name="T1" fmla="*/ 111 h 122"/>
                <a:gd name="T2" fmla="*/ 24 w 147"/>
                <a:gd name="T3" fmla="*/ 116 h 122"/>
                <a:gd name="T4" fmla="*/ 0 w 147"/>
                <a:gd name="T5" fmla="*/ 97 h 122"/>
                <a:gd name="T6" fmla="*/ 1 w 147"/>
                <a:gd name="T7" fmla="*/ 96 h 122"/>
                <a:gd name="T8" fmla="*/ 2 w 147"/>
                <a:gd name="T9" fmla="*/ 97 h 122"/>
                <a:gd name="T10" fmla="*/ 1 w 147"/>
                <a:gd name="T11" fmla="*/ 96 h 122"/>
                <a:gd name="T12" fmla="*/ 0 w 147"/>
                <a:gd name="T13" fmla="*/ 97 h 122"/>
                <a:gd name="T14" fmla="*/ 0 w 147"/>
                <a:gd name="T15" fmla="*/ 96 h 122"/>
                <a:gd name="T16" fmla="*/ 24 w 147"/>
                <a:gd name="T17" fmla="*/ 48 h 122"/>
                <a:gd name="T18" fmla="*/ 73 w 147"/>
                <a:gd name="T19" fmla="*/ 0 h 122"/>
                <a:gd name="T20" fmla="*/ 73 w 147"/>
                <a:gd name="T21" fmla="*/ 0 h 122"/>
                <a:gd name="T22" fmla="*/ 122 w 147"/>
                <a:gd name="T23" fmla="*/ 45 h 122"/>
                <a:gd name="T24" fmla="*/ 146 w 147"/>
                <a:gd name="T25" fmla="*/ 90 h 122"/>
                <a:gd name="T26" fmla="*/ 146 w 147"/>
                <a:gd name="T27" fmla="*/ 91 h 122"/>
                <a:gd name="T28" fmla="*/ 147 w 147"/>
                <a:gd name="T29" fmla="*/ 95 h 122"/>
                <a:gd name="T30" fmla="*/ 143 w 147"/>
                <a:gd name="T31" fmla="*/ 107 h 122"/>
                <a:gd name="T32" fmla="*/ 126 w 147"/>
                <a:gd name="T33" fmla="*/ 114 h 122"/>
                <a:gd name="T34" fmla="*/ 105 w 147"/>
                <a:gd name="T35" fmla="*/ 111 h 122"/>
                <a:gd name="T36" fmla="*/ 73 w 147"/>
                <a:gd name="T37" fmla="*/ 122 h 122"/>
                <a:gd name="T38" fmla="*/ 43 w 147"/>
                <a:gd name="T39" fmla="*/ 111 h 122"/>
                <a:gd name="T40" fmla="*/ 44 w 147"/>
                <a:gd name="T41" fmla="*/ 108 h 122"/>
                <a:gd name="T42" fmla="*/ 73 w 147"/>
                <a:gd name="T43" fmla="*/ 119 h 122"/>
                <a:gd name="T44" fmla="*/ 95 w 147"/>
                <a:gd name="T45" fmla="*/ 113 h 122"/>
                <a:gd name="T46" fmla="*/ 104 w 147"/>
                <a:gd name="T47" fmla="*/ 108 h 122"/>
                <a:gd name="T48" fmla="*/ 105 w 147"/>
                <a:gd name="T49" fmla="*/ 107 h 122"/>
                <a:gd name="T50" fmla="*/ 126 w 147"/>
                <a:gd name="T51" fmla="*/ 111 h 122"/>
                <a:gd name="T52" fmla="*/ 144 w 147"/>
                <a:gd name="T53" fmla="*/ 95 h 122"/>
                <a:gd name="T54" fmla="*/ 144 w 147"/>
                <a:gd name="T55" fmla="*/ 91 h 122"/>
                <a:gd name="T56" fmla="*/ 119 w 147"/>
                <a:gd name="T57" fmla="*/ 47 h 122"/>
                <a:gd name="T58" fmla="*/ 73 w 147"/>
                <a:gd name="T59" fmla="*/ 3 h 122"/>
                <a:gd name="T60" fmla="*/ 73 w 147"/>
                <a:gd name="T61" fmla="*/ 3 h 122"/>
                <a:gd name="T62" fmla="*/ 26 w 147"/>
                <a:gd name="T63" fmla="*/ 49 h 122"/>
                <a:gd name="T64" fmla="*/ 3 w 147"/>
                <a:gd name="T65" fmla="*/ 96 h 122"/>
                <a:gd name="T66" fmla="*/ 24 w 147"/>
                <a:gd name="T67" fmla="*/ 113 h 122"/>
                <a:gd name="T68" fmla="*/ 43 w 147"/>
                <a:gd name="T69" fmla="*/ 108 h 122"/>
                <a:gd name="T70" fmla="*/ 43 w 147"/>
                <a:gd name="T71" fmla="*/ 108 h 122"/>
                <a:gd name="T72" fmla="*/ 44 w 147"/>
                <a:gd name="T73" fmla="*/ 10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" h="122">
                  <a:moveTo>
                    <a:pt x="43" y="111"/>
                  </a:moveTo>
                  <a:cubicBezTo>
                    <a:pt x="41" y="112"/>
                    <a:pt x="33" y="116"/>
                    <a:pt x="24" y="116"/>
                  </a:cubicBezTo>
                  <a:cubicBezTo>
                    <a:pt x="15" y="116"/>
                    <a:pt x="4" y="111"/>
                    <a:pt x="0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10" y="72"/>
                    <a:pt x="24" y="48"/>
                  </a:cubicBezTo>
                  <a:cubicBezTo>
                    <a:pt x="38" y="24"/>
                    <a:pt x="5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90" y="0"/>
                    <a:pt x="108" y="23"/>
                    <a:pt x="122" y="45"/>
                  </a:cubicBezTo>
                  <a:cubicBezTo>
                    <a:pt x="136" y="68"/>
                    <a:pt x="146" y="90"/>
                    <a:pt x="146" y="90"/>
                  </a:cubicBezTo>
                  <a:cubicBezTo>
                    <a:pt x="146" y="91"/>
                    <a:pt x="146" y="91"/>
                    <a:pt x="146" y="91"/>
                  </a:cubicBezTo>
                  <a:cubicBezTo>
                    <a:pt x="147" y="91"/>
                    <a:pt x="147" y="92"/>
                    <a:pt x="147" y="95"/>
                  </a:cubicBezTo>
                  <a:cubicBezTo>
                    <a:pt x="147" y="98"/>
                    <a:pt x="146" y="103"/>
                    <a:pt x="143" y="107"/>
                  </a:cubicBezTo>
                  <a:cubicBezTo>
                    <a:pt x="140" y="111"/>
                    <a:pt x="135" y="114"/>
                    <a:pt x="126" y="114"/>
                  </a:cubicBezTo>
                  <a:cubicBezTo>
                    <a:pt x="120" y="114"/>
                    <a:pt x="114" y="113"/>
                    <a:pt x="105" y="111"/>
                  </a:cubicBezTo>
                  <a:cubicBezTo>
                    <a:pt x="102" y="113"/>
                    <a:pt x="90" y="122"/>
                    <a:pt x="73" y="122"/>
                  </a:cubicBezTo>
                  <a:cubicBezTo>
                    <a:pt x="64" y="122"/>
                    <a:pt x="54" y="119"/>
                    <a:pt x="43" y="111"/>
                  </a:cubicBezTo>
                  <a:close/>
                  <a:moveTo>
                    <a:pt x="44" y="108"/>
                  </a:moveTo>
                  <a:cubicBezTo>
                    <a:pt x="54" y="117"/>
                    <a:pt x="64" y="119"/>
                    <a:pt x="73" y="119"/>
                  </a:cubicBezTo>
                  <a:cubicBezTo>
                    <a:pt x="82" y="119"/>
                    <a:pt x="90" y="116"/>
                    <a:pt x="95" y="113"/>
                  </a:cubicBezTo>
                  <a:cubicBezTo>
                    <a:pt x="101" y="111"/>
                    <a:pt x="104" y="108"/>
                    <a:pt x="104" y="108"/>
                  </a:cubicBezTo>
                  <a:cubicBezTo>
                    <a:pt x="104" y="107"/>
                    <a:pt x="105" y="107"/>
                    <a:pt x="105" y="107"/>
                  </a:cubicBezTo>
                  <a:cubicBezTo>
                    <a:pt x="114" y="110"/>
                    <a:pt x="121" y="111"/>
                    <a:pt x="126" y="111"/>
                  </a:cubicBezTo>
                  <a:cubicBezTo>
                    <a:pt x="142" y="111"/>
                    <a:pt x="144" y="101"/>
                    <a:pt x="144" y="95"/>
                  </a:cubicBezTo>
                  <a:cubicBezTo>
                    <a:pt x="144" y="93"/>
                    <a:pt x="144" y="92"/>
                    <a:pt x="144" y="91"/>
                  </a:cubicBezTo>
                  <a:cubicBezTo>
                    <a:pt x="143" y="89"/>
                    <a:pt x="133" y="68"/>
                    <a:pt x="119" y="47"/>
                  </a:cubicBezTo>
                  <a:cubicBezTo>
                    <a:pt x="106" y="25"/>
                    <a:pt x="87" y="3"/>
                    <a:pt x="73" y="3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58" y="2"/>
                    <a:pt x="40" y="26"/>
                    <a:pt x="26" y="49"/>
                  </a:cubicBezTo>
                  <a:cubicBezTo>
                    <a:pt x="13" y="71"/>
                    <a:pt x="4" y="93"/>
                    <a:pt x="3" y="96"/>
                  </a:cubicBezTo>
                  <a:cubicBezTo>
                    <a:pt x="7" y="109"/>
                    <a:pt x="16" y="113"/>
                    <a:pt x="24" y="113"/>
                  </a:cubicBezTo>
                  <a:cubicBezTo>
                    <a:pt x="34" y="113"/>
                    <a:pt x="43" y="108"/>
                    <a:pt x="43" y="108"/>
                  </a:cubicBezTo>
                  <a:cubicBezTo>
                    <a:pt x="43" y="108"/>
                    <a:pt x="43" y="108"/>
                    <a:pt x="43" y="108"/>
                  </a:cubicBezTo>
                  <a:lnTo>
                    <a:pt x="44" y="10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6" name="Freeform 423">
              <a:extLst>
                <a:ext uri="{FF2B5EF4-FFF2-40B4-BE49-F238E27FC236}">
                  <a16:creationId xmlns:a16="http://schemas.microsoft.com/office/drawing/2014/main" xmlns="" id="{7749BF9F-560C-4DD4-975E-0147F87D3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022350"/>
              <a:ext cx="273050" cy="160338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3"/>
                    <a:pt x="48" y="0"/>
                    <a:pt x="37" y="0"/>
                  </a:cubicBezTo>
                  <a:cubicBezTo>
                    <a:pt x="25" y="0"/>
                    <a:pt x="12" y="13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0FA2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7" name="Freeform 424">
              <a:extLst>
                <a:ext uri="{FF2B5EF4-FFF2-40B4-BE49-F238E27FC236}">
                  <a16:creationId xmlns:a16="http://schemas.microsoft.com/office/drawing/2014/main" xmlns="" id="{BADA8CCF-2D6C-4434-9049-CE044B2541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1938" y="1017587"/>
              <a:ext cx="288925" cy="158750"/>
            </a:xfrm>
            <a:custGeom>
              <a:avLst/>
              <a:gdLst>
                <a:gd name="T0" fmla="*/ 1 w 77"/>
                <a:gd name="T1" fmla="*/ 33 h 42"/>
                <a:gd name="T2" fmla="*/ 0 w 77"/>
                <a:gd name="T3" fmla="*/ 32 h 42"/>
                <a:gd name="T4" fmla="*/ 1 w 77"/>
                <a:gd name="T5" fmla="*/ 30 h 42"/>
                <a:gd name="T6" fmla="*/ 39 w 77"/>
                <a:gd name="T7" fmla="*/ 0 h 42"/>
                <a:gd name="T8" fmla="*/ 39 w 77"/>
                <a:gd name="T9" fmla="*/ 0 h 42"/>
                <a:gd name="T10" fmla="*/ 76 w 77"/>
                <a:gd name="T11" fmla="*/ 28 h 42"/>
                <a:gd name="T12" fmla="*/ 75 w 77"/>
                <a:gd name="T13" fmla="*/ 29 h 42"/>
                <a:gd name="T14" fmla="*/ 76 w 77"/>
                <a:gd name="T15" fmla="*/ 28 h 42"/>
                <a:gd name="T16" fmla="*/ 77 w 77"/>
                <a:gd name="T17" fmla="*/ 30 h 42"/>
                <a:gd name="T18" fmla="*/ 76 w 77"/>
                <a:gd name="T19" fmla="*/ 31 h 42"/>
                <a:gd name="T20" fmla="*/ 38 w 77"/>
                <a:gd name="T21" fmla="*/ 42 h 42"/>
                <a:gd name="T22" fmla="*/ 1 w 77"/>
                <a:gd name="T23" fmla="*/ 33 h 42"/>
                <a:gd name="T24" fmla="*/ 38 w 77"/>
                <a:gd name="T25" fmla="*/ 39 h 42"/>
                <a:gd name="T26" fmla="*/ 73 w 77"/>
                <a:gd name="T27" fmla="*/ 29 h 42"/>
                <a:gd name="T28" fmla="*/ 39 w 77"/>
                <a:gd name="T29" fmla="*/ 3 h 42"/>
                <a:gd name="T30" fmla="*/ 39 w 77"/>
                <a:gd name="T31" fmla="*/ 3 h 42"/>
                <a:gd name="T32" fmla="*/ 4 w 77"/>
                <a:gd name="T33" fmla="*/ 31 h 42"/>
                <a:gd name="T34" fmla="*/ 38 w 77"/>
                <a:gd name="T3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42">
                  <a:moveTo>
                    <a:pt x="1" y="33"/>
                  </a:moveTo>
                  <a:cubicBezTo>
                    <a:pt x="1" y="32"/>
                    <a:pt x="1" y="32"/>
                    <a:pt x="0" y="32"/>
                  </a:cubicBezTo>
                  <a:cubicBezTo>
                    <a:pt x="0" y="31"/>
                    <a:pt x="0" y="31"/>
                    <a:pt x="1" y="30"/>
                  </a:cubicBezTo>
                  <a:cubicBezTo>
                    <a:pt x="12" y="13"/>
                    <a:pt x="26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51" y="0"/>
                    <a:pt x="65" y="13"/>
                    <a:pt x="76" y="28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9"/>
                    <a:pt x="77" y="29"/>
                    <a:pt x="77" y="30"/>
                  </a:cubicBezTo>
                  <a:cubicBezTo>
                    <a:pt x="77" y="30"/>
                    <a:pt x="76" y="30"/>
                    <a:pt x="76" y="31"/>
                  </a:cubicBezTo>
                  <a:cubicBezTo>
                    <a:pt x="65" y="38"/>
                    <a:pt x="52" y="42"/>
                    <a:pt x="38" y="42"/>
                  </a:cubicBezTo>
                  <a:cubicBezTo>
                    <a:pt x="26" y="42"/>
                    <a:pt x="13" y="39"/>
                    <a:pt x="1" y="33"/>
                  </a:cubicBezTo>
                  <a:close/>
                  <a:moveTo>
                    <a:pt x="38" y="39"/>
                  </a:moveTo>
                  <a:cubicBezTo>
                    <a:pt x="51" y="39"/>
                    <a:pt x="63" y="36"/>
                    <a:pt x="73" y="29"/>
                  </a:cubicBezTo>
                  <a:cubicBezTo>
                    <a:pt x="62" y="14"/>
                    <a:pt x="4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28" y="2"/>
                    <a:pt x="15" y="14"/>
                    <a:pt x="4" y="31"/>
                  </a:cubicBezTo>
                  <a:cubicBezTo>
                    <a:pt x="15" y="36"/>
                    <a:pt x="27" y="39"/>
                    <a:pt x="38" y="3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8" name="Freeform 425">
              <a:extLst>
                <a:ext uri="{FF2B5EF4-FFF2-40B4-BE49-F238E27FC236}">
                  <a16:creationId xmlns:a16="http://schemas.microsoft.com/office/drawing/2014/main" xmlns="" id="{2615290D-81C7-4B64-888D-66B1A9FE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9263" y="1160462"/>
              <a:ext cx="82550" cy="271463"/>
            </a:xfrm>
            <a:custGeom>
              <a:avLst/>
              <a:gdLst>
                <a:gd name="T0" fmla="*/ 19 w 22"/>
                <a:gd name="T1" fmla="*/ 71 h 72"/>
                <a:gd name="T2" fmla="*/ 0 w 22"/>
                <a:gd name="T3" fmla="*/ 2 h 72"/>
                <a:gd name="T4" fmla="*/ 1 w 22"/>
                <a:gd name="T5" fmla="*/ 0 h 72"/>
                <a:gd name="T6" fmla="*/ 3 w 22"/>
                <a:gd name="T7" fmla="*/ 1 h 72"/>
                <a:gd name="T8" fmla="*/ 22 w 22"/>
                <a:gd name="T9" fmla="*/ 70 h 72"/>
                <a:gd name="T10" fmla="*/ 21 w 22"/>
                <a:gd name="T11" fmla="*/ 72 h 72"/>
                <a:gd name="T12" fmla="*/ 21 w 22"/>
                <a:gd name="T13" fmla="*/ 72 h 72"/>
                <a:gd name="T14" fmla="*/ 19 w 22"/>
                <a:gd name="T15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72">
                  <a:moveTo>
                    <a:pt x="19" y="7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1"/>
                    <a:pt x="22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0" y="72"/>
                    <a:pt x="20" y="72"/>
                    <a:pt x="19" y="7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9" name="Freeform 426">
              <a:extLst>
                <a:ext uri="{FF2B5EF4-FFF2-40B4-BE49-F238E27FC236}">
                  <a16:creationId xmlns:a16="http://schemas.microsoft.com/office/drawing/2014/main" xmlns="" id="{2CA369F1-3FF3-4B0B-80FC-6EAB89F19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2101" y="1160462"/>
              <a:ext cx="63500" cy="274638"/>
            </a:xfrm>
            <a:custGeom>
              <a:avLst/>
              <a:gdLst>
                <a:gd name="T0" fmla="*/ 1 w 17"/>
                <a:gd name="T1" fmla="*/ 73 h 73"/>
                <a:gd name="T2" fmla="*/ 0 w 17"/>
                <a:gd name="T3" fmla="*/ 71 h 73"/>
                <a:gd name="T4" fmla="*/ 14 w 17"/>
                <a:gd name="T5" fmla="*/ 2 h 73"/>
                <a:gd name="T6" fmla="*/ 15 w 17"/>
                <a:gd name="T7" fmla="*/ 0 h 73"/>
                <a:gd name="T8" fmla="*/ 17 w 17"/>
                <a:gd name="T9" fmla="*/ 2 h 73"/>
                <a:gd name="T10" fmla="*/ 3 w 17"/>
                <a:gd name="T11" fmla="*/ 72 h 73"/>
                <a:gd name="T12" fmla="*/ 1 w 17"/>
                <a:gd name="T13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73">
                  <a:moveTo>
                    <a:pt x="1" y="73"/>
                  </a:moveTo>
                  <a:cubicBezTo>
                    <a:pt x="0" y="73"/>
                    <a:pt x="0" y="72"/>
                    <a:pt x="0" y="7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5" y="0"/>
                  </a:cubicBezTo>
                  <a:cubicBezTo>
                    <a:pt x="16" y="1"/>
                    <a:pt x="17" y="1"/>
                    <a:pt x="17" y="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2" y="73"/>
                    <a:pt x="1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0" name="Freeform 427">
              <a:extLst>
                <a:ext uri="{FF2B5EF4-FFF2-40B4-BE49-F238E27FC236}">
                  <a16:creationId xmlns:a16="http://schemas.microsoft.com/office/drawing/2014/main" xmlns="" id="{59E0EC2F-BA7C-4792-8458-D9E4FCC20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4326" y="2430462"/>
              <a:ext cx="192088" cy="269875"/>
            </a:xfrm>
            <a:custGeom>
              <a:avLst/>
              <a:gdLst>
                <a:gd name="T0" fmla="*/ 0 w 51"/>
                <a:gd name="T1" fmla="*/ 72 h 72"/>
                <a:gd name="T2" fmla="*/ 0 w 51"/>
                <a:gd name="T3" fmla="*/ 5 h 72"/>
                <a:gd name="T4" fmla="*/ 5 w 51"/>
                <a:gd name="T5" fmla="*/ 0 h 72"/>
                <a:gd name="T6" fmla="*/ 45 w 51"/>
                <a:gd name="T7" fmla="*/ 0 h 72"/>
                <a:gd name="T8" fmla="*/ 51 w 51"/>
                <a:gd name="T9" fmla="*/ 5 h 72"/>
                <a:gd name="T10" fmla="*/ 51 w 51"/>
                <a:gd name="T11" fmla="*/ 72 h 72"/>
                <a:gd name="T12" fmla="*/ 0 w 51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1" y="2"/>
                    <a:pt x="51" y="5"/>
                  </a:cubicBezTo>
                  <a:cubicBezTo>
                    <a:pt x="51" y="72"/>
                    <a:pt x="51" y="72"/>
                    <a:pt x="51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1" name="Freeform 428">
              <a:extLst>
                <a:ext uri="{FF2B5EF4-FFF2-40B4-BE49-F238E27FC236}">
                  <a16:creationId xmlns:a16="http://schemas.microsoft.com/office/drawing/2014/main" xmlns="" id="{CE9D96E6-15F5-4BBD-951C-FE2F794555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151" y="2422525"/>
              <a:ext cx="198438" cy="285750"/>
            </a:xfrm>
            <a:custGeom>
              <a:avLst/>
              <a:gdLst>
                <a:gd name="T0" fmla="*/ 1 w 53"/>
                <a:gd name="T1" fmla="*/ 76 h 76"/>
                <a:gd name="T2" fmla="*/ 1 w 53"/>
                <a:gd name="T3" fmla="*/ 74 h 76"/>
                <a:gd name="T4" fmla="*/ 3 w 53"/>
                <a:gd name="T5" fmla="*/ 74 h 76"/>
                <a:gd name="T6" fmla="*/ 1 w 53"/>
                <a:gd name="T7" fmla="*/ 74 h 76"/>
                <a:gd name="T8" fmla="*/ 1 w 53"/>
                <a:gd name="T9" fmla="*/ 76 h 76"/>
                <a:gd name="T10" fmla="*/ 0 w 53"/>
                <a:gd name="T11" fmla="*/ 75 h 76"/>
                <a:gd name="T12" fmla="*/ 0 w 53"/>
                <a:gd name="T13" fmla="*/ 74 h 76"/>
                <a:gd name="T14" fmla="*/ 0 w 53"/>
                <a:gd name="T15" fmla="*/ 7 h 76"/>
                <a:gd name="T16" fmla="*/ 6 w 53"/>
                <a:gd name="T17" fmla="*/ 0 h 76"/>
                <a:gd name="T18" fmla="*/ 46 w 53"/>
                <a:gd name="T19" fmla="*/ 0 h 76"/>
                <a:gd name="T20" fmla="*/ 53 w 53"/>
                <a:gd name="T21" fmla="*/ 7 h 76"/>
                <a:gd name="T22" fmla="*/ 53 w 53"/>
                <a:gd name="T23" fmla="*/ 74 h 76"/>
                <a:gd name="T24" fmla="*/ 53 w 53"/>
                <a:gd name="T25" fmla="*/ 75 h 76"/>
                <a:gd name="T26" fmla="*/ 52 w 53"/>
                <a:gd name="T27" fmla="*/ 76 h 76"/>
                <a:gd name="T28" fmla="*/ 1 w 53"/>
                <a:gd name="T29" fmla="*/ 76 h 76"/>
                <a:gd name="T30" fmla="*/ 50 w 53"/>
                <a:gd name="T31" fmla="*/ 73 h 76"/>
                <a:gd name="T32" fmla="*/ 50 w 53"/>
                <a:gd name="T33" fmla="*/ 7 h 76"/>
                <a:gd name="T34" fmla="*/ 46 w 53"/>
                <a:gd name="T35" fmla="*/ 3 h 76"/>
                <a:gd name="T36" fmla="*/ 6 w 53"/>
                <a:gd name="T37" fmla="*/ 3 h 76"/>
                <a:gd name="T38" fmla="*/ 3 w 53"/>
                <a:gd name="T39" fmla="*/ 7 h 76"/>
                <a:gd name="T40" fmla="*/ 3 w 53"/>
                <a:gd name="T41" fmla="*/ 73 h 76"/>
                <a:gd name="T42" fmla="*/ 50 w 53"/>
                <a:gd name="T43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76">
                  <a:moveTo>
                    <a:pt x="1" y="76"/>
                  </a:moveTo>
                  <a:cubicBezTo>
                    <a:pt x="1" y="74"/>
                    <a:pt x="1" y="74"/>
                    <a:pt x="1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5"/>
                    <a:pt x="0" y="75"/>
                  </a:cubicBezTo>
                  <a:cubicBezTo>
                    <a:pt x="0" y="75"/>
                    <a:pt x="0" y="74"/>
                    <a:pt x="0" y="7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7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5"/>
                    <a:pt x="53" y="75"/>
                  </a:cubicBezTo>
                  <a:cubicBezTo>
                    <a:pt x="52" y="75"/>
                    <a:pt x="52" y="76"/>
                    <a:pt x="52" y="76"/>
                  </a:cubicBezTo>
                  <a:lnTo>
                    <a:pt x="1" y="76"/>
                  </a:lnTo>
                  <a:close/>
                  <a:moveTo>
                    <a:pt x="50" y="73"/>
                  </a:moveTo>
                  <a:cubicBezTo>
                    <a:pt x="50" y="7"/>
                    <a:pt x="50" y="7"/>
                    <a:pt x="50" y="7"/>
                  </a:cubicBezTo>
                  <a:cubicBezTo>
                    <a:pt x="50" y="5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73"/>
                    <a:pt x="3" y="73"/>
                    <a:pt x="3" y="73"/>
                  </a:cubicBezTo>
                  <a:lnTo>
                    <a:pt x="50" y="73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2" name="Freeform 429">
              <a:extLst>
                <a:ext uri="{FF2B5EF4-FFF2-40B4-BE49-F238E27FC236}">
                  <a16:creationId xmlns:a16="http://schemas.microsoft.com/office/drawing/2014/main" xmlns="" id="{3555A860-7B1D-4BAB-AC49-B8108D3E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036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3" name="Freeform 430">
              <a:extLst>
                <a:ext uri="{FF2B5EF4-FFF2-40B4-BE49-F238E27FC236}">
                  <a16:creationId xmlns:a16="http://schemas.microsoft.com/office/drawing/2014/main" xmlns="" id="{E327422D-1219-4FED-9953-DD8F0C8E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4" name="Freeform 431">
              <a:extLst>
                <a:ext uri="{FF2B5EF4-FFF2-40B4-BE49-F238E27FC236}">
                  <a16:creationId xmlns:a16="http://schemas.microsoft.com/office/drawing/2014/main" xmlns="" id="{F5748262-301A-41AD-AD51-60C2E10A2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026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5" name="Oval 432">
              <a:extLst>
                <a:ext uri="{FF2B5EF4-FFF2-40B4-BE49-F238E27FC236}">
                  <a16:creationId xmlns:a16="http://schemas.microsoft.com/office/drawing/2014/main" xmlns="" id="{0CE7613B-5E60-4ECF-BF01-98165765E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5438" y="2557462"/>
              <a:ext cx="19050" cy="15875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6" name="Freeform 433">
              <a:extLst>
                <a:ext uri="{FF2B5EF4-FFF2-40B4-BE49-F238E27FC236}">
                  <a16:creationId xmlns:a16="http://schemas.microsoft.com/office/drawing/2014/main" xmlns="" id="{5482B3BD-401E-4C85-AA0D-9FB56FA9C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866900"/>
              <a:ext cx="382588" cy="217488"/>
            </a:xfrm>
            <a:custGeom>
              <a:avLst/>
              <a:gdLst>
                <a:gd name="T0" fmla="*/ 4 w 102"/>
                <a:gd name="T1" fmla="*/ 41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9 h 58"/>
                <a:gd name="T8" fmla="*/ 87 w 102"/>
                <a:gd name="T9" fmla="*/ 55 h 58"/>
                <a:gd name="T10" fmla="*/ 98 w 102"/>
                <a:gd name="T11" fmla="*/ 55 h 58"/>
                <a:gd name="T12" fmla="*/ 101 w 102"/>
                <a:gd name="T13" fmla="*/ 46 h 58"/>
                <a:gd name="T14" fmla="*/ 4 w 102"/>
                <a:gd name="T15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1"/>
                  </a:moveTo>
                  <a:cubicBezTo>
                    <a:pt x="4" y="41"/>
                    <a:pt x="0" y="45"/>
                    <a:pt x="3" y="50"/>
                  </a:cubicBezTo>
                  <a:cubicBezTo>
                    <a:pt x="4" y="53"/>
                    <a:pt x="8" y="56"/>
                    <a:pt x="14" y="55"/>
                  </a:cubicBezTo>
                  <a:cubicBezTo>
                    <a:pt x="22" y="53"/>
                    <a:pt x="28" y="40"/>
                    <a:pt x="52" y="39"/>
                  </a:cubicBezTo>
                  <a:cubicBezTo>
                    <a:pt x="61" y="39"/>
                    <a:pt x="74" y="42"/>
                    <a:pt x="87" y="55"/>
                  </a:cubicBezTo>
                  <a:cubicBezTo>
                    <a:pt x="87" y="55"/>
                    <a:pt x="93" y="58"/>
                    <a:pt x="98" y="55"/>
                  </a:cubicBezTo>
                  <a:cubicBezTo>
                    <a:pt x="100" y="53"/>
                    <a:pt x="102" y="50"/>
                    <a:pt x="101" y="46"/>
                  </a:cubicBezTo>
                  <a:cubicBezTo>
                    <a:pt x="99" y="33"/>
                    <a:pt x="47" y="0"/>
                    <a:pt x="4" y="41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7" name="Freeform 434">
              <a:extLst>
                <a:ext uri="{FF2B5EF4-FFF2-40B4-BE49-F238E27FC236}">
                  <a16:creationId xmlns:a16="http://schemas.microsoft.com/office/drawing/2014/main" xmlns="" id="{D6F77D1C-CFE0-4CB1-9411-55B5103AF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941512"/>
              <a:ext cx="382588" cy="142875"/>
            </a:xfrm>
            <a:custGeom>
              <a:avLst/>
              <a:gdLst>
                <a:gd name="T0" fmla="*/ 85 w 102"/>
                <a:gd name="T1" fmla="*/ 36 h 38"/>
                <a:gd name="T2" fmla="*/ 85 w 102"/>
                <a:gd name="T3" fmla="*/ 36 h 38"/>
                <a:gd name="T4" fmla="*/ 52 w 102"/>
                <a:gd name="T5" fmla="*/ 20 h 38"/>
                <a:gd name="T6" fmla="*/ 51 w 102"/>
                <a:gd name="T7" fmla="*/ 20 h 38"/>
                <a:gd name="T8" fmla="*/ 13 w 102"/>
                <a:gd name="T9" fmla="*/ 37 h 38"/>
                <a:gd name="T10" fmla="*/ 10 w 102"/>
                <a:gd name="T11" fmla="*/ 37 h 38"/>
                <a:gd name="T12" fmla="*/ 1 w 102"/>
                <a:gd name="T13" fmla="*/ 31 h 38"/>
                <a:gd name="T14" fmla="*/ 0 w 102"/>
                <a:gd name="T15" fmla="*/ 27 h 38"/>
                <a:gd name="T16" fmla="*/ 2 w 102"/>
                <a:gd name="T17" fmla="*/ 20 h 38"/>
                <a:gd name="T18" fmla="*/ 3 w 102"/>
                <a:gd name="T19" fmla="*/ 21 h 38"/>
                <a:gd name="T20" fmla="*/ 2 w 102"/>
                <a:gd name="T21" fmla="*/ 20 h 38"/>
                <a:gd name="T22" fmla="*/ 50 w 102"/>
                <a:gd name="T23" fmla="*/ 0 h 38"/>
                <a:gd name="T24" fmla="*/ 102 w 102"/>
                <a:gd name="T25" fmla="*/ 26 h 38"/>
                <a:gd name="T26" fmla="*/ 102 w 102"/>
                <a:gd name="T27" fmla="*/ 28 h 38"/>
                <a:gd name="T28" fmla="*/ 98 w 102"/>
                <a:gd name="T29" fmla="*/ 36 h 38"/>
                <a:gd name="T30" fmla="*/ 92 w 102"/>
                <a:gd name="T31" fmla="*/ 38 h 38"/>
                <a:gd name="T32" fmla="*/ 85 w 102"/>
                <a:gd name="T33" fmla="*/ 36 h 38"/>
                <a:gd name="T34" fmla="*/ 88 w 102"/>
                <a:gd name="T35" fmla="*/ 34 h 38"/>
                <a:gd name="T36" fmla="*/ 92 w 102"/>
                <a:gd name="T37" fmla="*/ 35 h 38"/>
                <a:gd name="T38" fmla="*/ 96 w 102"/>
                <a:gd name="T39" fmla="*/ 33 h 38"/>
                <a:gd name="T40" fmla="*/ 99 w 102"/>
                <a:gd name="T41" fmla="*/ 28 h 38"/>
                <a:gd name="T42" fmla="*/ 99 w 102"/>
                <a:gd name="T43" fmla="*/ 26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7 h 38"/>
                <a:gd name="T58" fmla="*/ 52 w 102"/>
                <a:gd name="T59" fmla="*/ 17 h 38"/>
                <a:gd name="T60" fmla="*/ 87 w 102"/>
                <a:gd name="T61" fmla="*/ 33 h 38"/>
                <a:gd name="T62" fmla="*/ 88 w 102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1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28" y="21"/>
                    <a:pt x="23" y="34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7"/>
                    <a:pt x="102" y="28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7"/>
                    <a:pt x="94" y="38"/>
                    <a:pt x="92" y="38"/>
                  </a:cubicBezTo>
                  <a:cubicBezTo>
                    <a:pt x="88" y="38"/>
                    <a:pt x="85" y="36"/>
                    <a:pt x="85" y="36"/>
                  </a:cubicBezTo>
                  <a:close/>
                  <a:moveTo>
                    <a:pt x="88" y="34"/>
                  </a:moveTo>
                  <a:cubicBezTo>
                    <a:pt x="89" y="34"/>
                    <a:pt x="91" y="35"/>
                    <a:pt x="92" y="35"/>
                  </a:cubicBezTo>
                  <a:cubicBezTo>
                    <a:pt x="93" y="35"/>
                    <a:pt x="95" y="35"/>
                    <a:pt x="96" y="33"/>
                  </a:cubicBezTo>
                  <a:cubicBezTo>
                    <a:pt x="98" y="33"/>
                    <a:pt x="99" y="31"/>
                    <a:pt x="99" y="28"/>
                  </a:cubicBezTo>
                  <a:cubicBezTo>
                    <a:pt x="99" y="28"/>
                    <a:pt x="99" y="27"/>
                    <a:pt x="99" y="26"/>
                  </a:cubicBezTo>
                  <a:cubicBezTo>
                    <a:pt x="98" y="19"/>
                    <a:pt x="76" y="2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1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2"/>
                    <a:pt x="27" y="18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62" y="17"/>
                    <a:pt x="74" y="21"/>
                    <a:pt x="87" y="33"/>
                  </a:cubicBezTo>
                  <a:cubicBezTo>
                    <a:pt x="87" y="33"/>
                    <a:pt x="88" y="34"/>
                    <a:pt x="88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8" name="Freeform 435">
              <a:extLst>
                <a:ext uri="{FF2B5EF4-FFF2-40B4-BE49-F238E27FC236}">
                  <a16:creationId xmlns:a16="http://schemas.microsoft.com/office/drawing/2014/main" xmlns="" id="{BBA8C5EE-5F3F-4133-B90D-78B7DA5BE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946275"/>
              <a:ext cx="327025" cy="115888"/>
            </a:xfrm>
            <a:custGeom>
              <a:avLst/>
              <a:gdLst>
                <a:gd name="T0" fmla="*/ 0 w 87"/>
                <a:gd name="T1" fmla="*/ 16 h 31"/>
                <a:gd name="T2" fmla="*/ 11 w 87"/>
                <a:gd name="T3" fmla="*/ 30 h 31"/>
                <a:gd name="T4" fmla="*/ 23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6 w 87"/>
                <a:gd name="T11" fmla="*/ 0 h 31"/>
                <a:gd name="T12" fmla="*/ 36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0 h 31"/>
                <a:gd name="T22" fmla="*/ 75 w 87"/>
                <a:gd name="T23" fmla="*/ 8 h 31"/>
                <a:gd name="T24" fmla="*/ 64 w 87"/>
                <a:gd name="T25" fmla="*/ 23 h 31"/>
                <a:gd name="T26" fmla="*/ 75 w 87"/>
                <a:gd name="T27" fmla="*/ 31 h 31"/>
                <a:gd name="T28" fmla="*/ 87 w 87"/>
                <a:gd name="T29" fmla="*/ 17 h 31"/>
                <a:gd name="T30" fmla="*/ 75 w 87"/>
                <a:gd name="T31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1" y="30"/>
                    <a:pt x="11" y="30"/>
                    <a:pt x="11" y="30"/>
                  </a:cubicBezTo>
                  <a:cubicBezTo>
                    <a:pt x="14" y="28"/>
                    <a:pt x="18" y="25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0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8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0"/>
                  </a:cubicBezTo>
                  <a:close/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7" y="25"/>
                    <a:pt x="71" y="28"/>
                    <a:pt x="75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8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9" name="Freeform 436">
              <a:extLst>
                <a:ext uri="{FF2B5EF4-FFF2-40B4-BE49-F238E27FC236}">
                  <a16:creationId xmlns:a16="http://schemas.microsoft.com/office/drawing/2014/main" xmlns="" id="{BBB80962-06CE-4A6B-B702-B90634E515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41512"/>
              <a:ext cx="338138" cy="128588"/>
            </a:xfrm>
            <a:custGeom>
              <a:avLst/>
              <a:gdLst>
                <a:gd name="T0" fmla="*/ 76 w 90"/>
                <a:gd name="T1" fmla="*/ 33 h 34"/>
                <a:gd name="T2" fmla="*/ 65 w 90"/>
                <a:gd name="T3" fmla="*/ 25 h 34"/>
                <a:gd name="T4" fmla="*/ 64 w 90"/>
                <a:gd name="T5" fmla="*/ 24 h 34"/>
                <a:gd name="T6" fmla="*/ 64 w 90"/>
                <a:gd name="T7" fmla="*/ 23 h 34"/>
                <a:gd name="T8" fmla="*/ 76 w 90"/>
                <a:gd name="T9" fmla="*/ 9 h 34"/>
                <a:gd name="T10" fmla="*/ 78 w 90"/>
                <a:gd name="T11" fmla="*/ 8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3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3 h 34"/>
                <a:gd name="T24" fmla="*/ 77 w 90"/>
                <a:gd name="T25" fmla="*/ 30 h 34"/>
                <a:gd name="T26" fmla="*/ 87 w 90"/>
                <a:gd name="T27" fmla="*/ 18 h 34"/>
                <a:gd name="T28" fmla="*/ 77 w 90"/>
                <a:gd name="T29" fmla="*/ 11 h 34"/>
                <a:gd name="T30" fmla="*/ 68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7 w 90"/>
                <a:gd name="T37" fmla="*/ 9 h 34"/>
                <a:gd name="T38" fmla="*/ 76 w 90"/>
                <a:gd name="T39" fmla="*/ 11 h 34"/>
                <a:gd name="T40" fmla="*/ 12 w 90"/>
                <a:gd name="T41" fmla="*/ 32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6 w 90"/>
                <a:gd name="T55" fmla="*/ 25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2 h 34"/>
                <a:gd name="T62" fmla="*/ 13 w 90"/>
                <a:gd name="T63" fmla="*/ 29 h 34"/>
                <a:gd name="T64" fmla="*/ 23 w 90"/>
                <a:gd name="T65" fmla="*/ 23 h 34"/>
                <a:gd name="T66" fmla="*/ 13 w 90"/>
                <a:gd name="T67" fmla="*/ 11 h 34"/>
                <a:gd name="T68" fmla="*/ 4 w 90"/>
                <a:gd name="T69" fmla="*/ 17 h 34"/>
                <a:gd name="T70" fmla="*/ 13 w 90"/>
                <a:gd name="T71" fmla="*/ 29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1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0 h 34"/>
                <a:gd name="T94" fmla="*/ 45 w 90"/>
                <a:gd name="T95" fmla="*/ 20 h 34"/>
                <a:gd name="T96" fmla="*/ 39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7 h 34"/>
                <a:gd name="T106" fmla="*/ 46 w 90"/>
                <a:gd name="T107" fmla="*/ 17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3"/>
                  </a:moveTo>
                  <a:cubicBezTo>
                    <a:pt x="72" y="30"/>
                    <a:pt x="69" y="27"/>
                    <a:pt x="65" y="25"/>
                  </a:cubicBezTo>
                  <a:cubicBezTo>
                    <a:pt x="65" y="25"/>
                    <a:pt x="64" y="25"/>
                    <a:pt x="64" y="24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8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8" y="33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3"/>
                    <a:pt x="77" y="11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7" y="9"/>
                    <a:pt x="77" y="9"/>
                    <a:pt x="77" y="9"/>
                  </a:cubicBezTo>
                  <a:lnTo>
                    <a:pt x="76" y="11"/>
                  </a:lnTo>
                  <a:close/>
                  <a:moveTo>
                    <a:pt x="12" y="32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5" y="12"/>
                    <a:pt x="9" y="10"/>
                    <a:pt x="13" y="8"/>
                  </a:cubicBezTo>
                  <a:cubicBezTo>
                    <a:pt x="14" y="7"/>
                    <a:pt x="14" y="7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7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1" y="28"/>
                    <a:pt x="17" y="30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2"/>
                  </a:cubicBezTo>
                  <a:close/>
                  <a:moveTo>
                    <a:pt x="13" y="29"/>
                  </a:moveTo>
                  <a:cubicBezTo>
                    <a:pt x="16" y="28"/>
                    <a:pt x="19" y="25"/>
                    <a:pt x="23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7"/>
                  </a:cubicBezTo>
                  <a:lnTo>
                    <a:pt x="13" y="29"/>
                  </a:lnTo>
                  <a:close/>
                  <a:moveTo>
                    <a:pt x="37" y="21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0"/>
                  </a:cubicBezTo>
                  <a:cubicBezTo>
                    <a:pt x="54" y="0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1"/>
                  </a:cubicBezTo>
                  <a:cubicBezTo>
                    <a:pt x="53" y="21"/>
                    <a:pt x="53" y="21"/>
                    <a:pt x="52" y="21"/>
                  </a:cubicBezTo>
                  <a:cubicBezTo>
                    <a:pt x="50" y="21"/>
                    <a:pt x="48" y="20"/>
                    <a:pt x="46" y="20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7"/>
                  </a:cubicBezTo>
                  <a:cubicBezTo>
                    <a:pt x="45" y="17"/>
                    <a:pt x="46" y="17"/>
                    <a:pt x="46" y="17"/>
                  </a:cubicBezTo>
                  <a:cubicBezTo>
                    <a:pt x="48" y="17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3"/>
                    <a:pt x="47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0" name="Oval 437">
              <a:extLst>
                <a:ext uri="{FF2B5EF4-FFF2-40B4-BE49-F238E27FC236}">
                  <a16:creationId xmlns:a16="http://schemas.microsoft.com/office/drawing/2014/main" xmlns="" id="{B6FFE1D7-87AD-4146-80D7-DFBDB4F0F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2005012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1" name="Freeform 438">
              <a:extLst>
                <a:ext uri="{FF2B5EF4-FFF2-40B4-BE49-F238E27FC236}">
                  <a16:creationId xmlns:a16="http://schemas.microsoft.com/office/drawing/2014/main" xmlns="" id="{5241EEC2-9EFD-4D70-A4FC-ACB9CD82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98662"/>
              <a:ext cx="338138" cy="327025"/>
            </a:xfrm>
            <a:custGeom>
              <a:avLst/>
              <a:gdLst>
                <a:gd name="T0" fmla="*/ 0 w 90"/>
                <a:gd name="T1" fmla="*/ 44 h 87"/>
                <a:gd name="T2" fmla="*/ 45 w 90"/>
                <a:gd name="T3" fmla="*/ 0 h 87"/>
                <a:gd name="T4" fmla="*/ 90 w 90"/>
                <a:gd name="T5" fmla="*/ 44 h 87"/>
                <a:gd name="T6" fmla="*/ 45 w 90"/>
                <a:gd name="T7" fmla="*/ 87 h 87"/>
                <a:gd name="T8" fmla="*/ 0 w 90"/>
                <a:gd name="T9" fmla="*/ 44 h 87"/>
                <a:gd name="T10" fmla="*/ 3 w 90"/>
                <a:gd name="T11" fmla="*/ 44 h 87"/>
                <a:gd name="T12" fmla="*/ 45 w 90"/>
                <a:gd name="T13" fmla="*/ 84 h 87"/>
                <a:gd name="T14" fmla="*/ 87 w 90"/>
                <a:gd name="T15" fmla="*/ 44 h 87"/>
                <a:gd name="T16" fmla="*/ 87 w 90"/>
                <a:gd name="T17" fmla="*/ 44 h 87"/>
                <a:gd name="T18" fmla="*/ 45 w 90"/>
                <a:gd name="T19" fmla="*/ 4 h 87"/>
                <a:gd name="T20" fmla="*/ 3 w 90"/>
                <a:gd name="T2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7">
                  <a:moveTo>
                    <a:pt x="0" y="44"/>
                  </a:moveTo>
                  <a:cubicBezTo>
                    <a:pt x="0" y="20"/>
                    <a:pt x="20" y="1"/>
                    <a:pt x="45" y="0"/>
                  </a:cubicBezTo>
                  <a:cubicBezTo>
                    <a:pt x="70" y="1"/>
                    <a:pt x="90" y="20"/>
                    <a:pt x="90" y="44"/>
                  </a:cubicBezTo>
                  <a:cubicBezTo>
                    <a:pt x="90" y="68"/>
                    <a:pt x="70" y="87"/>
                    <a:pt x="45" y="87"/>
                  </a:cubicBezTo>
                  <a:cubicBezTo>
                    <a:pt x="20" y="87"/>
                    <a:pt x="0" y="68"/>
                    <a:pt x="0" y="44"/>
                  </a:cubicBezTo>
                  <a:close/>
                  <a:moveTo>
                    <a:pt x="3" y="44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7" y="22"/>
                    <a:pt x="68" y="4"/>
                    <a:pt x="45" y="4"/>
                  </a:cubicBezTo>
                  <a:cubicBezTo>
                    <a:pt x="22" y="4"/>
                    <a:pt x="3" y="22"/>
                    <a:pt x="3" y="4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2" name="Oval 439">
              <a:extLst>
                <a:ext uri="{FF2B5EF4-FFF2-40B4-BE49-F238E27FC236}">
                  <a16:creationId xmlns:a16="http://schemas.microsoft.com/office/drawing/2014/main" xmlns="" id="{74F87248-D283-4293-81FF-6B4947C45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2028825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3" name="Freeform 440">
              <a:extLst>
                <a:ext uri="{FF2B5EF4-FFF2-40B4-BE49-F238E27FC236}">
                  <a16:creationId xmlns:a16="http://schemas.microsoft.com/office/drawing/2014/main" xmlns="" id="{92D2A9B6-0F7B-45A4-B802-A8004193E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2020887"/>
              <a:ext cx="293688" cy="280988"/>
            </a:xfrm>
            <a:custGeom>
              <a:avLst/>
              <a:gdLst>
                <a:gd name="T0" fmla="*/ 0 w 78"/>
                <a:gd name="T1" fmla="*/ 38 h 75"/>
                <a:gd name="T2" fmla="*/ 39 w 78"/>
                <a:gd name="T3" fmla="*/ 0 h 75"/>
                <a:gd name="T4" fmla="*/ 78 w 78"/>
                <a:gd name="T5" fmla="*/ 38 h 75"/>
                <a:gd name="T6" fmla="*/ 39 w 78"/>
                <a:gd name="T7" fmla="*/ 75 h 75"/>
                <a:gd name="T8" fmla="*/ 0 w 78"/>
                <a:gd name="T9" fmla="*/ 38 h 75"/>
                <a:gd name="T10" fmla="*/ 3 w 78"/>
                <a:gd name="T11" fmla="*/ 38 h 75"/>
                <a:gd name="T12" fmla="*/ 39 w 78"/>
                <a:gd name="T13" fmla="*/ 72 h 75"/>
                <a:gd name="T14" fmla="*/ 75 w 78"/>
                <a:gd name="T15" fmla="*/ 38 h 75"/>
                <a:gd name="T16" fmla="*/ 39 w 78"/>
                <a:gd name="T17" fmla="*/ 3 h 75"/>
                <a:gd name="T18" fmla="*/ 3 w 78"/>
                <a:gd name="T19" fmla="*/ 3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8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8"/>
                  </a:cubicBezTo>
                  <a:cubicBezTo>
                    <a:pt x="78" y="59"/>
                    <a:pt x="60" y="75"/>
                    <a:pt x="39" y="75"/>
                  </a:cubicBezTo>
                  <a:cubicBezTo>
                    <a:pt x="17" y="75"/>
                    <a:pt x="0" y="59"/>
                    <a:pt x="0" y="38"/>
                  </a:cubicBezTo>
                  <a:close/>
                  <a:moveTo>
                    <a:pt x="3" y="38"/>
                  </a:moveTo>
                  <a:cubicBezTo>
                    <a:pt x="3" y="57"/>
                    <a:pt x="19" y="72"/>
                    <a:pt x="39" y="72"/>
                  </a:cubicBezTo>
                  <a:cubicBezTo>
                    <a:pt x="59" y="72"/>
                    <a:pt x="75" y="57"/>
                    <a:pt x="75" y="38"/>
                  </a:cubicBezTo>
                  <a:cubicBezTo>
                    <a:pt x="75" y="19"/>
                    <a:pt x="59" y="3"/>
                    <a:pt x="39" y="3"/>
                  </a:cubicBezTo>
                  <a:cubicBezTo>
                    <a:pt x="19" y="3"/>
                    <a:pt x="3" y="19"/>
                    <a:pt x="3" y="3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4" name="Freeform 441">
              <a:extLst>
                <a:ext uri="{FF2B5EF4-FFF2-40B4-BE49-F238E27FC236}">
                  <a16:creationId xmlns:a16="http://schemas.microsoft.com/office/drawing/2014/main" xmlns="" id="{B5A23C8D-7567-4EFA-9058-A763350A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408112"/>
              <a:ext cx="382588" cy="219075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8" y="56"/>
                    <a:pt x="14" y="55"/>
                  </a:cubicBezTo>
                  <a:cubicBezTo>
                    <a:pt x="22" y="53"/>
                    <a:pt x="28" y="39"/>
                    <a:pt x="52" y="38"/>
                  </a:cubicBezTo>
                  <a:cubicBezTo>
                    <a:pt x="61" y="38"/>
                    <a:pt x="74" y="42"/>
                    <a:pt x="87" y="54"/>
                  </a:cubicBezTo>
                  <a:cubicBezTo>
                    <a:pt x="87" y="54"/>
                    <a:pt x="93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9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5" name="Freeform 442">
              <a:extLst>
                <a:ext uri="{FF2B5EF4-FFF2-40B4-BE49-F238E27FC236}">
                  <a16:creationId xmlns:a16="http://schemas.microsoft.com/office/drawing/2014/main" xmlns="" id="{8FDCADB8-851A-4417-B89B-74231E9BE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479550"/>
              <a:ext cx="382588" cy="142875"/>
            </a:xfrm>
            <a:custGeom>
              <a:avLst/>
              <a:gdLst>
                <a:gd name="T0" fmla="*/ 92 w 102"/>
                <a:gd name="T1" fmla="*/ 38 h 38"/>
                <a:gd name="T2" fmla="*/ 85 w 102"/>
                <a:gd name="T3" fmla="*/ 36 h 38"/>
                <a:gd name="T4" fmla="*/ 85 w 102"/>
                <a:gd name="T5" fmla="*/ 36 h 38"/>
                <a:gd name="T6" fmla="*/ 52 w 102"/>
                <a:gd name="T7" fmla="*/ 21 h 38"/>
                <a:gd name="T8" fmla="*/ 51 w 102"/>
                <a:gd name="T9" fmla="*/ 21 h 38"/>
                <a:gd name="T10" fmla="*/ 13 w 102"/>
                <a:gd name="T11" fmla="*/ 37 h 38"/>
                <a:gd name="T12" fmla="*/ 10 w 102"/>
                <a:gd name="T13" fmla="*/ 37 h 38"/>
                <a:gd name="T14" fmla="*/ 1 w 102"/>
                <a:gd name="T15" fmla="*/ 31 h 38"/>
                <a:gd name="T16" fmla="*/ 0 w 102"/>
                <a:gd name="T17" fmla="*/ 27 h 38"/>
                <a:gd name="T18" fmla="*/ 2 w 102"/>
                <a:gd name="T19" fmla="*/ 20 h 38"/>
                <a:gd name="T20" fmla="*/ 3 w 102"/>
                <a:gd name="T21" fmla="*/ 21 h 38"/>
                <a:gd name="T22" fmla="*/ 2 w 102"/>
                <a:gd name="T23" fmla="*/ 20 h 38"/>
                <a:gd name="T24" fmla="*/ 50 w 102"/>
                <a:gd name="T25" fmla="*/ 0 h 38"/>
                <a:gd name="T26" fmla="*/ 102 w 102"/>
                <a:gd name="T27" fmla="*/ 26 h 38"/>
                <a:gd name="T28" fmla="*/ 102 w 102"/>
                <a:gd name="T29" fmla="*/ 29 h 38"/>
                <a:gd name="T30" fmla="*/ 98 w 102"/>
                <a:gd name="T31" fmla="*/ 36 h 38"/>
                <a:gd name="T32" fmla="*/ 92 w 102"/>
                <a:gd name="T33" fmla="*/ 38 h 38"/>
                <a:gd name="T34" fmla="*/ 88 w 102"/>
                <a:gd name="T35" fmla="*/ 35 h 38"/>
                <a:gd name="T36" fmla="*/ 92 w 102"/>
                <a:gd name="T37" fmla="*/ 35 h 38"/>
                <a:gd name="T38" fmla="*/ 96 w 102"/>
                <a:gd name="T39" fmla="*/ 34 h 38"/>
                <a:gd name="T40" fmla="*/ 99 w 102"/>
                <a:gd name="T41" fmla="*/ 29 h 38"/>
                <a:gd name="T42" fmla="*/ 99 w 102"/>
                <a:gd name="T43" fmla="*/ 27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8 h 38"/>
                <a:gd name="T58" fmla="*/ 52 w 102"/>
                <a:gd name="T59" fmla="*/ 18 h 38"/>
                <a:gd name="T60" fmla="*/ 87 w 102"/>
                <a:gd name="T61" fmla="*/ 34 h 38"/>
                <a:gd name="T62" fmla="*/ 88 w 102"/>
                <a:gd name="T6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92" y="38"/>
                  </a:moveTo>
                  <a:cubicBezTo>
                    <a:pt x="88" y="38"/>
                    <a:pt x="85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3" y="25"/>
                    <a:pt x="61" y="21"/>
                    <a:pt x="52" y="21"/>
                  </a:cubicBezTo>
                  <a:cubicBezTo>
                    <a:pt x="52" y="21"/>
                    <a:pt x="51" y="21"/>
                    <a:pt x="51" y="21"/>
                  </a:cubicBezTo>
                  <a:cubicBezTo>
                    <a:pt x="28" y="22"/>
                    <a:pt x="23" y="35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9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8"/>
                    <a:pt x="102" y="29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8"/>
                    <a:pt x="94" y="38"/>
                    <a:pt x="92" y="38"/>
                  </a:cubicBezTo>
                  <a:close/>
                  <a:moveTo>
                    <a:pt x="88" y="35"/>
                  </a:moveTo>
                  <a:cubicBezTo>
                    <a:pt x="89" y="35"/>
                    <a:pt x="91" y="35"/>
                    <a:pt x="92" y="35"/>
                  </a:cubicBezTo>
                  <a:cubicBezTo>
                    <a:pt x="93" y="35"/>
                    <a:pt x="95" y="35"/>
                    <a:pt x="96" y="34"/>
                  </a:cubicBezTo>
                  <a:cubicBezTo>
                    <a:pt x="98" y="33"/>
                    <a:pt x="99" y="31"/>
                    <a:pt x="99" y="29"/>
                  </a:cubicBezTo>
                  <a:cubicBezTo>
                    <a:pt x="99" y="28"/>
                    <a:pt x="99" y="27"/>
                    <a:pt x="99" y="27"/>
                  </a:cubicBezTo>
                  <a:cubicBezTo>
                    <a:pt x="98" y="20"/>
                    <a:pt x="76" y="3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2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1" y="18"/>
                    <a:pt x="52" y="18"/>
                    <a:pt x="52" y="18"/>
                  </a:cubicBezTo>
                  <a:cubicBezTo>
                    <a:pt x="62" y="18"/>
                    <a:pt x="74" y="22"/>
                    <a:pt x="87" y="34"/>
                  </a:cubicBezTo>
                  <a:cubicBezTo>
                    <a:pt x="87" y="34"/>
                    <a:pt x="88" y="34"/>
                    <a:pt x="88" y="3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6" name="Freeform 443">
              <a:extLst>
                <a:ext uri="{FF2B5EF4-FFF2-40B4-BE49-F238E27FC236}">
                  <a16:creationId xmlns:a16="http://schemas.microsoft.com/office/drawing/2014/main" xmlns="" id="{2670A079-67AC-43A0-BDDF-205B4DE525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484312"/>
              <a:ext cx="327025" cy="119063"/>
            </a:xfrm>
            <a:custGeom>
              <a:avLst/>
              <a:gdLst>
                <a:gd name="T0" fmla="*/ 0 w 87"/>
                <a:gd name="T1" fmla="*/ 16 h 32"/>
                <a:gd name="T2" fmla="*/ 11 w 87"/>
                <a:gd name="T3" fmla="*/ 31 h 32"/>
                <a:gd name="T4" fmla="*/ 23 w 87"/>
                <a:gd name="T5" fmla="*/ 23 h 32"/>
                <a:gd name="T6" fmla="*/ 12 w 87"/>
                <a:gd name="T7" fmla="*/ 8 h 32"/>
                <a:gd name="T8" fmla="*/ 0 w 87"/>
                <a:gd name="T9" fmla="*/ 16 h 32"/>
                <a:gd name="T10" fmla="*/ 36 w 87"/>
                <a:gd name="T11" fmla="*/ 1 h 32"/>
                <a:gd name="T12" fmla="*/ 36 w 87"/>
                <a:gd name="T13" fmla="*/ 19 h 32"/>
                <a:gd name="T14" fmla="*/ 43 w 87"/>
                <a:gd name="T15" fmla="*/ 18 h 32"/>
                <a:gd name="T16" fmla="*/ 51 w 87"/>
                <a:gd name="T17" fmla="*/ 19 h 32"/>
                <a:gd name="T18" fmla="*/ 51 w 87"/>
                <a:gd name="T19" fmla="*/ 1 h 32"/>
                <a:gd name="T20" fmla="*/ 36 w 87"/>
                <a:gd name="T21" fmla="*/ 1 h 32"/>
                <a:gd name="T22" fmla="*/ 75 w 87"/>
                <a:gd name="T23" fmla="*/ 9 h 32"/>
                <a:gd name="T24" fmla="*/ 64 w 87"/>
                <a:gd name="T25" fmla="*/ 24 h 32"/>
                <a:gd name="T26" fmla="*/ 75 w 87"/>
                <a:gd name="T27" fmla="*/ 32 h 32"/>
                <a:gd name="T28" fmla="*/ 87 w 87"/>
                <a:gd name="T29" fmla="*/ 17 h 32"/>
                <a:gd name="T30" fmla="*/ 75 w 87"/>
                <a:gd name="T31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2">
                  <a:moveTo>
                    <a:pt x="0" y="16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4" y="29"/>
                    <a:pt x="18" y="26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9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1"/>
                    <a:pt x="41" y="0"/>
                    <a:pt x="36" y="1"/>
                  </a:cubicBezTo>
                  <a:close/>
                  <a:moveTo>
                    <a:pt x="75" y="9"/>
                  </a:moveTo>
                  <a:cubicBezTo>
                    <a:pt x="64" y="24"/>
                    <a:pt x="64" y="24"/>
                    <a:pt x="64" y="24"/>
                  </a:cubicBezTo>
                  <a:cubicBezTo>
                    <a:pt x="67" y="26"/>
                    <a:pt x="71" y="28"/>
                    <a:pt x="75" y="32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7" name="Freeform 444">
              <a:extLst>
                <a:ext uri="{FF2B5EF4-FFF2-40B4-BE49-F238E27FC236}">
                  <a16:creationId xmlns:a16="http://schemas.microsoft.com/office/drawing/2014/main" xmlns="" id="{6DACC7F9-070C-4EC0-AFDF-6398E8F05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479550"/>
              <a:ext cx="338138" cy="128588"/>
            </a:xfrm>
            <a:custGeom>
              <a:avLst/>
              <a:gdLst>
                <a:gd name="T0" fmla="*/ 76 w 90"/>
                <a:gd name="T1" fmla="*/ 34 h 34"/>
                <a:gd name="T2" fmla="*/ 65 w 90"/>
                <a:gd name="T3" fmla="*/ 26 h 34"/>
                <a:gd name="T4" fmla="*/ 64 w 90"/>
                <a:gd name="T5" fmla="*/ 25 h 34"/>
                <a:gd name="T6" fmla="*/ 64 w 90"/>
                <a:gd name="T7" fmla="*/ 24 h 34"/>
                <a:gd name="T8" fmla="*/ 76 w 90"/>
                <a:gd name="T9" fmla="*/ 9 h 34"/>
                <a:gd name="T10" fmla="*/ 78 w 90"/>
                <a:gd name="T11" fmla="*/ 9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4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1 h 34"/>
                <a:gd name="T26" fmla="*/ 87 w 90"/>
                <a:gd name="T27" fmla="*/ 18 h 34"/>
                <a:gd name="T28" fmla="*/ 77 w 90"/>
                <a:gd name="T29" fmla="*/ 12 h 34"/>
                <a:gd name="T30" fmla="*/ 68 w 90"/>
                <a:gd name="T31" fmla="*/ 24 h 34"/>
                <a:gd name="T32" fmla="*/ 77 w 90"/>
                <a:gd name="T33" fmla="*/ 31 h 34"/>
                <a:gd name="T34" fmla="*/ 76 w 90"/>
                <a:gd name="T35" fmla="*/ 11 h 34"/>
                <a:gd name="T36" fmla="*/ 77 w 90"/>
                <a:gd name="T37" fmla="*/ 10 h 34"/>
                <a:gd name="T38" fmla="*/ 76 w 90"/>
                <a:gd name="T39" fmla="*/ 11 h 34"/>
                <a:gd name="T40" fmla="*/ 12 w 90"/>
                <a:gd name="T41" fmla="*/ 33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5 h 34"/>
                <a:gd name="T54" fmla="*/ 26 w 90"/>
                <a:gd name="T55" fmla="*/ 26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3 h 34"/>
                <a:gd name="T62" fmla="*/ 13 w 90"/>
                <a:gd name="T63" fmla="*/ 30 h 34"/>
                <a:gd name="T64" fmla="*/ 23 w 90"/>
                <a:gd name="T65" fmla="*/ 24 h 34"/>
                <a:gd name="T66" fmla="*/ 13 w 90"/>
                <a:gd name="T67" fmla="*/ 11 h 34"/>
                <a:gd name="T68" fmla="*/ 4 w 90"/>
                <a:gd name="T69" fmla="*/ 18 h 34"/>
                <a:gd name="T70" fmla="*/ 13 w 90"/>
                <a:gd name="T71" fmla="*/ 30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1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9 w 90"/>
                <a:gd name="T97" fmla="*/ 21 h 34"/>
                <a:gd name="T98" fmla="*/ 38 w 90"/>
                <a:gd name="T99" fmla="*/ 22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4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9" y="28"/>
                    <a:pt x="65" y="26"/>
                  </a:cubicBezTo>
                  <a:cubicBezTo>
                    <a:pt x="65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1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4"/>
                    <a:pt x="77" y="12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6"/>
                    <a:pt x="74" y="28"/>
                    <a:pt x="77" y="31"/>
                  </a:cubicBezTo>
                  <a:close/>
                  <a:moveTo>
                    <a:pt x="76" y="11"/>
                  </a:moveTo>
                  <a:cubicBezTo>
                    <a:pt x="77" y="10"/>
                    <a:pt x="77" y="10"/>
                    <a:pt x="77" y="10"/>
                  </a:cubicBezTo>
                  <a:lnTo>
                    <a:pt x="76" y="11"/>
                  </a:lnTo>
                  <a:close/>
                  <a:moveTo>
                    <a:pt x="12" y="33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5" y="13"/>
                    <a:pt x="9" y="10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7" y="24"/>
                    <a:pt x="26" y="25"/>
                  </a:cubicBezTo>
                  <a:cubicBezTo>
                    <a:pt x="26" y="25"/>
                    <a:pt x="26" y="25"/>
                    <a:pt x="26" y="26"/>
                  </a:cubicBezTo>
                  <a:cubicBezTo>
                    <a:pt x="21" y="28"/>
                    <a:pt x="17" y="31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3"/>
                  </a:cubicBez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3" y="24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8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7" y="20"/>
                    <a:pt x="37" y="20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1"/>
                  </a:cubicBezTo>
                  <a:cubicBezTo>
                    <a:pt x="54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4" y="21"/>
                  </a:cubicBezTo>
                  <a:cubicBezTo>
                    <a:pt x="53" y="21"/>
                    <a:pt x="53" y="22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6" y="21"/>
                    <a:pt x="45" y="21"/>
                    <a:pt x="45" y="21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2"/>
                    <a:pt x="38" y="22"/>
                    <a:pt x="38" y="22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8"/>
                  </a:cubicBezTo>
                  <a:cubicBezTo>
                    <a:pt x="45" y="18"/>
                    <a:pt x="46" y="18"/>
                    <a:pt x="46" y="18"/>
                  </a:cubicBezTo>
                  <a:cubicBezTo>
                    <a:pt x="48" y="18"/>
                    <a:pt x="49" y="18"/>
                    <a:pt x="51" y="18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3"/>
                    <a:pt x="46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8" name="Oval 445">
              <a:extLst>
                <a:ext uri="{FF2B5EF4-FFF2-40B4-BE49-F238E27FC236}">
                  <a16:creationId xmlns:a16="http://schemas.microsoft.com/office/drawing/2014/main" xmlns="" id="{AB57EF29-61DA-4E37-8A27-96ECC28EE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1543050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9" name="Freeform 446">
              <a:extLst>
                <a:ext uri="{FF2B5EF4-FFF2-40B4-BE49-F238E27FC236}">
                  <a16:creationId xmlns:a16="http://schemas.microsoft.com/office/drawing/2014/main" xmlns="" id="{CDF89425-2064-43D0-907A-BAB12F455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53987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0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0" name="Oval 447">
              <a:extLst>
                <a:ext uri="{FF2B5EF4-FFF2-40B4-BE49-F238E27FC236}">
                  <a16:creationId xmlns:a16="http://schemas.microsoft.com/office/drawing/2014/main" xmlns="" id="{35220457-D422-4E3B-AECD-735E003E1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1566862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1" name="Freeform 448">
              <a:extLst>
                <a:ext uri="{FF2B5EF4-FFF2-40B4-BE49-F238E27FC236}">
                  <a16:creationId xmlns:a16="http://schemas.microsoft.com/office/drawing/2014/main" xmlns="" id="{D601F46E-4C29-41CA-B9A7-BBCA94FF7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1562100"/>
              <a:ext cx="293688" cy="282575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 w 78"/>
                <a:gd name="T11" fmla="*/ 37 h 75"/>
                <a:gd name="T12" fmla="*/ 39 w 78"/>
                <a:gd name="T13" fmla="*/ 72 h 75"/>
                <a:gd name="T14" fmla="*/ 75 w 78"/>
                <a:gd name="T15" fmla="*/ 37 h 75"/>
                <a:gd name="T16" fmla="*/ 39 w 78"/>
                <a:gd name="T17" fmla="*/ 3 h 75"/>
                <a:gd name="T18" fmla="*/ 3 w 78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7"/>
                  </a:cubicBezTo>
                  <a:cubicBezTo>
                    <a:pt x="78" y="58"/>
                    <a:pt x="60" y="75"/>
                    <a:pt x="39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9" y="72"/>
                  </a:cubicBez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2" name="Freeform 449">
              <a:extLst>
                <a:ext uri="{FF2B5EF4-FFF2-40B4-BE49-F238E27FC236}">
                  <a16:creationId xmlns:a16="http://schemas.microsoft.com/office/drawing/2014/main" xmlns="" id="{B36D6839-A5C6-4DD1-A964-E3843E7CC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1058862"/>
              <a:ext cx="109538" cy="161925"/>
            </a:xfrm>
            <a:custGeom>
              <a:avLst/>
              <a:gdLst>
                <a:gd name="T0" fmla="*/ 12 w 69"/>
                <a:gd name="T1" fmla="*/ 102 h 102"/>
                <a:gd name="T2" fmla="*/ 0 w 69"/>
                <a:gd name="T3" fmla="*/ 83 h 102"/>
                <a:gd name="T4" fmla="*/ 52 w 69"/>
                <a:gd name="T5" fmla="*/ 0 h 102"/>
                <a:gd name="T6" fmla="*/ 69 w 69"/>
                <a:gd name="T7" fmla="*/ 10 h 102"/>
                <a:gd name="T8" fmla="*/ 12 w 69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2">
                  <a:moveTo>
                    <a:pt x="12" y="102"/>
                  </a:moveTo>
                  <a:lnTo>
                    <a:pt x="0" y="83"/>
                  </a:lnTo>
                  <a:lnTo>
                    <a:pt x="52" y="0"/>
                  </a:lnTo>
                  <a:lnTo>
                    <a:pt x="69" y="10"/>
                  </a:lnTo>
                  <a:lnTo>
                    <a:pt x="12" y="102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3" name="Freeform 450">
              <a:extLst>
                <a:ext uri="{FF2B5EF4-FFF2-40B4-BE49-F238E27FC236}">
                  <a16:creationId xmlns:a16="http://schemas.microsoft.com/office/drawing/2014/main" xmlns="" id="{DDE80B18-B8D3-4F71-8AE4-8C2E06F6A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8638" y="1055687"/>
              <a:ext cx="115888" cy="168275"/>
            </a:xfrm>
            <a:custGeom>
              <a:avLst/>
              <a:gdLst>
                <a:gd name="T0" fmla="*/ 5 w 31"/>
                <a:gd name="T1" fmla="*/ 45 h 45"/>
                <a:gd name="T2" fmla="*/ 0 w 31"/>
                <a:gd name="T3" fmla="*/ 37 h 45"/>
                <a:gd name="T4" fmla="*/ 0 w 31"/>
                <a:gd name="T5" fmla="*/ 36 h 45"/>
                <a:gd name="T6" fmla="*/ 22 w 31"/>
                <a:gd name="T7" fmla="*/ 1 h 45"/>
                <a:gd name="T8" fmla="*/ 24 w 31"/>
                <a:gd name="T9" fmla="*/ 0 h 45"/>
                <a:gd name="T10" fmla="*/ 31 w 31"/>
                <a:gd name="T11" fmla="*/ 4 h 45"/>
                <a:gd name="T12" fmla="*/ 31 w 31"/>
                <a:gd name="T13" fmla="*/ 5 h 45"/>
                <a:gd name="T14" fmla="*/ 31 w 31"/>
                <a:gd name="T15" fmla="*/ 6 h 45"/>
                <a:gd name="T16" fmla="*/ 7 w 31"/>
                <a:gd name="T17" fmla="*/ 45 h 45"/>
                <a:gd name="T18" fmla="*/ 6 w 31"/>
                <a:gd name="T19" fmla="*/ 45 h 45"/>
                <a:gd name="T20" fmla="*/ 5 w 31"/>
                <a:gd name="T21" fmla="*/ 45 h 45"/>
                <a:gd name="T22" fmla="*/ 6 w 31"/>
                <a:gd name="T23" fmla="*/ 44 h 45"/>
                <a:gd name="T24" fmla="*/ 7 w 31"/>
                <a:gd name="T25" fmla="*/ 43 h 45"/>
                <a:gd name="T26" fmla="*/ 6 w 31"/>
                <a:gd name="T27" fmla="*/ 44 h 45"/>
                <a:gd name="T28" fmla="*/ 3 w 31"/>
                <a:gd name="T29" fmla="*/ 36 h 45"/>
                <a:gd name="T30" fmla="*/ 6 w 31"/>
                <a:gd name="T31" fmla="*/ 41 h 45"/>
                <a:gd name="T32" fmla="*/ 28 w 31"/>
                <a:gd name="T33" fmla="*/ 6 h 45"/>
                <a:gd name="T34" fmla="*/ 23 w 31"/>
                <a:gd name="T35" fmla="*/ 3 h 45"/>
                <a:gd name="T36" fmla="*/ 3 w 31"/>
                <a:gd name="T37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" h="45">
                  <a:moveTo>
                    <a:pt x="5" y="45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6"/>
                    <a:pt x="0" y="36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5"/>
                    <a:pt x="31" y="5"/>
                  </a:cubicBezTo>
                  <a:cubicBezTo>
                    <a:pt x="31" y="5"/>
                    <a:pt x="31" y="6"/>
                    <a:pt x="31" y="6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5"/>
                    <a:pt x="6" y="45"/>
                    <a:pt x="6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6" y="44"/>
                  </a:moveTo>
                  <a:cubicBezTo>
                    <a:pt x="7" y="43"/>
                    <a:pt x="7" y="43"/>
                    <a:pt x="7" y="43"/>
                  </a:cubicBezTo>
                  <a:lnTo>
                    <a:pt x="6" y="44"/>
                  </a:lnTo>
                  <a:close/>
                  <a:moveTo>
                    <a:pt x="3" y="36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3" y="3"/>
                    <a:pt x="23" y="3"/>
                    <a:pt x="23" y="3"/>
                  </a:cubicBezTo>
                  <a:lnTo>
                    <a:pt x="3" y="36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4" name="Freeform 451">
              <a:extLst>
                <a:ext uri="{FF2B5EF4-FFF2-40B4-BE49-F238E27FC236}">
                  <a16:creationId xmlns:a16="http://schemas.microsoft.com/office/drawing/2014/main" xmlns="" id="{AA7F63D8-C784-490B-B153-D1788CF9F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935037"/>
              <a:ext cx="307975" cy="236538"/>
            </a:xfrm>
            <a:custGeom>
              <a:avLst/>
              <a:gdLst>
                <a:gd name="T0" fmla="*/ 77 w 82"/>
                <a:gd name="T1" fmla="*/ 53 h 63"/>
                <a:gd name="T2" fmla="*/ 54 w 82"/>
                <a:gd name="T3" fmla="*/ 59 h 63"/>
                <a:gd name="T4" fmla="*/ 11 w 82"/>
                <a:gd name="T5" fmla="*/ 34 h 63"/>
                <a:gd name="T6" fmla="*/ 4 w 82"/>
                <a:gd name="T7" fmla="*/ 11 h 63"/>
                <a:gd name="T8" fmla="*/ 28 w 82"/>
                <a:gd name="T9" fmla="*/ 5 h 63"/>
                <a:gd name="T10" fmla="*/ 71 w 82"/>
                <a:gd name="T11" fmla="*/ 30 h 63"/>
                <a:gd name="T12" fmla="*/ 77 w 82"/>
                <a:gd name="T13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63">
                  <a:moveTo>
                    <a:pt x="77" y="53"/>
                  </a:moveTo>
                  <a:cubicBezTo>
                    <a:pt x="73" y="61"/>
                    <a:pt x="62" y="63"/>
                    <a:pt x="54" y="59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2" y="29"/>
                    <a:pt x="0" y="19"/>
                    <a:pt x="4" y="11"/>
                  </a:cubicBezTo>
                  <a:cubicBezTo>
                    <a:pt x="9" y="3"/>
                    <a:pt x="20" y="0"/>
                    <a:pt x="28" y="5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80" y="35"/>
                    <a:pt x="82" y="45"/>
                    <a:pt x="77" y="5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5" name="Freeform 452">
              <a:extLst>
                <a:ext uri="{FF2B5EF4-FFF2-40B4-BE49-F238E27FC236}">
                  <a16:creationId xmlns:a16="http://schemas.microsoft.com/office/drawing/2014/main" xmlns="" id="{76DA083D-8BA7-45E4-BFDD-376ABDB88B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7363" y="939800"/>
              <a:ext cx="300038" cy="231775"/>
            </a:xfrm>
            <a:custGeom>
              <a:avLst/>
              <a:gdLst>
                <a:gd name="T0" fmla="*/ 52 w 80"/>
                <a:gd name="T1" fmla="*/ 59 h 62"/>
                <a:gd name="T2" fmla="*/ 9 w 80"/>
                <a:gd name="T3" fmla="*/ 34 h 62"/>
                <a:gd name="T4" fmla="*/ 0 w 80"/>
                <a:gd name="T5" fmla="*/ 18 h 62"/>
                <a:gd name="T6" fmla="*/ 2 w 80"/>
                <a:gd name="T7" fmla="*/ 9 h 62"/>
                <a:gd name="T8" fmla="*/ 18 w 80"/>
                <a:gd name="T9" fmla="*/ 0 h 62"/>
                <a:gd name="T10" fmla="*/ 28 w 80"/>
                <a:gd name="T11" fmla="*/ 3 h 62"/>
                <a:gd name="T12" fmla="*/ 71 w 80"/>
                <a:gd name="T13" fmla="*/ 28 h 62"/>
                <a:gd name="T14" fmla="*/ 80 w 80"/>
                <a:gd name="T15" fmla="*/ 43 h 62"/>
                <a:gd name="T16" fmla="*/ 78 w 80"/>
                <a:gd name="T17" fmla="*/ 53 h 62"/>
                <a:gd name="T18" fmla="*/ 76 w 80"/>
                <a:gd name="T19" fmla="*/ 52 h 62"/>
                <a:gd name="T20" fmla="*/ 78 w 80"/>
                <a:gd name="T21" fmla="*/ 53 h 62"/>
                <a:gd name="T22" fmla="*/ 62 w 80"/>
                <a:gd name="T23" fmla="*/ 62 h 62"/>
                <a:gd name="T24" fmla="*/ 52 w 80"/>
                <a:gd name="T25" fmla="*/ 59 h 62"/>
                <a:gd name="T26" fmla="*/ 5 w 80"/>
                <a:gd name="T27" fmla="*/ 11 h 62"/>
                <a:gd name="T28" fmla="*/ 3 w 80"/>
                <a:gd name="T29" fmla="*/ 18 h 62"/>
                <a:gd name="T30" fmla="*/ 10 w 80"/>
                <a:gd name="T31" fmla="*/ 32 h 62"/>
                <a:gd name="T32" fmla="*/ 53 w 80"/>
                <a:gd name="T33" fmla="*/ 56 h 62"/>
                <a:gd name="T34" fmla="*/ 62 w 80"/>
                <a:gd name="T35" fmla="*/ 59 h 62"/>
                <a:gd name="T36" fmla="*/ 75 w 80"/>
                <a:gd name="T37" fmla="*/ 51 h 62"/>
                <a:gd name="T38" fmla="*/ 75 w 80"/>
                <a:gd name="T39" fmla="*/ 51 h 62"/>
                <a:gd name="T40" fmla="*/ 77 w 80"/>
                <a:gd name="T41" fmla="*/ 43 h 62"/>
                <a:gd name="T42" fmla="*/ 70 w 80"/>
                <a:gd name="T43" fmla="*/ 30 h 62"/>
                <a:gd name="T44" fmla="*/ 27 w 80"/>
                <a:gd name="T45" fmla="*/ 5 h 62"/>
                <a:gd name="T46" fmla="*/ 18 w 80"/>
                <a:gd name="T47" fmla="*/ 3 h 62"/>
                <a:gd name="T48" fmla="*/ 5 w 80"/>
                <a:gd name="T4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62">
                  <a:moveTo>
                    <a:pt x="52" y="59"/>
                  </a:moveTo>
                  <a:cubicBezTo>
                    <a:pt x="9" y="34"/>
                    <a:pt x="9" y="34"/>
                    <a:pt x="9" y="34"/>
                  </a:cubicBezTo>
                  <a:cubicBezTo>
                    <a:pt x="3" y="31"/>
                    <a:pt x="0" y="25"/>
                    <a:pt x="0" y="18"/>
                  </a:cubicBezTo>
                  <a:cubicBezTo>
                    <a:pt x="0" y="15"/>
                    <a:pt x="0" y="12"/>
                    <a:pt x="2" y="9"/>
                  </a:cubicBezTo>
                  <a:cubicBezTo>
                    <a:pt x="6" y="3"/>
                    <a:pt x="12" y="0"/>
                    <a:pt x="18" y="0"/>
                  </a:cubicBezTo>
                  <a:cubicBezTo>
                    <a:pt x="22" y="0"/>
                    <a:pt x="25" y="1"/>
                    <a:pt x="28" y="3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7" y="31"/>
                    <a:pt x="80" y="37"/>
                    <a:pt x="80" y="43"/>
                  </a:cubicBezTo>
                  <a:cubicBezTo>
                    <a:pt x="80" y="47"/>
                    <a:pt x="80" y="50"/>
                    <a:pt x="78" y="53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4" y="58"/>
                    <a:pt x="68" y="62"/>
                    <a:pt x="62" y="62"/>
                  </a:cubicBezTo>
                  <a:cubicBezTo>
                    <a:pt x="58" y="62"/>
                    <a:pt x="55" y="61"/>
                    <a:pt x="52" y="59"/>
                  </a:cubicBezTo>
                  <a:close/>
                  <a:moveTo>
                    <a:pt x="5" y="11"/>
                  </a:moveTo>
                  <a:cubicBezTo>
                    <a:pt x="3" y="13"/>
                    <a:pt x="3" y="16"/>
                    <a:pt x="3" y="18"/>
                  </a:cubicBezTo>
                  <a:cubicBezTo>
                    <a:pt x="3" y="24"/>
                    <a:pt x="5" y="29"/>
                    <a:pt x="10" y="32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6" y="58"/>
                    <a:pt x="59" y="59"/>
                    <a:pt x="62" y="59"/>
                  </a:cubicBezTo>
                  <a:cubicBezTo>
                    <a:pt x="67" y="59"/>
                    <a:pt x="72" y="56"/>
                    <a:pt x="75" y="51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7" y="49"/>
                    <a:pt x="77" y="46"/>
                    <a:pt x="77" y="43"/>
                  </a:cubicBezTo>
                  <a:cubicBezTo>
                    <a:pt x="77" y="38"/>
                    <a:pt x="75" y="33"/>
                    <a:pt x="70" y="3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4"/>
                    <a:pt x="21" y="3"/>
                    <a:pt x="18" y="3"/>
                  </a:cubicBezTo>
                  <a:cubicBezTo>
                    <a:pt x="13" y="3"/>
                    <a:pt x="8" y="6"/>
                    <a:pt x="5" y="1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6" name="Rectangle 453">
              <a:extLst>
                <a:ext uri="{FF2B5EF4-FFF2-40B4-BE49-F238E27FC236}">
                  <a16:creationId xmlns:a16="http://schemas.microsoft.com/office/drawing/2014/main" xmlns="" id="{0468E902-1147-428B-B300-EB472A0F5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731838"/>
            </a:xfrm>
            <a:prstGeom prst="rect">
              <a:avLst/>
            </a:prstGeom>
            <a:solidFill>
              <a:srgbClr val="FFF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7" name="Freeform 454">
              <a:extLst>
                <a:ext uri="{FF2B5EF4-FFF2-40B4-BE49-F238E27FC236}">
                  <a16:creationId xmlns:a16="http://schemas.microsoft.com/office/drawing/2014/main" xmlns="" id="{46C4A14E-3941-4202-9D5E-F50F77879A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52625"/>
              <a:ext cx="530225" cy="739775"/>
            </a:xfrm>
            <a:custGeom>
              <a:avLst/>
              <a:gdLst>
                <a:gd name="T0" fmla="*/ 2 w 141"/>
                <a:gd name="T1" fmla="*/ 197 h 197"/>
                <a:gd name="T2" fmla="*/ 0 w 141"/>
                <a:gd name="T3" fmla="*/ 197 h 197"/>
                <a:gd name="T4" fmla="*/ 0 w 141"/>
                <a:gd name="T5" fmla="*/ 196 h 197"/>
                <a:gd name="T6" fmla="*/ 0 w 141"/>
                <a:gd name="T7" fmla="*/ 1 h 197"/>
                <a:gd name="T8" fmla="*/ 0 w 141"/>
                <a:gd name="T9" fmla="*/ 0 h 197"/>
                <a:gd name="T10" fmla="*/ 2 w 141"/>
                <a:gd name="T11" fmla="*/ 0 h 197"/>
                <a:gd name="T12" fmla="*/ 139 w 141"/>
                <a:gd name="T13" fmla="*/ 0 h 197"/>
                <a:gd name="T14" fmla="*/ 139 w 141"/>
                <a:gd name="T15" fmla="*/ 1 h 197"/>
                <a:gd name="T16" fmla="*/ 139 w 141"/>
                <a:gd name="T17" fmla="*/ 0 h 197"/>
                <a:gd name="T18" fmla="*/ 140 w 141"/>
                <a:gd name="T19" fmla="*/ 0 h 197"/>
                <a:gd name="T20" fmla="*/ 141 w 141"/>
                <a:gd name="T21" fmla="*/ 1 h 197"/>
                <a:gd name="T22" fmla="*/ 141 w 141"/>
                <a:gd name="T23" fmla="*/ 196 h 197"/>
                <a:gd name="T24" fmla="*/ 140 w 141"/>
                <a:gd name="T25" fmla="*/ 197 h 197"/>
                <a:gd name="T26" fmla="*/ 139 w 141"/>
                <a:gd name="T27" fmla="*/ 197 h 197"/>
                <a:gd name="T28" fmla="*/ 2 w 141"/>
                <a:gd name="T29" fmla="*/ 197 h 197"/>
                <a:gd name="T30" fmla="*/ 3 w 141"/>
                <a:gd name="T31" fmla="*/ 194 h 197"/>
                <a:gd name="T32" fmla="*/ 138 w 141"/>
                <a:gd name="T33" fmla="*/ 194 h 197"/>
                <a:gd name="T34" fmla="*/ 138 w 141"/>
                <a:gd name="T35" fmla="*/ 3 h 197"/>
                <a:gd name="T36" fmla="*/ 3 w 141"/>
                <a:gd name="T37" fmla="*/ 3 h 197"/>
                <a:gd name="T38" fmla="*/ 3 w 141"/>
                <a:gd name="T39" fmla="*/ 19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97">
                  <a:moveTo>
                    <a:pt x="2" y="197"/>
                  </a:moveTo>
                  <a:cubicBezTo>
                    <a:pt x="1" y="197"/>
                    <a:pt x="1" y="197"/>
                    <a:pt x="0" y="197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0"/>
                    <a:pt x="141" y="1"/>
                    <a:pt x="141" y="1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6"/>
                    <a:pt x="140" y="196"/>
                    <a:pt x="140" y="197"/>
                  </a:cubicBezTo>
                  <a:cubicBezTo>
                    <a:pt x="140" y="197"/>
                    <a:pt x="139" y="197"/>
                    <a:pt x="139" y="197"/>
                  </a:cubicBezTo>
                  <a:lnTo>
                    <a:pt x="2" y="197"/>
                  </a:lnTo>
                  <a:close/>
                  <a:moveTo>
                    <a:pt x="3" y="194"/>
                  </a:moveTo>
                  <a:cubicBezTo>
                    <a:pt x="138" y="194"/>
                    <a:pt x="138" y="194"/>
                    <a:pt x="138" y="194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9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8" name="Freeform 455">
              <a:extLst>
                <a:ext uri="{FF2B5EF4-FFF2-40B4-BE49-F238E27FC236}">
                  <a16:creationId xmlns:a16="http://schemas.microsoft.com/office/drawing/2014/main" xmlns="" id="{78F28EE5-0F58-425B-88C0-F45F2741B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1630362"/>
              <a:ext cx="514350" cy="330200"/>
            </a:xfrm>
            <a:custGeom>
              <a:avLst/>
              <a:gdLst>
                <a:gd name="T0" fmla="*/ 137 w 137"/>
                <a:gd name="T1" fmla="*/ 88 h 88"/>
                <a:gd name="T2" fmla="*/ 137 w 137"/>
                <a:gd name="T3" fmla="*/ 86 h 88"/>
                <a:gd name="T4" fmla="*/ 68 w 137"/>
                <a:gd name="T5" fmla="*/ 0 h 88"/>
                <a:gd name="T6" fmla="*/ 0 w 137"/>
                <a:gd name="T7" fmla="*/ 86 h 88"/>
                <a:gd name="T8" fmla="*/ 0 w 137"/>
                <a:gd name="T9" fmla="*/ 88 h 88"/>
                <a:gd name="T10" fmla="*/ 137 w 137"/>
                <a:gd name="T1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88">
                  <a:moveTo>
                    <a:pt x="137" y="88"/>
                  </a:moveTo>
                  <a:cubicBezTo>
                    <a:pt x="137" y="86"/>
                    <a:pt x="137" y="86"/>
                    <a:pt x="137" y="86"/>
                  </a:cubicBezTo>
                  <a:cubicBezTo>
                    <a:pt x="137" y="52"/>
                    <a:pt x="106" y="0"/>
                    <a:pt x="68" y="0"/>
                  </a:cubicBezTo>
                  <a:cubicBezTo>
                    <a:pt x="30" y="0"/>
                    <a:pt x="0" y="52"/>
                    <a:pt x="0" y="8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137" y="88"/>
                  </a:ln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9" name="Freeform 456">
              <a:extLst>
                <a:ext uri="{FF2B5EF4-FFF2-40B4-BE49-F238E27FC236}">
                  <a16:creationId xmlns:a16="http://schemas.microsoft.com/office/drawing/2014/main" xmlns="" id="{90D3EEE9-2AEE-4BD6-929C-0A7769BCEA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622425"/>
              <a:ext cx="525463" cy="341313"/>
            </a:xfrm>
            <a:custGeom>
              <a:avLst/>
              <a:gdLst>
                <a:gd name="T0" fmla="*/ 2 w 140"/>
                <a:gd name="T1" fmla="*/ 91 h 91"/>
                <a:gd name="T2" fmla="*/ 0 w 140"/>
                <a:gd name="T3" fmla="*/ 91 h 91"/>
                <a:gd name="T4" fmla="*/ 0 w 140"/>
                <a:gd name="T5" fmla="*/ 90 h 91"/>
                <a:gd name="T6" fmla="*/ 0 w 140"/>
                <a:gd name="T7" fmla="*/ 88 h 91"/>
                <a:gd name="T8" fmla="*/ 70 w 140"/>
                <a:gd name="T9" fmla="*/ 0 h 91"/>
                <a:gd name="T10" fmla="*/ 140 w 140"/>
                <a:gd name="T11" fmla="*/ 88 h 91"/>
                <a:gd name="T12" fmla="*/ 140 w 140"/>
                <a:gd name="T13" fmla="*/ 90 h 91"/>
                <a:gd name="T14" fmla="*/ 140 w 140"/>
                <a:gd name="T15" fmla="*/ 91 h 91"/>
                <a:gd name="T16" fmla="*/ 139 w 140"/>
                <a:gd name="T17" fmla="*/ 91 h 91"/>
                <a:gd name="T18" fmla="*/ 2 w 140"/>
                <a:gd name="T19" fmla="*/ 91 h 91"/>
                <a:gd name="T20" fmla="*/ 139 w 140"/>
                <a:gd name="T21" fmla="*/ 90 h 91"/>
                <a:gd name="T22" fmla="*/ 139 w 140"/>
                <a:gd name="T23" fmla="*/ 88 h 91"/>
                <a:gd name="T24" fmla="*/ 139 w 140"/>
                <a:gd name="T25" fmla="*/ 90 h 91"/>
                <a:gd name="T26" fmla="*/ 23 w 140"/>
                <a:gd name="T27" fmla="*/ 33 h 91"/>
                <a:gd name="T28" fmla="*/ 3 w 140"/>
                <a:gd name="T29" fmla="*/ 88 h 91"/>
                <a:gd name="T30" fmla="*/ 3 w 140"/>
                <a:gd name="T31" fmla="*/ 88 h 91"/>
                <a:gd name="T32" fmla="*/ 137 w 140"/>
                <a:gd name="T33" fmla="*/ 88 h 91"/>
                <a:gd name="T34" fmla="*/ 137 w 140"/>
                <a:gd name="T35" fmla="*/ 88 h 91"/>
                <a:gd name="T36" fmla="*/ 118 w 140"/>
                <a:gd name="T37" fmla="*/ 33 h 91"/>
                <a:gd name="T38" fmla="*/ 70 w 140"/>
                <a:gd name="T39" fmla="*/ 3 h 91"/>
                <a:gd name="T40" fmla="*/ 70 w 140"/>
                <a:gd name="T41" fmla="*/ 3 h 91"/>
                <a:gd name="T42" fmla="*/ 23 w 140"/>
                <a:gd name="T43" fmla="*/ 3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0" h="91">
                  <a:moveTo>
                    <a:pt x="2" y="91"/>
                  </a:moveTo>
                  <a:cubicBezTo>
                    <a:pt x="1" y="91"/>
                    <a:pt x="1" y="91"/>
                    <a:pt x="0" y="91"/>
                  </a:cubicBezTo>
                  <a:cubicBezTo>
                    <a:pt x="0" y="91"/>
                    <a:pt x="0" y="90"/>
                    <a:pt x="0" y="9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53"/>
                    <a:pt x="31" y="0"/>
                    <a:pt x="70" y="0"/>
                  </a:cubicBezTo>
                  <a:cubicBezTo>
                    <a:pt x="110" y="0"/>
                    <a:pt x="140" y="53"/>
                    <a:pt x="140" y="88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40" y="90"/>
                    <a:pt x="140" y="91"/>
                    <a:pt x="140" y="91"/>
                  </a:cubicBezTo>
                  <a:cubicBezTo>
                    <a:pt x="140" y="91"/>
                    <a:pt x="139" y="91"/>
                    <a:pt x="139" y="91"/>
                  </a:cubicBezTo>
                  <a:lnTo>
                    <a:pt x="2" y="91"/>
                  </a:lnTo>
                  <a:close/>
                  <a:moveTo>
                    <a:pt x="139" y="90"/>
                  </a:moveTo>
                  <a:cubicBezTo>
                    <a:pt x="139" y="88"/>
                    <a:pt x="139" y="88"/>
                    <a:pt x="139" y="88"/>
                  </a:cubicBezTo>
                  <a:lnTo>
                    <a:pt x="139" y="90"/>
                  </a:lnTo>
                  <a:close/>
                  <a:moveTo>
                    <a:pt x="23" y="33"/>
                  </a:moveTo>
                  <a:cubicBezTo>
                    <a:pt x="11" y="50"/>
                    <a:pt x="3" y="71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8" y="71"/>
                    <a:pt x="130" y="50"/>
                    <a:pt x="118" y="33"/>
                  </a:cubicBezTo>
                  <a:cubicBezTo>
                    <a:pt x="105" y="16"/>
                    <a:pt x="89" y="3"/>
                    <a:pt x="70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52" y="3"/>
                    <a:pt x="35" y="16"/>
                    <a:pt x="23" y="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0" name="Rectangle 457">
              <a:extLst>
                <a:ext uri="{FF2B5EF4-FFF2-40B4-BE49-F238E27FC236}">
                  <a16:creationId xmlns:a16="http://schemas.microsoft.com/office/drawing/2014/main" xmlns="" id="{01BFA8A1-A037-4A23-BF88-C119F8F3B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66675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1" name="Freeform 458">
              <a:extLst>
                <a:ext uri="{FF2B5EF4-FFF2-40B4-BE49-F238E27FC236}">
                  <a16:creationId xmlns:a16="http://schemas.microsoft.com/office/drawing/2014/main" xmlns="" id="{5E9DCC8A-61DC-4CCC-9537-A9FE64898E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49450"/>
              <a:ext cx="530225" cy="79375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2 h 21"/>
                <a:gd name="T8" fmla="*/ 0 w 141"/>
                <a:gd name="T9" fmla="*/ 1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2 h 21"/>
                <a:gd name="T16" fmla="*/ 139 w 141"/>
                <a:gd name="T17" fmla="*/ 0 h 21"/>
                <a:gd name="T18" fmla="*/ 140 w 141"/>
                <a:gd name="T19" fmla="*/ 1 h 21"/>
                <a:gd name="T20" fmla="*/ 141 w 141"/>
                <a:gd name="T21" fmla="*/ 2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1"/>
                  </a:cubicBezTo>
                  <a:cubicBezTo>
                    <a:pt x="140" y="1"/>
                    <a:pt x="141" y="1"/>
                    <a:pt x="141" y="2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1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2" name="Rectangle 459">
              <a:extLst>
                <a:ext uri="{FF2B5EF4-FFF2-40B4-BE49-F238E27FC236}">
                  <a16:creationId xmlns:a16="http://schemas.microsoft.com/office/drawing/2014/main" xmlns="" id="{1F19AC07-828B-4C3D-B237-8072DE066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3" name="Freeform 460">
              <a:extLst>
                <a:ext uri="{FF2B5EF4-FFF2-40B4-BE49-F238E27FC236}">
                  <a16:creationId xmlns:a16="http://schemas.microsoft.com/office/drawing/2014/main" xmlns="" id="{F96A128D-7D8E-4CAB-952D-DEEBC5075C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1949450"/>
              <a:ext cx="63500" cy="79375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1 w 17"/>
                <a:gd name="T17" fmla="*/ 1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4" name="Rectangle 461">
              <a:extLst>
                <a:ext uri="{FF2B5EF4-FFF2-40B4-BE49-F238E27FC236}">
                  <a16:creationId xmlns:a16="http://schemas.microsoft.com/office/drawing/2014/main" xmlns="" id="{6012B58A-AE91-4984-8992-E8BB21061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5" name="Freeform 462">
              <a:extLst>
                <a:ext uri="{FF2B5EF4-FFF2-40B4-BE49-F238E27FC236}">
                  <a16:creationId xmlns:a16="http://schemas.microsoft.com/office/drawing/2014/main" xmlns="" id="{FC60FB18-A96D-4254-A213-5B48475E78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1949450"/>
              <a:ext cx="68263" cy="79375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2 h 21"/>
                <a:gd name="T16" fmla="*/ 1 w 18"/>
                <a:gd name="T17" fmla="*/ 1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1 h 21"/>
                <a:gd name="T24" fmla="*/ 18 w 18"/>
                <a:gd name="T25" fmla="*/ 2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7" y="1"/>
                    <a:pt x="18" y="1"/>
                    <a:pt x="18" y="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1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6" name="Rectangle 463">
              <a:extLst>
                <a:ext uri="{FF2B5EF4-FFF2-40B4-BE49-F238E27FC236}">
                  <a16:creationId xmlns:a16="http://schemas.microsoft.com/office/drawing/2014/main" xmlns="" id="{531A8F39-080A-4008-803A-FEE12EC0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7" name="Freeform 464">
              <a:extLst>
                <a:ext uri="{FF2B5EF4-FFF2-40B4-BE49-F238E27FC236}">
                  <a16:creationId xmlns:a16="http://schemas.microsoft.com/office/drawing/2014/main" xmlns="" id="{47995098-98F2-4B8D-9686-FAE74C1B28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8" name="Rectangle 465">
              <a:extLst>
                <a:ext uri="{FF2B5EF4-FFF2-40B4-BE49-F238E27FC236}">
                  <a16:creationId xmlns:a16="http://schemas.microsoft.com/office/drawing/2014/main" xmlns="" id="{FEE144BE-A16B-4C61-B6C3-453F64057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1957387"/>
              <a:ext cx="55563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9" name="Freeform 466">
              <a:extLst>
                <a:ext uri="{FF2B5EF4-FFF2-40B4-BE49-F238E27FC236}">
                  <a16:creationId xmlns:a16="http://schemas.microsoft.com/office/drawing/2014/main" xmlns="" id="{FB31B3D9-4E22-41EF-8642-26C6F1A12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0" name="Rectangle 467">
              <a:extLst>
                <a:ext uri="{FF2B5EF4-FFF2-40B4-BE49-F238E27FC236}">
                  <a16:creationId xmlns:a16="http://schemas.microsoft.com/office/drawing/2014/main" xmlns="" id="{D0EA9496-6F38-4504-9A90-4D1BBC2C3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2617787"/>
              <a:ext cx="514350" cy="71438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1" name="Freeform 468">
              <a:extLst>
                <a:ext uri="{FF2B5EF4-FFF2-40B4-BE49-F238E27FC236}">
                  <a16:creationId xmlns:a16="http://schemas.microsoft.com/office/drawing/2014/main" xmlns="" id="{F2D66F17-B808-4794-B168-EB04C71FA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2614612"/>
              <a:ext cx="530225" cy="77788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1 h 21"/>
                <a:gd name="T8" fmla="*/ 0 w 141"/>
                <a:gd name="T9" fmla="*/ 0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1 h 21"/>
                <a:gd name="T16" fmla="*/ 139 w 141"/>
                <a:gd name="T17" fmla="*/ 0 h 21"/>
                <a:gd name="T18" fmla="*/ 140 w 141"/>
                <a:gd name="T19" fmla="*/ 0 h 21"/>
                <a:gd name="T20" fmla="*/ 141 w 141"/>
                <a:gd name="T21" fmla="*/ 1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1"/>
                    <a:pt x="141" y="1"/>
                    <a:pt x="141" y="1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0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2" name="Rectangle 469">
              <a:extLst>
                <a:ext uri="{FF2B5EF4-FFF2-40B4-BE49-F238E27FC236}">
                  <a16:creationId xmlns:a16="http://schemas.microsoft.com/office/drawing/2014/main" xmlns="" id="{E8A69421-BAFD-47A5-A3A8-66DC3790F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3" name="Freeform 470">
              <a:extLst>
                <a:ext uri="{FF2B5EF4-FFF2-40B4-BE49-F238E27FC236}">
                  <a16:creationId xmlns:a16="http://schemas.microsoft.com/office/drawing/2014/main" xmlns="" id="{216C7DF0-2F6D-4108-9354-738853CC1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2614612"/>
              <a:ext cx="63500" cy="77788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1 w 17"/>
                <a:gd name="T17" fmla="*/ 0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4" name="Rectangle 471">
              <a:extLst>
                <a:ext uri="{FF2B5EF4-FFF2-40B4-BE49-F238E27FC236}">
                  <a16:creationId xmlns:a16="http://schemas.microsoft.com/office/drawing/2014/main" xmlns="" id="{90248FD1-9199-40B9-9473-270E457D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5" name="Freeform 472">
              <a:extLst>
                <a:ext uri="{FF2B5EF4-FFF2-40B4-BE49-F238E27FC236}">
                  <a16:creationId xmlns:a16="http://schemas.microsoft.com/office/drawing/2014/main" xmlns="" id="{B5907A2A-0F9F-4F37-B452-C40A666286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2614612"/>
              <a:ext cx="68263" cy="77788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1 h 21"/>
                <a:gd name="T16" fmla="*/ 1 w 18"/>
                <a:gd name="T17" fmla="*/ 0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0 h 21"/>
                <a:gd name="T24" fmla="*/ 18 w 18"/>
                <a:gd name="T25" fmla="*/ 1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1"/>
                    <a:pt x="18" y="1"/>
                    <a:pt x="18" y="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0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6" name="Rectangle 473">
              <a:extLst>
                <a:ext uri="{FF2B5EF4-FFF2-40B4-BE49-F238E27FC236}">
                  <a16:creationId xmlns:a16="http://schemas.microsoft.com/office/drawing/2014/main" xmlns="" id="{4876E3B2-4088-425B-8A6C-C5D58AA57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7" name="Freeform 474">
              <a:extLst>
                <a:ext uri="{FF2B5EF4-FFF2-40B4-BE49-F238E27FC236}">
                  <a16:creationId xmlns:a16="http://schemas.microsoft.com/office/drawing/2014/main" xmlns="" id="{3A761864-1ADA-46E9-B9F9-4652B7CDD4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8" name="Rectangle 475">
              <a:extLst>
                <a:ext uri="{FF2B5EF4-FFF2-40B4-BE49-F238E27FC236}">
                  <a16:creationId xmlns:a16="http://schemas.microsoft.com/office/drawing/2014/main" xmlns="" id="{56228623-5AAA-41D9-96F6-AA1D94C87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2617787"/>
              <a:ext cx="55563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9" name="Freeform 476">
              <a:extLst>
                <a:ext uri="{FF2B5EF4-FFF2-40B4-BE49-F238E27FC236}">
                  <a16:creationId xmlns:a16="http://schemas.microsoft.com/office/drawing/2014/main" xmlns="" id="{35CFE289-1D41-47C8-9AAD-B68C79543C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0" name="Freeform 477">
              <a:extLst>
                <a:ext uri="{FF2B5EF4-FFF2-40B4-BE49-F238E27FC236}">
                  <a16:creationId xmlns:a16="http://schemas.microsoft.com/office/drawing/2014/main" xmlns="" id="{86A0A033-E16B-4A0B-B3AE-DD3B25018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51" y="1960562"/>
              <a:ext cx="384175" cy="217488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3 w 102"/>
                <a:gd name="T5" fmla="*/ 54 h 58"/>
                <a:gd name="T6" fmla="*/ 51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7" y="55"/>
                    <a:pt x="13" y="54"/>
                  </a:cubicBezTo>
                  <a:cubicBezTo>
                    <a:pt x="22" y="53"/>
                    <a:pt x="28" y="39"/>
                    <a:pt x="51" y="38"/>
                  </a:cubicBezTo>
                  <a:cubicBezTo>
                    <a:pt x="61" y="38"/>
                    <a:pt x="73" y="41"/>
                    <a:pt x="87" y="54"/>
                  </a:cubicBezTo>
                  <a:cubicBezTo>
                    <a:pt x="87" y="54"/>
                    <a:pt x="92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8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FF9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1" name="Freeform 478">
              <a:extLst>
                <a:ext uri="{FF2B5EF4-FFF2-40B4-BE49-F238E27FC236}">
                  <a16:creationId xmlns:a16="http://schemas.microsoft.com/office/drawing/2014/main" xmlns="" id="{B0704C12-2834-4BED-8B74-7686AEE2F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21551" y="2032000"/>
              <a:ext cx="387350" cy="142875"/>
            </a:xfrm>
            <a:custGeom>
              <a:avLst/>
              <a:gdLst>
                <a:gd name="T0" fmla="*/ 86 w 103"/>
                <a:gd name="T1" fmla="*/ 36 h 38"/>
                <a:gd name="T2" fmla="*/ 85 w 103"/>
                <a:gd name="T3" fmla="*/ 36 h 38"/>
                <a:gd name="T4" fmla="*/ 53 w 103"/>
                <a:gd name="T5" fmla="*/ 21 h 38"/>
                <a:gd name="T6" fmla="*/ 52 w 103"/>
                <a:gd name="T7" fmla="*/ 21 h 38"/>
                <a:gd name="T8" fmla="*/ 13 w 103"/>
                <a:gd name="T9" fmla="*/ 37 h 38"/>
                <a:gd name="T10" fmla="*/ 11 w 103"/>
                <a:gd name="T11" fmla="*/ 37 h 38"/>
                <a:gd name="T12" fmla="*/ 1 w 103"/>
                <a:gd name="T13" fmla="*/ 31 h 38"/>
                <a:gd name="T14" fmla="*/ 0 w 103"/>
                <a:gd name="T15" fmla="*/ 27 h 38"/>
                <a:gd name="T16" fmla="*/ 3 w 103"/>
                <a:gd name="T17" fmla="*/ 20 h 38"/>
                <a:gd name="T18" fmla="*/ 4 w 103"/>
                <a:gd name="T19" fmla="*/ 21 h 38"/>
                <a:gd name="T20" fmla="*/ 3 w 103"/>
                <a:gd name="T21" fmla="*/ 20 h 38"/>
                <a:gd name="T22" fmla="*/ 51 w 103"/>
                <a:gd name="T23" fmla="*/ 0 h 38"/>
                <a:gd name="T24" fmla="*/ 102 w 103"/>
                <a:gd name="T25" fmla="*/ 26 h 38"/>
                <a:gd name="T26" fmla="*/ 103 w 103"/>
                <a:gd name="T27" fmla="*/ 28 h 38"/>
                <a:gd name="T28" fmla="*/ 99 w 103"/>
                <a:gd name="T29" fmla="*/ 36 h 38"/>
                <a:gd name="T30" fmla="*/ 93 w 103"/>
                <a:gd name="T31" fmla="*/ 38 h 38"/>
                <a:gd name="T32" fmla="*/ 86 w 103"/>
                <a:gd name="T33" fmla="*/ 36 h 38"/>
                <a:gd name="T34" fmla="*/ 89 w 103"/>
                <a:gd name="T35" fmla="*/ 34 h 38"/>
                <a:gd name="T36" fmla="*/ 93 w 103"/>
                <a:gd name="T37" fmla="*/ 35 h 38"/>
                <a:gd name="T38" fmla="*/ 97 w 103"/>
                <a:gd name="T39" fmla="*/ 34 h 38"/>
                <a:gd name="T40" fmla="*/ 100 w 103"/>
                <a:gd name="T41" fmla="*/ 28 h 38"/>
                <a:gd name="T42" fmla="*/ 99 w 103"/>
                <a:gd name="T43" fmla="*/ 27 h 38"/>
                <a:gd name="T44" fmla="*/ 51 w 103"/>
                <a:gd name="T45" fmla="*/ 3 h 38"/>
                <a:gd name="T46" fmla="*/ 5 w 103"/>
                <a:gd name="T47" fmla="*/ 22 h 38"/>
                <a:gd name="T48" fmla="*/ 3 w 103"/>
                <a:gd name="T49" fmla="*/ 27 h 38"/>
                <a:gd name="T50" fmla="*/ 4 w 103"/>
                <a:gd name="T51" fmla="*/ 30 h 38"/>
                <a:gd name="T52" fmla="*/ 11 w 103"/>
                <a:gd name="T53" fmla="*/ 34 h 38"/>
                <a:gd name="T54" fmla="*/ 13 w 103"/>
                <a:gd name="T55" fmla="*/ 34 h 38"/>
                <a:gd name="T56" fmla="*/ 51 w 103"/>
                <a:gd name="T57" fmla="*/ 18 h 38"/>
                <a:gd name="T58" fmla="*/ 53 w 103"/>
                <a:gd name="T59" fmla="*/ 18 h 38"/>
                <a:gd name="T60" fmla="*/ 87 w 103"/>
                <a:gd name="T61" fmla="*/ 34 h 38"/>
                <a:gd name="T62" fmla="*/ 89 w 103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38">
                  <a:moveTo>
                    <a:pt x="86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2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28" y="22"/>
                    <a:pt x="24" y="34"/>
                    <a:pt x="13" y="37"/>
                  </a:cubicBezTo>
                  <a:cubicBezTo>
                    <a:pt x="13" y="37"/>
                    <a:pt x="12" y="37"/>
                    <a:pt x="11" y="37"/>
                  </a:cubicBezTo>
                  <a:cubicBezTo>
                    <a:pt x="6" y="37"/>
                    <a:pt x="3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3" y="20"/>
                    <a:pt x="3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8" y="5"/>
                    <a:pt x="35" y="0"/>
                    <a:pt x="51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3" y="28"/>
                    <a:pt x="103" y="28"/>
                  </a:cubicBezTo>
                  <a:cubicBezTo>
                    <a:pt x="103" y="32"/>
                    <a:pt x="101" y="35"/>
                    <a:pt x="99" y="36"/>
                  </a:cubicBezTo>
                  <a:cubicBezTo>
                    <a:pt x="97" y="38"/>
                    <a:pt x="94" y="38"/>
                    <a:pt x="93" y="38"/>
                  </a:cubicBezTo>
                  <a:cubicBezTo>
                    <a:pt x="89" y="38"/>
                    <a:pt x="86" y="36"/>
                    <a:pt x="86" y="36"/>
                  </a:cubicBezTo>
                  <a:close/>
                  <a:moveTo>
                    <a:pt x="89" y="34"/>
                  </a:moveTo>
                  <a:cubicBezTo>
                    <a:pt x="90" y="35"/>
                    <a:pt x="91" y="35"/>
                    <a:pt x="93" y="35"/>
                  </a:cubicBezTo>
                  <a:cubicBezTo>
                    <a:pt x="94" y="35"/>
                    <a:pt x="95" y="35"/>
                    <a:pt x="97" y="34"/>
                  </a:cubicBezTo>
                  <a:cubicBezTo>
                    <a:pt x="98" y="33"/>
                    <a:pt x="100" y="31"/>
                    <a:pt x="100" y="28"/>
                  </a:cubicBezTo>
                  <a:cubicBezTo>
                    <a:pt x="100" y="28"/>
                    <a:pt x="100" y="27"/>
                    <a:pt x="99" y="27"/>
                  </a:cubicBezTo>
                  <a:cubicBezTo>
                    <a:pt x="98" y="19"/>
                    <a:pt x="77" y="3"/>
                    <a:pt x="51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5" y="22"/>
                    <a:pt x="3" y="24"/>
                    <a:pt x="3" y="27"/>
                  </a:cubicBezTo>
                  <a:cubicBezTo>
                    <a:pt x="3" y="28"/>
                    <a:pt x="3" y="29"/>
                    <a:pt x="4" y="30"/>
                  </a:cubicBezTo>
                  <a:cubicBezTo>
                    <a:pt x="5" y="32"/>
                    <a:pt x="7" y="34"/>
                    <a:pt x="11" y="34"/>
                  </a:cubicBezTo>
                  <a:cubicBezTo>
                    <a:pt x="11" y="34"/>
                    <a:pt x="12" y="34"/>
                    <a:pt x="13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2" y="18"/>
                    <a:pt x="52" y="18"/>
                    <a:pt x="53" y="18"/>
                  </a:cubicBezTo>
                  <a:cubicBezTo>
                    <a:pt x="62" y="18"/>
                    <a:pt x="75" y="22"/>
                    <a:pt x="87" y="34"/>
                  </a:cubicBezTo>
                  <a:cubicBezTo>
                    <a:pt x="88" y="34"/>
                    <a:pt x="88" y="34"/>
                    <a:pt x="89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2" name="Freeform 479">
              <a:extLst>
                <a:ext uri="{FF2B5EF4-FFF2-40B4-BE49-F238E27FC236}">
                  <a16:creationId xmlns:a16="http://schemas.microsoft.com/office/drawing/2014/main" xmlns="" id="{2074B9BE-B55D-472E-99C1-CEA1BDFD5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713" y="2035175"/>
              <a:ext cx="327025" cy="117475"/>
            </a:xfrm>
            <a:custGeom>
              <a:avLst/>
              <a:gdLst>
                <a:gd name="T0" fmla="*/ 0 w 87"/>
                <a:gd name="T1" fmla="*/ 16 h 31"/>
                <a:gd name="T2" fmla="*/ 12 w 87"/>
                <a:gd name="T3" fmla="*/ 31 h 31"/>
                <a:gd name="T4" fmla="*/ 24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7 w 87"/>
                <a:gd name="T11" fmla="*/ 1 h 31"/>
                <a:gd name="T12" fmla="*/ 37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7 w 87"/>
                <a:gd name="T21" fmla="*/ 1 h 31"/>
                <a:gd name="T22" fmla="*/ 75 w 87"/>
                <a:gd name="T23" fmla="*/ 9 h 31"/>
                <a:gd name="T24" fmla="*/ 64 w 87"/>
                <a:gd name="T25" fmla="*/ 23 h 31"/>
                <a:gd name="T26" fmla="*/ 76 w 87"/>
                <a:gd name="T27" fmla="*/ 31 h 31"/>
                <a:gd name="T28" fmla="*/ 87 w 87"/>
                <a:gd name="T29" fmla="*/ 17 h 31"/>
                <a:gd name="T30" fmla="*/ 75 w 87"/>
                <a:gd name="T31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5" y="29"/>
                    <a:pt x="18" y="25"/>
                    <a:pt x="24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7" y="1"/>
                  </a:moveTo>
                  <a:cubicBezTo>
                    <a:pt x="37" y="19"/>
                    <a:pt x="37" y="19"/>
                    <a:pt x="37" y="19"/>
                  </a:cubicBezTo>
                  <a:cubicBezTo>
                    <a:pt x="39" y="18"/>
                    <a:pt x="41" y="18"/>
                    <a:pt x="43" y="18"/>
                  </a:cubicBezTo>
                  <a:cubicBezTo>
                    <a:pt x="46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7" y="0"/>
                    <a:pt x="42" y="0"/>
                    <a:pt x="37" y="1"/>
                  </a:cubicBezTo>
                  <a:close/>
                  <a:moveTo>
                    <a:pt x="75" y="9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8" y="25"/>
                    <a:pt x="72" y="28"/>
                    <a:pt x="76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3" name="Freeform 480">
              <a:extLst>
                <a:ext uri="{FF2B5EF4-FFF2-40B4-BE49-F238E27FC236}">
                  <a16:creationId xmlns:a16="http://schemas.microsoft.com/office/drawing/2014/main" xmlns="" id="{9AE2AEB4-4390-4C10-937B-EAF0FD299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8538" y="2032000"/>
              <a:ext cx="338138" cy="127000"/>
            </a:xfrm>
            <a:custGeom>
              <a:avLst/>
              <a:gdLst>
                <a:gd name="T0" fmla="*/ 76 w 90"/>
                <a:gd name="T1" fmla="*/ 34 h 34"/>
                <a:gd name="T2" fmla="*/ 64 w 90"/>
                <a:gd name="T3" fmla="*/ 26 h 34"/>
                <a:gd name="T4" fmla="*/ 64 w 90"/>
                <a:gd name="T5" fmla="*/ 25 h 34"/>
                <a:gd name="T6" fmla="*/ 64 w 90"/>
                <a:gd name="T7" fmla="*/ 23 h 34"/>
                <a:gd name="T8" fmla="*/ 75 w 90"/>
                <a:gd name="T9" fmla="*/ 9 h 34"/>
                <a:gd name="T10" fmla="*/ 77 w 90"/>
                <a:gd name="T11" fmla="*/ 8 h 34"/>
                <a:gd name="T12" fmla="*/ 89 w 90"/>
                <a:gd name="T13" fmla="*/ 17 h 34"/>
                <a:gd name="T14" fmla="*/ 89 w 90"/>
                <a:gd name="T15" fmla="*/ 19 h 34"/>
                <a:gd name="T16" fmla="*/ 78 w 90"/>
                <a:gd name="T17" fmla="*/ 33 h 34"/>
                <a:gd name="T18" fmla="*/ 77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0 h 34"/>
                <a:gd name="T26" fmla="*/ 86 w 90"/>
                <a:gd name="T27" fmla="*/ 18 h 34"/>
                <a:gd name="T28" fmla="*/ 77 w 90"/>
                <a:gd name="T29" fmla="*/ 12 h 34"/>
                <a:gd name="T30" fmla="*/ 67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6 w 90"/>
                <a:gd name="T37" fmla="*/ 10 h 34"/>
                <a:gd name="T38" fmla="*/ 76 w 90"/>
                <a:gd name="T39" fmla="*/ 11 h 34"/>
                <a:gd name="T40" fmla="*/ 11 w 90"/>
                <a:gd name="T41" fmla="*/ 33 h 34"/>
                <a:gd name="T42" fmla="*/ 0 w 90"/>
                <a:gd name="T43" fmla="*/ 18 h 34"/>
                <a:gd name="T44" fmla="*/ 0 w 90"/>
                <a:gd name="T45" fmla="*/ 16 h 34"/>
                <a:gd name="T46" fmla="*/ 12 w 90"/>
                <a:gd name="T47" fmla="*/ 8 h 34"/>
                <a:gd name="T48" fmla="*/ 14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5 w 90"/>
                <a:gd name="T55" fmla="*/ 25 h 34"/>
                <a:gd name="T56" fmla="*/ 13 w 90"/>
                <a:gd name="T57" fmla="*/ 33 h 34"/>
                <a:gd name="T58" fmla="*/ 13 w 90"/>
                <a:gd name="T59" fmla="*/ 33 h 34"/>
                <a:gd name="T60" fmla="*/ 11 w 90"/>
                <a:gd name="T61" fmla="*/ 33 h 34"/>
                <a:gd name="T62" fmla="*/ 13 w 90"/>
                <a:gd name="T63" fmla="*/ 30 h 34"/>
                <a:gd name="T64" fmla="*/ 22 w 90"/>
                <a:gd name="T65" fmla="*/ 23 h 34"/>
                <a:gd name="T66" fmla="*/ 13 w 90"/>
                <a:gd name="T67" fmla="*/ 11 h 34"/>
                <a:gd name="T68" fmla="*/ 3 w 90"/>
                <a:gd name="T69" fmla="*/ 17 h 34"/>
                <a:gd name="T70" fmla="*/ 13 w 90"/>
                <a:gd name="T71" fmla="*/ 30 h 34"/>
                <a:gd name="T72" fmla="*/ 37 w 90"/>
                <a:gd name="T73" fmla="*/ 21 h 34"/>
                <a:gd name="T74" fmla="*/ 36 w 90"/>
                <a:gd name="T75" fmla="*/ 20 h 34"/>
                <a:gd name="T76" fmla="*/ 36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2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3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8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39 w 90"/>
                <a:gd name="T103" fmla="*/ 18 h 34"/>
                <a:gd name="T104" fmla="*/ 44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39 w 90"/>
                <a:gd name="T115" fmla="*/ 3 h 34"/>
                <a:gd name="T116" fmla="*/ 39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8" y="28"/>
                    <a:pt x="64" y="26"/>
                  </a:cubicBezTo>
                  <a:cubicBezTo>
                    <a:pt x="64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6" y="8"/>
                    <a:pt x="77" y="8"/>
                  </a:cubicBezTo>
                  <a:cubicBezTo>
                    <a:pt x="82" y="11"/>
                    <a:pt x="86" y="14"/>
                    <a:pt x="89" y="17"/>
                  </a:cubicBezTo>
                  <a:cubicBezTo>
                    <a:pt x="90" y="17"/>
                    <a:pt x="90" y="18"/>
                    <a:pt x="89" y="19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4"/>
                    <a:pt x="77" y="34"/>
                    <a:pt x="77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0"/>
                  </a:moveTo>
                  <a:cubicBezTo>
                    <a:pt x="86" y="18"/>
                    <a:pt x="86" y="18"/>
                    <a:pt x="86" y="18"/>
                  </a:cubicBezTo>
                  <a:cubicBezTo>
                    <a:pt x="84" y="16"/>
                    <a:pt x="80" y="14"/>
                    <a:pt x="77" y="12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70" y="26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6" y="10"/>
                    <a:pt x="76" y="10"/>
                    <a:pt x="76" y="10"/>
                  </a:cubicBezTo>
                  <a:lnTo>
                    <a:pt x="76" y="11"/>
                  </a:lnTo>
                  <a:close/>
                  <a:moveTo>
                    <a:pt x="11" y="33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6"/>
                    <a:pt x="0" y="16"/>
                  </a:cubicBezTo>
                  <a:cubicBezTo>
                    <a:pt x="4" y="13"/>
                    <a:pt x="8" y="10"/>
                    <a:pt x="12" y="8"/>
                  </a:cubicBezTo>
                  <a:cubicBezTo>
                    <a:pt x="13" y="7"/>
                    <a:pt x="14" y="8"/>
                    <a:pt x="14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4"/>
                  </a:cubicBezTo>
                  <a:cubicBezTo>
                    <a:pt x="26" y="25"/>
                    <a:pt x="26" y="25"/>
                    <a:pt x="25" y="25"/>
                  </a:cubicBezTo>
                  <a:cubicBezTo>
                    <a:pt x="20" y="28"/>
                    <a:pt x="17" y="31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2" y="33"/>
                    <a:pt x="11" y="33"/>
                  </a:cubicBezTo>
                  <a:close/>
                  <a:moveTo>
                    <a:pt x="13" y="30"/>
                  </a:moveTo>
                  <a:cubicBezTo>
                    <a:pt x="15" y="28"/>
                    <a:pt x="18" y="26"/>
                    <a:pt x="22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6" y="15"/>
                    <a:pt x="3" y="17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2" y="0"/>
                  </a:cubicBezTo>
                  <a:cubicBezTo>
                    <a:pt x="53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3" y="21"/>
                  </a:cubicBezTo>
                  <a:cubicBezTo>
                    <a:pt x="53" y="21"/>
                    <a:pt x="52" y="21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39" y="18"/>
                  </a:moveTo>
                  <a:cubicBezTo>
                    <a:pt x="41" y="18"/>
                    <a:pt x="43" y="18"/>
                    <a:pt x="44" y="18"/>
                  </a:cubicBezTo>
                  <a:cubicBezTo>
                    <a:pt x="45" y="18"/>
                    <a:pt x="45" y="18"/>
                    <a:pt x="46" y="18"/>
                  </a:cubicBezTo>
                  <a:cubicBezTo>
                    <a:pt x="47" y="18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8" y="3"/>
                    <a:pt x="46" y="3"/>
                    <a:pt x="44" y="3"/>
                  </a:cubicBezTo>
                  <a:cubicBezTo>
                    <a:pt x="42" y="3"/>
                    <a:pt x="41" y="3"/>
                    <a:pt x="39" y="3"/>
                  </a:cubicBezTo>
                  <a:lnTo>
                    <a:pt x="39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4" name="Oval 481">
              <a:extLst>
                <a:ext uri="{FF2B5EF4-FFF2-40B4-BE49-F238E27FC236}">
                  <a16:creationId xmlns:a16="http://schemas.microsoft.com/office/drawing/2014/main" xmlns="" id="{500F9EB3-CB34-4BF7-ACFA-98AFE186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713" y="2095500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5" name="Freeform 482">
              <a:extLst>
                <a:ext uri="{FF2B5EF4-FFF2-40B4-BE49-F238E27FC236}">
                  <a16:creationId xmlns:a16="http://schemas.microsoft.com/office/drawing/2014/main" xmlns="" id="{5F6D48E3-917E-4A10-92DD-B8917E1B31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5363" y="209232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1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1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5"/>
                    <a:pt x="22" y="84"/>
                    <a:pt x="45" y="84"/>
                  </a:cubicBezTo>
                  <a:cubicBezTo>
                    <a:pt x="69" y="84"/>
                    <a:pt x="87" y="65"/>
                    <a:pt x="87" y="43"/>
                  </a:cubicBezTo>
                  <a:cubicBezTo>
                    <a:pt x="87" y="21"/>
                    <a:pt x="69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6" name="Oval 483">
              <a:extLst>
                <a:ext uri="{FF2B5EF4-FFF2-40B4-BE49-F238E27FC236}">
                  <a16:creationId xmlns:a16="http://schemas.microsoft.com/office/drawing/2014/main" xmlns="" id="{54D706A8-7006-4D30-BBE2-5C28ADD1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5526" y="2117725"/>
              <a:ext cx="280988" cy="2714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7" name="Freeform 484">
              <a:extLst>
                <a:ext uri="{FF2B5EF4-FFF2-40B4-BE49-F238E27FC236}">
                  <a16:creationId xmlns:a16="http://schemas.microsoft.com/office/drawing/2014/main" xmlns="" id="{D48BAD5E-A9B9-4FEE-9DE0-A39FD1879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0763" y="2114550"/>
              <a:ext cx="288925" cy="280988"/>
            </a:xfrm>
            <a:custGeom>
              <a:avLst/>
              <a:gdLst>
                <a:gd name="T0" fmla="*/ 0 w 77"/>
                <a:gd name="T1" fmla="*/ 37 h 75"/>
                <a:gd name="T2" fmla="*/ 38 w 77"/>
                <a:gd name="T3" fmla="*/ 0 h 75"/>
                <a:gd name="T4" fmla="*/ 77 w 77"/>
                <a:gd name="T5" fmla="*/ 37 h 75"/>
                <a:gd name="T6" fmla="*/ 38 w 77"/>
                <a:gd name="T7" fmla="*/ 75 h 75"/>
                <a:gd name="T8" fmla="*/ 0 w 77"/>
                <a:gd name="T9" fmla="*/ 37 h 75"/>
                <a:gd name="T10" fmla="*/ 3 w 77"/>
                <a:gd name="T11" fmla="*/ 37 h 75"/>
                <a:gd name="T12" fmla="*/ 38 w 77"/>
                <a:gd name="T13" fmla="*/ 72 h 75"/>
                <a:gd name="T14" fmla="*/ 74 w 77"/>
                <a:gd name="T15" fmla="*/ 37 h 75"/>
                <a:gd name="T16" fmla="*/ 38 w 77"/>
                <a:gd name="T17" fmla="*/ 3 h 75"/>
                <a:gd name="T18" fmla="*/ 3 w 77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5">
                  <a:moveTo>
                    <a:pt x="0" y="37"/>
                  </a:moveTo>
                  <a:cubicBezTo>
                    <a:pt x="0" y="16"/>
                    <a:pt x="17" y="0"/>
                    <a:pt x="38" y="0"/>
                  </a:cubicBezTo>
                  <a:cubicBezTo>
                    <a:pt x="60" y="0"/>
                    <a:pt x="77" y="16"/>
                    <a:pt x="77" y="37"/>
                  </a:cubicBezTo>
                  <a:cubicBezTo>
                    <a:pt x="77" y="58"/>
                    <a:pt x="60" y="75"/>
                    <a:pt x="38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8" y="72"/>
                  </a:cubicBezTo>
                  <a:cubicBezTo>
                    <a:pt x="58" y="72"/>
                    <a:pt x="74" y="56"/>
                    <a:pt x="74" y="37"/>
                  </a:cubicBezTo>
                  <a:cubicBezTo>
                    <a:pt x="74" y="18"/>
                    <a:pt x="58" y="3"/>
                    <a:pt x="38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8" name="Freeform 485">
              <a:extLst>
                <a:ext uri="{FF2B5EF4-FFF2-40B4-BE49-F238E27FC236}">
                  <a16:creationId xmlns:a16="http://schemas.microsoft.com/office/drawing/2014/main" xmlns="" id="{38D97240-19AE-493A-B8DF-B4E8C3342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6" y="2455862"/>
              <a:ext cx="187325" cy="233363"/>
            </a:xfrm>
            <a:custGeom>
              <a:avLst/>
              <a:gdLst>
                <a:gd name="T0" fmla="*/ 0 w 50"/>
                <a:gd name="T1" fmla="*/ 62 h 62"/>
                <a:gd name="T2" fmla="*/ 0 w 50"/>
                <a:gd name="T3" fmla="*/ 5 h 62"/>
                <a:gd name="T4" fmla="*/ 5 w 50"/>
                <a:gd name="T5" fmla="*/ 0 h 62"/>
                <a:gd name="T6" fmla="*/ 45 w 50"/>
                <a:gd name="T7" fmla="*/ 0 h 62"/>
                <a:gd name="T8" fmla="*/ 50 w 50"/>
                <a:gd name="T9" fmla="*/ 5 h 62"/>
                <a:gd name="T10" fmla="*/ 50 w 50"/>
                <a:gd name="T11" fmla="*/ 62 h 62"/>
                <a:gd name="T12" fmla="*/ 0 w 50"/>
                <a:gd name="T1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2">
                  <a:moveTo>
                    <a:pt x="0" y="6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9" name="Freeform 486">
              <a:extLst>
                <a:ext uri="{FF2B5EF4-FFF2-40B4-BE49-F238E27FC236}">
                  <a16:creationId xmlns:a16="http://schemas.microsoft.com/office/drawing/2014/main" xmlns="" id="{99B458A9-51CD-49AB-B777-88CB041D18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7751" y="2452687"/>
              <a:ext cx="198438" cy="239713"/>
            </a:xfrm>
            <a:custGeom>
              <a:avLst/>
              <a:gdLst>
                <a:gd name="T0" fmla="*/ 1 w 53"/>
                <a:gd name="T1" fmla="*/ 64 h 64"/>
                <a:gd name="T2" fmla="*/ 1 w 53"/>
                <a:gd name="T3" fmla="*/ 63 h 64"/>
                <a:gd name="T4" fmla="*/ 3 w 53"/>
                <a:gd name="T5" fmla="*/ 63 h 64"/>
                <a:gd name="T6" fmla="*/ 1 w 53"/>
                <a:gd name="T7" fmla="*/ 63 h 64"/>
                <a:gd name="T8" fmla="*/ 1 w 53"/>
                <a:gd name="T9" fmla="*/ 64 h 64"/>
                <a:gd name="T10" fmla="*/ 0 w 53"/>
                <a:gd name="T11" fmla="*/ 64 h 64"/>
                <a:gd name="T12" fmla="*/ 0 w 53"/>
                <a:gd name="T13" fmla="*/ 63 h 64"/>
                <a:gd name="T14" fmla="*/ 0 w 53"/>
                <a:gd name="T15" fmla="*/ 6 h 64"/>
                <a:gd name="T16" fmla="*/ 6 w 53"/>
                <a:gd name="T17" fmla="*/ 0 h 64"/>
                <a:gd name="T18" fmla="*/ 46 w 53"/>
                <a:gd name="T19" fmla="*/ 0 h 64"/>
                <a:gd name="T20" fmla="*/ 53 w 53"/>
                <a:gd name="T21" fmla="*/ 6 h 64"/>
                <a:gd name="T22" fmla="*/ 53 w 53"/>
                <a:gd name="T23" fmla="*/ 63 h 64"/>
                <a:gd name="T24" fmla="*/ 52 w 53"/>
                <a:gd name="T25" fmla="*/ 64 h 64"/>
                <a:gd name="T26" fmla="*/ 51 w 53"/>
                <a:gd name="T27" fmla="*/ 64 h 64"/>
                <a:gd name="T28" fmla="*/ 1 w 53"/>
                <a:gd name="T29" fmla="*/ 64 h 64"/>
                <a:gd name="T30" fmla="*/ 50 w 53"/>
                <a:gd name="T31" fmla="*/ 61 h 64"/>
                <a:gd name="T32" fmla="*/ 50 w 53"/>
                <a:gd name="T33" fmla="*/ 6 h 64"/>
                <a:gd name="T34" fmla="*/ 46 w 53"/>
                <a:gd name="T35" fmla="*/ 3 h 64"/>
                <a:gd name="T36" fmla="*/ 6 w 53"/>
                <a:gd name="T37" fmla="*/ 3 h 64"/>
                <a:gd name="T38" fmla="*/ 3 w 53"/>
                <a:gd name="T39" fmla="*/ 6 h 64"/>
                <a:gd name="T40" fmla="*/ 3 w 53"/>
                <a:gd name="T41" fmla="*/ 61 h 64"/>
                <a:gd name="T42" fmla="*/ 50 w 53"/>
                <a:gd name="T43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64">
                  <a:moveTo>
                    <a:pt x="1" y="64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0" y="64"/>
                    <a:pt x="0" y="64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3" y="63"/>
                    <a:pt x="53" y="63"/>
                    <a:pt x="52" y="64"/>
                  </a:cubicBezTo>
                  <a:cubicBezTo>
                    <a:pt x="52" y="64"/>
                    <a:pt x="52" y="64"/>
                    <a:pt x="51" y="64"/>
                  </a:cubicBezTo>
                  <a:lnTo>
                    <a:pt x="1" y="64"/>
                  </a:lnTo>
                  <a:close/>
                  <a:moveTo>
                    <a:pt x="50" y="61"/>
                  </a:moveTo>
                  <a:cubicBezTo>
                    <a:pt x="50" y="6"/>
                    <a:pt x="50" y="6"/>
                    <a:pt x="50" y="6"/>
                  </a:cubicBezTo>
                  <a:cubicBezTo>
                    <a:pt x="50" y="4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4"/>
                    <a:pt x="3" y="6"/>
                  </a:cubicBezTo>
                  <a:cubicBezTo>
                    <a:pt x="3" y="61"/>
                    <a:pt x="3" y="61"/>
                    <a:pt x="3" y="61"/>
                  </a:cubicBezTo>
                  <a:lnTo>
                    <a:pt x="50" y="61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0" name="Freeform 487">
              <a:extLst>
                <a:ext uri="{FF2B5EF4-FFF2-40B4-BE49-F238E27FC236}">
                  <a16:creationId xmlns:a16="http://schemas.microsoft.com/office/drawing/2014/main" xmlns="" id="{612141C4-4B21-46DC-AB6D-E49A976EC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1" name="Freeform 488">
              <a:extLst>
                <a:ext uri="{FF2B5EF4-FFF2-40B4-BE49-F238E27FC236}">
                  <a16:creationId xmlns:a16="http://schemas.microsoft.com/office/drawing/2014/main" xmlns="" id="{D9815827-C30F-4CC9-965D-A302D345B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141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1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1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1" y="64"/>
                  </a:cubicBezTo>
                  <a:cubicBezTo>
                    <a:pt x="0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2" name="Freeform 489">
              <a:extLst>
                <a:ext uri="{FF2B5EF4-FFF2-40B4-BE49-F238E27FC236}">
                  <a16:creationId xmlns:a16="http://schemas.microsoft.com/office/drawing/2014/main" xmlns="" id="{B3DD6D94-112C-4D1D-A763-341363629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3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3" name="Oval 490">
              <a:extLst>
                <a:ext uri="{FF2B5EF4-FFF2-40B4-BE49-F238E27FC236}">
                  <a16:creationId xmlns:a16="http://schemas.microsoft.com/office/drawing/2014/main" xmlns="" id="{7428E582-7454-4DFF-8C14-B90A2A7C4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584450"/>
              <a:ext cx="15875" cy="19050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4" name="Freeform 491">
              <a:extLst>
                <a:ext uri="{FF2B5EF4-FFF2-40B4-BE49-F238E27FC236}">
                  <a16:creationId xmlns:a16="http://schemas.microsoft.com/office/drawing/2014/main" xmlns="" id="{54E7989E-360B-4C14-BBBE-E06549950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814512"/>
              <a:ext cx="528638" cy="882650"/>
            </a:xfrm>
            <a:custGeom>
              <a:avLst/>
              <a:gdLst>
                <a:gd name="T0" fmla="*/ 333 w 333"/>
                <a:gd name="T1" fmla="*/ 556 h 556"/>
                <a:gd name="T2" fmla="*/ 333 w 333"/>
                <a:gd name="T3" fmla="*/ 0 h 556"/>
                <a:gd name="T4" fmla="*/ 0 w 333"/>
                <a:gd name="T5" fmla="*/ 2 h 556"/>
                <a:gd name="T6" fmla="*/ 0 w 333"/>
                <a:gd name="T7" fmla="*/ 556 h 556"/>
                <a:gd name="T8" fmla="*/ 333 w 333"/>
                <a:gd name="T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556">
                  <a:moveTo>
                    <a:pt x="333" y="556"/>
                  </a:moveTo>
                  <a:lnTo>
                    <a:pt x="333" y="0"/>
                  </a:lnTo>
                  <a:lnTo>
                    <a:pt x="0" y="2"/>
                  </a:lnTo>
                  <a:lnTo>
                    <a:pt x="0" y="556"/>
                  </a:lnTo>
                  <a:lnTo>
                    <a:pt x="333" y="556"/>
                  </a:lnTo>
                  <a:close/>
                </a:path>
              </a:pathLst>
            </a:custGeom>
            <a:solidFill>
              <a:srgbClr val="CFB0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5" name="Freeform 492">
              <a:extLst>
                <a:ext uri="{FF2B5EF4-FFF2-40B4-BE49-F238E27FC236}">
                  <a16:creationId xmlns:a16="http://schemas.microsoft.com/office/drawing/2014/main" xmlns="" id="{3F3AB278-E38C-4C77-AE7B-733CBF0F3A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4688" y="1809750"/>
              <a:ext cx="538163" cy="893763"/>
            </a:xfrm>
            <a:custGeom>
              <a:avLst/>
              <a:gdLst>
                <a:gd name="T0" fmla="*/ 1 w 143"/>
                <a:gd name="T1" fmla="*/ 238 h 238"/>
                <a:gd name="T2" fmla="*/ 0 w 143"/>
                <a:gd name="T3" fmla="*/ 237 h 238"/>
                <a:gd name="T4" fmla="*/ 0 w 143"/>
                <a:gd name="T5" fmla="*/ 236 h 238"/>
                <a:gd name="T6" fmla="*/ 0 w 143"/>
                <a:gd name="T7" fmla="*/ 2 h 238"/>
                <a:gd name="T8" fmla="*/ 1 w 143"/>
                <a:gd name="T9" fmla="*/ 1 h 238"/>
                <a:gd name="T10" fmla="*/ 142 w 143"/>
                <a:gd name="T11" fmla="*/ 0 h 238"/>
                <a:gd name="T12" fmla="*/ 143 w 143"/>
                <a:gd name="T13" fmla="*/ 0 h 238"/>
                <a:gd name="T14" fmla="*/ 143 w 143"/>
                <a:gd name="T15" fmla="*/ 1 h 238"/>
                <a:gd name="T16" fmla="*/ 143 w 143"/>
                <a:gd name="T17" fmla="*/ 236 h 238"/>
                <a:gd name="T18" fmla="*/ 143 w 143"/>
                <a:gd name="T19" fmla="*/ 237 h 238"/>
                <a:gd name="T20" fmla="*/ 142 w 143"/>
                <a:gd name="T21" fmla="*/ 238 h 238"/>
                <a:gd name="T22" fmla="*/ 1 w 143"/>
                <a:gd name="T23" fmla="*/ 238 h 238"/>
                <a:gd name="T24" fmla="*/ 142 w 143"/>
                <a:gd name="T25" fmla="*/ 236 h 238"/>
                <a:gd name="T26" fmla="*/ 142 w 143"/>
                <a:gd name="T27" fmla="*/ 235 h 238"/>
                <a:gd name="T28" fmla="*/ 142 w 143"/>
                <a:gd name="T29" fmla="*/ 236 h 238"/>
                <a:gd name="T30" fmla="*/ 3 w 143"/>
                <a:gd name="T31" fmla="*/ 4 h 238"/>
                <a:gd name="T32" fmla="*/ 3 w 143"/>
                <a:gd name="T33" fmla="*/ 235 h 238"/>
                <a:gd name="T34" fmla="*/ 140 w 143"/>
                <a:gd name="T35" fmla="*/ 235 h 238"/>
                <a:gd name="T36" fmla="*/ 140 w 143"/>
                <a:gd name="T37" fmla="*/ 3 h 238"/>
                <a:gd name="T38" fmla="*/ 3 w 143"/>
                <a:gd name="T39" fmla="*/ 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" h="238">
                  <a:moveTo>
                    <a:pt x="1" y="238"/>
                  </a:moveTo>
                  <a:cubicBezTo>
                    <a:pt x="1" y="238"/>
                    <a:pt x="0" y="238"/>
                    <a:pt x="0" y="237"/>
                  </a:cubicBezTo>
                  <a:cubicBezTo>
                    <a:pt x="0" y="237"/>
                    <a:pt x="0" y="237"/>
                    <a:pt x="0" y="23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2" y="0"/>
                    <a:pt x="143" y="0"/>
                    <a:pt x="143" y="0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3" y="236"/>
                    <a:pt x="143" y="236"/>
                    <a:pt x="143" y="236"/>
                  </a:cubicBezTo>
                  <a:cubicBezTo>
                    <a:pt x="143" y="237"/>
                    <a:pt x="143" y="237"/>
                    <a:pt x="143" y="237"/>
                  </a:cubicBezTo>
                  <a:cubicBezTo>
                    <a:pt x="143" y="238"/>
                    <a:pt x="142" y="238"/>
                    <a:pt x="142" y="238"/>
                  </a:cubicBezTo>
                  <a:lnTo>
                    <a:pt x="1" y="238"/>
                  </a:lnTo>
                  <a:close/>
                  <a:moveTo>
                    <a:pt x="142" y="236"/>
                  </a:moveTo>
                  <a:cubicBezTo>
                    <a:pt x="142" y="235"/>
                    <a:pt x="142" y="235"/>
                    <a:pt x="142" y="235"/>
                  </a:cubicBezTo>
                  <a:lnTo>
                    <a:pt x="142" y="236"/>
                  </a:lnTo>
                  <a:close/>
                  <a:moveTo>
                    <a:pt x="3" y="4"/>
                  </a:moveTo>
                  <a:cubicBezTo>
                    <a:pt x="3" y="235"/>
                    <a:pt x="3" y="235"/>
                    <a:pt x="3" y="235"/>
                  </a:cubicBezTo>
                  <a:cubicBezTo>
                    <a:pt x="140" y="235"/>
                    <a:pt x="140" y="235"/>
                    <a:pt x="140" y="235"/>
                  </a:cubicBezTo>
                  <a:cubicBezTo>
                    <a:pt x="140" y="3"/>
                    <a:pt x="140" y="3"/>
                    <a:pt x="140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6" name="Freeform 493">
              <a:extLst>
                <a:ext uri="{FF2B5EF4-FFF2-40B4-BE49-F238E27FC236}">
                  <a16:creationId xmlns:a16="http://schemas.microsoft.com/office/drawing/2014/main" xmlns="" id="{75FC36FF-AEF9-49BE-B228-89364EDBA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473200"/>
              <a:ext cx="528638" cy="404813"/>
            </a:xfrm>
            <a:custGeom>
              <a:avLst/>
              <a:gdLst>
                <a:gd name="T0" fmla="*/ 141 w 141"/>
                <a:gd name="T1" fmla="*/ 91 h 108"/>
                <a:gd name="T2" fmla="*/ 70 w 141"/>
                <a:gd name="T3" fmla="*/ 1 h 108"/>
                <a:gd name="T4" fmla="*/ 0 w 141"/>
                <a:gd name="T5" fmla="*/ 92 h 108"/>
                <a:gd name="T6" fmla="*/ 70 w 141"/>
                <a:gd name="T7" fmla="*/ 108 h 108"/>
                <a:gd name="T8" fmla="*/ 141 w 141"/>
                <a:gd name="T9" fmla="*/ 9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08">
                  <a:moveTo>
                    <a:pt x="141" y="91"/>
                  </a:moveTo>
                  <a:cubicBezTo>
                    <a:pt x="141" y="91"/>
                    <a:pt x="101" y="1"/>
                    <a:pt x="70" y="1"/>
                  </a:cubicBezTo>
                  <a:cubicBezTo>
                    <a:pt x="39" y="0"/>
                    <a:pt x="0" y="92"/>
                    <a:pt x="0" y="92"/>
                  </a:cubicBezTo>
                  <a:cubicBezTo>
                    <a:pt x="0" y="92"/>
                    <a:pt x="24" y="108"/>
                    <a:pt x="70" y="108"/>
                  </a:cubicBezTo>
                  <a:cubicBezTo>
                    <a:pt x="117" y="108"/>
                    <a:pt x="141" y="91"/>
                    <a:pt x="141" y="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7" name="Freeform 494">
              <a:extLst>
                <a:ext uri="{FF2B5EF4-FFF2-40B4-BE49-F238E27FC236}">
                  <a16:creationId xmlns:a16="http://schemas.microsoft.com/office/drawing/2014/main" xmlns="" id="{CD35EBF2-B631-4046-A7B2-0A337CA0B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1513" y="1468437"/>
              <a:ext cx="544513" cy="412750"/>
            </a:xfrm>
            <a:custGeom>
              <a:avLst/>
              <a:gdLst>
                <a:gd name="T0" fmla="*/ 74 w 145"/>
                <a:gd name="T1" fmla="*/ 110 h 110"/>
                <a:gd name="T2" fmla="*/ 72 w 145"/>
                <a:gd name="T3" fmla="*/ 110 h 110"/>
                <a:gd name="T4" fmla="*/ 1 w 145"/>
                <a:gd name="T5" fmla="*/ 94 h 110"/>
                <a:gd name="T6" fmla="*/ 1 w 145"/>
                <a:gd name="T7" fmla="*/ 92 h 110"/>
                <a:gd name="T8" fmla="*/ 24 w 145"/>
                <a:gd name="T9" fmla="*/ 47 h 110"/>
                <a:gd name="T10" fmla="*/ 72 w 145"/>
                <a:gd name="T11" fmla="*/ 0 h 110"/>
                <a:gd name="T12" fmla="*/ 72 w 145"/>
                <a:gd name="T13" fmla="*/ 0 h 110"/>
                <a:gd name="T14" fmla="*/ 120 w 145"/>
                <a:gd name="T15" fmla="*/ 46 h 110"/>
                <a:gd name="T16" fmla="*/ 144 w 145"/>
                <a:gd name="T17" fmla="*/ 91 h 110"/>
                <a:gd name="T18" fmla="*/ 143 w 145"/>
                <a:gd name="T19" fmla="*/ 92 h 110"/>
                <a:gd name="T20" fmla="*/ 144 w 145"/>
                <a:gd name="T21" fmla="*/ 91 h 110"/>
                <a:gd name="T22" fmla="*/ 144 w 145"/>
                <a:gd name="T23" fmla="*/ 93 h 110"/>
                <a:gd name="T24" fmla="*/ 74 w 145"/>
                <a:gd name="T25" fmla="*/ 110 h 110"/>
                <a:gd name="T26" fmla="*/ 20 w 145"/>
                <a:gd name="T27" fmla="*/ 99 h 110"/>
                <a:gd name="T28" fmla="*/ 72 w 145"/>
                <a:gd name="T29" fmla="*/ 107 h 110"/>
                <a:gd name="T30" fmla="*/ 74 w 145"/>
                <a:gd name="T31" fmla="*/ 107 h 110"/>
                <a:gd name="T32" fmla="*/ 125 w 145"/>
                <a:gd name="T33" fmla="*/ 99 h 110"/>
                <a:gd name="T34" fmla="*/ 141 w 145"/>
                <a:gd name="T35" fmla="*/ 91 h 110"/>
                <a:gd name="T36" fmla="*/ 118 w 145"/>
                <a:gd name="T37" fmla="*/ 48 h 110"/>
                <a:gd name="T38" fmla="*/ 72 w 145"/>
                <a:gd name="T39" fmla="*/ 3 h 110"/>
                <a:gd name="T40" fmla="*/ 72 w 145"/>
                <a:gd name="T41" fmla="*/ 3 h 110"/>
                <a:gd name="T42" fmla="*/ 27 w 145"/>
                <a:gd name="T43" fmla="*/ 48 h 110"/>
                <a:gd name="T44" fmla="*/ 4 w 145"/>
                <a:gd name="T45" fmla="*/ 92 h 110"/>
                <a:gd name="T46" fmla="*/ 20 w 145"/>
                <a:gd name="T47" fmla="*/ 9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5" h="110">
                  <a:moveTo>
                    <a:pt x="74" y="110"/>
                  </a:moveTo>
                  <a:cubicBezTo>
                    <a:pt x="73" y="110"/>
                    <a:pt x="73" y="110"/>
                    <a:pt x="72" y="110"/>
                  </a:cubicBezTo>
                  <a:cubicBezTo>
                    <a:pt x="26" y="110"/>
                    <a:pt x="1" y="94"/>
                    <a:pt x="1" y="94"/>
                  </a:cubicBezTo>
                  <a:cubicBezTo>
                    <a:pt x="1" y="94"/>
                    <a:pt x="0" y="93"/>
                    <a:pt x="1" y="92"/>
                  </a:cubicBezTo>
                  <a:cubicBezTo>
                    <a:pt x="1" y="92"/>
                    <a:pt x="10" y="70"/>
                    <a:pt x="24" y="47"/>
                  </a:cubicBezTo>
                  <a:cubicBezTo>
                    <a:pt x="38" y="24"/>
                    <a:pt x="55" y="1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9" y="1"/>
                    <a:pt x="106" y="24"/>
                    <a:pt x="120" y="46"/>
                  </a:cubicBezTo>
                  <a:cubicBezTo>
                    <a:pt x="134" y="69"/>
                    <a:pt x="144" y="91"/>
                    <a:pt x="144" y="91"/>
                  </a:cubicBezTo>
                  <a:cubicBezTo>
                    <a:pt x="143" y="92"/>
                    <a:pt x="143" y="92"/>
                    <a:pt x="143" y="92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5" y="92"/>
                    <a:pt x="144" y="92"/>
                    <a:pt x="144" y="93"/>
                  </a:cubicBezTo>
                  <a:cubicBezTo>
                    <a:pt x="144" y="93"/>
                    <a:pt x="120" y="110"/>
                    <a:pt x="74" y="110"/>
                  </a:cubicBezTo>
                  <a:close/>
                  <a:moveTo>
                    <a:pt x="20" y="99"/>
                  </a:moveTo>
                  <a:cubicBezTo>
                    <a:pt x="32" y="103"/>
                    <a:pt x="49" y="107"/>
                    <a:pt x="72" y="107"/>
                  </a:cubicBezTo>
                  <a:cubicBezTo>
                    <a:pt x="73" y="107"/>
                    <a:pt x="73" y="107"/>
                    <a:pt x="74" y="107"/>
                  </a:cubicBezTo>
                  <a:cubicBezTo>
                    <a:pt x="96" y="107"/>
                    <a:pt x="114" y="103"/>
                    <a:pt x="125" y="99"/>
                  </a:cubicBezTo>
                  <a:cubicBezTo>
                    <a:pt x="134" y="96"/>
                    <a:pt x="139" y="92"/>
                    <a:pt x="141" y="91"/>
                  </a:cubicBezTo>
                  <a:cubicBezTo>
                    <a:pt x="139" y="86"/>
                    <a:pt x="130" y="67"/>
                    <a:pt x="118" y="48"/>
                  </a:cubicBezTo>
                  <a:cubicBezTo>
                    <a:pt x="104" y="25"/>
                    <a:pt x="86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58" y="3"/>
                    <a:pt x="40" y="25"/>
                    <a:pt x="27" y="48"/>
                  </a:cubicBezTo>
                  <a:cubicBezTo>
                    <a:pt x="15" y="68"/>
                    <a:pt x="6" y="87"/>
                    <a:pt x="4" y="92"/>
                  </a:cubicBezTo>
                  <a:cubicBezTo>
                    <a:pt x="6" y="94"/>
                    <a:pt x="12" y="97"/>
                    <a:pt x="20" y="9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8" name="Freeform 495">
              <a:extLst>
                <a:ext uri="{FF2B5EF4-FFF2-40B4-BE49-F238E27FC236}">
                  <a16:creationId xmlns:a16="http://schemas.microsoft.com/office/drawing/2014/main" xmlns="" id="{6E1AF1AA-F93B-45C7-B16D-F51757CDD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6" y="1476375"/>
              <a:ext cx="273050" cy="161925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2"/>
                    <a:pt x="49" y="0"/>
                    <a:pt x="37" y="0"/>
                  </a:cubicBezTo>
                  <a:cubicBezTo>
                    <a:pt x="26" y="0"/>
                    <a:pt x="13" y="12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A67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9" name="Freeform 496">
              <a:extLst>
                <a:ext uri="{FF2B5EF4-FFF2-40B4-BE49-F238E27FC236}">
                  <a16:creationId xmlns:a16="http://schemas.microsoft.com/office/drawing/2014/main" xmlns="" id="{028DDC5B-278F-4F60-B819-275A01CEF7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8513" y="1468437"/>
              <a:ext cx="285750" cy="161925"/>
            </a:xfrm>
            <a:custGeom>
              <a:avLst/>
              <a:gdLst>
                <a:gd name="T0" fmla="*/ 1 w 76"/>
                <a:gd name="T1" fmla="*/ 33 h 43"/>
                <a:gd name="T2" fmla="*/ 0 w 76"/>
                <a:gd name="T3" fmla="*/ 32 h 43"/>
                <a:gd name="T4" fmla="*/ 0 w 76"/>
                <a:gd name="T5" fmla="*/ 31 h 43"/>
                <a:gd name="T6" fmla="*/ 38 w 76"/>
                <a:gd name="T7" fmla="*/ 0 h 43"/>
                <a:gd name="T8" fmla="*/ 38 w 76"/>
                <a:gd name="T9" fmla="*/ 0 h 43"/>
                <a:gd name="T10" fmla="*/ 75 w 76"/>
                <a:gd name="T11" fmla="*/ 29 h 43"/>
                <a:gd name="T12" fmla="*/ 74 w 76"/>
                <a:gd name="T13" fmla="*/ 30 h 43"/>
                <a:gd name="T14" fmla="*/ 75 w 76"/>
                <a:gd name="T15" fmla="*/ 29 h 43"/>
                <a:gd name="T16" fmla="*/ 75 w 76"/>
                <a:gd name="T17" fmla="*/ 31 h 43"/>
                <a:gd name="T18" fmla="*/ 37 w 76"/>
                <a:gd name="T19" fmla="*/ 43 h 43"/>
                <a:gd name="T20" fmla="*/ 1 w 76"/>
                <a:gd name="T21" fmla="*/ 33 h 43"/>
                <a:gd name="T22" fmla="*/ 37 w 76"/>
                <a:gd name="T23" fmla="*/ 40 h 43"/>
                <a:gd name="T24" fmla="*/ 72 w 76"/>
                <a:gd name="T25" fmla="*/ 30 h 43"/>
                <a:gd name="T26" fmla="*/ 38 w 76"/>
                <a:gd name="T27" fmla="*/ 3 h 43"/>
                <a:gd name="T28" fmla="*/ 38 w 76"/>
                <a:gd name="T29" fmla="*/ 3 h 43"/>
                <a:gd name="T30" fmla="*/ 4 w 76"/>
                <a:gd name="T31" fmla="*/ 31 h 43"/>
                <a:gd name="T32" fmla="*/ 37 w 76"/>
                <a:gd name="T33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43">
                  <a:moveTo>
                    <a:pt x="1" y="33"/>
                  </a:moveTo>
                  <a:cubicBezTo>
                    <a:pt x="0" y="33"/>
                    <a:pt x="0" y="33"/>
                    <a:pt x="0" y="32"/>
                  </a:cubicBezTo>
                  <a:cubicBezTo>
                    <a:pt x="0" y="32"/>
                    <a:pt x="0" y="31"/>
                    <a:pt x="0" y="31"/>
                  </a:cubicBezTo>
                  <a:cubicBezTo>
                    <a:pt x="12" y="14"/>
                    <a:pt x="25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51" y="1"/>
                    <a:pt x="64" y="13"/>
                    <a:pt x="75" y="29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30"/>
                    <a:pt x="75" y="31"/>
                    <a:pt x="75" y="31"/>
                  </a:cubicBezTo>
                  <a:cubicBezTo>
                    <a:pt x="64" y="39"/>
                    <a:pt x="51" y="43"/>
                    <a:pt x="37" y="43"/>
                  </a:cubicBezTo>
                  <a:cubicBezTo>
                    <a:pt x="25" y="43"/>
                    <a:pt x="12" y="39"/>
                    <a:pt x="1" y="33"/>
                  </a:cubicBezTo>
                  <a:close/>
                  <a:moveTo>
                    <a:pt x="37" y="40"/>
                  </a:moveTo>
                  <a:cubicBezTo>
                    <a:pt x="50" y="40"/>
                    <a:pt x="62" y="36"/>
                    <a:pt x="72" y="30"/>
                  </a:cubicBezTo>
                  <a:cubicBezTo>
                    <a:pt x="61" y="15"/>
                    <a:pt x="4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28" y="3"/>
                    <a:pt x="15" y="15"/>
                    <a:pt x="4" y="31"/>
                  </a:cubicBezTo>
                  <a:cubicBezTo>
                    <a:pt x="14" y="37"/>
                    <a:pt x="26" y="40"/>
                    <a:pt x="37" y="40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0" name="Freeform 497">
              <a:extLst>
                <a:ext uri="{FF2B5EF4-FFF2-40B4-BE49-F238E27FC236}">
                  <a16:creationId xmlns:a16="http://schemas.microsoft.com/office/drawing/2014/main" xmlns="" id="{1F6B935B-B56A-45CE-90E7-097D795E7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726" y="2425700"/>
              <a:ext cx="187325" cy="271463"/>
            </a:xfrm>
            <a:custGeom>
              <a:avLst/>
              <a:gdLst>
                <a:gd name="T0" fmla="*/ 0 w 50"/>
                <a:gd name="T1" fmla="*/ 72 h 72"/>
                <a:gd name="T2" fmla="*/ 0 w 50"/>
                <a:gd name="T3" fmla="*/ 5 h 72"/>
                <a:gd name="T4" fmla="*/ 5 w 50"/>
                <a:gd name="T5" fmla="*/ 0 h 72"/>
                <a:gd name="T6" fmla="*/ 45 w 50"/>
                <a:gd name="T7" fmla="*/ 0 h 72"/>
                <a:gd name="T8" fmla="*/ 50 w 50"/>
                <a:gd name="T9" fmla="*/ 5 h 72"/>
                <a:gd name="T10" fmla="*/ 50 w 50"/>
                <a:gd name="T11" fmla="*/ 72 h 72"/>
                <a:gd name="T12" fmla="*/ 0 w 5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72"/>
                    <a:pt x="50" y="72"/>
                    <a:pt x="50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1" name="Freeform 498">
              <a:extLst>
                <a:ext uri="{FF2B5EF4-FFF2-40B4-BE49-F238E27FC236}">
                  <a16:creationId xmlns:a16="http://schemas.microsoft.com/office/drawing/2014/main" xmlns="" id="{981CD750-58C2-426A-8C97-7E68BD9FC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9788" y="2422525"/>
              <a:ext cx="203200" cy="280988"/>
            </a:xfrm>
            <a:custGeom>
              <a:avLst/>
              <a:gdLst>
                <a:gd name="T0" fmla="*/ 2 w 54"/>
                <a:gd name="T1" fmla="*/ 75 h 75"/>
                <a:gd name="T2" fmla="*/ 2 w 54"/>
                <a:gd name="T3" fmla="*/ 73 h 75"/>
                <a:gd name="T4" fmla="*/ 3 w 54"/>
                <a:gd name="T5" fmla="*/ 73 h 75"/>
                <a:gd name="T6" fmla="*/ 2 w 54"/>
                <a:gd name="T7" fmla="*/ 73 h 75"/>
                <a:gd name="T8" fmla="*/ 2 w 54"/>
                <a:gd name="T9" fmla="*/ 75 h 75"/>
                <a:gd name="T10" fmla="*/ 1 w 54"/>
                <a:gd name="T11" fmla="*/ 74 h 75"/>
                <a:gd name="T12" fmla="*/ 0 w 54"/>
                <a:gd name="T13" fmla="*/ 73 h 75"/>
                <a:gd name="T14" fmla="*/ 0 w 54"/>
                <a:gd name="T15" fmla="*/ 6 h 75"/>
                <a:gd name="T16" fmla="*/ 7 w 54"/>
                <a:gd name="T17" fmla="*/ 0 h 75"/>
                <a:gd name="T18" fmla="*/ 47 w 54"/>
                <a:gd name="T19" fmla="*/ 0 h 75"/>
                <a:gd name="T20" fmla="*/ 54 w 54"/>
                <a:gd name="T21" fmla="*/ 6 h 75"/>
                <a:gd name="T22" fmla="*/ 54 w 54"/>
                <a:gd name="T23" fmla="*/ 73 h 75"/>
                <a:gd name="T24" fmla="*/ 53 w 54"/>
                <a:gd name="T25" fmla="*/ 74 h 75"/>
                <a:gd name="T26" fmla="*/ 52 w 54"/>
                <a:gd name="T27" fmla="*/ 75 h 75"/>
                <a:gd name="T28" fmla="*/ 2 w 54"/>
                <a:gd name="T29" fmla="*/ 75 h 75"/>
                <a:gd name="T30" fmla="*/ 51 w 54"/>
                <a:gd name="T31" fmla="*/ 72 h 75"/>
                <a:gd name="T32" fmla="*/ 51 w 54"/>
                <a:gd name="T33" fmla="*/ 6 h 75"/>
                <a:gd name="T34" fmla="*/ 47 w 54"/>
                <a:gd name="T35" fmla="*/ 3 h 75"/>
                <a:gd name="T36" fmla="*/ 7 w 54"/>
                <a:gd name="T37" fmla="*/ 3 h 75"/>
                <a:gd name="T38" fmla="*/ 3 w 54"/>
                <a:gd name="T39" fmla="*/ 6 h 75"/>
                <a:gd name="T40" fmla="*/ 3 w 54"/>
                <a:gd name="T41" fmla="*/ 72 h 75"/>
                <a:gd name="T42" fmla="*/ 51 w 54"/>
                <a:gd name="T43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4" h="75">
                  <a:moveTo>
                    <a:pt x="2" y="75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1" y="75"/>
                    <a:pt x="1" y="75"/>
                    <a:pt x="1" y="74"/>
                  </a:cubicBezTo>
                  <a:cubicBezTo>
                    <a:pt x="1" y="74"/>
                    <a:pt x="0" y="74"/>
                    <a:pt x="0" y="7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4" y="2"/>
                    <a:pt x="54" y="6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4"/>
                    <a:pt x="53" y="74"/>
                    <a:pt x="53" y="74"/>
                  </a:cubicBezTo>
                  <a:cubicBezTo>
                    <a:pt x="53" y="75"/>
                    <a:pt x="52" y="75"/>
                    <a:pt x="52" y="75"/>
                  </a:cubicBezTo>
                  <a:lnTo>
                    <a:pt x="2" y="75"/>
                  </a:lnTo>
                  <a:close/>
                  <a:moveTo>
                    <a:pt x="51" y="72"/>
                  </a:moveTo>
                  <a:cubicBezTo>
                    <a:pt x="51" y="6"/>
                    <a:pt x="51" y="6"/>
                    <a:pt x="51" y="6"/>
                  </a:cubicBezTo>
                  <a:cubicBezTo>
                    <a:pt x="51" y="4"/>
                    <a:pt x="49" y="3"/>
                    <a:pt x="4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3" y="4"/>
                    <a:pt x="3" y="6"/>
                  </a:cubicBezTo>
                  <a:cubicBezTo>
                    <a:pt x="3" y="72"/>
                    <a:pt x="3" y="72"/>
                    <a:pt x="3" y="72"/>
                  </a:cubicBezTo>
                  <a:lnTo>
                    <a:pt x="51" y="7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2" name="Freeform 499">
              <a:extLst>
                <a:ext uri="{FF2B5EF4-FFF2-40B4-BE49-F238E27FC236}">
                  <a16:creationId xmlns:a16="http://schemas.microsoft.com/office/drawing/2014/main" xmlns="" id="{68DE626D-BE3E-456C-B5CB-0548E79C2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001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3" name="Freeform 500">
              <a:extLst>
                <a:ext uri="{FF2B5EF4-FFF2-40B4-BE49-F238E27FC236}">
                  <a16:creationId xmlns:a16="http://schemas.microsoft.com/office/drawing/2014/main" xmlns="" id="{90D0302E-D102-48CB-8782-61A4D104E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821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4" name="Freeform 501">
              <a:extLst>
                <a:ext uri="{FF2B5EF4-FFF2-40B4-BE49-F238E27FC236}">
                  <a16:creationId xmlns:a16="http://schemas.microsoft.com/office/drawing/2014/main" xmlns="" id="{AD2EF16C-F159-449A-9C67-B2B6E8EFF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66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5" name="Oval 502">
              <a:extLst>
                <a:ext uri="{FF2B5EF4-FFF2-40B4-BE49-F238E27FC236}">
                  <a16:creationId xmlns:a16="http://schemas.microsoft.com/office/drawing/2014/main" xmlns="" id="{7DA62490-C7BA-4A5A-AE0E-6A14152B2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8838" y="2554287"/>
              <a:ext cx="15875" cy="14288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6" name="Freeform 503">
              <a:extLst>
                <a:ext uri="{FF2B5EF4-FFF2-40B4-BE49-F238E27FC236}">
                  <a16:creationId xmlns:a16="http://schemas.microsoft.com/office/drawing/2014/main" xmlns="" id="{9E325C4C-C3BD-468B-8C47-4AC3ACA83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238" y="1614487"/>
              <a:ext cx="354013" cy="71438"/>
            </a:xfrm>
            <a:custGeom>
              <a:avLst/>
              <a:gdLst>
                <a:gd name="T0" fmla="*/ 1 w 94"/>
                <a:gd name="T1" fmla="*/ 15 h 19"/>
                <a:gd name="T2" fmla="*/ 0 w 94"/>
                <a:gd name="T3" fmla="*/ 13 h 19"/>
                <a:gd name="T4" fmla="*/ 2 w 94"/>
                <a:gd name="T5" fmla="*/ 12 h 19"/>
                <a:gd name="T6" fmla="*/ 12 w 94"/>
                <a:gd name="T7" fmla="*/ 14 h 19"/>
                <a:gd name="T8" fmla="*/ 37 w 94"/>
                <a:gd name="T9" fmla="*/ 16 h 19"/>
                <a:gd name="T10" fmla="*/ 91 w 94"/>
                <a:gd name="T11" fmla="*/ 1 h 19"/>
                <a:gd name="T12" fmla="*/ 93 w 94"/>
                <a:gd name="T13" fmla="*/ 1 h 19"/>
                <a:gd name="T14" fmla="*/ 93 w 94"/>
                <a:gd name="T15" fmla="*/ 3 h 19"/>
                <a:gd name="T16" fmla="*/ 37 w 94"/>
                <a:gd name="T17" fmla="*/ 19 h 19"/>
                <a:gd name="T18" fmla="*/ 1 w 94"/>
                <a:gd name="T1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9">
                  <a:moveTo>
                    <a:pt x="1" y="15"/>
                  </a:move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1" y="11"/>
                    <a:pt x="2" y="12"/>
                  </a:cubicBezTo>
                  <a:cubicBezTo>
                    <a:pt x="2" y="12"/>
                    <a:pt x="6" y="13"/>
                    <a:pt x="12" y="14"/>
                  </a:cubicBezTo>
                  <a:cubicBezTo>
                    <a:pt x="18" y="15"/>
                    <a:pt x="27" y="16"/>
                    <a:pt x="37" y="16"/>
                  </a:cubicBezTo>
                  <a:cubicBezTo>
                    <a:pt x="54" y="16"/>
                    <a:pt x="75" y="13"/>
                    <a:pt x="91" y="1"/>
                  </a:cubicBezTo>
                  <a:cubicBezTo>
                    <a:pt x="92" y="0"/>
                    <a:pt x="93" y="0"/>
                    <a:pt x="93" y="1"/>
                  </a:cubicBezTo>
                  <a:cubicBezTo>
                    <a:pt x="94" y="2"/>
                    <a:pt x="93" y="3"/>
                    <a:pt x="93" y="3"/>
                  </a:cubicBezTo>
                  <a:cubicBezTo>
                    <a:pt x="76" y="16"/>
                    <a:pt x="55" y="19"/>
                    <a:pt x="37" y="19"/>
                  </a:cubicBezTo>
                  <a:cubicBezTo>
                    <a:pt x="17" y="19"/>
                    <a:pt x="1" y="15"/>
                    <a:pt x="1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7" name="Freeform 504">
              <a:extLst>
                <a:ext uri="{FF2B5EF4-FFF2-40B4-BE49-F238E27FC236}">
                  <a16:creationId xmlns:a16="http://schemas.microsoft.com/office/drawing/2014/main" xmlns="" id="{6EEC396C-2F55-474B-B084-B39714D38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1679575"/>
              <a:ext cx="428625" cy="71438"/>
            </a:xfrm>
            <a:custGeom>
              <a:avLst/>
              <a:gdLst>
                <a:gd name="T0" fmla="*/ 1 w 114"/>
                <a:gd name="T1" fmla="*/ 3 h 19"/>
                <a:gd name="T2" fmla="*/ 1 w 114"/>
                <a:gd name="T3" fmla="*/ 1 h 19"/>
                <a:gd name="T4" fmla="*/ 3 w 114"/>
                <a:gd name="T5" fmla="*/ 1 h 19"/>
                <a:gd name="T6" fmla="*/ 23 w 114"/>
                <a:gd name="T7" fmla="*/ 8 h 19"/>
                <a:gd name="T8" fmla="*/ 74 w 114"/>
                <a:gd name="T9" fmla="*/ 16 h 19"/>
                <a:gd name="T10" fmla="*/ 112 w 114"/>
                <a:gd name="T11" fmla="*/ 12 h 19"/>
                <a:gd name="T12" fmla="*/ 114 w 114"/>
                <a:gd name="T13" fmla="*/ 13 h 19"/>
                <a:gd name="T14" fmla="*/ 112 w 114"/>
                <a:gd name="T15" fmla="*/ 15 h 19"/>
                <a:gd name="T16" fmla="*/ 74 w 114"/>
                <a:gd name="T17" fmla="*/ 19 h 19"/>
                <a:gd name="T18" fmla="*/ 1 w 114"/>
                <a:gd name="T1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9">
                  <a:moveTo>
                    <a:pt x="1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10" y="5"/>
                    <a:pt x="23" y="8"/>
                  </a:cubicBezTo>
                  <a:cubicBezTo>
                    <a:pt x="35" y="12"/>
                    <a:pt x="53" y="16"/>
                    <a:pt x="74" y="16"/>
                  </a:cubicBezTo>
                  <a:cubicBezTo>
                    <a:pt x="86" y="16"/>
                    <a:pt x="99" y="15"/>
                    <a:pt x="112" y="12"/>
                  </a:cubicBezTo>
                  <a:cubicBezTo>
                    <a:pt x="113" y="12"/>
                    <a:pt x="113" y="12"/>
                    <a:pt x="114" y="13"/>
                  </a:cubicBezTo>
                  <a:cubicBezTo>
                    <a:pt x="114" y="14"/>
                    <a:pt x="113" y="15"/>
                    <a:pt x="112" y="15"/>
                  </a:cubicBezTo>
                  <a:cubicBezTo>
                    <a:pt x="99" y="18"/>
                    <a:pt x="86" y="19"/>
                    <a:pt x="74" y="19"/>
                  </a:cubicBezTo>
                  <a:cubicBezTo>
                    <a:pt x="31" y="19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8" name="Freeform 505">
              <a:extLst>
                <a:ext uri="{FF2B5EF4-FFF2-40B4-BE49-F238E27FC236}">
                  <a16:creationId xmlns:a16="http://schemas.microsoft.com/office/drawing/2014/main" xmlns="" id="{00CF3F7D-0AF9-41B8-9207-359AD2D8A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3738" y="1757362"/>
              <a:ext cx="492125" cy="76200"/>
            </a:xfrm>
            <a:custGeom>
              <a:avLst/>
              <a:gdLst>
                <a:gd name="T0" fmla="*/ 1 w 131"/>
                <a:gd name="T1" fmla="*/ 9 h 20"/>
                <a:gd name="T2" fmla="*/ 1 w 131"/>
                <a:gd name="T3" fmla="*/ 9 h 20"/>
                <a:gd name="T4" fmla="*/ 0 w 131"/>
                <a:gd name="T5" fmla="*/ 7 h 20"/>
                <a:gd name="T6" fmla="*/ 2 w 131"/>
                <a:gd name="T7" fmla="*/ 6 h 20"/>
                <a:gd name="T8" fmla="*/ 20 w 131"/>
                <a:gd name="T9" fmla="*/ 11 h 20"/>
                <a:gd name="T10" fmla="*/ 64 w 131"/>
                <a:gd name="T11" fmla="*/ 17 h 20"/>
                <a:gd name="T12" fmla="*/ 129 w 131"/>
                <a:gd name="T13" fmla="*/ 1 h 20"/>
                <a:gd name="T14" fmla="*/ 131 w 131"/>
                <a:gd name="T15" fmla="*/ 1 h 20"/>
                <a:gd name="T16" fmla="*/ 130 w 131"/>
                <a:gd name="T17" fmla="*/ 3 h 20"/>
                <a:gd name="T18" fmla="*/ 64 w 131"/>
                <a:gd name="T19" fmla="*/ 20 h 20"/>
                <a:gd name="T20" fmla="*/ 1 w 131"/>
                <a:gd name="T2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" h="2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2" y="6"/>
                    <a:pt x="9" y="9"/>
                    <a:pt x="20" y="11"/>
                  </a:cubicBezTo>
                  <a:cubicBezTo>
                    <a:pt x="31" y="14"/>
                    <a:pt x="47" y="17"/>
                    <a:pt x="64" y="17"/>
                  </a:cubicBezTo>
                  <a:cubicBezTo>
                    <a:pt x="84" y="17"/>
                    <a:pt x="108" y="13"/>
                    <a:pt x="129" y="1"/>
                  </a:cubicBezTo>
                  <a:cubicBezTo>
                    <a:pt x="129" y="0"/>
                    <a:pt x="130" y="1"/>
                    <a:pt x="131" y="1"/>
                  </a:cubicBezTo>
                  <a:cubicBezTo>
                    <a:pt x="131" y="2"/>
                    <a:pt x="131" y="3"/>
                    <a:pt x="130" y="3"/>
                  </a:cubicBezTo>
                  <a:cubicBezTo>
                    <a:pt x="108" y="16"/>
                    <a:pt x="85" y="20"/>
                    <a:pt x="64" y="20"/>
                  </a:cubicBezTo>
                  <a:cubicBezTo>
                    <a:pt x="29" y="20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9" name="Freeform 506">
              <a:extLst>
                <a:ext uri="{FF2B5EF4-FFF2-40B4-BE49-F238E27FC236}">
                  <a16:creationId xmlns:a16="http://schemas.microsoft.com/office/drawing/2014/main" xmlns="" id="{25377DC0-FB53-40AF-8506-DFFC121F3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13" y="1874837"/>
              <a:ext cx="379413" cy="217488"/>
            </a:xfrm>
            <a:custGeom>
              <a:avLst/>
              <a:gdLst>
                <a:gd name="T0" fmla="*/ 98 w 101"/>
                <a:gd name="T1" fmla="*/ 40 h 58"/>
                <a:gd name="T2" fmla="*/ 99 w 101"/>
                <a:gd name="T3" fmla="*/ 49 h 58"/>
                <a:gd name="T4" fmla="*/ 88 w 101"/>
                <a:gd name="T5" fmla="*/ 54 h 58"/>
                <a:gd name="T6" fmla="*/ 50 w 101"/>
                <a:gd name="T7" fmla="*/ 38 h 58"/>
                <a:gd name="T8" fmla="*/ 15 w 101"/>
                <a:gd name="T9" fmla="*/ 54 h 58"/>
                <a:gd name="T10" fmla="*/ 4 w 101"/>
                <a:gd name="T11" fmla="*/ 54 h 58"/>
                <a:gd name="T12" fmla="*/ 1 w 101"/>
                <a:gd name="T13" fmla="*/ 45 h 58"/>
                <a:gd name="T14" fmla="*/ 98 w 101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8">
                  <a:moveTo>
                    <a:pt x="98" y="40"/>
                  </a:moveTo>
                  <a:cubicBezTo>
                    <a:pt x="98" y="40"/>
                    <a:pt x="101" y="44"/>
                    <a:pt x="99" y="49"/>
                  </a:cubicBezTo>
                  <a:cubicBezTo>
                    <a:pt x="98" y="52"/>
                    <a:pt x="94" y="55"/>
                    <a:pt x="88" y="54"/>
                  </a:cubicBezTo>
                  <a:cubicBezTo>
                    <a:pt x="79" y="52"/>
                    <a:pt x="74" y="39"/>
                    <a:pt x="50" y="38"/>
                  </a:cubicBezTo>
                  <a:cubicBezTo>
                    <a:pt x="40" y="38"/>
                    <a:pt x="28" y="41"/>
                    <a:pt x="15" y="54"/>
                  </a:cubicBezTo>
                  <a:cubicBezTo>
                    <a:pt x="15" y="54"/>
                    <a:pt x="9" y="58"/>
                    <a:pt x="4" y="54"/>
                  </a:cubicBezTo>
                  <a:cubicBezTo>
                    <a:pt x="2" y="52"/>
                    <a:pt x="0" y="50"/>
                    <a:pt x="1" y="45"/>
                  </a:cubicBezTo>
                  <a:cubicBezTo>
                    <a:pt x="3" y="32"/>
                    <a:pt x="55" y="0"/>
                    <a:pt x="98" y="40"/>
                  </a:cubicBezTo>
                  <a:close/>
                </a:path>
              </a:pathLst>
            </a:custGeom>
            <a:solidFill>
              <a:srgbClr val="FF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0" name="Freeform 507">
              <a:extLst>
                <a:ext uri="{FF2B5EF4-FFF2-40B4-BE49-F238E27FC236}">
                  <a16:creationId xmlns:a16="http://schemas.microsoft.com/office/drawing/2014/main" xmlns="" id="{8DCD7708-51E0-460E-8C96-E6A9C481F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1838" y="1946275"/>
              <a:ext cx="382588" cy="142875"/>
            </a:xfrm>
            <a:custGeom>
              <a:avLst/>
              <a:gdLst>
                <a:gd name="T0" fmla="*/ 4 w 102"/>
                <a:gd name="T1" fmla="*/ 36 h 38"/>
                <a:gd name="T2" fmla="*/ 0 w 102"/>
                <a:gd name="T3" fmla="*/ 28 h 38"/>
                <a:gd name="T4" fmla="*/ 0 w 102"/>
                <a:gd name="T5" fmla="*/ 26 h 38"/>
                <a:gd name="T6" fmla="*/ 52 w 102"/>
                <a:gd name="T7" fmla="*/ 0 h 38"/>
                <a:gd name="T8" fmla="*/ 100 w 102"/>
                <a:gd name="T9" fmla="*/ 20 h 38"/>
                <a:gd name="T10" fmla="*/ 99 w 102"/>
                <a:gd name="T11" fmla="*/ 21 h 38"/>
                <a:gd name="T12" fmla="*/ 100 w 102"/>
                <a:gd name="T13" fmla="*/ 20 h 38"/>
                <a:gd name="T14" fmla="*/ 102 w 102"/>
                <a:gd name="T15" fmla="*/ 27 h 38"/>
                <a:gd name="T16" fmla="*/ 101 w 102"/>
                <a:gd name="T17" fmla="*/ 31 h 38"/>
                <a:gd name="T18" fmla="*/ 92 w 102"/>
                <a:gd name="T19" fmla="*/ 37 h 38"/>
                <a:gd name="T20" fmla="*/ 89 w 102"/>
                <a:gd name="T21" fmla="*/ 37 h 38"/>
                <a:gd name="T22" fmla="*/ 51 w 102"/>
                <a:gd name="T23" fmla="*/ 21 h 38"/>
                <a:gd name="T24" fmla="*/ 50 w 102"/>
                <a:gd name="T25" fmla="*/ 21 h 38"/>
                <a:gd name="T26" fmla="*/ 17 w 102"/>
                <a:gd name="T27" fmla="*/ 36 h 38"/>
                <a:gd name="T28" fmla="*/ 17 w 102"/>
                <a:gd name="T29" fmla="*/ 36 h 38"/>
                <a:gd name="T30" fmla="*/ 10 w 102"/>
                <a:gd name="T31" fmla="*/ 38 h 38"/>
                <a:gd name="T32" fmla="*/ 10 w 102"/>
                <a:gd name="T33" fmla="*/ 38 h 38"/>
                <a:gd name="T34" fmla="*/ 4 w 102"/>
                <a:gd name="T35" fmla="*/ 36 h 38"/>
                <a:gd name="T36" fmla="*/ 3 w 102"/>
                <a:gd name="T37" fmla="*/ 26 h 38"/>
                <a:gd name="T38" fmla="*/ 3 w 102"/>
                <a:gd name="T39" fmla="*/ 28 h 38"/>
                <a:gd name="T40" fmla="*/ 5 w 102"/>
                <a:gd name="T41" fmla="*/ 34 h 38"/>
                <a:gd name="T42" fmla="*/ 10 w 102"/>
                <a:gd name="T43" fmla="*/ 35 h 38"/>
                <a:gd name="T44" fmla="*/ 15 w 102"/>
                <a:gd name="T45" fmla="*/ 34 h 38"/>
                <a:gd name="T46" fmla="*/ 50 w 102"/>
                <a:gd name="T47" fmla="*/ 18 h 38"/>
                <a:gd name="T48" fmla="*/ 51 w 102"/>
                <a:gd name="T49" fmla="*/ 18 h 38"/>
                <a:gd name="T50" fmla="*/ 90 w 102"/>
                <a:gd name="T51" fmla="*/ 34 h 38"/>
                <a:gd name="T52" fmla="*/ 92 w 102"/>
                <a:gd name="T53" fmla="*/ 34 h 38"/>
                <a:gd name="T54" fmla="*/ 99 w 102"/>
                <a:gd name="T55" fmla="*/ 30 h 38"/>
                <a:gd name="T56" fmla="*/ 99 w 102"/>
                <a:gd name="T57" fmla="*/ 27 h 38"/>
                <a:gd name="T58" fmla="*/ 98 w 102"/>
                <a:gd name="T59" fmla="*/ 23 h 38"/>
                <a:gd name="T60" fmla="*/ 97 w 102"/>
                <a:gd name="T61" fmla="*/ 22 h 38"/>
                <a:gd name="T62" fmla="*/ 52 w 102"/>
                <a:gd name="T63" fmla="*/ 3 h 38"/>
                <a:gd name="T64" fmla="*/ 51 w 102"/>
                <a:gd name="T65" fmla="*/ 3 h 38"/>
                <a:gd name="T66" fmla="*/ 3 w 102"/>
                <a:gd name="T67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38">
                  <a:moveTo>
                    <a:pt x="4" y="36"/>
                  </a:moveTo>
                  <a:cubicBezTo>
                    <a:pt x="2" y="35"/>
                    <a:pt x="0" y="32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2" y="16"/>
                    <a:pt x="24" y="0"/>
                    <a:pt x="52" y="0"/>
                  </a:cubicBezTo>
                  <a:cubicBezTo>
                    <a:pt x="67" y="0"/>
                    <a:pt x="84" y="5"/>
                    <a:pt x="100" y="20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2" y="23"/>
                    <a:pt x="102" y="27"/>
                  </a:cubicBezTo>
                  <a:cubicBezTo>
                    <a:pt x="102" y="28"/>
                    <a:pt x="102" y="30"/>
                    <a:pt x="101" y="31"/>
                  </a:cubicBezTo>
                  <a:cubicBezTo>
                    <a:pt x="100" y="34"/>
                    <a:pt x="97" y="37"/>
                    <a:pt x="92" y="37"/>
                  </a:cubicBezTo>
                  <a:cubicBezTo>
                    <a:pt x="91" y="37"/>
                    <a:pt x="90" y="37"/>
                    <a:pt x="89" y="37"/>
                  </a:cubicBezTo>
                  <a:cubicBezTo>
                    <a:pt x="79" y="34"/>
                    <a:pt x="74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cubicBezTo>
                    <a:pt x="41" y="21"/>
                    <a:pt x="29" y="24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4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8" y="38"/>
                    <a:pt x="6" y="37"/>
                    <a:pt x="4" y="36"/>
                  </a:cubicBezTo>
                  <a:close/>
                  <a:moveTo>
                    <a:pt x="3" y="26"/>
                  </a:moveTo>
                  <a:cubicBezTo>
                    <a:pt x="3" y="27"/>
                    <a:pt x="3" y="28"/>
                    <a:pt x="3" y="28"/>
                  </a:cubicBezTo>
                  <a:cubicBezTo>
                    <a:pt x="3" y="31"/>
                    <a:pt x="4" y="33"/>
                    <a:pt x="5" y="34"/>
                  </a:cubicBezTo>
                  <a:cubicBezTo>
                    <a:pt x="7" y="35"/>
                    <a:pt x="9" y="35"/>
                    <a:pt x="10" y="35"/>
                  </a:cubicBezTo>
                  <a:cubicBezTo>
                    <a:pt x="12" y="35"/>
                    <a:pt x="15" y="34"/>
                    <a:pt x="15" y="34"/>
                  </a:cubicBezTo>
                  <a:cubicBezTo>
                    <a:pt x="28" y="22"/>
                    <a:pt x="40" y="18"/>
                    <a:pt x="50" y="18"/>
                  </a:cubicBezTo>
                  <a:cubicBezTo>
                    <a:pt x="50" y="18"/>
                    <a:pt x="51" y="18"/>
                    <a:pt x="51" y="18"/>
                  </a:cubicBezTo>
                  <a:cubicBezTo>
                    <a:pt x="75" y="18"/>
                    <a:pt x="82" y="33"/>
                    <a:pt x="90" y="34"/>
                  </a:cubicBezTo>
                  <a:cubicBezTo>
                    <a:pt x="90" y="34"/>
                    <a:pt x="91" y="34"/>
                    <a:pt x="92" y="34"/>
                  </a:cubicBezTo>
                  <a:cubicBezTo>
                    <a:pt x="95" y="34"/>
                    <a:pt x="98" y="32"/>
                    <a:pt x="99" y="30"/>
                  </a:cubicBezTo>
                  <a:cubicBezTo>
                    <a:pt x="99" y="29"/>
                    <a:pt x="99" y="28"/>
                    <a:pt x="99" y="27"/>
                  </a:cubicBezTo>
                  <a:cubicBezTo>
                    <a:pt x="99" y="25"/>
                    <a:pt x="99" y="24"/>
                    <a:pt x="98" y="23"/>
                  </a:cubicBezTo>
                  <a:cubicBezTo>
                    <a:pt x="98" y="22"/>
                    <a:pt x="98" y="22"/>
                    <a:pt x="97" y="22"/>
                  </a:cubicBezTo>
                  <a:cubicBezTo>
                    <a:pt x="82" y="8"/>
                    <a:pt x="66" y="3"/>
                    <a:pt x="52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25" y="3"/>
                    <a:pt x="4" y="19"/>
                    <a:pt x="3" y="2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1" name="Freeform 508">
              <a:extLst>
                <a:ext uri="{FF2B5EF4-FFF2-40B4-BE49-F238E27FC236}">
                  <a16:creationId xmlns:a16="http://schemas.microsoft.com/office/drawing/2014/main" xmlns="" id="{286F7B13-233B-4F7F-AF66-FB530A97F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7238" y="1949450"/>
              <a:ext cx="327025" cy="115888"/>
            </a:xfrm>
            <a:custGeom>
              <a:avLst/>
              <a:gdLst>
                <a:gd name="T0" fmla="*/ 75 w 87"/>
                <a:gd name="T1" fmla="*/ 8 h 31"/>
                <a:gd name="T2" fmla="*/ 64 w 87"/>
                <a:gd name="T3" fmla="*/ 23 h 31"/>
                <a:gd name="T4" fmla="*/ 76 w 87"/>
                <a:gd name="T5" fmla="*/ 31 h 31"/>
                <a:gd name="T6" fmla="*/ 87 w 87"/>
                <a:gd name="T7" fmla="*/ 16 h 31"/>
                <a:gd name="T8" fmla="*/ 75 w 87"/>
                <a:gd name="T9" fmla="*/ 8 h 31"/>
                <a:gd name="T10" fmla="*/ 36 w 87"/>
                <a:gd name="T11" fmla="*/ 1 h 31"/>
                <a:gd name="T12" fmla="*/ 36 w 87"/>
                <a:gd name="T13" fmla="*/ 19 h 31"/>
                <a:gd name="T14" fmla="*/ 44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1 h 31"/>
                <a:gd name="T22" fmla="*/ 0 w 87"/>
                <a:gd name="T23" fmla="*/ 17 h 31"/>
                <a:gd name="T24" fmla="*/ 12 w 87"/>
                <a:gd name="T25" fmla="*/ 31 h 31"/>
                <a:gd name="T26" fmla="*/ 23 w 87"/>
                <a:gd name="T27" fmla="*/ 23 h 31"/>
                <a:gd name="T28" fmla="*/ 12 w 87"/>
                <a:gd name="T29" fmla="*/ 9 h 31"/>
                <a:gd name="T30" fmla="*/ 0 w 87"/>
                <a:gd name="T31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9" y="25"/>
                    <a:pt x="73" y="28"/>
                    <a:pt x="76" y="31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3" y="13"/>
                    <a:pt x="79" y="10"/>
                    <a:pt x="75" y="8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9" y="18"/>
                    <a:pt x="42" y="18"/>
                    <a:pt x="44" y="18"/>
                  </a:cubicBezTo>
                  <a:cubicBezTo>
                    <a:pt x="46" y="18"/>
                    <a:pt x="49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1"/>
                  </a:cubicBezTo>
                  <a:close/>
                  <a:moveTo>
                    <a:pt x="0" y="17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6" y="28"/>
                    <a:pt x="20" y="25"/>
                    <a:pt x="23" y="23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7" y="11"/>
                    <a:pt x="3" y="14"/>
                    <a:pt x="0" y="17"/>
                  </a:cubicBez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2" name="Freeform 509">
              <a:extLst>
                <a:ext uri="{FF2B5EF4-FFF2-40B4-BE49-F238E27FC236}">
                  <a16:creationId xmlns:a16="http://schemas.microsoft.com/office/drawing/2014/main" xmlns="" id="{D001174C-8913-4CCE-A6C6-B340B1F54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1946275"/>
              <a:ext cx="338138" cy="127000"/>
            </a:xfrm>
            <a:custGeom>
              <a:avLst/>
              <a:gdLst>
                <a:gd name="T0" fmla="*/ 12 w 90"/>
                <a:gd name="T1" fmla="*/ 34 h 34"/>
                <a:gd name="T2" fmla="*/ 11 w 90"/>
                <a:gd name="T3" fmla="*/ 33 h 34"/>
                <a:gd name="T4" fmla="*/ 0 w 90"/>
                <a:gd name="T5" fmla="*/ 19 h 34"/>
                <a:gd name="T6" fmla="*/ 0 w 90"/>
                <a:gd name="T7" fmla="*/ 17 h 34"/>
                <a:gd name="T8" fmla="*/ 12 w 90"/>
                <a:gd name="T9" fmla="*/ 8 h 34"/>
                <a:gd name="T10" fmla="*/ 14 w 90"/>
                <a:gd name="T11" fmla="*/ 9 h 34"/>
                <a:gd name="T12" fmla="*/ 25 w 90"/>
                <a:gd name="T13" fmla="*/ 23 h 34"/>
                <a:gd name="T14" fmla="*/ 26 w 90"/>
                <a:gd name="T15" fmla="*/ 25 h 34"/>
                <a:gd name="T16" fmla="*/ 25 w 90"/>
                <a:gd name="T17" fmla="*/ 26 h 34"/>
                <a:gd name="T18" fmla="*/ 14 w 90"/>
                <a:gd name="T19" fmla="*/ 34 h 34"/>
                <a:gd name="T20" fmla="*/ 13 w 90"/>
                <a:gd name="T21" fmla="*/ 34 h 34"/>
                <a:gd name="T22" fmla="*/ 12 w 90"/>
                <a:gd name="T23" fmla="*/ 34 h 34"/>
                <a:gd name="T24" fmla="*/ 13 w 90"/>
                <a:gd name="T25" fmla="*/ 30 h 34"/>
                <a:gd name="T26" fmla="*/ 22 w 90"/>
                <a:gd name="T27" fmla="*/ 24 h 34"/>
                <a:gd name="T28" fmla="*/ 13 w 90"/>
                <a:gd name="T29" fmla="*/ 12 h 34"/>
                <a:gd name="T30" fmla="*/ 3 w 90"/>
                <a:gd name="T31" fmla="*/ 18 h 34"/>
                <a:gd name="T32" fmla="*/ 13 w 90"/>
                <a:gd name="T33" fmla="*/ 30 h 34"/>
                <a:gd name="T34" fmla="*/ 76 w 90"/>
                <a:gd name="T35" fmla="*/ 33 h 34"/>
                <a:gd name="T36" fmla="*/ 64 w 90"/>
                <a:gd name="T37" fmla="*/ 25 h 34"/>
                <a:gd name="T38" fmla="*/ 64 w 90"/>
                <a:gd name="T39" fmla="*/ 24 h 34"/>
                <a:gd name="T40" fmla="*/ 64 w 90"/>
                <a:gd name="T41" fmla="*/ 23 h 34"/>
                <a:gd name="T42" fmla="*/ 75 w 90"/>
                <a:gd name="T43" fmla="*/ 8 h 34"/>
                <a:gd name="T44" fmla="*/ 77 w 90"/>
                <a:gd name="T45" fmla="*/ 8 h 34"/>
                <a:gd name="T46" fmla="*/ 89 w 90"/>
                <a:gd name="T47" fmla="*/ 16 h 34"/>
                <a:gd name="T48" fmla="*/ 89 w 90"/>
                <a:gd name="T49" fmla="*/ 18 h 34"/>
                <a:gd name="T50" fmla="*/ 78 w 90"/>
                <a:gd name="T51" fmla="*/ 33 h 34"/>
                <a:gd name="T52" fmla="*/ 77 w 90"/>
                <a:gd name="T53" fmla="*/ 33 h 34"/>
                <a:gd name="T54" fmla="*/ 76 w 90"/>
                <a:gd name="T55" fmla="*/ 33 h 34"/>
                <a:gd name="T56" fmla="*/ 77 w 90"/>
                <a:gd name="T57" fmla="*/ 30 h 34"/>
                <a:gd name="T58" fmla="*/ 86 w 90"/>
                <a:gd name="T59" fmla="*/ 17 h 34"/>
                <a:gd name="T60" fmla="*/ 77 w 90"/>
                <a:gd name="T61" fmla="*/ 11 h 34"/>
                <a:gd name="T62" fmla="*/ 67 w 90"/>
                <a:gd name="T63" fmla="*/ 23 h 34"/>
                <a:gd name="T64" fmla="*/ 77 w 90"/>
                <a:gd name="T65" fmla="*/ 30 h 34"/>
                <a:gd name="T66" fmla="*/ 76 w 90"/>
                <a:gd name="T67" fmla="*/ 10 h 34"/>
                <a:gd name="T68" fmla="*/ 76 w 90"/>
                <a:gd name="T69" fmla="*/ 9 h 34"/>
                <a:gd name="T70" fmla="*/ 76 w 90"/>
                <a:gd name="T71" fmla="*/ 10 h 34"/>
                <a:gd name="T72" fmla="*/ 51 w 90"/>
                <a:gd name="T73" fmla="*/ 21 h 34"/>
                <a:gd name="T74" fmla="*/ 45 w 90"/>
                <a:gd name="T75" fmla="*/ 21 h 34"/>
                <a:gd name="T76" fmla="*/ 44 w 90"/>
                <a:gd name="T77" fmla="*/ 21 h 34"/>
                <a:gd name="T78" fmla="*/ 38 w 90"/>
                <a:gd name="T79" fmla="*/ 21 h 34"/>
                <a:gd name="T80" fmla="*/ 36 w 90"/>
                <a:gd name="T81" fmla="*/ 21 h 34"/>
                <a:gd name="T82" fmla="*/ 36 w 90"/>
                <a:gd name="T83" fmla="*/ 20 h 34"/>
                <a:gd name="T84" fmla="*/ 36 w 90"/>
                <a:gd name="T85" fmla="*/ 2 h 34"/>
                <a:gd name="T86" fmla="*/ 37 w 90"/>
                <a:gd name="T87" fmla="*/ 0 h 34"/>
                <a:gd name="T88" fmla="*/ 46 w 90"/>
                <a:gd name="T89" fmla="*/ 0 h 34"/>
                <a:gd name="T90" fmla="*/ 52 w 90"/>
                <a:gd name="T91" fmla="*/ 0 h 34"/>
                <a:gd name="T92" fmla="*/ 53 w 90"/>
                <a:gd name="T93" fmla="*/ 2 h 34"/>
                <a:gd name="T94" fmla="*/ 53 w 90"/>
                <a:gd name="T95" fmla="*/ 20 h 34"/>
                <a:gd name="T96" fmla="*/ 53 w 90"/>
                <a:gd name="T97" fmla="*/ 21 h 34"/>
                <a:gd name="T98" fmla="*/ 52 w 90"/>
                <a:gd name="T99" fmla="*/ 21 h 34"/>
                <a:gd name="T100" fmla="*/ 51 w 90"/>
                <a:gd name="T101" fmla="*/ 21 h 34"/>
                <a:gd name="T102" fmla="*/ 44 w 90"/>
                <a:gd name="T103" fmla="*/ 18 h 34"/>
                <a:gd name="T104" fmla="*/ 45 w 90"/>
                <a:gd name="T105" fmla="*/ 18 h 34"/>
                <a:gd name="T106" fmla="*/ 50 w 90"/>
                <a:gd name="T107" fmla="*/ 18 h 34"/>
                <a:gd name="T108" fmla="*/ 50 w 90"/>
                <a:gd name="T109" fmla="*/ 3 h 34"/>
                <a:gd name="T110" fmla="*/ 46 w 90"/>
                <a:gd name="T111" fmla="*/ 3 h 34"/>
                <a:gd name="T112" fmla="*/ 39 w 90"/>
                <a:gd name="T113" fmla="*/ 3 h 34"/>
                <a:gd name="T114" fmla="*/ 39 w 90"/>
                <a:gd name="T115" fmla="*/ 18 h 34"/>
                <a:gd name="T116" fmla="*/ 44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12" y="34"/>
                  </a:moveTo>
                  <a:cubicBezTo>
                    <a:pt x="12" y="34"/>
                    <a:pt x="12" y="34"/>
                    <a:pt x="11" y="3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3" y="14"/>
                    <a:pt x="7" y="11"/>
                    <a:pt x="12" y="8"/>
                  </a:cubicBezTo>
                  <a:cubicBezTo>
                    <a:pt x="13" y="8"/>
                    <a:pt x="14" y="8"/>
                    <a:pt x="14" y="9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4"/>
                    <a:pt x="26" y="24"/>
                    <a:pt x="26" y="25"/>
                  </a:cubicBezTo>
                  <a:cubicBezTo>
                    <a:pt x="26" y="25"/>
                    <a:pt x="25" y="25"/>
                    <a:pt x="25" y="26"/>
                  </a:cubicBezTo>
                  <a:cubicBezTo>
                    <a:pt x="21" y="28"/>
                    <a:pt x="18" y="30"/>
                    <a:pt x="14" y="34"/>
                  </a:cubicBezTo>
                  <a:cubicBezTo>
                    <a:pt x="13" y="34"/>
                    <a:pt x="13" y="34"/>
                    <a:pt x="13" y="34"/>
                  </a:cubicBezTo>
                  <a:lnTo>
                    <a:pt x="12" y="34"/>
                  </a:ln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2" y="2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9" y="14"/>
                    <a:pt x="6" y="16"/>
                    <a:pt x="3" y="18"/>
                  </a:cubicBezTo>
                  <a:lnTo>
                    <a:pt x="13" y="30"/>
                  </a:lnTo>
                  <a:close/>
                  <a:moveTo>
                    <a:pt x="76" y="33"/>
                  </a:moveTo>
                  <a:cubicBezTo>
                    <a:pt x="73" y="31"/>
                    <a:pt x="69" y="28"/>
                    <a:pt x="64" y="25"/>
                  </a:cubicBezTo>
                  <a:cubicBezTo>
                    <a:pt x="64" y="25"/>
                    <a:pt x="64" y="25"/>
                    <a:pt x="64" y="24"/>
                  </a:cubicBezTo>
                  <a:cubicBezTo>
                    <a:pt x="63" y="24"/>
                    <a:pt x="64" y="23"/>
                    <a:pt x="64" y="23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6" y="7"/>
                    <a:pt x="76" y="7"/>
                    <a:pt x="77" y="8"/>
                  </a:cubicBezTo>
                  <a:cubicBezTo>
                    <a:pt x="81" y="10"/>
                    <a:pt x="85" y="13"/>
                    <a:pt x="89" y="16"/>
                  </a:cubicBezTo>
                  <a:cubicBezTo>
                    <a:pt x="90" y="16"/>
                    <a:pt x="90" y="17"/>
                    <a:pt x="89" y="18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7" y="33"/>
                    <a:pt x="77" y="33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6" y="17"/>
                    <a:pt x="86" y="17"/>
                    <a:pt x="86" y="17"/>
                  </a:cubicBezTo>
                  <a:cubicBezTo>
                    <a:pt x="83" y="15"/>
                    <a:pt x="80" y="13"/>
                    <a:pt x="77" y="11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0"/>
                  </a:moveTo>
                  <a:cubicBezTo>
                    <a:pt x="76" y="9"/>
                    <a:pt x="76" y="9"/>
                    <a:pt x="76" y="9"/>
                  </a:cubicBezTo>
                  <a:lnTo>
                    <a:pt x="76" y="10"/>
                  </a:lnTo>
                  <a:close/>
                  <a:moveTo>
                    <a:pt x="51" y="21"/>
                  </a:moveTo>
                  <a:cubicBezTo>
                    <a:pt x="49" y="21"/>
                    <a:pt x="47" y="21"/>
                    <a:pt x="45" y="21"/>
                  </a:cubicBezTo>
                  <a:cubicBezTo>
                    <a:pt x="45" y="21"/>
                    <a:pt x="44" y="21"/>
                    <a:pt x="44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7" y="21"/>
                    <a:pt x="37" y="21"/>
                    <a:pt x="36" y="21"/>
                  </a:cubicBezTo>
                  <a:cubicBezTo>
                    <a:pt x="36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0"/>
                    <a:pt x="37" y="0"/>
                  </a:cubicBezTo>
                  <a:cubicBezTo>
                    <a:pt x="40" y="0"/>
                    <a:pt x="43" y="0"/>
                    <a:pt x="46" y="0"/>
                  </a:cubicBezTo>
                  <a:cubicBezTo>
                    <a:pt x="48" y="0"/>
                    <a:pt x="50" y="0"/>
                    <a:pt x="52" y="0"/>
                  </a:cubicBezTo>
                  <a:cubicBezTo>
                    <a:pt x="53" y="0"/>
                    <a:pt x="53" y="1"/>
                    <a:pt x="53" y="2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lnTo>
                    <a:pt x="51" y="21"/>
                  </a:lnTo>
                  <a:close/>
                  <a:moveTo>
                    <a:pt x="44" y="18"/>
                  </a:moveTo>
                  <a:cubicBezTo>
                    <a:pt x="44" y="18"/>
                    <a:pt x="45" y="18"/>
                    <a:pt x="45" y="18"/>
                  </a:cubicBezTo>
                  <a:cubicBezTo>
                    <a:pt x="47" y="18"/>
                    <a:pt x="49" y="18"/>
                    <a:pt x="50" y="18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7" y="3"/>
                    <a:pt x="46" y="3"/>
                  </a:cubicBezTo>
                  <a:cubicBezTo>
                    <a:pt x="43" y="3"/>
                    <a:pt x="41" y="3"/>
                    <a:pt x="39" y="3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8"/>
                    <a:pt x="42" y="18"/>
                    <a:pt x="44" y="1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3" name="Oval 510">
              <a:extLst>
                <a:ext uri="{FF2B5EF4-FFF2-40B4-BE49-F238E27FC236}">
                  <a16:creationId xmlns:a16="http://schemas.microsoft.com/office/drawing/2014/main" xmlns="" id="{B25E3113-4F5F-4F15-9DE6-7CB0AB4E5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1" y="2009775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4" name="Freeform 511">
              <a:extLst>
                <a:ext uri="{FF2B5EF4-FFF2-40B4-BE49-F238E27FC236}">
                  <a16:creationId xmlns:a16="http://schemas.microsoft.com/office/drawing/2014/main" xmlns="" id="{24D5DE65-4E68-4923-89CD-8E431C977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2005012"/>
              <a:ext cx="338138" cy="323850"/>
            </a:xfrm>
            <a:custGeom>
              <a:avLst/>
              <a:gdLst>
                <a:gd name="T0" fmla="*/ 0 w 90"/>
                <a:gd name="T1" fmla="*/ 43 h 86"/>
                <a:gd name="T2" fmla="*/ 45 w 90"/>
                <a:gd name="T3" fmla="*/ 0 h 86"/>
                <a:gd name="T4" fmla="*/ 90 w 90"/>
                <a:gd name="T5" fmla="*/ 43 h 86"/>
                <a:gd name="T6" fmla="*/ 45 w 90"/>
                <a:gd name="T7" fmla="*/ 86 h 86"/>
                <a:gd name="T8" fmla="*/ 0 w 90"/>
                <a:gd name="T9" fmla="*/ 43 h 86"/>
                <a:gd name="T10" fmla="*/ 45 w 90"/>
                <a:gd name="T11" fmla="*/ 83 h 86"/>
                <a:gd name="T12" fmla="*/ 87 w 90"/>
                <a:gd name="T13" fmla="*/ 43 h 86"/>
                <a:gd name="T14" fmla="*/ 45 w 90"/>
                <a:gd name="T15" fmla="*/ 3 h 86"/>
                <a:gd name="T16" fmla="*/ 3 w 90"/>
                <a:gd name="T17" fmla="*/ 43 h 86"/>
                <a:gd name="T18" fmla="*/ 45 w 90"/>
                <a:gd name="T19" fmla="*/ 8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6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6"/>
                    <a:pt x="45" y="86"/>
                  </a:cubicBezTo>
                  <a:cubicBezTo>
                    <a:pt x="20" y="86"/>
                    <a:pt x="0" y="67"/>
                    <a:pt x="0" y="43"/>
                  </a:cubicBezTo>
                  <a:close/>
                  <a:moveTo>
                    <a:pt x="45" y="83"/>
                  </a:moveTo>
                  <a:cubicBezTo>
                    <a:pt x="68" y="83"/>
                    <a:pt x="87" y="65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ubicBezTo>
                    <a:pt x="3" y="65"/>
                    <a:pt x="22" y="83"/>
                    <a:pt x="45" y="8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5" name="Oval 512">
              <a:extLst>
                <a:ext uri="{FF2B5EF4-FFF2-40B4-BE49-F238E27FC236}">
                  <a16:creationId xmlns:a16="http://schemas.microsoft.com/office/drawing/2014/main" xmlns="" id="{DF3196CC-796B-48B8-AB22-7E5753A21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226" y="2032000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6" name="Freeform 513">
              <a:extLst>
                <a:ext uri="{FF2B5EF4-FFF2-40B4-BE49-F238E27FC236}">
                  <a16:creationId xmlns:a16="http://schemas.microsoft.com/office/drawing/2014/main" xmlns="" id="{852EC1F7-C02C-42AC-9C14-5A192E1EAC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96288" y="2028825"/>
              <a:ext cx="293688" cy="280988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9 w 78"/>
                <a:gd name="T11" fmla="*/ 72 h 75"/>
                <a:gd name="T12" fmla="*/ 75 w 78"/>
                <a:gd name="T13" fmla="*/ 37 h 75"/>
                <a:gd name="T14" fmla="*/ 39 w 78"/>
                <a:gd name="T15" fmla="*/ 3 h 75"/>
                <a:gd name="T16" fmla="*/ 3 w 78"/>
                <a:gd name="T17" fmla="*/ 37 h 75"/>
                <a:gd name="T18" fmla="*/ 39 w 78"/>
                <a:gd name="T19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6"/>
                    <a:pt x="18" y="0"/>
                    <a:pt x="39" y="0"/>
                  </a:cubicBezTo>
                  <a:cubicBezTo>
                    <a:pt x="61" y="0"/>
                    <a:pt x="78" y="16"/>
                    <a:pt x="78" y="37"/>
                  </a:cubicBezTo>
                  <a:cubicBezTo>
                    <a:pt x="78" y="58"/>
                    <a:pt x="61" y="75"/>
                    <a:pt x="39" y="75"/>
                  </a:cubicBezTo>
                  <a:cubicBezTo>
                    <a:pt x="18" y="75"/>
                    <a:pt x="0" y="58"/>
                    <a:pt x="0" y="37"/>
                  </a:cubicBezTo>
                  <a:close/>
                  <a:moveTo>
                    <a:pt x="39" y="72"/>
                  </a:move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ubicBezTo>
                    <a:pt x="3" y="56"/>
                    <a:pt x="19" y="72"/>
                    <a:pt x="39" y="72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7" name="Freeform 514">
              <a:extLst>
                <a:ext uri="{FF2B5EF4-FFF2-40B4-BE49-F238E27FC236}">
                  <a16:creationId xmlns:a16="http://schemas.microsoft.com/office/drawing/2014/main" xmlns="" id="{F26281D6-B8DE-4593-953B-0C501BB0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1360487"/>
              <a:ext cx="66675" cy="160338"/>
            </a:xfrm>
            <a:custGeom>
              <a:avLst/>
              <a:gdLst>
                <a:gd name="T0" fmla="*/ 18 w 42"/>
                <a:gd name="T1" fmla="*/ 101 h 101"/>
                <a:gd name="T2" fmla="*/ 42 w 42"/>
                <a:gd name="T3" fmla="*/ 4 h 101"/>
                <a:gd name="T4" fmla="*/ 26 w 42"/>
                <a:gd name="T5" fmla="*/ 0 h 101"/>
                <a:gd name="T6" fmla="*/ 0 w 42"/>
                <a:gd name="T7" fmla="*/ 101 h 101"/>
                <a:gd name="T8" fmla="*/ 18 w 42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01">
                  <a:moveTo>
                    <a:pt x="18" y="101"/>
                  </a:moveTo>
                  <a:lnTo>
                    <a:pt x="42" y="4"/>
                  </a:lnTo>
                  <a:lnTo>
                    <a:pt x="26" y="0"/>
                  </a:lnTo>
                  <a:lnTo>
                    <a:pt x="0" y="101"/>
                  </a:lnTo>
                  <a:lnTo>
                    <a:pt x="18" y="101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8" name="Freeform 515">
              <a:extLst>
                <a:ext uri="{FF2B5EF4-FFF2-40B4-BE49-F238E27FC236}">
                  <a16:creationId xmlns:a16="http://schemas.microsoft.com/office/drawing/2014/main" xmlns="" id="{3036C3E1-F4A2-47A9-9979-7B3ABCBC4C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50276" y="1352550"/>
              <a:ext cx="79375" cy="176213"/>
            </a:xfrm>
            <a:custGeom>
              <a:avLst/>
              <a:gdLst>
                <a:gd name="T0" fmla="*/ 1 w 21"/>
                <a:gd name="T1" fmla="*/ 47 h 47"/>
                <a:gd name="T2" fmla="*/ 0 w 21"/>
                <a:gd name="T3" fmla="*/ 46 h 47"/>
                <a:gd name="T4" fmla="*/ 0 w 21"/>
                <a:gd name="T5" fmla="*/ 45 h 47"/>
                <a:gd name="T6" fmla="*/ 10 w 21"/>
                <a:gd name="T7" fmla="*/ 2 h 47"/>
                <a:gd name="T8" fmla="*/ 12 w 21"/>
                <a:gd name="T9" fmla="*/ 0 h 47"/>
                <a:gd name="T10" fmla="*/ 20 w 21"/>
                <a:gd name="T11" fmla="*/ 2 h 47"/>
                <a:gd name="T12" fmla="*/ 21 w 21"/>
                <a:gd name="T13" fmla="*/ 3 h 47"/>
                <a:gd name="T14" fmla="*/ 21 w 21"/>
                <a:gd name="T15" fmla="*/ 4 h 47"/>
                <a:gd name="T16" fmla="*/ 11 w 21"/>
                <a:gd name="T17" fmla="*/ 45 h 47"/>
                <a:gd name="T18" fmla="*/ 9 w 21"/>
                <a:gd name="T19" fmla="*/ 47 h 47"/>
                <a:gd name="T20" fmla="*/ 1 w 21"/>
                <a:gd name="T21" fmla="*/ 47 h 47"/>
                <a:gd name="T22" fmla="*/ 9 w 21"/>
                <a:gd name="T23" fmla="*/ 45 h 47"/>
                <a:gd name="T24" fmla="*/ 9 w 21"/>
                <a:gd name="T25" fmla="*/ 44 h 47"/>
                <a:gd name="T26" fmla="*/ 9 w 21"/>
                <a:gd name="T27" fmla="*/ 45 h 47"/>
                <a:gd name="T28" fmla="*/ 3 w 21"/>
                <a:gd name="T29" fmla="*/ 44 h 47"/>
                <a:gd name="T30" fmla="*/ 8 w 21"/>
                <a:gd name="T31" fmla="*/ 44 h 47"/>
                <a:gd name="T32" fmla="*/ 18 w 21"/>
                <a:gd name="T33" fmla="*/ 5 h 47"/>
                <a:gd name="T34" fmla="*/ 13 w 21"/>
                <a:gd name="T35" fmla="*/ 4 h 47"/>
                <a:gd name="T36" fmla="*/ 3 w 21"/>
                <a:gd name="T37" fmla="*/ 4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47">
                  <a:moveTo>
                    <a:pt x="1" y="47"/>
                  </a:moveTo>
                  <a:cubicBezTo>
                    <a:pt x="1" y="47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1" y="3"/>
                    <a:pt x="21" y="3"/>
                  </a:cubicBezTo>
                  <a:cubicBezTo>
                    <a:pt x="21" y="3"/>
                    <a:pt x="21" y="4"/>
                    <a:pt x="21" y="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6"/>
                    <a:pt x="10" y="47"/>
                    <a:pt x="9" y="47"/>
                  </a:cubicBezTo>
                  <a:lnTo>
                    <a:pt x="1" y="47"/>
                  </a:lnTo>
                  <a:close/>
                  <a:moveTo>
                    <a:pt x="9" y="45"/>
                  </a:moveTo>
                  <a:cubicBezTo>
                    <a:pt x="9" y="44"/>
                    <a:pt x="9" y="44"/>
                    <a:pt x="9" y="44"/>
                  </a:cubicBezTo>
                  <a:lnTo>
                    <a:pt x="9" y="45"/>
                  </a:lnTo>
                  <a:close/>
                  <a:moveTo>
                    <a:pt x="3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3" y="4"/>
                    <a:pt x="13" y="4"/>
                    <a:pt x="13" y="4"/>
                  </a:cubicBezTo>
                  <a:lnTo>
                    <a:pt x="3" y="4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9" name="Freeform 516">
              <a:extLst>
                <a:ext uri="{FF2B5EF4-FFF2-40B4-BE49-F238E27FC236}">
                  <a16:creationId xmlns:a16="http://schemas.microsoft.com/office/drawing/2014/main" xmlns="" id="{0DA01BE9-AE21-4ECB-B009-12E4F158D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6" y="1258887"/>
              <a:ext cx="331788" cy="179388"/>
            </a:xfrm>
            <a:custGeom>
              <a:avLst/>
              <a:gdLst>
                <a:gd name="T0" fmla="*/ 85 w 88"/>
                <a:gd name="T1" fmla="*/ 33 h 48"/>
                <a:gd name="T2" fmla="*/ 64 w 88"/>
                <a:gd name="T3" fmla="*/ 46 h 48"/>
                <a:gd name="T4" fmla="*/ 16 w 88"/>
                <a:gd name="T5" fmla="*/ 34 h 48"/>
                <a:gd name="T6" fmla="*/ 3 w 88"/>
                <a:gd name="T7" fmla="*/ 14 h 48"/>
                <a:gd name="T8" fmla="*/ 24 w 88"/>
                <a:gd name="T9" fmla="*/ 2 h 48"/>
                <a:gd name="T10" fmla="*/ 72 w 88"/>
                <a:gd name="T11" fmla="*/ 13 h 48"/>
                <a:gd name="T12" fmla="*/ 85 w 88"/>
                <a:gd name="T13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8">
                  <a:moveTo>
                    <a:pt x="85" y="33"/>
                  </a:moveTo>
                  <a:cubicBezTo>
                    <a:pt x="83" y="42"/>
                    <a:pt x="74" y="48"/>
                    <a:pt x="64" y="4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6" y="32"/>
                    <a:pt x="0" y="23"/>
                    <a:pt x="3" y="14"/>
                  </a:cubicBezTo>
                  <a:cubicBezTo>
                    <a:pt x="5" y="5"/>
                    <a:pt x="14" y="0"/>
                    <a:pt x="24" y="2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82" y="15"/>
                    <a:pt x="88" y="24"/>
                    <a:pt x="85" y="3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0" name="Freeform 517">
              <a:extLst>
                <a:ext uri="{FF2B5EF4-FFF2-40B4-BE49-F238E27FC236}">
                  <a16:creationId xmlns:a16="http://schemas.microsoft.com/office/drawing/2014/main" xmlns="" id="{903372C0-C97D-418E-8E00-C4B67C3AE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3438" y="1258887"/>
              <a:ext cx="322263" cy="176213"/>
            </a:xfrm>
            <a:custGeom>
              <a:avLst/>
              <a:gdLst>
                <a:gd name="T0" fmla="*/ 67 w 86"/>
                <a:gd name="T1" fmla="*/ 47 h 47"/>
                <a:gd name="T2" fmla="*/ 63 w 86"/>
                <a:gd name="T3" fmla="*/ 47 h 47"/>
                <a:gd name="T4" fmla="*/ 14 w 86"/>
                <a:gd name="T5" fmla="*/ 36 h 47"/>
                <a:gd name="T6" fmla="*/ 0 w 86"/>
                <a:gd name="T7" fmla="*/ 18 h 47"/>
                <a:gd name="T8" fmla="*/ 0 w 86"/>
                <a:gd name="T9" fmla="*/ 14 h 47"/>
                <a:gd name="T10" fmla="*/ 19 w 86"/>
                <a:gd name="T11" fmla="*/ 0 h 47"/>
                <a:gd name="T12" fmla="*/ 23 w 86"/>
                <a:gd name="T13" fmla="*/ 0 h 47"/>
                <a:gd name="T14" fmla="*/ 72 w 86"/>
                <a:gd name="T15" fmla="*/ 11 h 47"/>
                <a:gd name="T16" fmla="*/ 86 w 86"/>
                <a:gd name="T17" fmla="*/ 29 h 47"/>
                <a:gd name="T18" fmla="*/ 86 w 86"/>
                <a:gd name="T19" fmla="*/ 33 h 47"/>
                <a:gd name="T20" fmla="*/ 84 w 86"/>
                <a:gd name="T21" fmla="*/ 33 h 47"/>
                <a:gd name="T22" fmla="*/ 86 w 86"/>
                <a:gd name="T23" fmla="*/ 33 h 47"/>
                <a:gd name="T24" fmla="*/ 67 w 86"/>
                <a:gd name="T25" fmla="*/ 47 h 47"/>
                <a:gd name="T26" fmla="*/ 3 w 86"/>
                <a:gd name="T27" fmla="*/ 15 h 47"/>
                <a:gd name="T28" fmla="*/ 3 w 86"/>
                <a:gd name="T29" fmla="*/ 18 h 47"/>
                <a:gd name="T30" fmla="*/ 15 w 86"/>
                <a:gd name="T31" fmla="*/ 33 h 47"/>
                <a:gd name="T32" fmla="*/ 64 w 86"/>
                <a:gd name="T33" fmla="*/ 44 h 47"/>
                <a:gd name="T34" fmla="*/ 67 w 86"/>
                <a:gd name="T35" fmla="*/ 44 h 47"/>
                <a:gd name="T36" fmla="*/ 83 w 86"/>
                <a:gd name="T37" fmla="*/ 33 h 47"/>
                <a:gd name="T38" fmla="*/ 83 w 86"/>
                <a:gd name="T39" fmla="*/ 29 h 47"/>
                <a:gd name="T40" fmla="*/ 71 w 86"/>
                <a:gd name="T41" fmla="*/ 14 h 47"/>
                <a:gd name="T42" fmla="*/ 22 w 86"/>
                <a:gd name="T43" fmla="*/ 3 h 47"/>
                <a:gd name="T44" fmla="*/ 19 w 86"/>
                <a:gd name="T45" fmla="*/ 3 h 47"/>
                <a:gd name="T46" fmla="*/ 3 w 86"/>
                <a:gd name="T47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47">
                  <a:moveTo>
                    <a:pt x="67" y="47"/>
                  </a:moveTo>
                  <a:cubicBezTo>
                    <a:pt x="66" y="47"/>
                    <a:pt x="65" y="47"/>
                    <a:pt x="63" y="47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4"/>
                    <a:pt x="0" y="26"/>
                    <a:pt x="0" y="18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0" y="0"/>
                    <a:pt x="21" y="0"/>
                    <a:pt x="23" y="0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80" y="13"/>
                    <a:pt x="86" y="21"/>
                    <a:pt x="86" y="29"/>
                  </a:cubicBezTo>
                  <a:cubicBezTo>
                    <a:pt x="86" y="31"/>
                    <a:pt x="86" y="32"/>
                    <a:pt x="86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4" y="42"/>
                    <a:pt x="76" y="47"/>
                    <a:pt x="67" y="47"/>
                  </a:cubicBezTo>
                  <a:close/>
                  <a:moveTo>
                    <a:pt x="3" y="15"/>
                  </a:moveTo>
                  <a:cubicBezTo>
                    <a:pt x="3" y="16"/>
                    <a:pt x="3" y="17"/>
                    <a:pt x="3" y="18"/>
                  </a:cubicBezTo>
                  <a:cubicBezTo>
                    <a:pt x="3" y="25"/>
                    <a:pt x="8" y="31"/>
                    <a:pt x="15" y="33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5" y="44"/>
                    <a:pt x="66" y="44"/>
                    <a:pt x="67" y="44"/>
                  </a:cubicBezTo>
                  <a:cubicBezTo>
                    <a:pt x="75" y="44"/>
                    <a:pt x="81" y="40"/>
                    <a:pt x="83" y="33"/>
                  </a:cubicBezTo>
                  <a:cubicBezTo>
                    <a:pt x="83" y="31"/>
                    <a:pt x="83" y="30"/>
                    <a:pt x="83" y="29"/>
                  </a:cubicBezTo>
                  <a:cubicBezTo>
                    <a:pt x="83" y="22"/>
                    <a:pt x="78" y="16"/>
                    <a:pt x="71" y="1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0" y="3"/>
                    <a:pt x="19" y="3"/>
                  </a:cubicBezTo>
                  <a:cubicBezTo>
                    <a:pt x="11" y="3"/>
                    <a:pt x="5" y="8"/>
                    <a:pt x="3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1" name="Freeform 518">
              <a:extLst>
                <a:ext uri="{FF2B5EF4-FFF2-40B4-BE49-F238E27FC236}">
                  <a16:creationId xmlns:a16="http://schemas.microsoft.com/office/drawing/2014/main" xmlns="" id="{8BD17226-3998-49E5-BE14-A36C4B60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6801" y="1547812"/>
              <a:ext cx="63500" cy="157163"/>
            </a:xfrm>
            <a:custGeom>
              <a:avLst/>
              <a:gdLst>
                <a:gd name="T0" fmla="*/ 40 w 40"/>
                <a:gd name="T1" fmla="*/ 99 h 99"/>
                <a:gd name="T2" fmla="*/ 19 w 40"/>
                <a:gd name="T3" fmla="*/ 0 h 99"/>
                <a:gd name="T4" fmla="*/ 0 w 40"/>
                <a:gd name="T5" fmla="*/ 2 h 99"/>
                <a:gd name="T6" fmla="*/ 21 w 40"/>
                <a:gd name="T7" fmla="*/ 99 h 99"/>
                <a:gd name="T8" fmla="*/ 40 w 40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9">
                  <a:moveTo>
                    <a:pt x="40" y="99"/>
                  </a:moveTo>
                  <a:lnTo>
                    <a:pt x="19" y="0"/>
                  </a:lnTo>
                  <a:lnTo>
                    <a:pt x="0" y="2"/>
                  </a:lnTo>
                  <a:lnTo>
                    <a:pt x="21" y="99"/>
                  </a:lnTo>
                  <a:lnTo>
                    <a:pt x="40" y="99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2" name="Freeform 519">
              <a:extLst>
                <a:ext uri="{FF2B5EF4-FFF2-40B4-BE49-F238E27FC236}">
                  <a16:creationId xmlns:a16="http://schemas.microsoft.com/office/drawing/2014/main" xmlns="" id="{DD46E2C6-1D3D-4C9C-B241-E673DB80A1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539875"/>
              <a:ext cx="79375" cy="173038"/>
            </a:xfrm>
            <a:custGeom>
              <a:avLst/>
              <a:gdLst>
                <a:gd name="T0" fmla="*/ 11 w 21"/>
                <a:gd name="T1" fmla="*/ 46 h 46"/>
                <a:gd name="T2" fmla="*/ 10 w 21"/>
                <a:gd name="T3" fmla="*/ 45 h 46"/>
                <a:gd name="T4" fmla="*/ 0 w 21"/>
                <a:gd name="T5" fmla="*/ 4 h 46"/>
                <a:gd name="T6" fmla="*/ 1 w 21"/>
                <a:gd name="T7" fmla="*/ 2 h 46"/>
                <a:gd name="T8" fmla="*/ 1 w 21"/>
                <a:gd name="T9" fmla="*/ 2 h 46"/>
                <a:gd name="T10" fmla="*/ 9 w 21"/>
                <a:gd name="T11" fmla="*/ 0 h 46"/>
                <a:gd name="T12" fmla="*/ 11 w 21"/>
                <a:gd name="T13" fmla="*/ 1 h 46"/>
                <a:gd name="T14" fmla="*/ 21 w 21"/>
                <a:gd name="T15" fmla="*/ 44 h 46"/>
                <a:gd name="T16" fmla="*/ 19 w 21"/>
                <a:gd name="T17" fmla="*/ 44 h 46"/>
                <a:gd name="T18" fmla="*/ 19 w 21"/>
                <a:gd name="T19" fmla="*/ 43 h 46"/>
                <a:gd name="T20" fmla="*/ 19 w 21"/>
                <a:gd name="T21" fmla="*/ 44 h 46"/>
                <a:gd name="T22" fmla="*/ 21 w 21"/>
                <a:gd name="T23" fmla="*/ 44 h 46"/>
                <a:gd name="T24" fmla="*/ 21 w 21"/>
                <a:gd name="T25" fmla="*/ 45 h 46"/>
                <a:gd name="T26" fmla="*/ 19 w 21"/>
                <a:gd name="T27" fmla="*/ 46 h 46"/>
                <a:gd name="T28" fmla="*/ 11 w 21"/>
                <a:gd name="T29" fmla="*/ 46 h 46"/>
                <a:gd name="T30" fmla="*/ 4 w 21"/>
                <a:gd name="T31" fmla="*/ 4 h 46"/>
                <a:gd name="T32" fmla="*/ 12 w 21"/>
                <a:gd name="T33" fmla="*/ 43 h 46"/>
                <a:gd name="T34" fmla="*/ 18 w 21"/>
                <a:gd name="T35" fmla="*/ 43 h 46"/>
                <a:gd name="T36" fmla="*/ 8 w 21"/>
                <a:gd name="T37" fmla="*/ 3 h 46"/>
                <a:gd name="T38" fmla="*/ 4 w 21"/>
                <a:gd name="T3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46">
                  <a:moveTo>
                    <a:pt x="11" y="46"/>
                  </a:moveTo>
                  <a:cubicBezTo>
                    <a:pt x="10" y="46"/>
                    <a:pt x="10" y="45"/>
                    <a:pt x="1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5"/>
                    <a:pt x="21" y="45"/>
                  </a:cubicBezTo>
                  <a:cubicBezTo>
                    <a:pt x="20" y="46"/>
                    <a:pt x="20" y="46"/>
                    <a:pt x="19" y="46"/>
                  </a:cubicBezTo>
                  <a:lnTo>
                    <a:pt x="11" y="46"/>
                  </a:lnTo>
                  <a:close/>
                  <a:moveTo>
                    <a:pt x="4" y="4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3"/>
                    <a:pt x="8" y="3"/>
                    <a:pt x="8" y="3"/>
                  </a:cubicBezTo>
                  <a:lnTo>
                    <a:pt x="4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3" name="Freeform 520">
              <a:extLst>
                <a:ext uri="{FF2B5EF4-FFF2-40B4-BE49-F238E27FC236}">
                  <a16:creationId xmlns:a16="http://schemas.microsoft.com/office/drawing/2014/main" xmlns="" id="{0CAE7F79-2DFB-4C5F-A81E-EB6DB16EB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3037"/>
              <a:ext cx="327025" cy="179388"/>
            </a:xfrm>
            <a:custGeom>
              <a:avLst/>
              <a:gdLst>
                <a:gd name="T0" fmla="*/ 85 w 87"/>
                <a:gd name="T1" fmla="*/ 15 h 48"/>
                <a:gd name="T2" fmla="*/ 71 w 87"/>
                <a:gd name="T3" fmla="*/ 35 h 48"/>
                <a:gd name="T4" fmla="*/ 22 w 87"/>
                <a:gd name="T5" fmla="*/ 46 h 48"/>
                <a:gd name="T6" fmla="*/ 2 w 87"/>
                <a:gd name="T7" fmla="*/ 33 h 48"/>
                <a:gd name="T8" fmla="*/ 15 w 87"/>
                <a:gd name="T9" fmla="*/ 13 h 48"/>
                <a:gd name="T10" fmla="*/ 64 w 87"/>
                <a:gd name="T11" fmla="*/ 2 h 48"/>
                <a:gd name="T12" fmla="*/ 85 w 87"/>
                <a:gd name="T1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48">
                  <a:moveTo>
                    <a:pt x="85" y="15"/>
                  </a:moveTo>
                  <a:cubicBezTo>
                    <a:pt x="87" y="24"/>
                    <a:pt x="81" y="33"/>
                    <a:pt x="71" y="3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13" y="48"/>
                    <a:pt x="4" y="42"/>
                    <a:pt x="2" y="33"/>
                  </a:cubicBezTo>
                  <a:cubicBezTo>
                    <a:pt x="0" y="24"/>
                    <a:pt x="6" y="15"/>
                    <a:pt x="15" y="13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73" y="0"/>
                    <a:pt x="83" y="6"/>
                    <a:pt x="85" y="15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4" name="Freeform 521">
              <a:extLst>
                <a:ext uri="{FF2B5EF4-FFF2-40B4-BE49-F238E27FC236}">
                  <a16:creationId xmlns:a16="http://schemas.microsoft.com/office/drawing/2014/main" xmlns="" id="{9F1EAF2C-018C-4DB9-8A92-1E852AA35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6212"/>
              <a:ext cx="327025" cy="176213"/>
            </a:xfrm>
            <a:custGeom>
              <a:avLst/>
              <a:gdLst>
                <a:gd name="T0" fmla="*/ 19 w 87"/>
                <a:gd name="T1" fmla="*/ 47 h 47"/>
                <a:gd name="T2" fmla="*/ 0 w 87"/>
                <a:gd name="T3" fmla="*/ 32 h 47"/>
                <a:gd name="T4" fmla="*/ 0 w 87"/>
                <a:gd name="T5" fmla="*/ 28 h 47"/>
                <a:gd name="T6" fmla="*/ 15 w 87"/>
                <a:gd name="T7" fmla="*/ 10 h 47"/>
                <a:gd name="T8" fmla="*/ 64 w 87"/>
                <a:gd name="T9" fmla="*/ 0 h 47"/>
                <a:gd name="T10" fmla="*/ 68 w 87"/>
                <a:gd name="T11" fmla="*/ 0 h 47"/>
                <a:gd name="T12" fmla="*/ 86 w 87"/>
                <a:gd name="T13" fmla="*/ 14 h 47"/>
                <a:gd name="T14" fmla="*/ 85 w 87"/>
                <a:gd name="T15" fmla="*/ 14 h 47"/>
                <a:gd name="T16" fmla="*/ 83 w 87"/>
                <a:gd name="T17" fmla="*/ 15 h 47"/>
                <a:gd name="T18" fmla="*/ 68 w 87"/>
                <a:gd name="T19" fmla="*/ 3 h 47"/>
                <a:gd name="T20" fmla="*/ 64 w 87"/>
                <a:gd name="T21" fmla="*/ 3 h 47"/>
                <a:gd name="T22" fmla="*/ 15 w 87"/>
                <a:gd name="T23" fmla="*/ 13 h 47"/>
                <a:gd name="T24" fmla="*/ 3 w 87"/>
                <a:gd name="T25" fmla="*/ 28 h 47"/>
                <a:gd name="T26" fmla="*/ 3 w 87"/>
                <a:gd name="T27" fmla="*/ 32 h 47"/>
                <a:gd name="T28" fmla="*/ 19 w 87"/>
                <a:gd name="T29" fmla="*/ 44 h 47"/>
                <a:gd name="T30" fmla="*/ 22 w 87"/>
                <a:gd name="T31" fmla="*/ 43 h 47"/>
                <a:gd name="T32" fmla="*/ 71 w 87"/>
                <a:gd name="T33" fmla="*/ 33 h 47"/>
                <a:gd name="T34" fmla="*/ 84 w 87"/>
                <a:gd name="T35" fmla="*/ 18 h 47"/>
                <a:gd name="T36" fmla="*/ 83 w 87"/>
                <a:gd name="T37" fmla="*/ 15 h 47"/>
                <a:gd name="T38" fmla="*/ 85 w 87"/>
                <a:gd name="T39" fmla="*/ 14 h 47"/>
                <a:gd name="T40" fmla="*/ 86 w 87"/>
                <a:gd name="T41" fmla="*/ 14 h 47"/>
                <a:gd name="T42" fmla="*/ 87 w 87"/>
                <a:gd name="T43" fmla="*/ 18 h 47"/>
                <a:gd name="T44" fmla="*/ 72 w 87"/>
                <a:gd name="T45" fmla="*/ 36 h 47"/>
                <a:gd name="T46" fmla="*/ 23 w 87"/>
                <a:gd name="T47" fmla="*/ 46 h 47"/>
                <a:gd name="T48" fmla="*/ 19 w 87"/>
                <a:gd name="T4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47">
                  <a:moveTo>
                    <a:pt x="19" y="47"/>
                  </a:moveTo>
                  <a:cubicBezTo>
                    <a:pt x="10" y="47"/>
                    <a:pt x="2" y="41"/>
                    <a:pt x="0" y="32"/>
                  </a:cubicBezTo>
                  <a:cubicBezTo>
                    <a:pt x="0" y="31"/>
                    <a:pt x="0" y="30"/>
                    <a:pt x="0" y="28"/>
                  </a:cubicBezTo>
                  <a:cubicBezTo>
                    <a:pt x="0" y="20"/>
                    <a:pt x="6" y="12"/>
                    <a:pt x="15" y="1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0"/>
                    <a:pt x="68" y="0"/>
                  </a:cubicBezTo>
                  <a:cubicBezTo>
                    <a:pt x="76" y="0"/>
                    <a:pt x="84" y="5"/>
                    <a:pt x="86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2" y="7"/>
                    <a:pt x="75" y="3"/>
                    <a:pt x="68" y="3"/>
                  </a:cubicBezTo>
                  <a:cubicBezTo>
                    <a:pt x="67" y="3"/>
                    <a:pt x="65" y="3"/>
                    <a:pt x="64" y="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8" y="15"/>
                    <a:pt x="3" y="21"/>
                    <a:pt x="3" y="28"/>
                  </a:cubicBezTo>
                  <a:cubicBezTo>
                    <a:pt x="3" y="29"/>
                    <a:pt x="3" y="30"/>
                    <a:pt x="3" y="32"/>
                  </a:cubicBezTo>
                  <a:cubicBezTo>
                    <a:pt x="5" y="39"/>
                    <a:pt x="11" y="44"/>
                    <a:pt x="19" y="44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9" y="31"/>
                    <a:pt x="84" y="25"/>
                    <a:pt x="84" y="18"/>
                  </a:cubicBezTo>
                  <a:cubicBezTo>
                    <a:pt x="84" y="17"/>
                    <a:pt x="83" y="16"/>
                    <a:pt x="83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5"/>
                    <a:pt x="87" y="17"/>
                    <a:pt x="87" y="18"/>
                  </a:cubicBezTo>
                  <a:cubicBezTo>
                    <a:pt x="87" y="26"/>
                    <a:pt x="81" y="34"/>
                    <a:pt x="72" y="3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1" y="46"/>
                    <a:pt x="20" y="47"/>
                    <a:pt x="19" y="4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5" name="Freeform 522">
              <a:extLst>
                <a:ext uri="{FF2B5EF4-FFF2-40B4-BE49-F238E27FC236}">
                  <a16:creationId xmlns:a16="http://schemas.microsoft.com/office/drawing/2014/main" xmlns="" id="{00EB0C50-B7A7-4DA8-8444-20ACA3B0E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2020887"/>
              <a:ext cx="566738" cy="484188"/>
            </a:xfrm>
            <a:custGeom>
              <a:avLst/>
              <a:gdLst>
                <a:gd name="T0" fmla="*/ 5 w 151"/>
                <a:gd name="T1" fmla="*/ 58 h 129"/>
                <a:gd name="T2" fmla="*/ 48 w 151"/>
                <a:gd name="T3" fmla="*/ 5 h 129"/>
                <a:gd name="T4" fmla="*/ 79 w 151"/>
                <a:gd name="T5" fmla="*/ 1 h 129"/>
                <a:gd name="T6" fmla="*/ 112 w 151"/>
                <a:gd name="T7" fmla="*/ 10 h 129"/>
                <a:gd name="T8" fmla="*/ 145 w 151"/>
                <a:gd name="T9" fmla="*/ 91 h 129"/>
                <a:gd name="T10" fmla="*/ 76 w 151"/>
                <a:gd name="T11" fmla="*/ 127 h 129"/>
                <a:gd name="T12" fmla="*/ 5 w 151"/>
                <a:gd name="T13" fmla="*/ 5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29">
                  <a:moveTo>
                    <a:pt x="5" y="58"/>
                  </a:moveTo>
                  <a:cubicBezTo>
                    <a:pt x="9" y="35"/>
                    <a:pt x="25" y="14"/>
                    <a:pt x="48" y="5"/>
                  </a:cubicBezTo>
                  <a:cubicBezTo>
                    <a:pt x="57" y="2"/>
                    <a:pt x="68" y="0"/>
                    <a:pt x="79" y="1"/>
                  </a:cubicBezTo>
                  <a:cubicBezTo>
                    <a:pt x="91" y="0"/>
                    <a:pt x="103" y="4"/>
                    <a:pt x="112" y="10"/>
                  </a:cubicBezTo>
                  <a:cubicBezTo>
                    <a:pt x="137" y="25"/>
                    <a:pt x="151" y="66"/>
                    <a:pt x="145" y="91"/>
                  </a:cubicBezTo>
                  <a:cubicBezTo>
                    <a:pt x="140" y="112"/>
                    <a:pt x="119" y="129"/>
                    <a:pt x="76" y="127"/>
                  </a:cubicBezTo>
                  <a:cubicBezTo>
                    <a:pt x="19" y="124"/>
                    <a:pt x="0" y="90"/>
                    <a:pt x="5" y="58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6" name="Freeform 523">
              <a:extLst>
                <a:ext uri="{FF2B5EF4-FFF2-40B4-BE49-F238E27FC236}">
                  <a16:creationId xmlns:a16="http://schemas.microsoft.com/office/drawing/2014/main" xmlns="" id="{F1FC345F-BA6E-4A22-9E8E-F9072D7F3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2017712"/>
              <a:ext cx="544513" cy="487363"/>
            </a:xfrm>
            <a:custGeom>
              <a:avLst/>
              <a:gdLst>
                <a:gd name="T0" fmla="*/ 81 w 145"/>
                <a:gd name="T1" fmla="*/ 130 h 130"/>
                <a:gd name="T2" fmla="*/ 73 w 145"/>
                <a:gd name="T3" fmla="*/ 130 h 130"/>
                <a:gd name="T4" fmla="*/ 0 w 145"/>
                <a:gd name="T5" fmla="*/ 69 h 130"/>
                <a:gd name="T6" fmla="*/ 1 w 145"/>
                <a:gd name="T7" fmla="*/ 58 h 130"/>
                <a:gd name="T8" fmla="*/ 45 w 145"/>
                <a:gd name="T9" fmla="*/ 5 h 130"/>
                <a:gd name="T10" fmla="*/ 70 w 145"/>
                <a:gd name="T11" fmla="*/ 0 h 130"/>
                <a:gd name="T12" fmla="*/ 76 w 145"/>
                <a:gd name="T13" fmla="*/ 0 h 130"/>
                <a:gd name="T14" fmla="*/ 78 w 145"/>
                <a:gd name="T15" fmla="*/ 0 h 130"/>
                <a:gd name="T16" fmla="*/ 110 w 145"/>
                <a:gd name="T17" fmla="*/ 10 h 130"/>
                <a:gd name="T18" fmla="*/ 145 w 145"/>
                <a:gd name="T19" fmla="*/ 80 h 130"/>
                <a:gd name="T20" fmla="*/ 144 w 145"/>
                <a:gd name="T21" fmla="*/ 92 h 130"/>
                <a:gd name="T22" fmla="*/ 81 w 145"/>
                <a:gd name="T23" fmla="*/ 130 h 130"/>
                <a:gd name="T24" fmla="*/ 4 w 145"/>
                <a:gd name="T25" fmla="*/ 59 h 130"/>
                <a:gd name="T26" fmla="*/ 3 w 145"/>
                <a:gd name="T27" fmla="*/ 69 h 130"/>
                <a:gd name="T28" fmla="*/ 73 w 145"/>
                <a:gd name="T29" fmla="*/ 127 h 130"/>
                <a:gd name="T30" fmla="*/ 81 w 145"/>
                <a:gd name="T31" fmla="*/ 127 h 130"/>
                <a:gd name="T32" fmla="*/ 141 w 145"/>
                <a:gd name="T33" fmla="*/ 91 h 130"/>
                <a:gd name="T34" fmla="*/ 142 w 145"/>
                <a:gd name="T35" fmla="*/ 80 h 130"/>
                <a:gd name="T36" fmla="*/ 109 w 145"/>
                <a:gd name="T37" fmla="*/ 12 h 130"/>
                <a:gd name="T38" fmla="*/ 78 w 145"/>
                <a:gd name="T39" fmla="*/ 3 h 130"/>
                <a:gd name="T40" fmla="*/ 76 w 145"/>
                <a:gd name="T41" fmla="*/ 3 h 130"/>
                <a:gd name="T42" fmla="*/ 76 w 145"/>
                <a:gd name="T43" fmla="*/ 3 h 130"/>
                <a:gd name="T44" fmla="*/ 70 w 145"/>
                <a:gd name="T45" fmla="*/ 3 h 130"/>
                <a:gd name="T46" fmla="*/ 46 w 145"/>
                <a:gd name="T47" fmla="*/ 8 h 130"/>
                <a:gd name="T48" fmla="*/ 4 w 145"/>
                <a:gd name="T49" fmla="*/ 59 h 130"/>
                <a:gd name="T50" fmla="*/ 2 w 145"/>
                <a:gd name="T51" fmla="*/ 59 h 130"/>
                <a:gd name="T52" fmla="*/ 4 w 145"/>
                <a:gd name="T53" fmla="*/ 5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" h="130">
                  <a:moveTo>
                    <a:pt x="81" y="130"/>
                  </a:moveTo>
                  <a:cubicBezTo>
                    <a:pt x="78" y="130"/>
                    <a:pt x="76" y="130"/>
                    <a:pt x="73" y="130"/>
                  </a:cubicBezTo>
                  <a:cubicBezTo>
                    <a:pt x="22" y="127"/>
                    <a:pt x="0" y="99"/>
                    <a:pt x="0" y="69"/>
                  </a:cubicBezTo>
                  <a:cubicBezTo>
                    <a:pt x="0" y="66"/>
                    <a:pt x="0" y="62"/>
                    <a:pt x="1" y="58"/>
                  </a:cubicBezTo>
                  <a:cubicBezTo>
                    <a:pt x="5" y="36"/>
                    <a:pt x="21" y="14"/>
                    <a:pt x="45" y="5"/>
                  </a:cubicBezTo>
                  <a:cubicBezTo>
                    <a:pt x="52" y="2"/>
                    <a:pt x="61" y="0"/>
                    <a:pt x="70" y="0"/>
                  </a:cubicBezTo>
                  <a:cubicBezTo>
                    <a:pt x="72" y="0"/>
                    <a:pt x="74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90" y="0"/>
                    <a:pt x="101" y="4"/>
                    <a:pt x="110" y="10"/>
                  </a:cubicBezTo>
                  <a:cubicBezTo>
                    <a:pt x="131" y="23"/>
                    <a:pt x="145" y="55"/>
                    <a:pt x="145" y="80"/>
                  </a:cubicBezTo>
                  <a:cubicBezTo>
                    <a:pt x="145" y="84"/>
                    <a:pt x="145" y="88"/>
                    <a:pt x="144" y="92"/>
                  </a:cubicBezTo>
                  <a:cubicBezTo>
                    <a:pt x="139" y="113"/>
                    <a:pt x="119" y="130"/>
                    <a:pt x="81" y="130"/>
                  </a:cubicBezTo>
                  <a:close/>
                  <a:moveTo>
                    <a:pt x="4" y="59"/>
                  </a:moveTo>
                  <a:cubicBezTo>
                    <a:pt x="3" y="62"/>
                    <a:pt x="3" y="66"/>
                    <a:pt x="3" y="69"/>
                  </a:cubicBezTo>
                  <a:cubicBezTo>
                    <a:pt x="3" y="97"/>
                    <a:pt x="23" y="124"/>
                    <a:pt x="73" y="127"/>
                  </a:cubicBezTo>
                  <a:cubicBezTo>
                    <a:pt x="76" y="127"/>
                    <a:pt x="78" y="127"/>
                    <a:pt x="81" y="127"/>
                  </a:cubicBezTo>
                  <a:cubicBezTo>
                    <a:pt x="119" y="127"/>
                    <a:pt x="136" y="111"/>
                    <a:pt x="141" y="91"/>
                  </a:cubicBezTo>
                  <a:cubicBezTo>
                    <a:pt x="142" y="88"/>
                    <a:pt x="142" y="84"/>
                    <a:pt x="142" y="80"/>
                  </a:cubicBezTo>
                  <a:cubicBezTo>
                    <a:pt x="142" y="56"/>
                    <a:pt x="128" y="25"/>
                    <a:pt x="109" y="12"/>
                  </a:cubicBezTo>
                  <a:cubicBezTo>
                    <a:pt x="99" y="7"/>
                    <a:pt x="89" y="3"/>
                    <a:pt x="78" y="3"/>
                  </a:cubicBezTo>
                  <a:cubicBezTo>
                    <a:pt x="77" y="3"/>
                    <a:pt x="77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4" y="3"/>
                    <a:pt x="72" y="3"/>
                    <a:pt x="70" y="3"/>
                  </a:cubicBezTo>
                  <a:cubicBezTo>
                    <a:pt x="61" y="3"/>
                    <a:pt x="53" y="5"/>
                    <a:pt x="46" y="8"/>
                  </a:cubicBezTo>
                  <a:cubicBezTo>
                    <a:pt x="23" y="17"/>
                    <a:pt x="8" y="37"/>
                    <a:pt x="4" y="59"/>
                  </a:cubicBezTo>
                  <a:cubicBezTo>
                    <a:pt x="2" y="59"/>
                    <a:pt x="2" y="59"/>
                    <a:pt x="2" y="59"/>
                  </a:cubicBezTo>
                  <a:lnTo>
                    <a:pt x="4" y="59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7" name="Freeform 524">
              <a:extLst>
                <a:ext uri="{FF2B5EF4-FFF2-40B4-BE49-F238E27FC236}">
                  <a16:creationId xmlns:a16="http://schemas.microsoft.com/office/drawing/2014/main" xmlns="" id="{5D9A7174-F720-4FB2-BBC6-74BC38009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2325687"/>
              <a:ext cx="138113" cy="85725"/>
            </a:xfrm>
            <a:custGeom>
              <a:avLst/>
              <a:gdLst>
                <a:gd name="T0" fmla="*/ 12 w 37"/>
                <a:gd name="T1" fmla="*/ 4 h 23"/>
                <a:gd name="T2" fmla="*/ 0 w 37"/>
                <a:gd name="T3" fmla="*/ 20 h 23"/>
                <a:gd name="T4" fmla="*/ 16 w 37"/>
                <a:gd name="T5" fmla="*/ 22 h 23"/>
                <a:gd name="T6" fmla="*/ 31 w 37"/>
                <a:gd name="T7" fmla="*/ 13 h 23"/>
                <a:gd name="T8" fmla="*/ 12 w 37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3">
                  <a:moveTo>
                    <a:pt x="12" y="4"/>
                  </a:moveTo>
                  <a:cubicBezTo>
                    <a:pt x="6" y="7"/>
                    <a:pt x="4" y="14"/>
                    <a:pt x="0" y="20"/>
                  </a:cubicBezTo>
                  <a:cubicBezTo>
                    <a:pt x="0" y="21"/>
                    <a:pt x="15" y="23"/>
                    <a:pt x="16" y="22"/>
                  </a:cubicBezTo>
                  <a:cubicBezTo>
                    <a:pt x="22" y="22"/>
                    <a:pt x="28" y="18"/>
                    <a:pt x="31" y="13"/>
                  </a:cubicBezTo>
                  <a:cubicBezTo>
                    <a:pt x="37" y="2"/>
                    <a:pt x="20" y="0"/>
                    <a:pt x="12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8" name="Freeform 525">
              <a:extLst>
                <a:ext uri="{FF2B5EF4-FFF2-40B4-BE49-F238E27FC236}">
                  <a16:creationId xmlns:a16="http://schemas.microsoft.com/office/drawing/2014/main" xmlns="" id="{6A9C7ACE-BBE4-410C-84FF-DB2F18022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2111375"/>
              <a:ext cx="141288" cy="88900"/>
            </a:xfrm>
            <a:custGeom>
              <a:avLst/>
              <a:gdLst>
                <a:gd name="T0" fmla="*/ 21 w 38"/>
                <a:gd name="T1" fmla="*/ 3 h 24"/>
                <a:gd name="T2" fmla="*/ 1 w 38"/>
                <a:gd name="T3" fmla="*/ 4 h 24"/>
                <a:gd name="T4" fmla="*/ 8 w 38"/>
                <a:gd name="T5" fmla="*/ 17 h 24"/>
                <a:gd name="T6" fmla="*/ 25 w 38"/>
                <a:gd name="T7" fmla="*/ 23 h 24"/>
                <a:gd name="T8" fmla="*/ 21 w 38"/>
                <a:gd name="T9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4">
                  <a:moveTo>
                    <a:pt x="21" y="3"/>
                  </a:moveTo>
                  <a:cubicBezTo>
                    <a:pt x="15" y="0"/>
                    <a:pt x="8" y="3"/>
                    <a:pt x="1" y="4"/>
                  </a:cubicBezTo>
                  <a:cubicBezTo>
                    <a:pt x="0" y="4"/>
                    <a:pt x="7" y="16"/>
                    <a:pt x="8" y="17"/>
                  </a:cubicBezTo>
                  <a:cubicBezTo>
                    <a:pt x="12" y="21"/>
                    <a:pt x="19" y="24"/>
                    <a:pt x="25" y="23"/>
                  </a:cubicBezTo>
                  <a:cubicBezTo>
                    <a:pt x="38" y="20"/>
                    <a:pt x="30" y="6"/>
                    <a:pt x="21" y="3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9" name="Freeform 526">
              <a:extLst>
                <a:ext uri="{FF2B5EF4-FFF2-40B4-BE49-F238E27FC236}">
                  <a16:creationId xmlns:a16="http://schemas.microsoft.com/office/drawing/2014/main" xmlns="" id="{30A0F39D-96BF-4DC8-8AA9-C7F822567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226" y="2227262"/>
              <a:ext cx="158750" cy="82550"/>
            </a:xfrm>
            <a:custGeom>
              <a:avLst/>
              <a:gdLst>
                <a:gd name="T0" fmla="*/ 23 w 42"/>
                <a:gd name="T1" fmla="*/ 21 h 22"/>
                <a:gd name="T2" fmla="*/ 41 w 42"/>
                <a:gd name="T3" fmla="*/ 12 h 22"/>
                <a:gd name="T4" fmla="*/ 28 w 42"/>
                <a:gd name="T5" fmla="*/ 2 h 22"/>
                <a:gd name="T6" fmla="*/ 10 w 42"/>
                <a:gd name="T7" fmla="*/ 4 h 22"/>
                <a:gd name="T8" fmla="*/ 23 w 42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2">
                  <a:moveTo>
                    <a:pt x="23" y="21"/>
                  </a:moveTo>
                  <a:cubicBezTo>
                    <a:pt x="30" y="20"/>
                    <a:pt x="35" y="15"/>
                    <a:pt x="41" y="12"/>
                  </a:cubicBezTo>
                  <a:cubicBezTo>
                    <a:pt x="42" y="11"/>
                    <a:pt x="29" y="3"/>
                    <a:pt x="28" y="2"/>
                  </a:cubicBezTo>
                  <a:cubicBezTo>
                    <a:pt x="23" y="0"/>
                    <a:pt x="15" y="1"/>
                    <a:pt x="10" y="4"/>
                  </a:cubicBezTo>
                  <a:cubicBezTo>
                    <a:pt x="0" y="12"/>
                    <a:pt x="14" y="22"/>
                    <a:pt x="23" y="21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0" name="Freeform 527">
              <a:extLst>
                <a:ext uri="{FF2B5EF4-FFF2-40B4-BE49-F238E27FC236}">
                  <a16:creationId xmlns:a16="http://schemas.microsoft.com/office/drawing/2014/main" xmlns="" id="{812E0956-0CFB-449C-94B4-666415160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2095500"/>
              <a:ext cx="106363" cy="109538"/>
            </a:xfrm>
            <a:custGeom>
              <a:avLst/>
              <a:gdLst>
                <a:gd name="T0" fmla="*/ 23 w 28"/>
                <a:gd name="T1" fmla="*/ 19 h 29"/>
                <a:gd name="T2" fmla="*/ 28 w 28"/>
                <a:gd name="T3" fmla="*/ 1 h 29"/>
                <a:gd name="T4" fmla="*/ 12 w 28"/>
                <a:gd name="T5" fmla="*/ 3 h 29"/>
                <a:gd name="T6" fmla="*/ 1 w 28"/>
                <a:gd name="T7" fmla="*/ 16 h 29"/>
                <a:gd name="T8" fmla="*/ 23 w 28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3" y="19"/>
                  </a:moveTo>
                  <a:cubicBezTo>
                    <a:pt x="27" y="14"/>
                    <a:pt x="27" y="7"/>
                    <a:pt x="28" y="1"/>
                  </a:cubicBezTo>
                  <a:cubicBezTo>
                    <a:pt x="28" y="0"/>
                    <a:pt x="14" y="3"/>
                    <a:pt x="12" y="3"/>
                  </a:cubicBezTo>
                  <a:cubicBezTo>
                    <a:pt x="7" y="6"/>
                    <a:pt x="2" y="11"/>
                    <a:pt x="1" y="16"/>
                  </a:cubicBezTo>
                  <a:cubicBezTo>
                    <a:pt x="0" y="29"/>
                    <a:pt x="17" y="26"/>
                    <a:pt x="23" y="19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1" name="Freeform 528">
              <a:extLst>
                <a:ext uri="{FF2B5EF4-FFF2-40B4-BE49-F238E27FC236}">
                  <a16:creationId xmlns:a16="http://schemas.microsoft.com/office/drawing/2014/main" xmlns="" id="{A1AE39AB-960E-4796-AB82-6097A27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6" y="2219325"/>
              <a:ext cx="285750" cy="477838"/>
            </a:xfrm>
            <a:custGeom>
              <a:avLst/>
              <a:gdLst>
                <a:gd name="T0" fmla="*/ 92 w 180"/>
                <a:gd name="T1" fmla="*/ 3 h 301"/>
                <a:gd name="T2" fmla="*/ 109 w 180"/>
                <a:gd name="T3" fmla="*/ 111 h 301"/>
                <a:gd name="T4" fmla="*/ 163 w 180"/>
                <a:gd name="T5" fmla="*/ 76 h 301"/>
                <a:gd name="T6" fmla="*/ 180 w 180"/>
                <a:gd name="T7" fmla="*/ 93 h 301"/>
                <a:gd name="T8" fmla="*/ 113 w 180"/>
                <a:gd name="T9" fmla="*/ 152 h 301"/>
                <a:gd name="T10" fmla="*/ 120 w 180"/>
                <a:gd name="T11" fmla="*/ 298 h 301"/>
                <a:gd name="T12" fmla="*/ 49 w 180"/>
                <a:gd name="T13" fmla="*/ 301 h 301"/>
                <a:gd name="T14" fmla="*/ 61 w 180"/>
                <a:gd name="T15" fmla="*/ 88 h 301"/>
                <a:gd name="T16" fmla="*/ 0 w 180"/>
                <a:gd name="T17" fmla="*/ 31 h 301"/>
                <a:gd name="T18" fmla="*/ 7 w 180"/>
                <a:gd name="T19" fmla="*/ 17 h 301"/>
                <a:gd name="T20" fmla="*/ 64 w 180"/>
                <a:gd name="T21" fmla="*/ 52 h 301"/>
                <a:gd name="T22" fmla="*/ 71 w 180"/>
                <a:gd name="T23" fmla="*/ 0 h 301"/>
                <a:gd name="T24" fmla="*/ 92 w 180"/>
                <a:gd name="T25" fmla="*/ 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301">
                  <a:moveTo>
                    <a:pt x="92" y="3"/>
                  </a:moveTo>
                  <a:lnTo>
                    <a:pt x="109" y="111"/>
                  </a:lnTo>
                  <a:lnTo>
                    <a:pt x="163" y="76"/>
                  </a:lnTo>
                  <a:lnTo>
                    <a:pt x="180" y="93"/>
                  </a:lnTo>
                  <a:lnTo>
                    <a:pt x="113" y="152"/>
                  </a:lnTo>
                  <a:lnTo>
                    <a:pt x="120" y="298"/>
                  </a:lnTo>
                  <a:lnTo>
                    <a:pt x="49" y="301"/>
                  </a:lnTo>
                  <a:lnTo>
                    <a:pt x="61" y="88"/>
                  </a:lnTo>
                  <a:lnTo>
                    <a:pt x="0" y="31"/>
                  </a:lnTo>
                  <a:lnTo>
                    <a:pt x="7" y="17"/>
                  </a:lnTo>
                  <a:lnTo>
                    <a:pt x="64" y="52"/>
                  </a:lnTo>
                  <a:lnTo>
                    <a:pt x="71" y="0"/>
                  </a:lnTo>
                  <a:lnTo>
                    <a:pt x="92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2" name="Freeform 529">
              <a:extLst>
                <a:ext uri="{FF2B5EF4-FFF2-40B4-BE49-F238E27FC236}">
                  <a16:creationId xmlns:a16="http://schemas.microsoft.com/office/drawing/2014/main" xmlns="" id="{E50900FE-6CE0-4B16-8761-8F82B7C37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2212975"/>
              <a:ext cx="296863" cy="487363"/>
            </a:xfrm>
            <a:custGeom>
              <a:avLst/>
              <a:gdLst>
                <a:gd name="T0" fmla="*/ 22 w 79"/>
                <a:gd name="T1" fmla="*/ 130 h 130"/>
                <a:gd name="T2" fmla="*/ 22 w 79"/>
                <a:gd name="T3" fmla="*/ 129 h 130"/>
                <a:gd name="T4" fmla="*/ 26 w 79"/>
                <a:gd name="T5" fmla="*/ 40 h 130"/>
                <a:gd name="T6" fmla="*/ 1 w 79"/>
                <a:gd name="T7" fmla="*/ 16 h 130"/>
                <a:gd name="T8" fmla="*/ 1 w 79"/>
                <a:gd name="T9" fmla="*/ 14 h 130"/>
                <a:gd name="T10" fmla="*/ 4 w 79"/>
                <a:gd name="T11" fmla="*/ 8 h 130"/>
                <a:gd name="T12" fmla="*/ 5 w 79"/>
                <a:gd name="T13" fmla="*/ 8 h 130"/>
                <a:gd name="T14" fmla="*/ 6 w 79"/>
                <a:gd name="T15" fmla="*/ 8 h 130"/>
                <a:gd name="T16" fmla="*/ 28 w 79"/>
                <a:gd name="T17" fmla="*/ 22 h 130"/>
                <a:gd name="T18" fmla="*/ 31 w 79"/>
                <a:gd name="T19" fmla="*/ 2 h 130"/>
                <a:gd name="T20" fmla="*/ 32 w 79"/>
                <a:gd name="T21" fmla="*/ 0 h 130"/>
                <a:gd name="T22" fmla="*/ 41 w 79"/>
                <a:gd name="T23" fmla="*/ 1 h 130"/>
                <a:gd name="T24" fmla="*/ 41 w 79"/>
                <a:gd name="T25" fmla="*/ 3 h 130"/>
                <a:gd name="T26" fmla="*/ 41 w 79"/>
                <a:gd name="T27" fmla="*/ 1 h 130"/>
                <a:gd name="T28" fmla="*/ 43 w 79"/>
                <a:gd name="T29" fmla="*/ 3 h 130"/>
                <a:gd name="T30" fmla="*/ 49 w 79"/>
                <a:gd name="T31" fmla="*/ 46 h 130"/>
                <a:gd name="T32" fmla="*/ 70 w 79"/>
                <a:gd name="T33" fmla="*/ 33 h 130"/>
                <a:gd name="T34" fmla="*/ 72 w 79"/>
                <a:gd name="T35" fmla="*/ 33 h 130"/>
                <a:gd name="T36" fmla="*/ 79 w 79"/>
                <a:gd name="T37" fmla="*/ 40 h 130"/>
                <a:gd name="T38" fmla="*/ 79 w 79"/>
                <a:gd name="T39" fmla="*/ 41 h 130"/>
                <a:gd name="T40" fmla="*/ 79 w 79"/>
                <a:gd name="T41" fmla="*/ 42 h 130"/>
                <a:gd name="T42" fmla="*/ 51 w 79"/>
                <a:gd name="T43" fmla="*/ 66 h 130"/>
                <a:gd name="T44" fmla="*/ 54 w 79"/>
                <a:gd name="T45" fmla="*/ 128 h 130"/>
                <a:gd name="T46" fmla="*/ 54 w 79"/>
                <a:gd name="T47" fmla="*/ 129 h 130"/>
                <a:gd name="T48" fmla="*/ 53 w 79"/>
                <a:gd name="T49" fmla="*/ 130 h 130"/>
                <a:gd name="T50" fmla="*/ 23 w 79"/>
                <a:gd name="T51" fmla="*/ 130 h 130"/>
                <a:gd name="T52" fmla="*/ 23 w 79"/>
                <a:gd name="T53" fmla="*/ 130 h 130"/>
                <a:gd name="T54" fmla="*/ 22 w 79"/>
                <a:gd name="T55" fmla="*/ 130 h 130"/>
                <a:gd name="T56" fmla="*/ 4 w 79"/>
                <a:gd name="T57" fmla="*/ 15 h 130"/>
                <a:gd name="T58" fmla="*/ 29 w 79"/>
                <a:gd name="T59" fmla="*/ 38 h 130"/>
                <a:gd name="T60" fmla="*/ 29 w 79"/>
                <a:gd name="T61" fmla="*/ 39 h 130"/>
                <a:gd name="T62" fmla="*/ 25 w 79"/>
                <a:gd name="T63" fmla="*/ 127 h 130"/>
                <a:gd name="T64" fmla="*/ 51 w 79"/>
                <a:gd name="T65" fmla="*/ 127 h 130"/>
                <a:gd name="T66" fmla="*/ 48 w 79"/>
                <a:gd name="T67" fmla="*/ 66 h 130"/>
                <a:gd name="T68" fmla="*/ 49 w 79"/>
                <a:gd name="T69" fmla="*/ 65 h 130"/>
                <a:gd name="T70" fmla="*/ 76 w 79"/>
                <a:gd name="T71" fmla="*/ 41 h 130"/>
                <a:gd name="T72" fmla="*/ 71 w 79"/>
                <a:gd name="T73" fmla="*/ 36 h 130"/>
                <a:gd name="T74" fmla="*/ 49 w 79"/>
                <a:gd name="T75" fmla="*/ 50 h 130"/>
                <a:gd name="T76" fmla="*/ 48 w 79"/>
                <a:gd name="T77" fmla="*/ 50 h 130"/>
                <a:gd name="T78" fmla="*/ 47 w 79"/>
                <a:gd name="T79" fmla="*/ 49 h 130"/>
                <a:gd name="T80" fmla="*/ 40 w 79"/>
                <a:gd name="T81" fmla="*/ 4 h 130"/>
                <a:gd name="T82" fmla="*/ 33 w 79"/>
                <a:gd name="T83" fmla="*/ 4 h 130"/>
                <a:gd name="T84" fmla="*/ 31 w 79"/>
                <a:gd name="T85" fmla="*/ 24 h 130"/>
                <a:gd name="T86" fmla="*/ 30 w 79"/>
                <a:gd name="T87" fmla="*/ 25 h 130"/>
                <a:gd name="T88" fmla="*/ 29 w 79"/>
                <a:gd name="T89" fmla="*/ 25 h 130"/>
                <a:gd name="T90" fmla="*/ 6 w 79"/>
                <a:gd name="T91" fmla="*/ 11 h 130"/>
                <a:gd name="T92" fmla="*/ 4 w 79"/>
                <a:gd name="T93" fmla="*/ 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" h="130">
                  <a:moveTo>
                    <a:pt x="22" y="130"/>
                  </a:moveTo>
                  <a:cubicBezTo>
                    <a:pt x="22" y="130"/>
                    <a:pt x="22" y="129"/>
                    <a:pt x="22" y="12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6"/>
                    <a:pt x="0" y="15"/>
                    <a:pt x="1" y="14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8"/>
                    <a:pt x="6" y="8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0"/>
                    <a:pt x="32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3" y="2"/>
                    <a:pt x="43" y="3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32"/>
                    <a:pt x="71" y="32"/>
                    <a:pt x="72" y="33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1"/>
                  </a:cubicBezTo>
                  <a:cubicBezTo>
                    <a:pt x="79" y="41"/>
                    <a:pt x="79" y="42"/>
                    <a:pt x="79" y="4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2" y="130"/>
                    <a:pt x="22" y="130"/>
                  </a:cubicBezTo>
                  <a:close/>
                  <a:moveTo>
                    <a:pt x="4" y="15"/>
                  </a:move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5"/>
                    <a:pt x="48" y="65"/>
                    <a:pt x="49" y="65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1"/>
                    <a:pt x="48" y="51"/>
                    <a:pt x="48" y="50"/>
                  </a:cubicBezTo>
                  <a:cubicBezTo>
                    <a:pt x="47" y="50"/>
                    <a:pt x="47" y="50"/>
                    <a:pt x="47" y="4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29" y="26"/>
                    <a:pt x="29" y="26"/>
                    <a:pt x="29" y="25"/>
                  </a:cubicBezTo>
                  <a:cubicBezTo>
                    <a:pt x="6" y="11"/>
                    <a:pt x="6" y="11"/>
                    <a:pt x="6" y="11"/>
                  </a:cubicBezTo>
                  <a:lnTo>
                    <a:pt x="4" y="15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3" name="Freeform 530">
              <a:extLst>
                <a:ext uri="{FF2B5EF4-FFF2-40B4-BE49-F238E27FC236}">
                  <a16:creationId xmlns:a16="http://schemas.microsoft.com/office/drawing/2014/main" xmlns="" id="{B398C6CB-E399-428E-BF6E-9FDA0E6D0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3151" y="2178050"/>
              <a:ext cx="439738" cy="376238"/>
            </a:xfrm>
            <a:custGeom>
              <a:avLst/>
              <a:gdLst>
                <a:gd name="T0" fmla="*/ 4 w 117"/>
                <a:gd name="T1" fmla="*/ 45 h 100"/>
                <a:gd name="T2" fmla="*/ 37 w 117"/>
                <a:gd name="T3" fmla="*/ 4 h 100"/>
                <a:gd name="T4" fmla="*/ 61 w 117"/>
                <a:gd name="T5" fmla="*/ 1 h 100"/>
                <a:gd name="T6" fmla="*/ 87 w 117"/>
                <a:gd name="T7" fmla="*/ 8 h 100"/>
                <a:gd name="T8" fmla="*/ 112 w 117"/>
                <a:gd name="T9" fmla="*/ 70 h 100"/>
                <a:gd name="T10" fmla="*/ 59 w 117"/>
                <a:gd name="T11" fmla="*/ 98 h 100"/>
                <a:gd name="T12" fmla="*/ 4 w 117"/>
                <a:gd name="T13" fmla="*/ 4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00">
                  <a:moveTo>
                    <a:pt x="4" y="45"/>
                  </a:moveTo>
                  <a:cubicBezTo>
                    <a:pt x="7" y="27"/>
                    <a:pt x="19" y="11"/>
                    <a:pt x="37" y="4"/>
                  </a:cubicBezTo>
                  <a:cubicBezTo>
                    <a:pt x="44" y="1"/>
                    <a:pt x="52" y="0"/>
                    <a:pt x="61" y="1"/>
                  </a:cubicBezTo>
                  <a:cubicBezTo>
                    <a:pt x="70" y="0"/>
                    <a:pt x="79" y="3"/>
                    <a:pt x="87" y="8"/>
                  </a:cubicBezTo>
                  <a:cubicBezTo>
                    <a:pt x="106" y="20"/>
                    <a:pt x="117" y="51"/>
                    <a:pt x="112" y="70"/>
                  </a:cubicBezTo>
                  <a:cubicBezTo>
                    <a:pt x="108" y="87"/>
                    <a:pt x="92" y="100"/>
                    <a:pt x="59" y="98"/>
                  </a:cubicBezTo>
                  <a:cubicBezTo>
                    <a:pt x="14" y="96"/>
                    <a:pt x="0" y="69"/>
                    <a:pt x="4" y="45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4" name="Freeform 531">
              <a:extLst>
                <a:ext uri="{FF2B5EF4-FFF2-40B4-BE49-F238E27FC236}">
                  <a16:creationId xmlns:a16="http://schemas.microsoft.com/office/drawing/2014/main" xmlns="" id="{A8CCFFF6-4874-492E-9F7D-2683AE933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1088" y="2174875"/>
              <a:ext cx="423863" cy="379413"/>
            </a:xfrm>
            <a:custGeom>
              <a:avLst/>
              <a:gdLst>
                <a:gd name="T0" fmla="*/ 63 w 113"/>
                <a:gd name="T1" fmla="*/ 101 h 101"/>
                <a:gd name="T2" fmla="*/ 57 w 113"/>
                <a:gd name="T3" fmla="*/ 101 h 101"/>
                <a:gd name="T4" fmla="*/ 0 w 113"/>
                <a:gd name="T5" fmla="*/ 54 h 101"/>
                <a:gd name="T6" fmla="*/ 1 w 113"/>
                <a:gd name="T7" fmla="*/ 45 h 101"/>
                <a:gd name="T8" fmla="*/ 35 w 113"/>
                <a:gd name="T9" fmla="*/ 4 h 101"/>
                <a:gd name="T10" fmla="*/ 55 w 113"/>
                <a:gd name="T11" fmla="*/ 0 h 101"/>
                <a:gd name="T12" fmla="*/ 59 w 113"/>
                <a:gd name="T13" fmla="*/ 0 h 101"/>
                <a:gd name="T14" fmla="*/ 61 w 113"/>
                <a:gd name="T15" fmla="*/ 0 h 101"/>
                <a:gd name="T16" fmla="*/ 86 w 113"/>
                <a:gd name="T17" fmla="*/ 8 h 101"/>
                <a:gd name="T18" fmla="*/ 113 w 113"/>
                <a:gd name="T19" fmla="*/ 62 h 101"/>
                <a:gd name="T20" fmla="*/ 112 w 113"/>
                <a:gd name="T21" fmla="*/ 72 h 101"/>
                <a:gd name="T22" fmla="*/ 63 w 113"/>
                <a:gd name="T23" fmla="*/ 101 h 101"/>
                <a:gd name="T24" fmla="*/ 3 w 113"/>
                <a:gd name="T25" fmla="*/ 54 h 101"/>
                <a:gd name="T26" fmla="*/ 57 w 113"/>
                <a:gd name="T27" fmla="*/ 98 h 101"/>
                <a:gd name="T28" fmla="*/ 63 w 113"/>
                <a:gd name="T29" fmla="*/ 98 h 101"/>
                <a:gd name="T30" fmla="*/ 109 w 113"/>
                <a:gd name="T31" fmla="*/ 71 h 101"/>
                <a:gd name="T32" fmla="*/ 110 w 113"/>
                <a:gd name="T33" fmla="*/ 62 h 101"/>
                <a:gd name="T34" fmla="*/ 84 w 113"/>
                <a:gd name="T35" fmla="*/ 10 h 101"/>
                <a:gd name="T36" fmla="*/ 61 w 113"/>
                <a:gd name="T37" fmla="*/ 3 h 101"/>
                <a:gd name="T38" fmla="*/ 59 w 113"/>
                <a:gd name="T39" fmla="*/ 3 h 101"/>
                <a:gd name="T40" fmla="*/ 59 w 113"/>
                <a:gd name="T41" fmla="*/ 3 h 101"/>
                <a:gd name="T42" fmla="*/ 55 w 113"/>
                <a:gd name="T43" fmla="*/ 3 h 101"/>
                <a:gd name="T44" fmla="*/ 36 w 113"/>
                <a:gd name="T45" fmla="*/ 7 h 101"/>
                <a:gd name="T46" fmla="*/ 4 w 113"/>
                <a:gd name="T47" fmla="*/ 46 h 101"/>
                <a:gd name="T48" fmla="*/ 3 w 113"/>
                <a:gd name="T49" fmla="*/ 5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3" h="101">
                  <a:moveTo>
                    <a:pt x="63" y="101"/>
                  </a:moveTo>
                  <a:cubicBezTo>
                    <a:pt x="61" y="101"/>
                    <a:pt x="59" y="101"/>
                    <a:pt x="57" y="101"/>
                  </a:cubicBezTo>
                  <a:cubicBezTo>
                    <a:pt x="17" y="99"/>
                    <a:pt x="0" y="77"/>
                    <a:pt x="0" y="54"/>
                  </a:cubicBezTo>
                  <a:cubicBezTo>
                    <a:pt x="0" y="51"/>
                    <a:pt x="0" y="48"/>
                    <a:pt x="1" y="45"/>
                  </a:cubicBezTo>
                  <a:cubicBezTo>
                    <a:pt x="4" y="28"/>
                    <a:pt x="16" y="11"/>
                    <a:pt x="35" y="4"/>
                  </a:cubicBezTo>
                  <a:cubicBezTo>
                    <a:pt x="41" y="1"/>
                    <a:pt x="47" y="0"/>
                    <a:pt x="55" y="0"/>
                  </a:cubicBezTo>
                  <a:cubicBezTo>
                    <a:pt x="56" y="0"/>
                    <a:pt x="57" y="0"/>
                    <a:pt x="59" y="0"/>
                  </a:cubicBezTo>
                  <a:cubicBezTo>
                    <a:pt x="60" y="0"/>
                    <a:pt x="60" y="0"/>
                    <a:pt x="61" y="0"/>
                  </a:cubicBezTo>
                  <a:cubicBezTo>
                    <a:pt x="70" y="0"/>
                    <a:pt x="78" y="3"/>
                    <a:pt x="86" y="8"/>
                  </a:cubicBezTo>
                  <a:cubicBezTo>
                    <a:pt x="102" y="18"/>
                    <a:pt x="113" y="43"/>
                    <a:pt x="113" y="62"/>
                  </a:cubicBezTo>
                  <a:cubicBezTo>
                    <a:pt x="113" y="65"/>
                    <a:pt x="113" y="69"/>
                    <a:pt x="112" y="72"/>
                  </a:cubicBezTo>
                  <a:cubicBezTo>
                    <a:pt x="108" y="88"/>
                    <a:pt x="93" y="101"/>
                    <a:pt x="63" y="101"/>
                  </a:cubicBezTo>
                  <a:close/>
                  <a:moveTo>
                    <a:pt x="3" y="54"/>
                  </a:moveTo>
                  <a:cubicBezTo>
                    <a:pt x="3" y="75"/>
                    <a:pt x="18" y="96"/>
                    <a:pt x="57" y="98"/>
                  </a:cubicBezTo>
                  <a:cubicBezTo>
                    <a:pt x="59" y="98"/>
                    <a:pt x="61" y="98"/>
                    <a:pt x="63" y="98"/>
                  </a:cubicBezTo>
                  <a:cubicBezTo>
                    <a:pt x="92" y="98"/>
                    <a:pt x="105" y="86"/>
                    <a:pt x="109" y="71"/>
                  </a:cubicBezTo>
                  <a:cubicBezTo>
                    <a:pt x="110" y="68"/>
                    <a:pt x="110" y="65"/>
                    <a:pt x="110" y="62"/>
                  </a:cubicBezTo>
                  <a:cubicBezTo>
                    <a:pt x="110" y="44"/>
                    <a:pt x="99" y="20"/>
                    <a:pt x="84" y="10"/>
                  </a:cubicBezTo>
                  <a:cubicBezTo>
                    <a:pt x="77" y="6"/>
                    <a:pt x="69" y="3"/>
                    <a:pt x="61" y="3"/>
                  </a:cubicBezTo>
                  <a:cubicBezTo>
                    <a:pt x="60" y="3"/>
                    <a:pt x="60" y="3"/>
                    <a:pt x="59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48" y="3"/>
                    <a:pt x="41" y="4"/>
                    <a:pt x="36" y="7"/>
                  </a:cubicBezTo>
                  <a:cubicBezTo>
                    <a:pt x="18" y="13"/>
                    <a:pt x="7" y="29"/>
                    <a:pt x="4" y="46"/>
                  </a:cubicBezTo>
                  <a:cubicBezTo>
                    <a:pt x="3" y="49"/>
                    <a:pt x="3" y="51"/>
                    <a:pt x="3" y="5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5" name="Freeform 532">
              <a:extLst>
                <a:ext uri="{FF2B5EF4-FFF2-40B4-BE49-F238E27FC236}">
                  <a16:creationId xmlns:a16="http://schemas.microsoft.com/office/drawing/2014/main" xmlns="" id="{BD5BD404-59CF-4308-8855-70A3A70E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651" y="2411412"/>
              <a:ext cx="109538" cy="68263"/>
            </a:xfrm>
            <a:custGeom>
              <a:avLst/>
              <a:gdLst>
                <a:gd name="T0" fmla="*/ 9 w 29"/>
                <a:gd name="T1" fmla="*/ 4 h 18"/>
                <a:gd name="T2" fmla="*/ 0 w 29"/>
                <a:gd name="T3" fmla="*/ 16 h 18"/>
                <a:gd name="T4" fmla="*/ 12 w 29"/>
                <a:gd name="T5" fmla="*/ 18 h 18"/>
                <a:gd name="T6" fmla="*/ 24 w 29"/>
                <a:gd name="T7" fmla="*/ 11 h 18"/>
                <a:gd name="T8" fmla="*/ 9 w 29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8">
                  <a:moveTo>
                    <a:pt x="9" y="4"/>
                  </a:moveTo>
                  <a:cubicBezTo>
                    <a:pt x="4" y="6"/>
                    <a:pt x="3" y="12"/>
                    <a:pt x="0" y="16"/>
                  </a:cubicBezTo>
                  <a:cubicBezTo>
                    <a:pt x="0" y="17"/>
                    <a:pt x="11" y="18"/>
                    <a:pt x="12" y="18"/>
                  </a:cubicBezTo>
                  <a:cubicBezTo>
                    <a:pt x="17" y="18"/>
                    <a:pt x="22" y="15"/>
                    <a:pt x="24" y="11"/>
                  </a:cubicBezTo>
                  <a:cubicBezTo>
                    <a:pt x="29" y="2"/>
                    <a:pt x="15" y="0"/>
                    <a:pt x="9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6" name="Freeform 533">
              <a:extLst>
                <a:ext uri="{FF2B5EF4-FFF2-40B4-BE49-F238E27FC236}">
                  <a16:creationId xmlns:a16="http://schemas.microsoft.com/office/drawing/2014/main" xmlns="" id="{1433FF37-852C-4D6A-A9F5-61EF853F0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526" y="2249487"/>
              <a:ext cx="112713" cy="68263"/>
            </a:xfrm>
            <a:custGeom>
              <a:avLst/>
              <a:gdLst>
                <a:gd name="T0" fmla="*/ 16 w 30"/>
                <a:gd name="T1" fmla="*/ 2 h 18"/>
                <a:gd name="T2" fmla="*/ 1 w 30"/>
                <a:gd name="T3" fmla="*/ 2 h 18"/>
                <a:gd name="T4" fmla="*/ 6 w 30"/>
                <a:gd name="T5" fmla="*/ 13 h 18"/>
                <a:gd name="T6" fmla="*/ 19 w 30"/>
                <a:gd name="T7" fmla="*/ 17 h 18"/>
                <a:gd name="T8" fmla="*/ 16 w 30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16" y="2"/>
                  </a:moveTo>
                  <a:cubicBezTo>
                    <a:pt x="11" y="0"/>
                    <a:pt x="6" y="2"/>
                    <a:pt x="1" y="2"/>
                  </a:cubicBezTo>
                  <a:cubicBezTo>
                    <a:pt x="0" y="2"/>
                    <a:pt x="5" y="12"/>
                    <a:pt x="6" y="13"/>
                  </a:cubicBezTo>
                  <a:cubicBezTo>
                    <a:pt x="9" y="16"/>
                    <a:pt x="14" y="18"/>
                    <a:pt x="19" y="17"/>
                  </a:cubicBezTo>
                  <a:cubicBezTo>
                    <a:pt x="30" y="15"/>
                    <a:pt x="23" y="4"/>
                    <a:pt x="16" y="2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7" name="Freeform 534">
              <a:extLst>
                <a:ext uri="{FF2B5EF4-FFF2-40B4-BE49-F238E27FC236}">
                  <a16:creationId xmlns:a16="http://schemas.microsoft.com/office/drawing/2014/main" xmlns="" id="{89E9B87B-87CE-43D9-9D91-860F9EDB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5726" y="2339975"/>
              <a:ext cx="119063" cy="60325"/>
            </a:xfrm>
            <a:custGeom>
              <a:avLst/>
              <a:gdLst>
                <a:gd name="T0" fmla="*/ 18 w 32"/>
                <a:gd name="T1" fmla="*/ 16 h 16"/>
                <a:gd name="T2" fmla="*/ 32 w 32"/>
                <a:gd name="T3" fmla="*/ 9 h 16"/>
                <a:gd name="T4" fmla="*/ 22 w 32"/>
                <a:gd name="T5" fmla="*/ 1 h 16"/>
                <a:gd name="T6" fmla="*/ 8 w 32"/>
                <a:gd name="T7" fmla="*/ 3 h 16"/>
                <a:gd name="T8" fmla="*/ 18 w 32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18" y="16"/>
                  </a:moveTo>
                  <a:cubicBezTo>
                    <a:pt x="23" y="15"/>
                    <a:pt x="27" y="11"/>
                    <a:pt x="32" y="9"/>
                  </a:cubicBezTo>
                  <a:cubicBezTo>
                    <a:pt x="32" y="8"/>
                    <a:pt x="23" y="2"/>
                    <a:pt x="22" y="1"/>
                  </a:cubicBezTo>
                  <a:cubicBezTo>
                    <a:pt x="17" y="0"/>
                    <a:pt x="12" y="0"/>
                    <a:pt x="8" y="3"/>
                  </a:cubicBezTo>
                  <a:cubicBezTo>
                    <a:pt x="0" y="9"/>
                    <a:pt x="11" y="16"/>
                    <a:pt x="18" y="16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8" name="Freeform 535">
              <a:extLst>
                <a:ext uri="{FF2B5EF4-FFF2-40B4-BE49-F238E27FC236}">
                  <a16:creationId xmlns:a16="http://schemas.microsoft.com/office/drawing/2014/main" xmlns="" id="{1F9A5C78-5D85-47B7-8CE6-392886C9E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7626" y="2238375"/>
              <a:ext cx="82550" cy="82550"/>
            </a:xfrm>
            <a:custGeom>
              <a:avLst/>
              <a:gdLst>
                <a:gd name="T0" fmla="*/ 17 w 22"/>
                <a:gd name="T1" fmla="*/ 15 h 22"/>
                <a:gd name="T2" fmla="*/ 22 w 22"/>
                <a:gd name="T3" fmla="*/ 0 h 22"/>
                <a:gd name="T4" fmla="*/ 9 w 22"/>
                <a:gd name="T5" fmla="*/ 2 h 22"/>
                <a:gd name="T6" fmla="*/ 1 w 22"/>
                <a:gd name="T7" fmla="*/ 12 h 22"/>
                <a:gd name="T8" fmla="*/ 17 w 22"/>
                <a:gd name="T9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7" y="15"/>
                  </a:moveTo>
                  <a:cubicBezTo>
                    <a:pt x="21" y="11"/>
                    <a:pt x="21" y="5"/>
                    <a:pt x="22" y="0"/>
                  </a:cubicBezTo>
                  <a:cubicBezTo>
                    <a:pt x="22" y="0"/>
                    <a:pt x="10" y="2"/>
                    <a:pt x="9" y="2"/>
                  </a:cubicBezTo>
                  <a:cubicBezTo>
                    <a:pt x="5" y="4"/>
                    <a:pt x="2" y="8"/>
                    <a:pt x="1" y="12"/>
                  </a:cubicBezTo>
                  <a:cubicBezTo>
                    <a:pt x="0" y="22"/>
                    <a:pt x="13" y="20"/>
                    <a:pt x="17" y="15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9" name="Freeform 536">
              <a:extLst>
                <a:ext uri="{FF2B5EF4-FFF2-40B4-BE49-F238E27FC236}">
                  <a16:creationId xmlns:a16="http://schemas.microsoft.com/office/drawing/2014/main" xmlns="" id="{89D83AC2-60CD-4420-8183-2D4DAFCD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01" y="2332037"/>
              <a:ext cx="217488" cy="368300"/>
            </a:xfrm>
            <a:custGeom>
              <a:avLst/>
              <a:gdLst>
                <a:gd name="T0" fmla="*/ 71 w 137"/>
                <a:gd name="T1" fmla="*/ 3 h 232"/>
                <a:gd name="T2" fmla="*/ 83 w 137"/>
                <a:gd name="T3" fmla="*/ 85 h 232"/>
                <a:gd name="T4" fmla="*/ 125 w 137"/>
                <a:gd name="T5" fmla="*/ 59 h 232"/>
                <a:gd name="T6" fmla="*/ 137 w 137"/>
                <a:gd name="T7" fmla="*/ 71 h 232"/>
                <a:gd name="T8" fmla="*/ 87 w 137"/>
                <a:gd name="T9" fmla="*/ 116 h 232"/>
                <a:gd name="T10" fmla="*/ 92 w 137"/>
                <a:gd name="T11" fmla="*/ 232 h 232"/>
                <a:gd name="T12" fmla="*/ 38 w 137"/>
                <a:gd name="T13" fmla="*/ 232 h 232"/>
                <a:gd name="T14" fmla="*/ 47 w 137"/>
                <a:gd name="T15" fmla="*/ 69 h 232"/>
                <a:gd name="T16" fmla="*/ 0 w 137"/>
                <a:gd name="T17" fmla="*/ 24 h 232"/>
                <a:gd name="T18" fmla="*/ 5 w 137"/>
                <a:gd name="T19" fmla="*/ 12 h 232"/>
                <a:gd name="T20" fmla="*/ 50 w 137"/>
                <a:gd name="T21" fmla="*/ 40 h 232"/>
                <a:gd name="T22" fmla="*/ 54 w 137"/>
                <a:gd name="T23" fmla="*/ 0 h 232"/>
                <a:gd name="T24" fmla="*/ 71 w 137"/>
                <a:gd name="T25" fmla="*/ 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32">
                  <a:moveTo>
                    <a:pt x="71" y="3"/>
                  </a:moveTo>
                  <a:lnTo>
                    <a:pt x="83" y="85"/>
                  </a:lnTo>
                  <a:lnTo>
                    <a:pt x="125" y="59"/>
                  </a:lnTo>
                  <a:lnTo>
                    <a:pt x="137" y="71"/>
                  </a:lnTo>
                  <a:lnTo>
                    <a:pt x="87" y="116"/>
                  </a:lnTo>
                  <a:lnTo>
                    <a:pt x="92" y="232"/>
                  </a:lnTo>
                  <a:lnTo>
                    <a:pt x="38" y="232"/>
                  </a:lnTo>
                  <a:lnTo>
                    <a:pt x="47" y="69"/>
                  </a:lnTo>
                  <a:lnTo>
                    <a:pt x="0" y="24"/>
                  </a:lnTo>
                  <a:lnTo>
                    <a:pt x="5" y="12"/>
                  </a:lnTo>
                  <a:lnTo>
                    <a:pt x="50" y="40"/>
                  </a:lnTo>
                  <a:lnTo>
                    <a:pt x="54" y="0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22" name="Freeform 537">
              <a:extLst>
                <a:ext uri="{FF2B5EF4-FFF2-40B4-BE49-F238E27FC236}">
                  <a16:creationId xmlns:a16="http://schemas.microsoft.com/office/drawing/2014/main" xmlns="" id="{FC06EFB7-C3C4-4FC3-84AE-2E4924A25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05863" y="2325687"/>
              <a:ext cx="233363" cy="382588"/>
            </a:xfrm>
            <a:custGeom>
              <a:avLst/>
              <a:gdLst>
                <a:gd name="T0" fmla="*/ 17 w 62"/>
                <a:gd name="T1" fmla="*/ 101 h 102"/>
                <a:gd name="T2" fmla="*/ 17 w 62"/>
                <a:gd name="T3" fmla="*/ 100 h 102"/>
                <a:gd name="T4" fmla="*/ 20 w 62"/>
                <a:gd name="T5" fmla="*/ 32 h 102"/>
                <a:gd name="T6" fmla="*/ 1 w 62"/>
                <a:gd name="T7" fmla="*/ 13 h 102"/>
                <a:gd name="T8" fmla="*/ 0 w 62"/>
                <a:gd name="T9" fmla="*/ 11 h 102"/>
                <a:gd name="T10" fmla="*/ 3 w 62"/>
                <a:gd name="T11" fmla="*/ 7 h 102"/>
                <a:gd name="T12" fmla="*/ 4 w 62"/>
                <a:gd name="T13" fmla="*/ 6 h 102"/>
                <a:gd name="T14" fmla="*/ 5 w 62"/>
                <a:gd name="T15" fmla="*/ 6 h 102"/>
                <a:gd name="T16" fmla="*/ 22 w 62"/>
                <a:gd name="T17" fmla="*/ 17 h 102"/>
                <a:gd name="T18" fmla="*/ 23 w 62"/>
                <a:gd name="T19" fmla="*/ 2 h 102"/>
                <a:gd name="T20" fmla="*/ 25 w 62"/>
                <a:gd name="T21" fmla="*/ 0 h 102"/>
                <a:gd name="T22" fmla="*/ 32 w 62"/>
                <a:gd name="T23" fmla="*/ 1 h 102"/>
                <a:gd name="T24" fmla="*/ 32 w 62"/>
                <a:gd name="T25" fmla="*/ 3 h 102"/>
                <a:gd name="T26" fmla="*/ 32 w 62"/>
                <a:gd name="T27" fmla="*/ 1 h 102"/>
                <a:gd name="T28" fmla="*/ 34 w 62"/>
                <a:gd name="T29" fmla="*/ 2 h 102"/>
                <a:gd name="T30" fmla="*/ 39 w 62"/>
                <a:gd name="T31" fmla="*/ 36 h 102"/>
                <a:gd name="T32" fmla="*/ 54 w 62"/>
                <a:gd name="T33" fmla="*/ 26 h 102"/>
                <a:gd name="T34" fmla="*/ 56 w 62"/>
                <a:gd name="T35" fmla="*/ 26 h 102"/>
                <a:gd name="T36" fmla="*/ 61 w 62"/>
                <a:gd name="T37" fmla="*/ 31 h 102"/>
                <a:gd name="T38" fmla="*/ 62 w 62"/>
                <a:gd name="T39" fmla="*/ 32 h 102"/>
                <a:gd name="T40" fmla="*/ 61 w 62"/>
                <a:gd name="T41" fmla="*/ 33 h 102"/>
                <a:gd name="T42" fmla="*/ 40 w 62"/>
                <a:gd name="T43" fmla="*/ 52 h 102"/>
                <a:gd name="T44" fmla="*/ 42 w 62"/>
                <a:gd name="T45" fmla="*/ 100 h 102"/>
                <a:gd name="T46" fmla="*/ 42 w 62"/>
                <a:gd name="T47" fmla="*/ 101 h 102"/>
                <a:gd name="T48" fmla="*/ 41 w 62"/>
                <a:gd name="T49" fmla="*/ 101 h 102"/>
                <a:gd name="T50" fmla="*/ 18 w 62"/>
                <a:gd name="T51" fmla="*/ 102 h 102"/>
                <a:gd name="T52" fmla="*/ 17 w 62"/>
                <a:gd name="T53" fmla="*/ 101 h 102"/>
                <a:gd name="T54" fmla="*/ 3 w 62"/>
                <a:gd name="T55" fmla="*/ 12 h 102"/>
                <a:gd name="T56" fmla="*/ 23 w 62"/>
                <a:gd name="T57" fmla="*/ 30 h 102"/>
                <a:gd name="T58" fmla="*/ 23 w 62"/>
                <a:gd name="T59" fmla="*/ 31 h 102"/>
                <a:gd name="T60" fmla="*/ 20 w 62"/>
                <a:gd name="T61" fmla="*/ 99 h 102"/>
                <a:gd name="T62" fmla="*/ 39 w 62"/>
                <a:gd name="T63" fmla="*/ 98 h 102"/>
                <a:gd name="T64" fmla="*/ 37 w 62"/>
                <a:gd name="T65" fmla="*/ 51 h 102"/>
                <a:gd name="T66" fmla="*/ 38 w 62"/>
                <a:gd name="T67" fmla="*/ 50 h 102"/>
                <a:gd name="T68" fmla="*/ 58 w 62"/>
                <a:gd name="T69" fmla="*/ 32 h 102"/>
                <a:gd name="T70" fmla="*/ 55 w 62"/>
                <a:gd name="T71" fmla="*/ 29 h 102"/>
                <a:gd name="T72" fmla="*/ 38 w 62"/>
                <a:gd name="T73" fmla="*/ 40 h 102"/>
                <a:gd name="T74" fmla="*/ 37 w 62"/>
                <a:gd name="T75" fmla="*/ 40 h 102"/>
                <a:gd name="T76" fmla="*/ 36 w 62"/>
                <a:gd name="T77" fmla="*/ 39 h 102"/>
                <a:gd name="T78" fmla="*/ 31 w 62"/>
                <a:gd name="T79" fmla="*/ 4 h 102"/>
                <a:gd name="T80" fmla="*/ 26 w 62"/>
                <a:gd name="T81" fmla="*/ 4 h 102"/>
                <a:gd name="T82" fmla="*/ 24 w 62"/>
                <a:gd name="T83" fmla="*/ 19 h 102"/>
                <a:gd name="T84" fmla="*/ 23 w 62"/>
                <a:gd name="T85" fmla="*/ 20 h 102"/>
                <a:gd name="T86" fmla="*/ 22 w 62"/>
                <a:gd name="T87" fmla="*/ 20 h 102"/>
                <a:gd name="T88" fmla="*/ 5 w 62"/>
                <a:gd name="T89" fmla="*/ 10 h 102"/>
                <a:gd name="T90" fmla="*/ 3 w 62"/>
                <a:gd name="T91" fmla="*/ 1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2" h="102">
                  <a:moveTo>
                    <a:pt x="17" y="101"/>
                  </a:moveTo>
                  <a:cubicBezTo>
                    <a:pt x="17" y="101"/>
                    <a:pt x="16" y="101"/>
                    <a:pt x="17" y="10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1"/>
                    <a:pt x="33" y="2"/>
                    <a:pt x="34" y="2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5" y="25"/>
                    <a:pt x="56" y="25"/>
                    <a:pt x="56" y="26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2" y="31"/>
                    <a:pt x="62" y="32"/>
                    <a:pt x="62" y="32"/>
                  </a:cubicBezTo>
                  <a:cubicBezTo>
                    <a:pt x="62" y="33"/>
                    <a:pt x="62" y="33"/>
                    <a:pt x="61" y="33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42" y="100"/>
                    <a:pt x="42" y="101"/>
                    <a:pt x="42" y="101"/>
                  </a:cubicBezTo>
                  <a:cubicBezTo>
                    <a:pt x="42" y="101"/>
                    <a:pt x="41" y="101"/>
                    <a:pt x="41" y="101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2"/>
                    <a:pt x="17" y="102"/>
                    <a:pt x="17" y="101"/>
                  </a:cubicBezTo>
                  <a:close/>
                  <a:moveTo>
                    <a:pt x="3" y="12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0" y="99"/>
                    <a:pt x="20" y="99"/>
                    <a:pt x="20" y="99"/>
                  </a:cubicBezTo>
                  <a:cubicBezTo>
                    <a:pt x="39" y="98"/>
                    <a:pt x="39" y="98"/>
                    <a:pt x="39" y="98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39"/>
                    <a:pt x="36" y="39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3" y="20"/>
                  </a:cubicBezTo>
                  <a:cubicBezTo>
                    <a:pt x="23" y="21"/>
                    <a:pt x="22" y="21"/>
                    <a:pt x="22" y="20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3" y="1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</p:grpSp>
      <p:pic>
        <p:nvPicPr>
          <p:cNvPr id="323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106013" y="-1109393"/>
            <a:ext cx="575498" cy="531229"/>
          </a:xfrm>
          <a:prstGeom prst="rect">
            <a:avLst/>
          </a:prstGeom>
        </p:spPr>
      </p:pic>
      <p:pic>
        <p:nvPicPr>
          <p:cNvPr id="32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289117" y="-972217"/>
            <a:ext cx="275268" cy="254094"/>
          </a:xfrm>
          <a:prstGeom prst="rect">
            <a:avLst/>
          </a:prstGeom>
        </p:spPr>
      </p:pic>
      <p:pic>
        <p:nvPicPr>
          <p:cNvPr id="325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4178662" y="-669609"/>
            <a:ext cx="212572" cy="196221"/>
          </a:xfrm>
          <a:prstGeom prst="rect">
            <a:avLst/>
          </a:prstGeom>
        </p:spPr>
      </p:pic>
      <p:pic>
        <p:nvPicPr>
          <p:cNvPr id="326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2421717" y="-2135967"/>
            <a:ext cx="246224" cy="227284"/>
          </a:xfrm>
          <a:prstGeom prst="rect">
            <a:avLst/>
          </a:prstGeom>
        </p:spPr>
      </p:pic>
      <p:pic>
        <p:nvPicPr>
          <p:cNvPr id="327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971720" y="-514175"/>
            <a:ext cx="364751" cy="336693"/>
          </a:xfrm>
          <a:prstGeom prst="rect">
            <a:avLst/>
          </a:prstGeom>
        </p:spPr>
      </p:pic>
      <p:pic>
        <p:nvPicPr>
          <p:cNvPr id="328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9307433" y="-1272609"/>
            <a:ext cx="275268" cy="254094"/>
          </a:xfrm>
          <a:prstGeom prst="rect">
            <a:avLst/>
          </a:prstGeom>
        </p:spPr>
      </p:pic>
      <p:pic>
        <p:nvPicPr>
          <p:cNvPr id="32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7120007" y="-1574880"/>
            <a:ext cx="565971" cy="522434"/>
          </a:xfrm>
          <a:prstGeom prst="rect">
            <a:avLst/>
          </a:prstGeom>
        </p:spPr>
      </p:pic>
      <p:pic>
        <p:nvPicPr>
          <p:cNvPr id="330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769574" y="-2353749"/>
            <a:ext cx="275268" cy="254094"/>
          </a:xfrm>
          <a:prstGeom prst="rect">
            <a:avLst/>
          </a:prstGeom>
        </p:spPr>
      </p:pic>
      <p:pic>
        <p:nvPicPr>
          <p:cNvPr id="332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553533" y="-1758034"/>
            <a:ext cx="565971" cy="522434"/>
          </a:xfrm>
          <a:prstGeom prst="rect">
            <a:avLst/>
          </a:prstGeom>
        </p:spPr>
      </p:pic>
      <p:pic>
        <p:nvPicPr>
          <p:cNvPr id="333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01215" y="-1569127"/>
            <a:ext cx="275268" cy="254094"/>
          </a:xfrm>
          <a:prstGeom prst="rect">
            <a:avLst/>
          </a:prstGeom>
        </p:spPr>
      </p:pic>
      <p:pic>
        <p:nvPicPr>
          <p:cNvPr id="33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5136544" y="-1238761"/>
            <a:ext cx="275268" cy="254094"/>
          </a:xfrm>
          <a:prstGeom prst="rect">
            <a:avLst/>
          </a:prstGeom>
        </p:spPr>
      </p:pic>
      <p:pic>
        <p:nvPicPr>
          <p:cNvPr id="336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0255027" y="-979125"/>
            <a:ext cx="388111" cy="358258"/>
          </a:xfrm>
          <a:prstGeom prst="rect">
            <a:avLst/>
          </a:prstGeom>
        </p:spPr>
      </p:pic>
      <p:pic>
        <p:nvPicPr>
          <p:cNvPr id="337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608459" y="-1127678"/>
            <a:ext cx="103730" cy="95751"/>
          </a:xfrm>
          <a:prstGeom prst="rect">
            <a:avLst/>
          </a:prstGeom>
        </p:spPr>
      </p:pic>
      <p:pic>
        <p:nvPicPr>
          <p:cNvPr id="338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6777756" y="-483421"/>
            <a:ext cx="246224" cy="227284"/>
          </a:xfrm>
          <a:prstGeom prst="rect">
            <a:avLst/>
          </a:prstGeom>
        </p:spPr>
      </p:pic>
      <p:pic>
        <p:nvPicPr>
          <p:cNvPr id="339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047413" y="-1474398"/>
            <a:ext cx="275268" cy="254094"/>
          </a:xfrm>
          <a:prstGeom prst="rect">
            <a:avLst/>
          </a:prstGeom>
        </p:spPr>
      </p:pic>
      <p:pic>
        <p:nvPicPr>
          <p:cNvPr id="340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8796921" y="-1505161"/>
            <a:ext cx="565971" cy="522434"/>
          </a:xfrm>
          <a:prstGeom prst="rect">
            <a:avLst/>
          </a:prstGeom>
        </p:spPr>
      </p:pic>
      <p:pic>
        <p:nvPicPr>
          <p:cNvPr id="341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638950" y="-906927"/>
            <a:ext cx="275268" cy="254094"/>
          </a:xfrm>
          <a:prstGeom prst="rect">
            <a:avLst/>
          </a:prstGeom>
        </p:spPr>
      </p:pic>
      <p:pic>
        <p:nvPicPr>
          <p:cNvPr id="342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0780" y="-423765"/>
            <a:ext cx="275268" cy="254094"/>
          </a:xfrm>
          <a:prstGeom prst="rect">
            <a:avLst/>
          </a:prstGeom>
        </p:spPr>
      </p:pic>
      <p:pic>
        <p:nvPicPr>
          <p:cNvPr id="343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3407358" y="-425636"/>
            <a:ext cx="212572" cy="196221"/>
          </a:xfrm>
          <a:prstGeom prst="rect">
            <a:avLst/>
          </a:prstGeom>
        </p:spPr>
      </p:pic>
      <p:pic>
        <p:nvPicPr>
          <p:cNvPr id="344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1074053" y="-1441526"/>
            <a:ext cx="246224" cy="227284"/>
          </a:xfrm>
          <a:prstGeom prst="rect">
            <a:avLst/>
          </a:prstGeom>
        </p:spPr>
      </p:pic>
      <p:pic>
        <p:nvPicPr>
          <p:cNvPr id="345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535051" y="-862314"/>
            <a:ext cx="575498" cy="531229"/>
          </a:xfrm>
          <a:prstGeom prst="rect">
            <a:avLst/>
          </a:prstGeom>
        </p:spPr>
      </p:pic>
      <p:pic>
        <p:nvPicPr>
          <p:cNvPr id="346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8536129" y="-1028636"/>
            <a:ext cx="275268" cy="254094"/>
          </a:xfrm>
          <a:prstGeom prst="rect">
            <a:avLst/>
          </a:prstGeom>
        </p:spPr>
      </p:pic>
      <p:pic>
        <p:nvPicPr>
          <p:cNvPr id="347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5591433" y="-1094467"/>
            <a:ext cx="565971" cy="522434"/>
          </a:xfrm>
          <a:prstGeom prst="rect">
            <a:avLst/>
          </a:prstGeom>
        </p:spPr>
      </p:pic>
      <p:pic>
        <p:nvPicPr>
          <p:cNvPr id="348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1782229" y="-1514061"/>
            <a:ext cx="565971" cy="522434"/>
          </a:xfrm>
          <a:prstGeom prst="rect">
            <a:avLst/>
          </a:prstGeom>
        </p:spPr>
      </p:pic>
      <p:pic>
        <p:nvPicPr>
          <p:cNvPr id="349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6929911" y="-1325154"/>
            <a:ext cx="275268" cy="254094"/>
          </a:xfrm>
          <a:prstGeom prst="rect">
            <a:avLst/>
          </a:prstGeom>
        </p:spPr>
      </p:pic>
      <p:pic>
        <p:nvPicPr>
          <p:cNvPr id="350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39053" y="-861772"/>
            <a:ext cx="275268" cy="254094"/>
          </a:xfrm>
          <a:prstGeom prst="rect">
            <a:avLst/>
          </a:prstGeom>
        </p:spPr>
      </p:pic>
      <p:pic>
        <p:nvPicPr>
          <p:cNvPr id="351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9483723" y="-735152"/>
            <a:ext cx="388111" cy="358258"/>
          </a:xfrm>
          <a:prstGeom prst="rect">
            <a:avLst/>
          </a:prstGeom>
        </p:spPr>
      </p:pic>
      <p:pic>
        <p:nvPicPr>
          <p:cNvPr id="352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7837155" y="-883705"/>
            <a:ext cx="103730" cy="95751"/>
          </a:xfrm>
          <a:prstGeom prst="rect">
            <a:avLst/>
          </a:prstGeom>
        </p:spPr>
      </p:pic>
      <p:pic>
        <p:nvPicPr>
          <p:cNvPr id="353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6365285" y="-595404"/>
            <a:ext cx="246224" cy="227284"/>
          </a:xfrm>
          <a:prstGeom prst="rect">
            <a:avLst/>
          </a:prstGeom>
        </p:spPr>
      </p:pic>
      <p:pic>
        <p:nvPicPr>
          <p:cNvPr id="35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76109" y="-1230425"/>
            <a:ext cx="275268" cy="254094"/>
          </a:xfrm>
          <a:prstGeom prst="rect">
            <a:avLst/>
          </a:prstGeom>
        </p:spPr>
      </p:pic>
      <p:pic>
        <p:nvPicPr>
          <p:cNvPr id="355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8025617" y="-1261188"/>
            <a:ext cx="565971" cy="522434"/>
          </a:xfrm>
          <a:prstGeom prst="rect">
            <a:avLst/>
          </a:prstGeom>
        </p:spPr>
      </p:pic>
      <p:pic>
        <p:nvPicPr>
          <p:cNvPr id="35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0867646" y="-662954"/>
            <a:ext cx="275268" cy="254094"/>
          </a:xfrm>
          <a:prstGeom prst="rect">
            <a:avLst/>
          </a:prstGeom>
        </p:spPr>
      </p:pic>
      <p:pic>
        <p:nvPicPr>
          <p:cNvPr id="187" name="Picture 18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" y="159019"/>
            <a:ext cx="766043" cy="60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36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5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5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5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3.7037E-6 L -0.01693 1.2194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91667E-6 -1.48148E-6 L 0.08164 1.3382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8.33333E-7 -2.22222E-6 L -0.02149 1.31621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42" presetClass="path" presetSubtype="0" repeatCount="indefinite" accel="50000" decel="50000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58333E-6 -2.59259E-6 L -0.08594 1.26204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7" y="63102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9192 -0.01527 L -0.11993 1.19352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" y="6044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1.85185E-6 L 0.0918 1.14931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57454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3.33333E-6 L 0.01615 1.18865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2.96296E-6 L 0.03086 1.10416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55208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25E-7 -3.7037E-7 L -0.01328 1.21644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4.81481E-6 L -0.01693 1.21945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95833E-6 -4.07407E-6 L 0.08164 1.3382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1.11111E-6 L -0.02148 1.3162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6927 -0.00949 L -0.02149 1.31621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66273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1.11111E-6 L -0.02148 1.3162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5E-6 -1.48148E-6 L -0.02149 1.31621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022E-16 -1.48148E-6 L -0.02148 1.31621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08333E-6 -3.7037E-7 L -0.02149 1.3162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1.85185E-6 L -0.02148 1.316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6 7.40741E-7 L 0.0043 1.30393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65185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66667E-6 -2.96296E-6 L -0.11992 1.19352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59676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4193 -0.0037 L 0.03971 1.12292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56319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4.81481E-6 L 0.01615 1.18866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875E-6 1.48148E-6 L -0.01328 1.21643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-2" y="3495359"/>
            <a:ext cx="2880698" cy="1623619"/>
          </a:xfrm>
          <a:prstGeom prst="flowChartDocument">
            <a:avLst/>
          </a:prstGeom>
          <a:solidFill>
            <a:srgbClr val="9FE4F5"/>
          </a:solidFill>
          <a:ln>
            <a:solidFill>
              <a:srgbClr val="9FE4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Google Shape;625;p36"/>
          <p:cNvSpPr/>
          <p:nvPr/>
        </p:nvSpPr>
        <p:spPr>
          <a:xfrm>
            <a:off x="3533336" y="387368"/>
            <a:ext cx="1990589" cy="1297693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9"/>
          <p:cNvSpPr/>
          <p:nvPr/>
        </p:nvSpPr>
        <p:spPr>
          <a:xfrm rot="-129175">
            <a:off x="1789023" y="1167494"/>
            <a:ext cx="5957405" cy="2926472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9"/>
          <p:cNvSpPr/>
          <p:nvPr/>
        </p:nvSpPr>
        <p:spPr>
          <a:xfrm rot="-129175">
            <a:off x="1678330" y="1040880"/>
            <a:ext cx="5957405" cy="2926472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9"/>
          <p:cNvSpPr/>
          <p:nvPr/>
        </p:nvSpPr>
        <p:spPr>
          <a:xfrm>
            <a:off x="7738047" y="3861361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9"/>
          <p:cNvSpPr/>
          <p:nvPr/>
        </p:nvSpPr>
        <p:spPr>
          <a:xfrm rot="2006702">
            <a:off x="8189404" y="3265978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9"/>
          <p:cNvSpPr txBox="1">
            <a:spLocks noGrp="1"/>
          </p:cNvSpPr>
          <p:nvPr>
            <p:ph type="title"/>
          </p:nvPr>
        </p:nvSpPr>
        <p:spPr>
          <a:xfrm>
            <a:off x="3308591" y="662960"/>
            <a:ext cx="25227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/>
              <a:t>TÌNH HUỐNG</a:t>
            </a:r>
            <a:endParaRPr sz="2000" dirty="0"/>
          </a:p>
        </p:txBody>
      </p:sp>
      <p:grpSp>
        <p:nvGrpSpPr>
          <p:cNvPr id="362" name="Google Shape;362;p29"/>
          <p:cNvGrpSpPr/>
          <p:nvPr/>
        </p:nvGrpSpPr>
        <p:grpSpPr>
          <a:xfrm>
            <a:off x="1216853" y="587037"/>
            <a:ext cx="1663844" cy="1216701"/>
            <a:chOff x="3348925" y="3556225"/>
            <a:chExt cx="776300" cy="567650"/>
          </a:xfrm>
        </p:grpSpPr>
        <p:sp>
          <p:nvSpPr>
            <p:cNvPr id="363" name="Google Shape;363;p29"/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202525" y="3918649"/>
            <a:ext cx="2160725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en-US" sz="1800" dirty="0" err="1"/>
              <a:t>Em</a:t>
            </a:r>
            <a:r>
              <a:rPr lang="en-US" sz="1800" dirty="0"/>
              <a:t> </a:t>
            </a:r>
            <a:r>
              <a:rPr lang="en-US" sz="1800" dirty="0" err="1"/>
              <a:t>đồng</a:t>
            </a:r>
            <a:r>
              <a:rPr lang="en-US" sz="1800" dirty="0"/>
              <a:t> ý </a:t>
            </a:r>
            <a:r>
              <a:rPr lang="en-US" sz="1800" dirty="0" err="1"/>
              <a:t>với</a:t>
            </a:r>
            <a:r>
              <a:rPr lang="en-US" sz="1800" dirty="0"/>
              <a:t> ý </a:t>
            </a:r>
            <a:r>
              <a:rPr lang="en-US" sz="1800" dirty="0" err="1" smtClean="0"/>
              <a:t>kiến</a:t>
            </a:r>
            <a:r>
              <a:rPr lang="en-US" sz="1800" dirty="0" smtClean="0"/>
              <a:t> </a:t>
            </a:r>
            <a:r>
              <a:rPr lang="en-US" sz="1800" dirty="0" err="1"/>
              <a:t>bạn</a:t>
            </a:r>
            <a:r>
              <a:rPr lang="en-US" sz="1800" dirty="0"/>
              <a:t> </a:t>
            </a:r>
            <a:r>
              <a:rPr lang="en-US" sz="1800" dirty="0" err="1"/>
              <a:t>nào</a:t>
            </a:r>
            <a:r>
              <a:rPr lang="en-US" sz="1800" dirty="0"/>
              <a:t> </a:t>
            </a:r>
            <a:r>
              <a:rPr lang="en-US" sz="1800" dirty="0" err="1"/>
              <a:t>trong</a:t>
            </a:r>
            <a:r>
              <a:rPr lang="en-US" sz="1800" dirty="0"/>
              <a:t> </a:t>
            </a:r>
            <a:r>
              <a:rPr lang="en-US" sz="1800" dirty="0" err="1"/>
              <a:t>tình</a:t>
            </a:r>
            <a:r>
              <a:rPr lang="en-US" sz="1800" dirty="0"/>
              <a:t> </a:t>
            </a:r>
            <a:r>
              <a:rPr lang="en-US" sz="1800" dirty="0" err="1"/>
              <a:t>huống</a:t>
            </a:r>
            <a:r>
              <a:rPr lang="en-US" sz="1800" dirty="0"/>
              <a:t> </a:t>
            </a:r>
            <a:r>
              <a:rPr lang="en-US" sz="1800" dirty="0" err="1" smtClean="0"/>
              <a:t>trên</a:t>
            </a:r>
            <a:r>
              <a:rPr lang="en-US" sz="1800" dirty="0" smtClean="0"/>
              <a:t> ? </a:t>
            </a:r>
            <a:r>
              <a:rPr lang="en-US" sz="1800" dirty="0" err="1"/>
              <a:t>Vì</a:t>
            </a:r>
            <a:r>
              <a:rPr lang="en-US" sz="1800" dirty="0"/>
              <a:t> </a:t>
            </a:r>
            <a:r>
              <a:rPr lang="en-US" sz="1800" dirty="0" err="1"/>
              <a:t>sao</a:t>
            </a:r>
            <a:r>
              <a:rPr lang="en-US" sz="1800" dirty="0"/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6334" y="1196786"/>
            <a:ext cx="3653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Khi</a:t>
            </a:r>
            <a:r>
              <a:rPr lang="en-US" sz="1600" dirty="0" smtClean="0"/>
              <a:t> </a:t>
            </a:r>
            <a:r>
              <a:rPr lang="en-US" sz="1600" dirty="0" err="1" smtClean="0"/>
              <a:t>tìm</a:t>
            </a:r>
            <a:r>
              <a:rPr lang="en-US" sz="1600" dirty="0" smtClean="0"/>
              <a:t> </a:t>
            </a:r>
            <a:r>
              <a:rPr lang="en-US" sz="1600" dirty="0" err="1" smtClean="0"/>
              <a:t>hiểu</a:t>
            </a:r>
            <a:r>
              <a:rPr lang="en-US" sz="1600" dirty="0" smtClean="0"/>
              <a:t> </a:t>
            </a:r>
            <a:r>
              <a:rPr lang="en-US" sz="1600" dirty="0" err="1" smtClean="0"/>
              <a:t>về</a:t>
            </a:r>
            <a:r>
              <a:rPr lang="en-US" sz="1600" dirty="0" smtClean="0"/>
              <a:t> </a:t>
            </a:r>
            <a:r>
              <a:rPr lang="en-US" sz="1600" dirty="0" err="1" smtClean="0"/>
              <a:t>quyền</a:t>
            </a:r>
            <a:r>
              <a:rPr lang="en-US" sz="1600" dirty="0" smtClean="0"/>
              <a:t> </a:t>
            </a:r>
            <a:r>
              <a:rPr lang="en-US" sz="1600" dirty="0" err="1" smtClean="0"/>
              <a:t>và</a:t>
            </a:r>
            <a:r>
              <a:rPr lang="en-US" sz="1600" dirty="0" smtClean="0"/>
              <a:t> </a:t>
            </a:r>
            <a:r>
              <a:rPr lang="en-US" sz="1600" dirty="0" err="1" smtClean="0"/>
              <a:t>nghĩa</a:t>
            </a:r>
            <a:r>
              <a:rPr lang="en-US" sz="1600" dirty="0" smtClean="0"/>
              <a:t> </a:t>
            </a:r>
            <a:r>
              <a:rPr lang="en-US" sz="1600" dirty="0" err="1" smtClean="0"/>
              <a:t>vụ</a:t>
            </a:r>
            <a:r>
              <a:rPr lang="en-US" sz="1600" dirty="0" smtClean="0"/>
              <a:t> </a:t>
            </a:r>
            <a:r>
              <a:rPr lang="en-US" sz="1600" dirty="0" err="1" smtClean="0"/>
              <a:t>của</a:t>
            </a:r>
            <a:r>
              <a:rPr lang="en-US" sz="1600" dirty="0" smtClean="0"/>
              <a:t> </a:t>
            </a:r>
            <a:r>
              <a:rPr lang="en-US" sz="1600" dirty="0" err="1" smtClean="0"/>
              <a:t>công</a:t>
            </a:r>
            <a:r>
              <a:rPr lang="en-US" sz="1600" dirty="0" smtClean="0"/>
              <a:t> </a:t>
            </a:r>
            <a:r>
              <a:rPr lang="en-US" sz="1600" dirty="0" err="1" smtClean="0"/>
              <a:t>dân</a:t>
            </a:r>
            <a:r>
              <a:rPr lang="en-US" sz="1600" dirty="0" smtClean="0"/>
              <a:t> </a:t>
            </a:r>
            <a:r>
              <a:rPr lang="en-US" sz="1600" dirty="0" err="1" smtClean="0"/>
              <a:t>có</a:t>
            </a:r>
            <a:r>
              <a:rPr lang="en-US" sz="1600" dirty="0" smtClean="0"/>
              <a:t> 2 ý </a:t>
            </a:r>
            <a:r>
              <a:rPr lang="en-US" sz="1600" dirty="0" err="1" smtClean="0"/>
              <a:t>kiến</a:t>
            </a:r>
            <a:r>
              <a:rPr lang="en-US" sz="1600" dirty="0" smtClean="0"/>
              <a:t> </a:t>
            </a:r>
            <a:r>
              <a:rPr lang="en-US" sz="1600" dirty="0" err="1" smtClean="0"/>
              <a:t>sau</a:t>
            </a:r>
            <a:r>
              <a:rPr lang="en-US" sz="1600" dirty="0" smtClean="0"/>
              <a:t>: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0" b="89071" l="29091" r="56000">
                        <a14:foregroundMark x1="31273" y1="78689" x2="35273" y2="75956"/>
                        <a14:foregroundMark x1="41818" y1="78689" x2="48364" y2="81421"/>
                        <a14:foregroundMark x1="30909" y1="81967" x2="38909" y2="81967"/>
                        <a14:foregroundMark x1="50182" y1="13661" x2="51273" y2="13115"/>
                        <a14:foregroundMark x1="49455" y1="19672" x2="49455" y2="19672"/>
                        <a14:foregroundMark x1="43273" y1="31148" x2="43273" y2="31148"/>
                        <a14:foregroundMark x1="32364" y1="24044" x2="32364" y2="240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545" r="45364"/>
          <a:stretch/>
        </p:blipFill>
        <p:spPr>
          <a:xfrm>
            <a:off x="5313209" y="2743143"/>
            <a:ext cx="1077740" cy="268538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90" b="89071" l="2182" r="28727">
                        <a14:foregroundMark x1="25818" y1="57377" x2="25818" y2="57377"/>
                        <a14:foregroundMark x1="9091" y1="85246" x2="9091" y2="85246"/>
                        <a14:foregroundMark x1="4364" y1="85792" x2="13818" y2="67760"/>
                        <a14:foregroundMark x1="17818" y1="67760" x2="17818" y2="67760"/>
                        <a14:foregroundMark x1="24364" y1="85792" x2="16364" y2="85792"/>
                        <a14:foregroundMark x1="26182" y1="85792" x2="16727" y2="79781"/>
                        <a14:foregroundMark x1="24000" y1="38798" x2="24000" y2="38798"/>
                        <a14:foregroundMark x1="17818" y1="37705" x2="17818" y2="37705"/>
                        <a14:foregroundMark x1="10909" y1="27869" x2="15273" y2="23497"/>
                        <a14:foregroundMark x1="19273" y1="24044" x2="19273" y2="24044"/>
                        <a14:foregroundMark x1="14909" y1="24590" x2="25818" y2="24590"/>
                        <a14:foregroundMark x1="19273" y1="43169" x2="19273" y2="43169"/>
                        <a14:foregroundMark x1="23636" y1="37705" x2="23636" y2="37705"/>
                        <a14:foregroundMark x1="23636" y1="34973" x2="22182" y2="41530"/>
                        <a14:foregroundMark x1="25455" y1="31148" x2="28727" y2="45355"/>
                        <a14:foregroundMark x1="25818" y1="41530" x2="19273" y2="46448"/>
                        <a14:foregroundMark x1="25818" y1="44262" x2="25818" y2="44262"/>
                        <a14:foregroundMark x1="9818" y1="45902" x2="9818" y2="45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101"/>
          <a:stretch/>
        </p:blipFill>
        <p:spPr>
          <a:xfrm>
            <a:off x="3533335" y="2857396"/>
            <a:ext cx="1099273" cy="2397510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422034" y="1462117"/>
            <a:ext cx="2810480" cy="1767912"/>
          </a:xfrm>
          <a:prstGeom prst="wedgeEllipseCallout">
            <a:avLst>
              <a:gd name="adj1" fmla="val 51720"/>
              <a:gd name="adj2" fmla="val 50201"/>
            </a:avLst>
          </a:prstGeom>
          <a:solidFill>
            <a:srgbClr val="FEB4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Quyền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vụ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dân</a:t>
            </a:r>
            <a:r>
              <a:rPr lang="en-US" dirty="0" smtClean="0"/>
              <a:t> </a:t>
            </a:r>
            <a:r>
              <a:rPr lang="en-US" dirty="0" err="1" smtClean="0"/>
              <a:t>luôn</a:t>
            </a:r>
            <a:r>
              <a:rPr lang="en-US" dirty="0" smtClean="0"/>
              <a:t> </a:t>
            </a:r>
            <a:r>
              <a:rPr lang="en-US" dirty="0" err="1" smtClean="0"/>
              <a:t>đi</a:t>
            </a:r>
            <a:r>
              <a:rPr lang="en-US" dirty="0" smtClean="0"/>
              <a:t> </a:t>
            </a:r>
            <a:r>
              <a:rPr lang="en-US" dirty="0" err="1" smtClean="0"/>
              <a:t>liền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r>
              <a:rPr lang="en-US" dirty="0" smtClean="0"/>
              <a:t>,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 smtClean="0"/>
              <a:t>tách</a:t>
            </a:r>
            <a:r>
              <a:rPr lang="en-US" dirty="0" smtClean="0"/>
              <a:t> </a:t>
            </a:r>
            <a:r>
              <a:rPr lang="en-US" dirty="0" err="1" smtClean="0"/>
              <a:t>rời</a:t>
            </a:r>
            <a:r>
              <a:rPr lang="en-US" dirty="0" smtClean="0"/>
              <a:t> </a:t>
            </a:r>
            <a:r>
              <a:rPr lang="en-US" dirty="0" err="1" smtClean="0"/>
              <a:t>nhau</a:t>
            </a:r>
            <a:r>
              <a:rPr lang="en-US" dirty="0" smtClean="0"/>
              <a:t>. </a:t>
            </a:r>
            <a:r>
              <a:rPr lang="en-US" dirty="0" err="1" smtClean="0"/>
              <a:t>Mọi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dân</a:t>
            </a:r>
            <a:r>
              <a:rPr lang="en-US" dirty="0" smtClean="0"/>
              <a:t> </a:t>
            </a:r>
            <a:r>
              <a:rPr lang="en-US" dirty="0" err="1" smtClean="0"/>
              <a:t>muốn</a:t>
            </a:r>
            <a:r>
              <a:rPr lang="en-US" dirty="0" smtClean="0"/>
              <a:t> </a:t>
            </a:r>
            <a:r>
              <a:rPr lang="en-US" dirty="0" err="1" smtClean="0"/>
              <a:t>hưởng</a:t>
            </a:r>
            <a:r>
              <a:rPr lang="en-US" dirty="0" smtClean="0"/>
              <a:t> </a:t>
            </a:r>
            <a:r>
              <a:rPr lang="en-US" dirty="0" err="1" smtClean="0"/>
              <a:t>quyền</a:t>
            </a:r>
            <a:r>
              <a:rPr lang="en-US" dirty="0" smtClean="0"/>
              <a:t> </a:t>
            </a:r>
            <a:r>
              <a:rPr lang="en-US" dirty="0" err="1" smtClean="0"/>
              <a:t>thì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vụ</a:t>
            </a:r>
            <a:endParaRPr lang="en-US" dirty="0"/>
          </a:p>
        </p:txBody>
      </p:sp>
      <p:sp>
        <p:nvSpPr>
          <p:cNvPr id="27" name="Oval Callout 26"/>
          <p:cNvSpPr/>
          <p:nvPr/>
        </p:nvSpPr>
        <p:spPr>
          <a:xfrm>
            <a:off x="6440394" y="946628"/>
            <a:ext cx="2496415" cy="1946591"/>
          </a:xfrm>
          <a:prstGeom prst="wedgeEllipseCallout">
            <a:avLst>
              <a:gd name="adj1" fmla="val -50534"/>
              <a:gd name="adj2" fmla="val 66191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Mọi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dân</a:t>
            </a:r>
            <a:r>
              <a:rPr lang="en-US" dirty="0" smtClean="0"/>
              <a:t> </a:t>
            </a:r>
            <a:r>
              <a:rPr lang="en-US" dirty="0" err="1" smtClean="0"/>
              <a:t>đều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hưởng</a:t>
            </a:r>
            <a:r>
              <a:rPr lang="en-US" dirty="0" smtClean="0"/>
              <a:t> </a:t>
            </a:r>
            <a:r>
              <a:rPr lang="en-US" dirty="0" err="1" smtClean="0"/>
              <a:t>quyền</a:t>
            </a:r>
            <a:r>
              <a:rPr lang="en-US" dirty="0" smtClean="0"/>
              <a:t>. </a:t>
            </a:r>
            <a:r>
              <a:rPr lang="en-US" dirty="0" err="1" smtClean="0"/>
              <a:t>Còn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vụ</a:t>
            </a:r>
            <a:r>
              <a:rPr lang="en-US" dirty="0" smtClean="0"/>
              <a:t> </a:t>
            </a:r>
            <a:r>
              <a:rPr lang="en-US" dirty="0" err="1" smtClean="0"/>
              <a:t>chỉ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lớn</a:t>
            </a:r>
            <a:r>
              <a:rPr lang="en-US" dirty="0" smtClean="0"/>
              <a:t> </a:t>
            </a:r>
            <a:r>
              <a:rPr lang="en-US" dirty="0" err="1" smtClean="0"/>
              <a:t>mới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,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sinh</a:t>
            </a:r>
            <a:r>
              <a:rPr lang="en-US" dirty="0" smtClean="0"/>
              <a:t> </a:t>
            </a:r>
            <a:r>
              <a:rPr lang="en-US" dirty="0" err="1" smtClean="0"/>
              <a:t>còn</a:t>
            </a:r>
            <a:r>
              <a:rPr lang="en-US" dirty="0" smtClean="0"/>
              <a:t> </a:t>
            </a:r>
            <a:r>
              <a:rPr lang="en-US" dirty="0" err="1" smtClean="0"/>
              <a:t>nhỏ</a:t>
            </a:r>
            <a:r>
              <a:rPr lang="en-US" dirty="0" smtClean="0"/>
              <a:t> </a:t>
            </a:r>
            <a:r>
              <a:rPr lang="en-US" dirty="0" err="1" smtClean="0"/>
              <a:t>chưa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nghĩa</a:t>
            </a:r>
            <a:r>
              <a:rPr lang="en-US" dirty="0" smtClean="0"/>
              <a:t> </a:t>
            </a:r>
            <a:r>
              <a:rPr lang="en-US" dirty="0" err="1" smtClean="0"/>
              <a:t>vụ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749" y="1857369"/>
            <a:ext cx="1333500" cy="1295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27" y="2893219"/>
            <a:ext cx="548523" cy="99465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33668"/>
            <a:ext cx="766043" cy="607971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57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6706" y="539400"/>
            <a:ext cx="3394200" cy="4064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572" name="Google Shape;572;p35"/>
          <p:cNvGrpSpPr/>
          <p:nvPr/>
        </p:nvGrpSpPr>
        <p:grpSpPr>
          <a:xfrm>
            <a:off x="2987350" y="455855"/>
            <a:ext cx="1696564" cy="1696564"/>
            <a:chOff x="2987350" y="455855"/>
            <a:chExt cx="1696564" cy="1696564"/>
          </a:xfrm>
        </p:grpSpPr>
        <p:sp>
          <p:nvSpPr>
            <p:cNvPr id="573" name="Google Shape;573;p35"/>
            <p:cNvSpPr/>
            <p:nvPr/>
          </p:nvSpPr>
          <p:spPr>
            <a:xfrm>
              <a:off x="2987350" y="455855"/>
              <a:ext cx="1696564" cy="1696564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4" name="Google Shape;574;p35"/>
            <p:cNvGrpSpPr/>
            <p:nvPr/>
          </p:nvGrpSpPr>
          <p:grpSpPr>
            <a:xfrm>
              <a:off x="3324953" y="937837"/>
              <a:ext cx="1021203" cy="732658"/>
              <a:chOff x="4582100" y="3095150"/>
              <a:chExt cx="581650" cy="417350"/>
            </a:xfrm>
          </p:grpSpPr>
          <p:sp>
            <p:nvSpPr>
              <p:cNvPr id="575" name="Google Shape;575;p35"/>
              <p:cNvSpPr/>
              <p:nvPr/>
            </p:nvSpPr>
            <p:spPr>
              <a:xfrm>
                <a:off x="4858025" y="3105275"/>
                <a:ext cx="263750" cy="382500"/>
              </a:xfrm>
              <a:custGeom>
                <a:avLst/>
                <a:gdLst/>
                <a:ahLst/>
                <a:cxnLst/>
                <a:rect l="l" t="t" r="r" b="b"/>
                <a:pathLst>
                  <a:path w="10550" h="15300" extrusionOk="0">
                    <a:moveTo>
                      <a:pt x="275" y="15300"/>
                    </a:moveTo>
                    <a:cubicBezTo>
                      <a:pt x="25" y="15193"/>
                      <a:pt x="1" y="15002"/>
                      <a:pt x="25" y="14800"/>
                    </a:cubicBezTo>
                    <a:cubicBezTo>
                      <a:pt x="96" y="13407"/>
                      <a:pt x="180" y="12002"/>
                      <a:pt x="227" y="10609"/>
                    </a:cubicBezTo>
                    <a:cubicBezTo>
                      <a:pt x="275" y="9347"/>
                      <a:pt x="239" y="8061"/>
                      <a:pt x="263" y="6799"/>
                    </a:cubicBezTo>
                    <a:cubicBezTo>
                      <a:pt x="263" y="5715"/>
                      <a:pt x="275" y="4608"/>
                      <a:pt x="275" y="3525"/>
                    </a:cubicBezTo>
                    <a:cubicBezTo>
                      <a:pt x="275" y="3203"/>
                      <a:pt x="418" y="2965"/>
                      <a:pt x="656" y="2810"/>
                    </a:cubicBezTo>
                    <a:cubicBezTo>
                      <a:pt x="1227" y="2417"/>
                      <a:pt x="1811" y="2024"/>
                      <a:pt x="2406" y="1691"/>
                    </a:cubicBezTo>
                    <a:cubicBezTo>
                      <a:pt x="3680" y="977"/>
                      <a:pt x="5061" y="500"/>
                      <a:pt x="6502" y="239"/>
                    </a:cubicBezTo>
                    <a:cubicBezTo>
                      <a:pt x="7633" y="24"/>
                      <a:pt x="8764" y="0"/>
                      <a:pt x="9895" y="191"/>
                    </a:cubicBezTo>
                    <a:cubicBezTo>
                      <a:pt x="10347" y="262"/>
                      <a:pt x="10347" y="298"/>
                      <a:pt x="10395" y="727"/>
                    </a:cubicBezTo>
                    <a:cubicBezTo>
                      <a:pt x="10550" y="2286"/>
                      <a:pt x="10419" y="3846"/>
                      <a:pt x="10347" y="5418"/>
                    </a:cubicBezTo>
                    <a:cubicBezTo>
                      <a:pt x="10300" y="6335"/>
                      <a:pt x="10300" y="7275"/>
                      <a:pt x="10276" y="8192"/>
                    </a:cubicBezTo>
                    <a:cubicBezTo>
                      <a:pt x="10252" y="8787"/>
                      <a:pt x="10181" y="9371"/>
                      <a:pt x="10169" y="9966"/>
                    </a:cubicBezTo>
                    <a:cubicBezTo>
                      <a:pt x="10157" y="10454"/>
                      <a:pt x="10157" y="10930"/>
                      <a:pt x="10157" y="11430"/>
                    </a:cubicBezTo>
                    <a:cubicBezTo>
                      <a:pt x="10157" y="11704"/>
                      <a:pt x="10121" y="11990"/>
                      <a:pt x="10097" y="12264"/>
                    </a:cubicBezTo>
                    <a:cubicBezTo>
                      <a:pt x="10038" y="12740"/>
                      <a:pt x="9895" y="12871"/>
                      <a:pt x="9419" y="12919"/>
                    </a:cubicBezTo>
                    <a:cubicBezTo>
                      <a:pt x="8919" y="12954"/>
                      <a:pt x="8431" y="12990"/>
                      <a:pt x="7919" y="13038"/>
                    </a:cubicBezTo>
                    <a:cubicBezTo>
                      <a:pt x="6645" y="13157"/>
                      <a:pt x="5394" y="13419"/>
                      <a:pt x="4144" y="13752"/>
                    </a:cubicBezTo>
                    <a:cubicBezTo>
                      <a:pt x="3287" y="13955"/>
                      <a:pt x="2442" y="14145"/>
                      <a:pt x="1668" y="14550"/>
                    </a:cubicBezTo>
                    <a:cubicBezTo>
                      <a:pt x="1180" y="14776"/>
                      <a:pt x="727" y="15038"/>
                      <a:pt x="275" y="15300"/>
                    </a:cubicBezTo>
                    <a:close/>
                    <a:moveTo>
                      <a:pt x="1775" y="3548"/>
                    </a:moveTo>
                    <a:cubicBezTo>
                      <a:pt x="1906" y="3537"/>
                      <a:pt x="2001" y="3548"/>
                      <a:pt x="2073" y="3513"/>
                    </a:cubicBezTo>
                    <a:cubicBezTo>
                      <a:pt x="3228" y="3001"/>
                      <a:pt x="4418" y="2560"/>
                      <a:pt x="5633" y="2167"/>
                    </a:cubicBezTo>
                    <a:cubicBezTo>
                      <a:pt x="6490" y="1882"/>
                      <a:pt x="7359" y="1679"/>
                      <a:pt x="8276" y="1739"/>
                    </a:cubicBezTo>
                    <a:cubicBezTo>
                      <a:pt x="8431" y="1751"/>
                      <a:pt x="8669" y="1810"/>
                      <a:pt x="8657" y="1572"/>
                    </a:cubicBezTo>
                    <a:cubicBezTo>
                      <a:pt x="8657" y="1370"/>
                      <a:pt x="8419" y="1382"/>
                      <a:pt x="8264" y="1382"/>
                    </a:cubicBezTo>
                    <a:cubicBezTo>
                      <a:pt x="7299" y="1429"/>
                      <a:pt x="6359" y="1524"/>
                      <a:pt x="5454" y="1882"/>
                    </a:cubicBezTo>
                    <a:cubicBezTo>
                      <a:pt x="4347" y="2322"/>
                      <a:pt x="3251" y="2715"/>
                      <a:pt x="2132" y="3120"/>
                    </a:cubicBezTo>
                    <a:cubicBezTo>
                      <a:pt x="1954" y="3191"/>
                      <a:pt x="1811" y="3251"/>
                      <a:pt x="1775" y="3548"/>
                    </a:cubicBezTo>
                    <a:close/>
                    <a:moveTo>
                      <a:pt x="2954" y="8371"/>
                    </a:moveTo>
                    <a:cubicBezTo>
                      <a:pt x="3085" y="8228"/>
                      <a:pt x="3204" y="8109"/>
                      <a:pt x="3299" y="7966"/>
                    </a:cubicBezTo>
                    <a:cubicBezTo>
                      <a:pt x="3561" y="7597"/>
                      <a:pt x="3478" y="7299"/>
                      <a:pt x="3013" y="7180"/>
                    </a:cubicBezTo>
                    <a:cubicBezTo>
                      <a:pt x="2739" y="7108"/>
                      <a:pt x="2454" y="7073"/>
                      <a:pt x="2192" y="7037"/>
                    </a:cubicBezTo>
                    <a:cubicBezTo>
                      <a:pt x="1954" y="7001"/>
                      <a:pt x="1846" y="7073"/>
                      <a:pt x="1894" y="7335"/>
                    </a:cubicBezTo>
                    <a:cubicBezTo>
                      <a:pt x="2001" y="8001"/>
                      <a:pt x="1894" y="8656"/>
                      <a:pt x="1775" y="9299"/>
                    </a:cubicBezTo>
                    <a:cubicBezTo>
                      <a:pt x="1727" y="9537"/>
                      <a:pt x="1834" y="9740"/>
                      <a:pt x="2061" y="9740"/>
                    </a:cubicBezTo>
                    <a:cubicBezTo>
                      <a:pt x="2370" y="9740"/>
                      <a:pt x="2727" y="9764"/>
                      <a:pt x="3013" y="9644"/>
                    </a:cubicBezTo>
                    <a:cubicBezTo>
                      <a:pt x="3430" y="9454"/>
                      <a:pt x="3632" y="9013"/>
                      <a:pt x="3204" y="8561"/>
                    </a:cubicBezTo>
                    <a:cubicBezTo>
                      <a:pt x="3108" y="8525"/>
                      <a:pt x="3061" y="8466"/>
                      <a:pt x="2954" y="8371"/>
                    </a:cubicBezTo>
                    <a:close/>
                    <a:moveTo>
                      <a:pt x="8300" y="10990"/>
                    </a:moveTo>
                    <a:cubicBezTo>
                      <a:pt x="8097" y="10966"/>
                      <a:pt x="7942" y="10907"/>
                      <a:pt x="7776" y="10907"/>
                    </a:cubicBezTo>
                    <a:cubicBezTo>
                      <a:pt x="7002" y="10942"/>
                      <a:pt x="6216" y="10990"/>
                      <a:pt x="5442" y="11073"/>
                    </a:cubicBezTo>
                    <a:cubicBezTo>
                      <a:pt x="4990" y="11109"/>
                      <a:pt x="4525" y="11216"/>
                      <a:pt x="4097" y="11323"/>
                    </a:cubicBezTo>
                    <a:cubicBezTo>
                      <a:pt x="3442" y="11490"/>
                      <a:pt x="2787" y="11692"/>
                      <a:pt x="2132" y="11883"/>
                    </a:cubicBezTo>
                    <a:cubicBezTo>
                      <a:pt x="2025" y="11919"/>
                      <a:pt x="1918" y="11942"/>
                      <a:pt x="1846" y="11990"/>
                    </a:cubicBezTo>
                    <a:cubicBezTo>
                      <a:pt x="1811" y="12002"/>
                      <a:pt x="1775" y="12097"/>
                      <a:pt x="1787" y="12145"/>
                    </a:cubicBezTo>
                    <a:cubicBezTo>
                      <a:pt x="1823" y="12204"/>
                      <a:pt x="1882" y="12264"/>
                      <a:pt x="1942" y="12276"/>
                    </a:cubicBezTo>
                    <a:cubicBezTo>
                      <a:pt x="1977" y="12288"/>
                      <a:pt x="2061" y="12264"/>
                      <a:pt x="2096" y="12240"/>
                    </a:cubicBezTo>
                    <a:cubicBezTo>
                      <a:pt x="2775" y="12050"/>
                      <a:pt x="3430" y="11835"/>
                      <a:pt x="4097" y="11645"/>
                    </a:cubicBezTo>
                    <a:cubicBezTo>
                      <a:pt x="4323" y="11585"/>
                      <a:pt x="4561" y="11526"/>
                      <a:pt x="4775" y="11490"/>
                    </a:cubicBezTo>
                    <a:cubicBezTo>
                      <a:pt x="5823" y="11323"/>
                      <a:pt x="6847" y="11133"/>
                      <a:pt x="7907" y="11276"/>
                    </a:cubicBezTo>
                    <a:cubicBezTo>
                      <a:pt x="8073" y="11335"/>
                      <a:pt x="8240" y="11288"/>
                      <a:pt x="8300" y="10990"/>
                    </a:cubicBezTo>
                    <a:close/>
                    <a:moveTo>
                      <a:pt x="8240" y="9502"/>
                    </a:moveTo>
                    <a:cubicBezTo>
                      <a:pt x="7907" y="9478"/>
                      <a:pt x="7597" y="9418"/>
                      <a:pt x="7264" y="9418"/>
                    </a:cubicBezTo>
                    <a:cubicBezTo>
                      <a:pt x="6430" y="9406"/>
                      <a:pt x="5585" y="9383"/>
                      <a:pt x="4787" y="9680"/>
                    </a:cubicBezTo>
                    <a:cubicBezTo>
                      <a:pt x="4323" y="9847"/>
                      <a:pt x="3859" y="9966"/>
                      <a:pt x="3382" y="10097"/>
                    </a:cubicBezTo>
                    <a:cubicBezTo>
                      <a:pt x="2918" y="10228"/>
                      <a:pt x="2442" y="10347"/>
                      <a:pt x="1977" y="10490"/>
                    </a:cubicBezTo>
                    <a:cubicBezTo>
                      <a:pt x="1894" y="10514"/>
                      <a:pt x="1799" y="10526"/>
                      <a:pt x="1739" y="10597"/>
                    </a:cubicBezTo>
                    <a:cubicBezTo>
                      <a:pt x="1715" y="10621"/>
                      <a:pt x="1668" y="10692"/>
                      <a:pt x="1680" y="10740"/>
                    </a:cubicBezTo>
                    <a:cubicBezTo>
                      <a:pt x="1704" y="10787"/>
                      <a:pt x="1763" y="10835"/>
                      <a:pt x="1799" y="10847"/>
                    </a:cubicBezTo>
                    <a:cubicBezTo>
                      <a:pt x="1882" y="10859"/>
                      <a:pt x="1954" y="10847"/>
                      <a:pt x="2013" y="10811"/>
                    </a:cubicBezTo>
                    <a:cubicBezTo>
                      <a:pt x="2513" y="10645"/>
                      <a:pt x="3025" y="10502"/>
                      <a:pt x="3525" y="10335"/>
                    </a:cubicBezTo>
                    <a:cubicBezTo>
                      <a:pt x="4978" y="9859"/>
                      <a:pt x="6430" y="9549"/>
                      <a:pt x="7954" y="9847"/>
                    </a:cubicBezTo>
                    <a:cubicBezTo>
                      <a:pt x="8204" y="9883"/>
                      <a:pt x="8252" y="9740"/>
                      <a:pt x="8240" y="9502"/>
                    </a:cubicBezTo>
                    <a:close/>
                    <a:moveTo>
                      <a:pt x="2132" y="4525"/>
                    </a:moveTo>
                    <a:cubicBezTo>
                      <a:pt x="2239" y="4537"/>
                      <a:pt x="2346" y="4572"/>
                      <a:pt x="2418" y="4561"/>
                    </a:cubicBezTo>
                    <a:cubicBezTo>
                      <a:pt x="2847" y="4441"/>
                      <a:pt x="3275" y="4358"/>
                      <a:pt x="3692" y="4191"/>
                    </a:cubicBezTo>
                    <a:cubicBezTo>
                      <a:pt x="4990" y="3656"/>
                      <a:pt x="6335" y="3441"/>
                      <a:pt x="7728" y="3537"/>
                    </a:cubicBezTo>
                    <a:lnTo>
                      <a:pt x="8038" y="3537"/>
                    </a:lnTo>
                    <a:cubicBezTo>
                      <a:pt x="8228" y="3525"/>
                      <a:pt x="8276" y="3418"/>
                      <a:pt x="8228" y="3239"/>
                    </a:cubicBezTo>
                    <a:cubicBezTo>
                      <a:pt x="8157" y="3227"/>
                      <a:pt x="8097" y="3191"/>
                      <a:pt x="8038" y="3191"/>
                    </a:cubicBezTo>
                    <a:cubicBezTo>
                      <a:pt x="7180" y="3108"/>
                      <a:pt x="6323" y="3239"/>
                      <a:pt x="5478" y="3358"/>
                    </a:cubicBezTo>
                    <a:cubicBezTo>
                      <a:pt x="4740" y="3465"/>
                      <a:pt x="4061" y="3787"/>
                      <a:pt x="3370" y="3965"/>
                    </a:cubicBezTo>
                    <a:cubicBezTo>
                      <a:pt x="3144" y="4025"/>
                      <a:pt x="2906" y="4060"/>
                      <a:pt x="2680" y="4132"/>
                    </a:cubicBezTo>
                    <a:cubicBezTo>
                      <a:pt x="2477" y="4203"/>
                      <a:pt x="2239" y="4203"/>
                      <a:pt x="2132" y="4525"/>
                    </a:cubicBezTo>
                    <a:close/>
                    <a:moveTo>
                      <a:pt x="1846" y="6013"/>
                    </a:moveTo>
                    <a:cubicBezTo>
                      <a:pt x="1989" y="6013"/>
                      <a:pt x="2085" y="6025"/>
                      <a:pt x="2180" y="6013"/>
                    </a:cubicBezTo>
                    <a:cubicBezTo>
                      <a:pt x="3513" y="5680"/>
                      <a:pt x="4847" y="5358"/>
                      <a:pt x="6228" y="5263"/>
                    </a:cubicBezTo>
                    <a:cubicBezTo>
                      <a:pt x="6430" y="5251"/>
                      <a:pt x="6490" y="5132"/>
                      <a:pt x="6490" y="4894"/>
                    </a:cubicBezTo>
                    <a:cubicBezTo>
                      <a:pt x="6180" y="4918"/>
                      <a:pt x="5883" y="4930"/>
                      <a:pt x="5597" y="5001"/>
                    </a:cubicBezTo>
                    <a:cubicBezTo>
                      <a:pt x="4466" y="5215"/>
                      <a:pt x="3335" y="5453"/>
                      <a:pt x="2215" y="5680"/>
                    </a:cubicBezTo>
                    <a:cubicBezTo>
                      <a:pt x="2073" y="5715"/>
                      <a:pt x="1894" y="5739"/>
                      <a:pt x="1846" y="6013"/>
                    </a:cubicBezTo>
                    <a:close/>
                    <a:moveTo>
                      <a:pt x="7299" y="7632"/>
                    </a:moveTo>
                    <a:cubicBezTo>
                      <a:pt x="7026" y="7668"/>
                      <a:pt x="6764" y="7716"/>
                      <a:pt x="6514" y="7751"/>
                    </a:cubicBezTo>
                    <a:cubicBezTo>
                      <a:pt x="5883" y="7811"/>
                      <a:pt x="5240" y="7859"/>
                      <a:pt x="4621" y="7894"/>
                    </a:cubicBezTo>
                    <a:cubicBezTo>
                      <a:pt x="4490" y="7918"/>
                      <a:pt x="4275" y="7882"/>
                      <a:pt x="4287" y="8085"/>
                    </a:cubicBezTo>
                    <a:cubicBezTo>
                      <a:pt x="4299" y="8299"/>
                      <a:pt x="4501" y="8240"/>
                      <a:pt x="4644" y="8228"/>
                    </a:cubicBezTo>
                    <a:cubicBezTo>
                      <a:pt x="5454" y="8168"/>
                      <a:pt x="6252" y="8109"/>
                      <a:pt x="7073" y="8049"/>
                    </a:cubicBezTo>
                    <a:cubicBezTo>
                      <a:pt x="7323" y="8037"/>
                      <a:pt x="7323" y="7882"/>
                      <a:pt x="7299" y="7632"/>
                    </a:cubicBezTo>
                    <a:close/>
                    <a:moveTo>
                      <a:pt x="2144" y="13109"/>
                    </a:moveTo>
                    <a:cubicBezTo>
                      <a:pt x="2323" y="13097"/>
                      <a:pt x="2489" y="13109"/>
                      <a:pt x="2632" y="13073"/>
                    </a:cubicBezTo>
                    <a:cubicBezTo>
                      <a:pt x="3251" y="12943"/>
                      <a:pt x="3870" y="12800"/>
                      <a:pt x="4490" y="12645"/>
                    </a:cubicBezTo>
                    <a:cubicBezTo>
                      <a:pt x="4597" y="12621"/>
                      <a:pt x="4787" y="12585"/>
                      <a:pt x="4752" y="12407"/>
                    </a:cubicBezTo>
                    <a:cubicBezTo>
                      <a:pt x="4716" y="12228"/>
                      <a:pt x="4561" y="12264"/>
                      <a:pt x="4418" y="12276"/>
                    </a:cubicBezTo>
                    <a:cubicBezTo>
                      <a:pt x="4394" y="12276"/>
                      <a:pt x="4359" y="12288"/>
                      <a:pt x="4335" y="12288"/>
                    </a:cubicBezTo>
                    <a:cubicBezTo>
                      <a:pt x="3704" y="12454"/>
                      <a:pt x="3085" y="12597"/>
                      <a:pt x="2466" y="12764"/>
                    </a:cubicBezTo>
                    <a:cubicBezTo>
                      <a:pt x="2323" y="12812"/>
                      <a:pt x="2144" y="12812"/>
                      <a:pt x="2144" y="13109"/>
                    </a:cubicBezTo>
                    <a:close/>
                    <a:moveTo>
                      <a:pt x="6299" y="12204"/>
                    </a:moveTo>
                    <a:cubicBezTo>
                      <a:pt x="6192" y="12157"/>
                      <a:pt x="6133" y="12097"/>
                      <a:pt x="6085" y="12097"/>
                    </a:cubicBezTo>
                    <a:cubicBezTo>
                      <a:pt x="6025" y="12109"/>
                      <a:pt x="5978" y="12181"/>
                      <a:pt x="5978" y="12228"/>
                    </a:cubicBezTo>
                    <a:cubicBezTo>
                      <a:pt x="5978" y="12276"/>
                      <a:pt x="6061" y="12359"/>
                      <a:pt x="6085" y="12359"/>
                    </a:cubicBezTo>
                    <a:cubicBezTo>
                      <a:pt x="6156" y="12347"/>
                      <a:pt x="6216" y="12276"/>
                      <a:pt x="6299" y="1220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5"/>
              <p:cNvSpPr/>
              <p:nvPr/>
            </p:nvSpPr>
            <p:spPr>
              <a:xfrm>
                <a:off x="4624075" y="3114500"/>
                <a:ext cx="234875" cy="359000"/>
              </a:xfrm>
              <a:custGeom>
                <a:avLst/>
                <a:gdLst/>
                <a:ahLst/>
                <a:cxnLst/>
                <a:rect l="l" t="t" r="r" b="b"/>
                <a:pathLst>
                  <a:path w="9395" h="14360" extrusionOk="0">
                    <a:moveTo>
                      <a:pt x="9109" y="14359"/>
                    </a:moveTo>
                    <a:cubicBezTo>
                      <a:pt x="8704" y="14157"/>
                      <a:pt x="8335" y="14002"/>
                      <a:pt x="7990" y="13812"/>
                    </a:cubicBezTo>
                    <a:cubicBezTo>
                      <a:pt x="7263" y="13407"/>
                      <a:pt x="6501" y="13181"/>
                      <a:pt x="5692" y="13109"/>
                    </a:cubicBezTo>
                    <a:cubicBezTo>
                      <a:pt x="4704" y="13014"/>
                      <a:pt x="3727" y="12883"/>
                      <a:pt x="2739" y="12824"/>
                    </a:cubicBezTo>
                    <a:cubicBezTo>
                      <a:pt x="2191" y="12800"/>
                      <a:pt x="1620" y="12859"/>
                      <a:pt x="1060" y="12883"/>
                    </a:cubicBezTo>
                    <a:cubicBezTo>
                      <a:pt x="834" y="12907"/>
                      <a:pt x="608" y="12919"/>
                      <a:pt x="346" y="12931"/>
                    </a:cubicBezTo>
                    <a:cubicBezTo>
                      <a:pt x="310" y="12764"/>
                      <a:pt x="286" y="12597"/>
                      <a:pt x="274" y="12454"/>
                    </a:cubicBezTo>
                    <a:cubicBezTo>
                      <a:pt x="227" y="11335"/>
                      <a:pt x="191" y="10204"/>
                      <a:pt x="155" y="9085"/>
                    </a:cubicBezTo>
                    <a:cubicBezTo>
                      <a:pt x="108" y="8121"/>
                      <a:pt x="13" y="7144"/>
                      <a:pt x="13" y="6168"/>
                    </a:cubicBezTo>
                    <a:cubicBezTo>
                      <a:pt x="1" y="5144"/>
                      <a:pt x="72" y="4108"/>
                      <a:pt x="96" y="3072"/>
                    </a:cubicBezTo>
                    <a:cubicBezTo>
                      <a:pt x="96" y="2322"/>
                      <a:pt x="36" y="1572"/>
                      <a:pt x="13" y="810"/>
                    </a:cubicBezTo>
                    <a:lnTo>
                      <a:pt x="13" y="155"/>
                    </a:lnTo>
                    <a:cubicBezTo>
                      <a:pt x="274" y="96"/>
                      <a:pt x="489" y="1"/>
                      <a:pt x="715" y="1"/>
                    </a:cubicBezTo>
                    <a:cubicBezTo>
                      <a:pt x="2382" y="24"/>
                      <a:pt x="4049" y="155"/>
                      <a:pt x="5644" y="715"/>
                    </a:cubicBezTo>
                    <a:cubicBezTo>
                      <a:pt x="5751" y="739"/>
                      <a:pt x="5835" y="774"/>
                      <a:pt x="5942" y="810"/>
                    </a:cubicBezTo>
                    <a:cubicBezTo>
                      <a:pt x="6847" y="1286"/>
                      <a:pt x="7775" y="1763"/>
                      <a:pt x="8680" y="2263"/>
                    </a:cubicBezTo>
                    <a:cubicBezTo>
                      <a:pt x="9157" y="2513"/>
                      <a:pt x="9395" y="2894"/>
                      <a:pt x="9395" y="3477"/>
                    </a:cubicBezTo>
                    <a:cubicBezTo>
                      <a:pt x="9359" y="5751"/>
                      <a:pt x="9383" y="8037"/>
                      <a:pt x="9347" y="10299"/>
                    </a:cubicBezTo>
                    <a:cubicBezTo>
                      <a:pt x="9347" y="10680"/>
                      <a:pt x="9287" y="11050"/>
                      <a:pt x="9276" y="11442"/>
                    </a:cubicBezTo>
                    <a:cubicBezTo>
                      <a:pt x="9240" y="12204"/>
                      <a:pt x="9228" y="12978"/>
                      <a:pt x="9204" y="13728"/>
                    </a:cubicBezTo>
                    <a:cubicBezTo>
                      <a:pt x="9180" y="13931"/>
                      <a:pt x="9145" y="14121"/>
                      <a:pt x="9109" y="14359"/>
                    </a:cubicBezTo>
                    <a:close/>
                    <a:moveTo>
                      <a:pt x="1596" y="4430"/>
                    </a:moveTo>
                    <a:cubicBezTo>
                      <a:pt x="1584" y="4477"/>
                      <a:pt x="1548" y="4525"/>
                      <a:pt x="1537" y="4584"/>
                    </a:cubicBezTo>
                    <a:cubicBezTo>
                      <a:pt x="1608" y="4644"/>
                      <a:pt x="1679" y="4727"/>
                      <a:pt x="1775" y="4763"/>
                    </a:cubicBezTo>
                    <a:cubicBezTo>
                      <a:pt x="1918" y="4799"/>
                      <a:pt x="2084" y="4823"/>
                      <a:pt x="2251" y="4834"/>
                    </a:cubicBezTo>
                    <a:cubicBezTo>
                      <a:pt x="3299" y="4942"/>
                      <a:pt x="4358" y="5013"/>
                      <a:pt x="5382" y="5287"/>
                    </a:cubicBezTo>
                    <a:cubicBezTo>
                      <a:pt x="5823" y="5382"/>
                      <a:pt x="6239" y="5525"/>
                      <a:pt x="6668" y="5644"/>
                    </a:cubicBezTo>
                    <a:cubicBezTo>
                      <a:pt x="6930" y="5716"/>
                      <a:pt x="6930" y="5716"/>
                      <a:pt x="7049" y="5382"/>
                    </a:cubicBezTo>
                    <a:cubicBezTo>
                      <a:pt x="6966" y="5346"/>
                      <a:pt x="6871" y="5275"/>
                      <a:pt x="6787" y="5263"/>
                    </a:cubicBezTo>
                    <a:cubicBezTo>
                      <a:pt x="6323" y="5144"/>
                      <a:pt x="5882" y="5001"/>
                      <a:pt x="5418" y="4930"/>
                    </a:cubicBezTo>
                    <a:cubicBezTo>
                      <a:pt x="4287" y="4751"/>
                      <a:pt x="3144" y="4608"/>
                      <a:pt x="2013" y="4465"/>
                    </a:cubicBezTo>
                    <a:cubicBezTo>
                      <a:pt x="1882" y="4418"/>
                      <a:pt x="1727" y="4430"/>
                      <a:pt x="1596" y="4430"/>
                    </a:cubicBezTo>
                    <a:close/>
                    <a:moveTo>
                      <a:pt x="7502" y="9121"/>
                    </a:moveTo>
                    <a:cubicBezTo>
                      <a:pt x="7609" y="8883"/>
                      <a:pt x="7597" y="8752"/>
                      <a:pt x="7335" y="8704"/>
                    </a:cubicBezTo>
                    <a:cubicBezTo>
                      <a:pt x="6466" y="8561"/>
                      <a:pt x="5573" y="8383"/>
                      <a:pt x="4692" y="8240"/>
                    </a:cubicBezTo>
                    <a:cubicBezTo>
                      <a:pt x="3858" y="8121"/>
                      <a:pt x="3025" y="8037"/>
                      <a:pt x="2191" y="7930"/>
                    </a:cubicBezTo>
                    <a:cubicBezTo>
                      <a:pt x="2060" y="7918"/>
                      <a:pt x="1918" y="7930"/>
                      <a:pt x="1894" y="8109"/>
                    </a:cubicBezTo>
                    <a:cubicBezTo>
                      <a:pt x="1918" y="8144"/>
                      <a:pt x="1941" y="8204"/>
                      <a:pt x="1965" y="8204"/>
                    </a:cubicBezTo>
                    <a:cubicBezTo>
                      <a:pt x="3811" y="8394"/>
                      <a:pt x="5656" y="8633"/>
                      <a:pt x="7502" y="9121"/>
                    </a:cubicBezTo>
                    <a:close/>
                    <a:moveTo>
                      <a:pt x="7311" y="6620"/>
                    </a:moveTo>
                    <a:cubicBezTo>
                      <a:pt x="7073" y="6549"/>
                      <a:pt x="6859" y="6454"/>
                      <a:pt x="6644" y="6394"/>
                    </a:cubicBezTo>
                    <a:cubicBezTo>
                      <a:pt x="5096" y="5989"/>
                      <a:pt x="3501" y="5918"/>
                      <a:pt x="1918" y="5680"/>
                    </a:cubicBezTo>
                    <a:cubicBezTo>
                      <a:pt x="1858" y="5668"/>
                      <a:pt x="1798" y="5704"/>
                      <a:pt x="1739" y="5704"/>
                    </a:cubicBezTo>
                    <a:cubicBezTo>
                      <a:pt x="1727" y="5704"/>
                      <a:pt x="1715" y="5716"/>
                      <a:pt x="1715" y="5727"/>
                    </a:cubicBezTo>
                    <a:cubicBezTo>
                      <a:pt x="1703" y="5739"/>
                      <a:pt x="1703" y="5763"/>
                      <a:pt x="1679" y="5835"/>
                    </a:cubicBezTo>
                    <a:cubicBezTo>
                      <a:pt x="1775" y="5894"/>
                      <a:pt x="1870" y="5977"/>
                      <a:pt x="1977" y="6001"/>
                    </a:cubicBezTo>
                    <a:cubicBezTo>
                      <a:pt x="2394" y="6073"/>
                      <a:pt x="2834" y="6132"/>
                      <a:pt x="3239" y="6180"/>
                    </a:cubicBezTo>
                    <a:cubicBezTo>
                      <a:pt x="4215" y="6275"/>
                      <a:pt x="5180" y="6382"/>
                      <a:pt x="6120" y="6656"/>
                    </a:cubicBezTo>
                    <a:cubicBezTo>
                      <a:pt x="6418" y="6739"/>
                      <a:pt x="6704" y="6859"/>
                      <a:pt x="7001" y="6966"/>
                    </a:cubicBezTo>
                    <a:cubicBezTo>
                      <a:pt x="7061" y="6978"/>
                      <a:pt x="7132" y="6978"/>
                      <a:pt x="7204" y="6978"/>
                    </a:cubicBezTo>
                    <a:cubicBezTo>
                      <a:pt x="7240" y="6859"/>
                      <a:pt x="7263" y="6751"/>
                      <a:pt x="7311" y="6620"/>
                    </a:cubicBezTo>
                    <a:close/>
                    <a:moveTo>
                      <a:pt x="2715" y="3882"/>
                    </a:moveTo>
                    <a:cubicBezTo>
                      <a:pt x="2977" y="3656"/>
                      <a:pt x="2965" y="3477"/>
                      <a:pt x="2906" y="3287"/>
                    </a:cubicBezTo>
                    <a:cubicBezTo>
                      <a:pt x="2834" y="3025"/>
                      <a:pt x="2763" y="2739"/>
                      <a:pt x="2691" y="2465"/>
                    </a:cubicBezTo>
                    <a:cubicBezTo>
                      <a:pt x="2560" y="2025"/>
                      <a:pt x="2429" y="1572"/>
                      <a:pt x="2263" y="1132"/>
                    </a:cubicBezTo>
                    <a:cubicBezTo>
                      <a:pt x="2227" y="1036"/>
                      <a:pt x="2132" y="917"/>
                      <a:pt x="2037" y="905"/>
                    </a:cubicBezTo>
                    <a:cubicBezTo>
                      <a:pt x="1870" y="882"/>
                      <a:pt x="1834" y="1024"/>
                      <a:pt x="1787" y="1155"/>
                    </a:cubicBezTo>
                    <a:cubicBezTo>
                      <a:pt x="1548" y="1917"/>
                      <a:pt x="1322" y="2679"/>
                      <a:pt x="1072" y="3418"/>
                    </a:cubicBezTo>
                    <a:cubicBezTo>
                      <a:pt x="1025" y="3572"/>
                      <a:pt x="1025" y="3680"/>
                      <a:pt x="1215" y="3739"/>
                    </a:cubicBezTo>
                    <a:cubicBezTo>
                      <a:pt x="1251" y="3691"/>
                      <a:pt x="1298" y="3644"/>
                      <a:pt x="1310" y="3596"/>
                    </a:cubicBezTo>
                    <a:cubicBezTo>
                      <a:pt x="1358" y="3406"/>
                      <a:pt x="1394" y="3203"/>
                      <a:pt x="1429" y="2989"/>
                    </a:cubicBezTo>
                    <a:cubicBezTo>
                      <a:pt x="1453" y="2787"/>
                      <a:pt x="1572" y="2679"/>
                      <a:pt x="1787" y="2691"/>
                    </a:cubicBezTo>
                    <a:lnTo>
                      <a:pt x="2394" y="2691"/>
                    </a:lnTo>
                    <a:cubicBezTo>
                      <a:pt x="2501" y="3060"/>
                      <a:pt x="2608" y="3441"/>
                      <a:pt x="2715" y="3882"/>
                    </a:cubicBezTo>
                    <a:close/>
                    <a:moveTo>
                      <a:pt x="7311" y="10085"/>
                    </a:moveTo>
                    <a:cubicBezTo>
                      <a:pt x="6978" y="10002"/>
                      <a:pt x="6668" y="9930"/>
                      <a:pt x="6382" y="9823"/>
                    </a:cubicBezTo>
                    <a:cubicBezTo>
                      <a:pt x="5013" y="9371"/>
                      <a:pt x="3620" y="9418"/>
                      <a:pt x="2215" y="9573"/>
                    </a:cubicBezTo>
                    <a:cubicBezTo>
                      <a:pt x="2144" y="9585"/>
                      <a:pt x="2025" y="9668"/>
                      <a:pt x="2025" y="9752"/>
                    </a:cubicBezTo>
                    <a:cubicBezTo>
                      <a:pt x="2013" y="9907"/>
                      <a:pt x="2156" y="9907"/>
                      <a:pt x="2275" y="9895"/>
                    </a:cubicBezTo>
                    <a:cubicBezTo>
                      <a:pt x="2322" y="9895"/>
                      <a:pt x="2370" y="9883"/>
                      <a:pt x="2418" y="9883"/>
                    </a:cubicBezTo>
                    <a:cubicBezTo>
                      <a:pt x="3811" y="9585"/>
                      <a:pt x="5168" y="9764"/>
                      <a:pt x="6501" y="10228"/>
                    </a:cubicBezTo>
                    <a:lnTo>
                      <a:pt x="7216" y="10442"/>
                    </a:lnTo>
                    <a:cubicBezTo>
                      <a:pt x="7252" y="10383"/>
                      <a:pt x="7275" y="10335"/>
                      <a:pt x="7299" y="10311"/>
                    </a:cubicBezTo>
                    <a:cubicBezTo>
                      <a:pt x="7299" y="10252"/>
                      <a:pt x="7299" y="10192"/>
                      <a:pt x="7311" y="10085"/>
                    </a:cubicBezTo>
                    <a:close/>
                    <a:moveTo>
                      <a:pt x="7406" y="11609"/>
                    </a:moveTo>
                    <a:cubicBezTo>
                      <a:pt x="7371" y="11573"/>
                      <a:pt x="7335" y="11550"/>
                      <a:pt x="7311" y="11550"/>
                    </a:cubicBezTo>
                    <a:cubicBezTo>
                      <a:pt x="5894" y="11192"/>
                      <a:pt x="4454" y="10954"/>
                      <a:pt x="2989" y="10847"/>
                    </a:cubicBezTo>
                    <a:cubicBezTo>
                      <a:pt x="2834" y="10835"/>
                      <a:pt x="2668" y="10823"/>
                      <a:pt x="2501" y="10847"/>
                    </a:cubicBezTo>
                    <a:cubicBezTo>
                      <a:pt x="2441" y="10847"/>
                      <a:pt x="2394" y="10954"/>
                      <a:pt x="2334" y="11014"/>
                    </a:cubicBezTo>
                    <a:cubicBezTo>
                      <a:pt x="2382" y="11061"/>
                      <a:pt x="2441" y="11121"/>
                      <a:pt x="2489" y="11133"/>
                    </a:cubicBezTo>
                    <a:cubicBezTo>
                      <a:pt x="2596" y="11157"/>
                      <a:pt x="2691" y="11133"/>
                      <a:pt x="2799" y="11145"/>
                    </a:cubicBezTo>
                    <a:cubicBezTo>
                      <a:pt x="3442" y="11192"/>
                      <a:pt x="4096" y="11192"/>
                      <a:pt x="4727" y="11311"/>
                    </a:cubicBezTo>
                    <a:cubicBezTo>
                      <a:pt x="5549" y="11454"/>
                      <a:pt x="6359" y="11716"/>
                      <a:pt x="7180" y="11907"/>
                    </a:cubicBezTo>
                    <a:cubicBezTo>
                      <a:pt x="7216" y="11919"/>
                      <a:pt x="7263" y="11907"/>
                      <a:pt x="7323" y="11907"/>
                    </a:cubicBezTo>
                    <a:cubicBezTo>
                      <a:pt x="7382" y="11812"/>
                      <a:pt x="7394" y="11716"/>
                      <a:pt x="7406" y="11609"/>
                    </a:cubicBezTo>
                    <a:close/>
                    <a:moveTo>
                      <a:pt x="3918" y="3037"/>
                    </a:moveTo>
                    <a:cubicBezTo>
                      <a:pt x="3882" y="3060"/>
                      <a:pt x="3775" y="3108"/>
                      <a:pt x="3775" y="3156"/>
                    </a:cubicBezTo>
                    <a:cubicBezTo>
                      <a:pt x="3775" y="3227"/>
                      <a:pt x="3823" y="3334"/>
                      <a:pt x="3870" y="3358"/>
                    </a:cubicBezTo>
                    <a:cubicBezTo>
                      <a:pt x="3977" y="3406"/>
                      <a:pt x="4096" y="3418"/>
                      <a:pt x="4215" y="3430"/>
                    </a:cubicBezTo>
                    <a:cubicBezTo>
                      <a:pt x="5251" y="3656"/>
                      <a:pt x="6311" y="3763"/>
                      <a:pt x="7311" y="4144"/>
                    </a:cubicBezTo>
                    <a:cubicBezTo>
                      <a:pt x="7371" y="4168"/>
                      <a:pt x="7430" y="4203"/>
                      <a:pt x="7466" y="4203"/>
                    </a:cubicBezTo>
                    <a:cubicBezTo>
                      <a:pt x="7561" y="4180"/>
                      <a:pt x="7680" y="4132"/>
                      <a:pt x="7704" y="4072"/>
                    </a:cubicBezTo>
                    <a:cubicBezTo>
                      <a:pt x="7728" y="4001"/>
                      <a:pt x="7668" y="3882"/>
                      <a:pt x="7609" y="3822"/>
                    </a:cubicBezTo>
                    <a:cubicBezTo>
                      <a:pt x="7513" y="3751"/>
                      <a:pt x="7394" y="3727"/>
                      <a:pt x="7275" y="3703"/>
                    </a:cubicBezTo>
                    <a:cubicBezTo>
                      <a:pt x="6311" y="3513"/>
                      <a:pt x="5347" y="3310"/>
                      <a:pt x="4370" y="3132"/>
                    </a:cubicBezTo>
                    <a:cubicBezTo>
                      <a:pt x="4227" y="3096"/>
                      <a:pt x="4096" y="3060"/>
                      <a:pt x="3918" y="303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5"/>
              <p:cNvSpPr/>
              <p:nvPr/>
            </p:nvSpPr>
            <p:spPr>
              <a:xfrm>
                <a:off x="4592525" y="3147550"/>
                <a:ext cx="255700" cy="352725"/>
              </a:xfrm>
              <a:custGeom>
                <a:avLst/>
                <a:gdLst/>
                <a:ahLst/>
                <a:cxnLst/>
                <a:rect l="l" t="t" r="r" b="b"/>
                <a:pathLst>
                  <a:path w="10228" h="14109" extrusionOk="0">
                    <a:moveTo>
                      <a:pt x="1001" y="119"/>
                    </a:moveTo>
                    <a:lnTo>
                      <a:pt x="1036" y="750"/>
                    </a:lnTo>
                    <a:cubicBezTo>
                      <a:pt x="1048" y="2453"/>
                      <a:pt x="1036" y="4167"/>
                      <a:pt x="1072" y="5882"/>
                    </a:cubicBezTo>
                    <a:cubicBezTo>
                      <a:pt x="1084" y="6822"/>
                      <a:pt x="1191" y="7775"/>
                      <a:pt x="1215" y="8704"/>
                    </a:cubicBezTo>
                    <a:cubicBezTo>
                      <a:pt x="1251" y="9716"/>
                      <a:pt x="1227" y="10751"/>
                      <a:pt x="1227" y="11763"/>
                    </a:cubicBezTo>
                    <a:cubicBezTo>
                      <a:pt x="1227" y="11954"/>
                      <a:pt x="1322" y="12025"/>
                      <a:pt x="1489" y="12037"/>
                    </a:cubicBezTo>
                    <a:cubicBezTo>
                      <a:pt x="1548" y="12037"/>
                      <a:pt x="1608" y="12037"/>
                      <a:pt x="1667" y="12025"/>
                    </a:cubicBezTo>
                    <a:cubicBezTo>
                      <a:pt x="3096" y="11716"/>
                      <a:pt x="4501" y="11835"/>
                      <a:pt x="5942" y="12014"/>
                    </a:cubicBezTo>
                    <a:cubicBezTo>
                      <a:pt x="6632" y="12097"/>
                      <a:pt x="7335" y="12204"/>
                      <a:pt x="8037" y="12335"/>
                    </a:cubicBezTo>
                    <a:cubicBezTo>
                      <a:pt x="8335" y="12395"/>
                      <a:pt x="8621" y="12549"/>
                      <a:pt x="8895" y="12668"/>
                    </a:cubicBezTo>
                    <a:cubicBezTo>
                      <a:pt x="9156" y="12787"/>
                      <a:pt x="9383" y="12918"/>
                      <a:pt x="9645" y="13049"/>
                    </a:cubicBezTo>
                    <a:cubicBezTo>
                      <a:pt x="9859" y="13168"/>
                      <a:pt x="10121" y="13276"/>
                      <a:pt x="10228" y="13549"/>
                    </a:cubicBezTo>
                    <a:cubicBezTo>
                      <a:pt x="10180" y="13585"/>
                      <a:pt x="10145" y="13621"/>
                      <a:pt x="10133" y="13621"/>
                    </a:cubicBezTo>
                    <a:cubicBezTo>
                      <a:pt x="8752" y="13668"/>
                      <a:pt x="7371" y="13692"/>
                      <a:pt x="5977" y="13752"/>
                    </a:cubicBezTo>
                    <a:cubicBezTo>
                      <a:pt x="5204" y="13788"/>
                      <a:pt x="4418" y="13871"/>
                      <a:pt x="3644" y="13930"/>
                    </a:cubicBezTo>
                    <a:cubicBezTo>
                      <a:pt x="3132" y="13966"/>
                      <a:pt x="2644" y="13990"/>
                      <a:pt x="2144" y="14026"/>
                    </a:cubicBezTo>
                    <a:cubicBezTo>
                      <a:pt x="1727" y="14038"/>
                      <a:pt x="1322" y="14061"/>
                      <a:pt x="905" y="14097"/>
                    </a:cubicBezTo>
                    <a:cubicBezTo>
                      <a:pt x="715" y="14109"/>
                      <a:pt x="536" y="14097"/>
                      <a:pt x="310" y="14097"/>
                    </a:cubicBezTo>
                    <a:cubicBezTo>
                      <a:pt x="286" y="13811"/>
                      <a:pt x="251" y="13573"/>
                      <a:pt x="239" y="13335"/>
                    </a:cubicBezTo>
                    <a:cubicBezTo>
                      <a:pt x="191" y="12430"/>
                      <a:pt x="143" y="11502"/>
                      <a:pt x="132" y="10597"/>
                    </a:cubicBezTo>
                    <a:cubicBezTo>
                      <a:pt x="120" y="9180"/>
                      <a:pt x="132" y="7751"/>
                      <a:pt x="120" y="6346"/>
                    </a:cubicBezTo>
                    <a:cubicBezTo>
                      <a:pt x="84" y="4501"/>
                      <a:pt x="48" y="2655"/>
                      <a:pt x="12" y="810"/>
                    </a:cubicBezTo>
                    <a:cubicBezTo>
                      <a:pt x="1" y="12"/>
                      <a:pt x="12" y="0"/>
                      <a:pt x="798" y="60"/>
                    </a:cubicBezTo>
                    <a:cubicBezTo>
                      <a:pt x="846" y="95"/>
                      <a:pt x="882" y="107"/>
                      <a:pt x="1001" y="119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5"/>
              <p:cNvSpPr/>
              <p:nvPr/>
            </p:nvSpPr>
            <p:spPr>
              <a:xfrm>
                <a:off x="4880350" y="3133550"/>
                <a:ext cx="270600" cy="356025"/>
              </a:xfrm>
              <a:custGeom>
                <a:avLst/>
                <a:gdLst/>
                <a:ahLst/>
                <a:cxnLst/>
                <a:rect l="l" t="t" r="r" b="b"/>
                <a:pathLst>
                  <a:path w="10824" h="14241" extrusionOk="0">
                    <a:moveTo>
                      <a:pt x="9966" y="1"/>
                    </a:moveTo>
                    <a:cubicBezTo>
                      <a:pt x="10240" y="12"/>
                      <a:pt x="10490" y="24"/>
                      <a:pt x="10776" y="60"/>
                    </a:cubicBezTo>
                    <a:cubicBezTo>
                      <a:pt x="10788" y="203"/>
                      <a:pt x="10824" y="322"/>
                      <a:pt x="10824" y="441"/>
                    </a:cubicBezTo>
                    <a:cubicBezTo>
                      <a:pt x="10812" y="1310"/>
                      <a:pt x="10776" y="2179"/>
                      <a:pt x="10752" y="3049"/>
                    </a:cubicBezTo>
                    <a:cubicBezTo>
                      <a:pt x="10705" y="4120"/>
                      <a:pt x="10633" y="5204"/>
                      <a:pt x="10586" y="6275"/>
                    </a:cubicBezTo>
                    <a:cubicBezTo>
                      <a:pt x="10574" y="6549"/>
                      <a:pt x="10621" y="6811"/>
                      <a:pt x="10621" y="7061"/>
                    </a:cubicBezTo>
                    <a:cubicBezTo>
                      <a:pt x="10597" y="9359"/>
                      <a:pt x="10574" y="11645"/>
                      <a:pt x="10562" y="13931"/>
                    </a:cubicBezTo>
                    <a:cubicBezTo>
                      <a:pt x="10562" y="14002"/>
                      <a:pt x="10538" y="14062"/>
                      <a:pt x="10526" y="14169"/>
                    </a:cubicBezTo>
                    <a:cubicBezTo>
                      <a:pt x="10419" y="14181"/>
                      <a:pt x="10336" y="14193"/>
                      <a:pt x="10264" y="14181"/>
                    </a:cubicBezTo>
                    <a:cubicBezTo>
                      <a:pt x="8216" y="14050"/>
                      <a:pt x="6192" y="14002"/>
                      <a:pt x="4156" y="14074"/>
                    </a:cubicBezTo>
                    <a:cubicBezTo>
                      <a:pt x="3978" y="14074"/>
                      <a:pt x="3799" y="14133"/>
                      <a:pt x="3632" y="14133"/>
                    </a:cubicBezTo>
                    <a:cubicBezTo>
                      <a:pt x="2513" y="14181"/>
                      <a:pt x="1394" y="14205"/>
                      <a:pt x="275" y="14240"/>
                    </a:cubicBezTo>
                    <a:cubicBezTo>
                      <a:pt x="203" y="14240"/>
                      <a:pt x="132" y="14228"/>
                      <a:pt x="1" y="14193"/>
                    </a:cubicBezTo>
                    <a:cubicBezTo>
                      <a:pt x="299" y="13931"/>
                      <a:pt x="596" y="13788"/>
                      <a:pt x="894" y="13657"/>
                    </a:cubicBezTo>
                    <a:cubicBezTo>
                      <a:pt x="2144" y="13109"/>
                      <a:pt x="3489" y="12835"/>
                      <a:pt x="4811" y="12538"/>
                    </a:cubicBezTo>
                    <a:cubicBezTo>
                      <a:pt x="6037" y="12276"/>
                      <a:pt x="7276" y="12121"/>
                      <a:pt x="8550" y="12109"/>
                    </a:cubicBezTo>
                    <a:cubicBezTo>
                      <a:pt x="8788" y="12109"/>
                      <a:pt x="9038" y="12002"/>
                      <a:pt x="9276" y="11931"/>
                    </a:cubicBezTo>
                    <a:cubicBezTo>
                      <a:pt x="9454" y="11871"/>
                      <a:pt x="9502" y="11704"/>
                      <a:pt x="9514" y="11550"/>
                    </a:cubicBezTo>
                    <a:cubicBezTo>
                      <a:pt x="9562" y="10919"/>
                      <a:pt x="9597" y="10311"/>
                      <a:pt x="9633" y="9680"/>
                    </a:cubicBezTo>
                    <a:cubicBezTo>
                      <a:pt x="9669" y="9049"/>
                      <a:pt x="9669" y="8394"/>
                      <a:pt x="9693" y="7740"/>
                    </a:cubicBezTo>
                    <a:cubicBezTo>
                      <a:pt x="9728" y="6799"/>
                      <a:pt x="9752" y="5846"/>
                      <a:pt x="9800" y="4906"/>
                    </a:cubicBezTo>
                    <a:cubicBezTo>
                      <a:pt x="9812" y="4322"/>
                      <a:pt x="9859" y="3763"/>
                      <a:pt x="9871" y="3179"/>
                    </a:cubicBezTo>
                    <a:cubicBezTo>
                      <a:pt x="9907" y="2275"/>
                      <a:pt x="9919" y="1346"/>
                      <a:pt x="9943" y="441"/>
                    </a:cubicBezTo>
                    <a:cubicBezTo>
                      <a:pt x="9919" y="310"/>
                      <a:pt x="9943" y="191"/>
                      <a:pt x="99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5"/>
              <p:cNvSpPr/>
              <p:nvPr/>
            </p:nvSpPr>
            <p:spPr>
              <a:xfrm>
                <a:off x="5007450" y="3407700"/>
                <a:ext cx="8075" cy="7150"/>
              </a:xfrm>
              <a:custGeom>
                <a:avLst/>
                <a:gdLst/>
                <a:ahLst/>
                <a:cxnLst/>
                <a:rect l="l" t="t" r="r" b="b"/>
                <a:pathLst>
                  <a:path w="323" h="286" extrusionOk="0">
                    <a:moveTo>
                      <a:pt x="322" y="107"/>
                    </a:moveTo>
                    <a:cubicBezTo>
                      <a:pt x="239" y="179"/>
                      <a:pt x="179" y="250"/>
                      <a:pt x="108" y="262"/>
                    </a:cubicBezTo>
                    <a:cubicBezTo>
                      <a:pt x="84" y="286"/>
                      <a:pt x="1" y="179"/>
                      <a:pt x="1" y="131"/>
                    </a:cubicBezTo>
                    <a:cubicBezTo>
                      <a:pt x="1" y="84"/>
                      <a:pt x="72" y="12"/>
                      <a:pt x="108" y="0"/>
                    </a:cubicBezTo>
                    <a:cubicBezTo>
                      <a:pt x="156" y="0"/>
                      <a:pt x="239" y="60"/>
                      <a:pt x="322" y="1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5"/>
              <p:cNvSpPr/>
              <p:nvPr/>
            </p:nvSpPr>
            <p:spPr>
              <a:xfrm>
                <a:off x="4906550" y="3321675"/>
                <a:ext cx="30975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239" h="953" extrusionOk="0">
                    <a:moveTo>
                      <a:pt x="251" y="0"/>
                    </a:moveTo>
                    <a:cubicBezTo>
                      <a:pt x="489" y="60"/>
                      <a:pt x="763" y="72"/>
                      <a:pt x="965" y="167"/>
                    </a:cubicBezTo>
                    <a:cubicBezTo>
                      <a:pt x="1239" y="286"/>
                      <a:pt x="1215" y="548"/>
                      <a:pt x="965" y="703"/>
                    </a:cubicBezTo>
                    <a:cubicBezTo>
                      <a:pt x="917" y="715"/>
                      <a:pt x="894" y="750"/>
                      <a:pt x="846" y="750"/>
                    </a:cubicBezTo>
                    <a:cubicBezTo>
                      <a:pt x="608" y="810"/>
                      <a:pt x="322" y="953"/>
                      <a:pt x="144" y="727"/>
                    </a:cubicBezTo>
                    <a:cubicBezTo>
                      <a:pt x="1" y="536"/>
                      <a:pt x="120" y="274"/>
                      <a:pt x="25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5"/>
              <p:cNvSpPr/>
              <p:nvPr/>
            </p:nvSpPr>
            <p:spPr>
              <a:xfrm>
                <a:off x="4910725" y="3290125"/>
                <a:ext cx="26800" cy="23825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953" extrusionOk="0">
                    <a:moveTo>
                      <a:pt x="0" y="60"/>
                    </a:moveTo>
                    <a:cubicBezTo>
                      <a:pt x="405" y="0"/>
                      <a:pt x="739" y="12"/>
                      <a:pt x="1072" y="262"/>
                    </a:cubicBezTo>
                    <a:cubicBezTo>
                      <a:pt x="917" y="726"/>
                      <a:pt x="512" y="786"/>
                      <a:pt x="96" y="953"/>
                    </a:cubicBezTo>
                    <a:cubicBezTo>
                      <a:pt x="72" y="619"/>
                      <a:pt x="36" y="357"/>
                      <a:pt x="0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5"/>
              <p:cNvSpPr/>
              <p:nvPr/>
            </p:nvSpPr>
            <p:spPr>
              <a:xfrm>
                <a:off x="4667525" y="3153500"/>
                <a:ext cx="13425" cy="19075"/>
              </a:xfrm>
              <a:custGeom>
                <a:avLst/>
                <a:gdLst/>
                <a:ahLst/>
                <a:cxnLst/>
                <a:rect l="l" t="t" r="r" b="b"/>
                <a:pathLst>
                  <a:path w="537" h="763" extrusionOk="0">
                    <a:moveTo>
                      <a:pt x="60" y="762"/>
                    </a:moveTo>
                    <a:cubicBezTo>
                      <a:pt x="1" y="429"/>
                      <a:pt x="49" y="215"/>
                      <a:pt x="275" y="0"/>
                    </a:cubicBezTo>
                    <a:cubicBezTo>
                      <a:pt x="453" y="167"/>
                      <a:pt x="537" y="369"/>
                      <a:pt x="537" y="667"/>
                    </a:cubicBezTo>
                    <a:cubicBezTo>
                      <a:pt x="394" y="703"/>
                      <a:pt x="239" y="715"/>
                      <a:pt x="60" y="7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5"/>
              <p:cNvSpPr/>
              <p:nvPr/>
            </p:nvSpPr>
            <p:spPr>
              <a:xfrm>
                <a:off x="4582100" y="3095150"/>
                <a:ext cx="581650" cy="417350"/>
              </a:xfrm>
              <a:custGeom>
                <a:avLst/>
                <a:gdLst/>
                <a:ahLst/>
                <a:cxnLst/>
                <a:rect l="l" t="t" r="r" b="b"/>
                <a:pathLst>
                  <a:path w="23266" h="16694" extrusionOk="0">
                    <a:moveTo>
                      <a:pt x="22742" y="1060"/>
                    </a:moveTo>
                    <a:cubicBezTo>
                      <a:pt x="22551" y="1025"/>
                      <a:pt x="22373" y="1013"/>
                      <a:pt x="22158" y="1001"/>
                    </a:cubicBezTo>
                    <a:cubicBezTo>
                      <a:pt x="22099" y="1001"/>
                      <a:pt x="22027" y="977"/>
                      <a:pt x="21968" y="977"/>
                    </a:cubicBezTo>
                    <a:cubicBezTo>
                      <a:pt x="21956" y="953"/>
                      <a:pt x="21956" y="917"/>
                      <a:pt x="21932" y="905"/>
                    </a:cubicBezTo>
                    <a:lnTo>
                      <a:pt x="21932" y="739"/>
                    </a:lnTo>
                    <a:cubicBezTo>
                      <a:pt x="21932" y="572"/>
                      <a:pt x="21932" y="417"/>
                      <a:pt x="21825" y="310"/>
                    </a:cubicBezTo>
                    <a:cubicBezTo>
                      <a:pt x="21718" y="191"/>
                      <a:pt x="21515" y="167"/>
                      <a:pt x="21349" y="143"/>
                    </a:cubicBezTo>
                    <a:cubicBezTo>
                      <a:pt x="21313" y="143"/>
                      <a:pt x="21265" y="132"/>
                      <a:pt x="21218" y="132"/>
                    </a:cubicBezTo>
                    <a:cubicBezTo>
                      <a:pt x="20730" y="36"/>
                      <a:pt x="20194" y="1"/>
                      <a:pt x="19610" y="1"/>
                    </a:cubicBezTo>
                    <a:cubicBezTo>
                      <a:pt x="18753" y="1"/>
                      <a:pt x="17884" y="84"/>
                      <a:pt x="17051" y="179"/>
                    </a:cubicBezTo>
                    <a:lnTo>
                      <a:pt x="16860" y="191"/>
                    </a:lnTo>
                    <a:cubicBezTo>
                      <a:pt x="16693" y="203"/>
                      <a:pt x="16551" y="286"/>
                      <a:pt x="16408" y="358"/>
                    </a:cubicBezTo>
                    <a:cubicBezTo>
                      <a:pt x="16324" y="405"/>
                      <a:pt x="16229" y="441"/>
                      <a:pt x="16158" y="465"/>
                    </a:cubicBezTo>
                    <a:cubicBezTo>
                      <a:pt x="15038" y="798"/>
                      <a:pt x="13967" y="1156"/>
                      <a:pt x="12991" y="1775"/>
                    </a:cubicBezTo>
                    <a:cubicBezTo>
                      <a:pt x="12538" y="2037"/>
                      <a:pt x="12109" y="2334"/>
                      <a:pt x="11681" y="2608"/>
                    </a:cubicBezTo>
                    <a:lnTo>
                      <a:pt x="11193" y="2918"/>
                    </a:lnTo>
                    <a:cubicBezTo>
                      <a:pt x="11086" y="2858"/>
                      <a:pt x="10990" y="2799"/>
                      <a:pt x="10895" y="2739"/>
                    </a:cubicBezTo>
                    <a:cubicBezTo>
                      <a:pt x="10609" y="2572"/>
                      <a:pt x="10312" y="2394"/>
                      <a:pt x="10014" y="2251"/>
                    </a:cubicBezTo>
                    <a:cubicBezTo>
                      <a:pt x="9776" y="2132"/>
                      <a:pt x="9526" y="2025"/>
                      <a:pt x="9288" y="1918"/>
                    </a:cubicBezTo>
                    <a:cubicBezTo>
                      <a:pt x="8907" y="1751"/>
                      <a:pt x="8526" y="1608"/>
                      <a:pt x="8180" y="1394"/>
                    </a:cubicBezTo>
                    <a:cubicBezTo>
                      <a:pt x="7347" y="905"/>
                      <a:pt x="6454" y="739"/>
                      <a:pt x="5609" y="608"/>
                    </a:cubicBezTo>
                    <a:cubicBezTo>
                      <a:pt x="4287" y="417"/>
                      <a:pt x="3251" y="310"/>
                      <a:pt x="2287" y="298"/>
                    </a:cubicBezTo>
                    <a:lnTo>
                      <a:pt x="2239" y="298"/>
                    </a:lnTo>
                    <a:cubicBezTo>
                      <a:pt x="1930" y="298"/>
                      <a:pt x="1668" y="370"/>
                      <a:pt x="1465" y="429"/>
                    </a:cubicBezTo>
                    <a:cubicBezTo>
                      <a:pt x="1311" y="477"/>
                      <a:pt x="1108" y="608"/>
                      <a:pt x="1168" y="941"/>
                    </a:cubicBezTo>
                    <a:cubicBezTo>
                      <a:pt x="1203" y="1096"/>
                      <a:pt x="1227" y="1275"/>
                      <a:pt x="1251" y="1441"/>
                    </a:cubicBezTo>
                    <a:cubicBezTo>
                      <a:pt x="1263" y="1656"/>
                      <a:pt x="1263" y="1656"/>
                      <a:pt x="1084" y="1667"/>
                    </a:cubicBezTo>
                    <a:cubicBezTo>
                      <a:pt x="1013" y="1679"/>
                      <a:pt x="930" y="1679"/>
                      <a:pt x="834" y="1679"/>
                    </a:cubicBezTo>
                    <a:lnTo>
                      <a:pt x="691" y="1679"/>
                    </a:lnTo>
                    <a:lnTo>
                      <a:pt x="560" y="1679"/>
                    </a:lnTo>
                    <a:cubicBezTo>
                      <a:pt x="275" y="1679"/>
                      <a:pt x="84" y="1751"/>
                      <a:pt x="25" y="2108"/>
                    </a:cubicBezTo>
                    <a:cubicBezTo>
                      <a:pt x="1" y="2287"/>
                      <a:pt x="1" y="2465"/>
                      <a:pt x="13" y="2584"/>
                    </a:cubicBezTo>
                    <a:cubicBezTo>
                      <a:pt x="25" y="2787"/>
                      <a:pt x="37" y="2965"/>
                      <a:pt x="60" y="3156"/>
                    </a:cubicBezTo>
                    <a:cubicBezTo>
                      <a:pt x="84" y="3453"/>
                      <a:pt x="96" y="3751"/>
                      <a:pt x="96" y="4049"/>
                    </a:cubicBezTo>
                    <a:cubicBezTo>
                      <a:pt x="120" y="5013"/>
                      <a:pt x="132" y="5966"/>
                      <a:pt x="144" y="6930"/>
                    </a:cubicBezTo>
                    <a:cubicBezTo>
                      <a:pt x="156" y="7609"/>
                      <a:pt x="156" y="8264"/>
                      <a:pt x="179" y="8930"/>
                    </a:cubicBezTo>
                    <a:cubicBezTo>
                      <a:pt x="191" y="10323"/>
                      <a:pt x="215" y="11716"/>
                      <a:pt x="251" y="13109"/>
                    </a:cubicBezTo>
                    <a:lnTo>
                      <a:pt x="263" y="14133"/>
                    </a:lnTo>
                    <a:cubicBezTo>
                      <a:pt x="275" y="14812"/>
                      <a:pt x="298" y="15503"/>
                      <a:pt x="310" y="16205"/>
                    </a:cubicBezTo>
                    <a:cubicBezTo>
                      <a:pt x="322" y="16562"/>
                      <a:pt x="429" y="16669"/>
                      <a:pt x="787" y="16693"/>
                    </a:cubicBezTo>
                    <a:lnTo>
                      <a:pt x="870" y="16693"/>
                    </a:lnTo>
                    <a:cubicBezTo>
                      <a:pt x="930" y="16693"/>
                      <a:pt x="1013" y="16693"/>
                      <a:pt x="1072" y="16681"/>
                    </a:cubicBezTo>
                    <a:cubicBezTo>
                      <a:pt x="1525" y="16646"/>
                      <a:pt x="1977" y="16622"/>
                      <a:pt x="2442" y="16586"/>
                    </a:cubicBezTo>
                    <a:cubicBezTo>
                      <a:pt x="3394" y="16515"/>
                      <a:pt x="4382" y="16455"/>
                      <a:pt x="5359" y="16395"/>
                    </a:cubicBezTo>
                    <a:cubicBezTo>
                      <a:pt x="6573" y="16336"/>
                      <a:pt x="7954" y="16265"/>
                      <a:pt x="9300" y="16265"/>
                    </a:cubicBezTo>
                    <a:cubicBezTo>
                      <a:pt x="9919" y="16265"/>
                      <a:pt x="10490" y="16276"/>
                      <a:pt x="11038" y="16312"/>
                    </a:cubicBezTo>
                    <a:lnTo>
                      <a:pt x="11050" y="16312"/>
                    </a:lnTo>
                    <a:cubicBezTo>
                      <a:pt x="11097" y="16312"/>
                      <a:pt x="11157" y="16288"/>
                      <a:pt x="11193" y="16288"/>
                    </a:cubicBezTo>
                    <a:cubicBezTo>
                      <a:pt x="11217" y="16288"/>
                      <a:pt x="11228" y="16276"/>
                      <a:pt x="11264" y="16276"/>
                    </a:cubicBezTo>
                    <a:lnTo>
                      <a:pt x="11740" y="16253"/>
                    </a:lnTo>
                    <a:cubicBezTo>
                      <a:pt x="12240" y="16217"/>
                      <a:pt x="12776" y="16205"/>
                      <a:pt x="13288" y="16193"/>
                    </a:cubicBezTo>
                    <a:lnTo>
                      <a:pt x="13395" y="16193"/>
                    </a:lnTo>
                    <a:cubicBezTo>
                      <a:pt x="13526" y="16193"/>
                      <a:pt x="13657" y="16193"/>
                      <a:pt x="13788" y="16205"/>
                    </a:cubicBezTo>
                    <a:cubicBezTo>
                      <a:pt x="13931" y="16205"/>
                      <a:pt x="14074" y="16217"/>
                      <a:pt x="14205" y="16217"/>
                    </a:cubicBezTo>
                    <a:lnTo>
                      <a:pt x="14431" y="16217"/>
                    </a:lnTo>
                    <a:cubicBezTo>
                      <a:pt x="14907" y="16193"/>
                      <a:pt x="15396" y="16157"/>
                      <a:pt x="15872" y="16110"/>
                    </a:cubicBezTo>
                    <a:cubicBezTo>
                      <a:pt x="16634" y="16050"/>
                      <a:pt x="17408" y="15991"/>
                      <a:pt x="18182" y="15979"/>
                    </a:cubicBezTo>
                    <a:lnTo>
                      <a:pt x="18717" y="15979"/>
                    </a:lnTo>
                    <a:cubicBezTo>
                      <a:pt x="20122" y="15979"/>
                      <a:pt x="21527" y="16134"/>
                      <a:pt x="22754" y="16265"/>
                    </a:cubicBezTo>
                    <a:lnTo>
                      <a:pt x="22897" y="16276"/>
                    </a:lnTo>
                    <a:lnTo>
                      <a:pt x="22920" y="16110"/>
                    </a:lnTo>
                    <a:cubicBezTo>
                      <a:pt x="22920" y="16074"/>
                      <a:pt x="22920" y="16015"/>
                      <a:pt x="22932" y="15967"/>
                    </a:cubicBezTo>
                    <a:cubicBezTo>
                      <a:pt x="22944" y="15860"/>
                      <a:pt x="22944" y="15741"/>
                      <a:pt x="22944" y="15634"/>
                    </a:cubicBezTo>
                    <a:cubicBezTo>
                      <a:pt x="22944" y="15372"/>
                      <a:pt x="22932" y="15086"/>
                      <a:pt x="22932" y="14824"/>
                    </a:cubicBezTo>
                    <a:cubicBezTo>
                      <a:pt x="22920" y="14360"/>
                      <a:pt x="22920" y="13895"/>
                      <a:pt x="22920" y="13419"/>
                    </a:cubicBezTo>
                    <a:cubicBezTo>
                      <a:pt x="22932" y="12050"/>
                      <a:pt x="22944" y="10621"/>
                      <a:pt x="22992" y="9073"/>
                    </a:cubicBezTo>
                    <a:cubicBezTo>
                      <a:pt x="23016" y="7585"/>
                      <a:pt x="23063" y="6216"/>
                      <a:pt x="23111" y="4918"/>
                    </a:cubicBezTo>
                    <a:cubicBezTo>
                      <a:pt x="23135" y="4287"/>
                      <a:pt x="23170" y="3644"/>
                      <a:pt x="23194" y="3013"/>
                    </a:cubicBezTo>
                    <a:cubicBezTo>
                      <a:pt x="23230" y="2560"/>
                      <a:pt x="23242" y="2108"/>
                      <a:pt x="23254" y="1644"/>
                    </a:cubicBezTo>
                    <a:cubicBezTo>
                      <a:pt x="23266" y="1215"/>
                      <a:pt x="23182" y="1132"/>
                      <a:pt x="22742" y="1060"/>
                    </a:cubicBezTo>
                    <a:close/>
                    <a:moveTo>
                      <a:pt x="3049" y="15955"/>
                    </a:moveTo>
                    <a:cubicBezTo>
                      <a:pt x="2882" y="15967"/>
                      <a:pt x="2727" y="15967"/>
                      <a:pt x="2561" y="15979"/>
                    </a:cubicBezTo>
                    <a:cubicBezTo>
                      <a:pt x="2430" y="16003"/>
                      <a:pt x="2275" y="16003"/>
                      <a:pt x="2144" y="16015"/>
                    </a:cubicBezTo>
                    <a:cubicBezTo>
                      <a:pt x="1870" y="16026"/>
                      <a:pt x="1608" y="16038"/>
                      <a:pt x="1322" y="16062"/>
                    </a:cubicBezTo>
                    <a:lnTo>
                      <a:pt x="1120" y="16062"/>
                    </a:lnTo>
                    <a:lnTo>
                      <a:pt x="882" y="16062"/>
                    </a:lnTo>
                    <a:cubicBezTo>
                      <a:pt x="882" y="16015"/>
                      <a:pt x="858" y="15967"/>
                      <a:pt x="858" y="15919"/>
                    </a:cubicBezTo>
                    <a:cubicBezTo>
                      <a:pt x="846" y="15741"/>
                      <a:pt x="822" y="15598"/>
                      <a:pt x="822" y="15443"/>
                    </a:cubicBezTo>
                    <a:lnTo>
                      <a:pt x="787" y="14872"/>
                    </a:lnTo>
                    <a:cubicBezTo>
                      <a:pt x="763" y="14157"/>
                      <a:pt x="727" y="13419"/>
                      <a:pt x="715" y="12705"/>
                    </a:cubicBezTo>
                    <a:cubicBezTo>
                      <a:pt x="703" y="11990"/>
                      <a:pt x="703" y="11264"/>
                      <a:pt x="703" y="10561"/>
                    </a:cubicBezTo>
                    <a:lnTo>
                      <a:pt x="703" y="8454"/>
                    </a:lnTo>
                    <a:cubicBezTo>
                      <a:pt x="679" y="7287"/>
                      <a:pt x="656" y="6097"/>
                      <a:pt x="644" y="4954"/>
                    </a:cubicBezTo>
                    <a:cubicBezTo>
                      <a:pt x="620" y="4275"/>
                      <a:pt x="608" y="3596"/>
                      <a:pt x="596" y="2918"/>
                    </a:cubicBezTo>
                    <a:cubicBezTo>
                      <a:pt x="596" y="2656"/>
                      <a:pt x="584" y="2394"/>
                      <a:pt x="644" y="2334"/>
                    </a:cubicBezTo>
                    <a:cubicBezTo>
                      <a:pt x="668" y="2299"/>
                      <a:pt x="727" y="2299"/>
                      <a:pt x="846" y="2299"/>
                    </a:cubicBezTo>
                    <a:cubicBezTo>
                      <a:pt x="941" y="2299"/>
                      <a:pt x="1072" y="2322"/>
                      <a:pt x="1215" y="2322"/>
                    </a:cubicBezTo>
                    <a:cubicBezTo>
                      <a:pt x="1239" y="2322"/>
                      <a:pt x="1263" y="2322"/>
                      <a:pt x="1299" y="2334"/>
                    </a:cubicBezTo>
                    <a:cubicBezTo>
                      <a:pt x="1299" y="2370"/>
                      <a:pt x="1299" y="2394"/>
                      <a:pt x="1311" y="2429"/>
                    </a:cubicBezTo>
                    <a:cubicBezTo>
                      <a:pt x="1322" y="2560"/>
                      <a:pt x="1322" y="2691"/>
                      <a:pt x="1322" y="2822"/>
                    </a:cubicBezTo>
                    <a:lnTo>
                      <a:pt x="1322" y="4549"/>
                    </a:lnTo>
                    <a:cubicBezTo>
                      <a:pt x="1322" y="5668"/>
                      <a:pt x="1322" y="6835"/>
                      <a:pt x="1334" y="7978"/>
                    </a:cubicBezTo>
                    <a:cubicBezTo>
                      <a:pt x="1346" y="8478"/>
                      <a:pt x="1382" y="9002"/>
                      <a:pt x="1418" y="9490"/>
                    </a:cubicBezTo>
                    <a:cubicBezTo>
                      <a:pt x="1441" y="9930"/>
                      <a:pt x="1477" y="10371"/>
                      <a:pt x="1489" y="10800"/>
                    </a:cubicBezTo>
                    <a:cubicBezTo>
                      <a:pt x="1513" y="11633"/>
                      <a:pt x="1501" y="12490"/>
                      <a:pt x="1501" y="13300"/>
                    </a:cubicBezTo>
                    <a:lnTo>
                      <a:pt x="1501" y="13859"/>
                    </a:lnTo>
                    <a:cubicBezTo>
                      <a:pt x="1501" y="14121"/>
                      <a:pt x="1632" y="14276"/>
                      <a:pt x="1906" y="14288"/>
                    </a:cubicBezTo>
                    <a:lnTo>
                      <a:pt x="1942" y="14288"/>
                    </a:lnTo>
                    <a:cubicBezTo>
                      <a:pt x="2013" y="14288"/>
                      <a:pt x="2061" y="14288"/>
                      <a:pt x="2132" y="14276"/>
                    </a:cubicBezTo>
                    <a:cubicBezTo>
                      <a:pt x="2704" y="14133"/>
                      <a:pt x="3335" y="14074"/>
                      <a:pt x="4013" y="14074"/>
                    </a:cubicBezTo>
                    <a:cubicBezTo>
                      <a:pt x="4835" y="14074"/>
                      <a:pt x="5656" y="14169"/>
                      <a:pt x="6335" y="14252"/>
                    </a:cubicBezTo>
                    <a:cubicBezTo>
                      <a:pt x="7121" y="14360"/>
                      <a:pt x="7799" y="14467"/>
                      <a:pt x="8419" y="14586"/>
                    </a:cubicBezTo>
                    <a:cubicBezTo>
                      <a:pt x="8657" y="14633"/>
                      <a:pt x="8895" y="14752"/>
                      <a:pt x="9133" y="14848"/>
                    </a:cubicBezTo>
                    <a:lnTo>
                      <a:pt x="9252" y="14907"/>
                    </a:lnTo>
                    <a:cubicBezTo>
                      <a:pt x="9466" y="15002"/>
                      <a:pt x="9669" y="15122"/>
                      <a:pt x="9859" y="15241"/>
                    </a:cubicBezTo>
                    <a:lnTo>
                      <a:pt x="9978" y="15300"/>
                    </a:lnTo>
                    <a:lnTo>
                      <a:pt x="10074" y="15348"/>
                    </a:lnTo>
                    <a:cubicBezTo>
                      <a:pt x="10204" y="15419"/>
                      <a:pt x="10324" y="15479"/>
                      <a:pt x="10419" y="15586"/>
                    </a:cubicBezTo>
                    <a:cubicBezTo>
                      <a:pt x="10002" y="15598"/>
                      <a:pt x="9562" y="15610"/>
                      <a:pt x="9145" y="15610"/>
                    </a:cubicBezTo>
                    <a:cubicBezTo>
                      <a:pt x="8240" y="15645"/>
                      <a:pt x="7299" y="15657"/>
                      <a:pt x="6394" y="15705"/>
                    </a:cubicBezTo>
                    <a:cubicBezTo>
                      <a:pt x="5906" y="15717"/>
                      <a:pt x="5418" y="15764"/>
                      <a:pt x="4942" y="15800"/>
                    </a:cubicBezTo>
                    <a:cubicBezTo>
                      <a:pt x="4644" y="15836"/>
                      <a:pt x="4347" y="15860"/>
                      <a:pt x="4061" y="15884"/>
                    </a:cubicBezTo>
                    <a:cubicBezTo>
                      <a:pt x="3716" y="15919"/>
                      <a:pt x="3382" y="15943"/>
                      <a:pt x="3049" y="15955"/>
                    </a:cubicBezTo>
                    <a:close/>
                    <a:moveTo>
                      <a:pt x="7526" y="1703"/>
                    </a:moveTo>
                    <a:lnTo>
                      <a:pt x="7645" y="1763"/>
                    </a:lnTo>
                    <a:cubicBezTo>
                      <a:pt x="8514" y="2215"/>
                      <a:pt x="9383" y="2680"/>
                      <a:pt x="10264" y="3144"/>
                    </a:cubicBezTo>
                    <a:cubicBezTo>
                      <a:pt x="10716" y="3382"/>
                      <a:pt x="10907" y="3703"/>
                      <a:pt x="10895" y="4227"/>
                    </a:cubicBezTo>
                    <a:cubicBezTo>
                      <a:pt x="10871" y="5608"/>
                      <a:pt x="10871" y="7025"/>
                      <a:pt x="10859" y="8395"/>
                    </a:cubicBezTo>
                    <a:cubicBezTo>
                      <a:pt x="10859" y="9264"/>
                      <a:pt x="10859" y="10157"/>
                      <a:pt x="10847" y="11038"/>
                    </a:cubicBezTo>
                    <a:cubicBezTo>
                      <a:pt x="10847" y="11252"/>
                      <a:pt x="10836" y="11466"/>
                      <a:pt x="10800" y="11681"/>
                    </a:cubicBezTo>
                    <a:cubicBezTo>
                      <a:pt x="10788" y="11847"/>
                      <a:pt x="10776" y="12026"/>
                      <a:pt x="10776" y="12181"/>
                    </a:cubicBezTo>
                    <a:lnTo>
                      <a:pt x="10728" y="13395"/>
                    </a:lnTo>
                    <a:cubicBezTo>
                      <a:pt x="10716" y="13752"/>
                      <a:pt x="10693" y="14121"/>
                      <a:pt x="10693" y="14479"/>
                    </a:cubicBezTo>
                    <a:cubicBezTo>
                      <a:pt x="10693" y="14610"/>
                      <a:pt x="10669" y="14729"/>
                      <a:pt x="10657" y="14883"/>
                    </a:cubicBezTo>
                    <a:lnTo>
                      <a:pt x="10657" y="14895"/>
                    </a:lnTo>
                    <a:cubicBezTo>
                      <a:pt x="10597" y="14860"/>
                      <a:pt x="10514" y="14836"/>
                      <a:pt x="10466" y="14800"/>
                    </a:cubicBezTo>
                    <a:cubicBezTo>
                      <a:pt x="10204" y="14681"/>
                      <a:pt x="9966" y="14562"/>
                      <a:pt x="9728" y="14431"/>
                    </a:cubicBezTo>
                    <a:cubicBezTo>
                      <a:pt x="9014" y="14026"/>
                      <a:pt x="8216" y="13788"/>
                      <a:pt x="7359" y="13717"/>
                    </a:cubicBezTo>
                    <a:cubicBezTo>
                      <a:pt x="7026" y="13693"/>
                      <a:pt x="6680" y="13645"/>
                      <a:pt x="6335" y="13609"/>
                    </a:cubicBezTo>
                    <a:cubicBezTo>
                      <a:pt x="5692" y="13538"/>
                      <a:pt x="5061" y="13478"/>
                      <a:pt x="4406" y="13431"/>
                    </a:cubicBezTo>
                    <a:cubicBezTo>
                      <a:pt x="4299" y="13431"/>
                      <a:pt x="4192" y="13419"/>
                      <a:pt x="4073" y="13419"/>
                    </a:cubicBezTo>
                    <a:cubicBezTo>
                      <a:pt x="3787" y="13419"/>
                      <a:pt x="3489" y="13431"/>
                      <a:pt x="3216" y="13467"/>
                    </a:cubicBezTo>
                    <a:cubicBezTo>
                      <a:pt x="3049" y="13478"/>
                      <a:pt x="2882" y="13490"/>
                      <a:pt x="2704" y="13490"/>
                    </a:cubicBezTo>
                    <a:cubicBezTo>
                      <a:pt x="2561" y="13490"/>
                      <a:pt x="2418" y="13514"/>
                      <a:pt x="2263" y="13526"/>
                    </a:cubicBezTo>
                    <a:lnTo>
                      <a:pt x="2120" y="13538"/>
                    </a:lnTo>
                    <a:lnTo>
                      <a:pt x="2120" y="13514"/>
                    </a:lnTo>
                    <a:cubicBezTo>
                      <a:pt x="2108" y="13407"/>
                      <a:pt x="2096" y="13312"/>
                      <a:pt x="2084" y="13217"/>
                    </a:cubicBezTo>
                    <a:cubicBezTo>
                      <a:pt x="2061" y="12716"/>
                      <a:pt x="2049" y="12228"/>
                      <a:pt x="2025" y="11740"/>
                    </a:cubicBezTo>
                    <a:cubicBezTo>
                      <a:pt x="2001" y="11109"/>
                      <a:pt x="1977" y="10490"/>
                      <a:pt x="1942" y="9847"/>
                    </a:cubicBezTo>
                    <a:cubicBezTo>
                      <a:pt x="1930" y="9490"/>
                      <a:pt x="1918" y="9121"/>
                      <a:pt x="1882" y="8764"/>
                    </a:cubicBezTo>
                    <a:cubicBezTo>
                      <a:pt x="1858" y="8168"/>
                      <a:pt x="1811" y="7537"/>
                      <a:pt x="1811" y="6942"/>
                    </a:cubicBezTo>
                    <a:cubicBezTo>
                      <a:pt x="1811" y="6394"/>
                      <a:pt x="1822" y="5835"/>
                      <a:pt x="1846" y="5275"/>
                    </a:cubicBezTo>
                    <a:cubicBezTo>
                      <a:pt x="1858" y="4823"/>
                      <a:pt x="1870" y="4323"/>
                      <a:pt x="1870" y="3846"/>
                    </a:cubicBezTo>
                    <a:cubicBezTo>
                      <a:pt x="1870" y="3346"/>
                      <a:pt x="1846" y="2834"/>
                      <a:pt x="1822" y="2346"/>
                    </a:cubicBezTo>
                    <a:cubicBezTo>
                      <a:pt x="1811" y="2096"/>
                      <a:pt x="1799" y="1846"/>
                      <a:pt x="1799" y="1584"/>
                    </a:cubicBezTo>
                    <a:lnTo>
                      <a:pt x="1799" y="1167"/>
                    </a:lnTo>
                    <a:lnTo>
                      <a:pt x="1799" y="1048"/>
                    </a:lnTo>
                    <a:lnTo>
                      <a:pt x="1930" y="1013"/>
                    </a:lnTo>
                    <a:cubicBezTo>
                      <a:pt x="2084" y="965"/>
                      <a:pt x="2215" y="917"/>
                      <a:pt x="2346" y="917"/>
                    </a:cubicBezTo>
                    <a:lnTo>
                      <a:pt x="2346" y="917"/>
                    </a:lnTo>
                    <a:cubicBezTo>
                      <a:pt x="3811" y="929"/>
                      <a:pt x="5537" y="1036"/>
                      <a:pt x="7228" y="1620"/>
                    </a:cubicBezTo>
                    <a:cubicBezTo>
                      <a:pt x="7264" y="1632"/>
                      <a:pt x="7287" y="1632"/>
                      <a:pt x="7323" y="1644"/>
                    </a:cubicBezTo>
                    <a:cubicBezTo>
                      <a:pt x="7430" y="1656"/>
                      <a:pt x="7490" y="1679"/>
                      <a:pt x="7526" y="1703"/>
                    </a:cubicBezTo>
                    <a:close/>
                    <a:moveTo>
                      <a:pt x="15789" y="15503"/>
                    </a:moveTo>
                    <a:cubicBezTo>
                      <a:pt x="15705" y="15526"/>
                      <a:pt x="15622" y="15538"/>
                      <a:pt x="15550" y="15538"/>
                    </a:cubicBezTo>
                    <a:cubicBezTo>
                      <a:pt x="14431" y="15586"/>
                      <a:pt x="13288" y="15610"/>
                      <a:pt x="12312" y="15622"/>
                    </a:cubicBezTo>
                    <a:cubicBezTo>
                      <a:pt x="12502" y="15491"/>
                      <a:pt x="12693" y="15419"/>
                      <a:pt x="12883" y="15324"/>
                    </a:cubicBezTo>
                    <a:cubicBezTo>
                      <a:pt x="14014" y="14836"/>
                      <a:pt x="15241" y="14550"/>
                      <a:pt x="16431" y="14288"/>
                    </a:cubicBezTo>
                    <a:lnTo>
                      <a:pt x="16777" y="14217"/>
                    </a:lnTo>
                    <a:cubicBezTo>
                      <a:pt x="17944" y="13943"/>
                      <a:pt x="19194" y="13800"/>
                      <a:pt x="20480" y="13776"/>
                    </a:cubicBezTo>
                    <a:cubicBezTo>
                      <a:pt x="20706" y="13776"/>
                      <a:pt x="20920" y="13705"/>
                      <a:pt x="21134" y="13633"/>
                    </a:cubicBezTo>
                    <a:lnTo>
                      <a:pt x="21253" y="13586"/>
                    </a:lnTo>
                    <a:cubicBezTo>
                      <a:pt x="21456" y="13526"/>
                      <a:pt x="21575" y="13348"/>
                      <a:pt x="21599" y="13062"/>
                    </a:cubicBezTo>
                    <a:cubicBezTo>
                      <a:pt x="21611" y="12883"/>
                      <a:pt x="21623" y="12705"/>
                      <a:pt x="21623" y="12526"/>
                    </a:cubicBezTo>
                    <a:cubicBezTo>
                      <a:pt x="21658" y="12097"/>
                      <a:pt x="21682" y="11657"/>
                      <a:pt x="21718" y="11204"/>
                    </a:cubicBezTo>
                    <a:cubicBezTo>
                      <a:pt x="21730" y="10823"/>
                      <a:pt x="21742" y="10442"/>
                      <a:pt x="21742" y="10061"/>
                    </a:cubicBezTo>
                    <a:cubicBezTo>
                      <a:pt x="21742" y="9788"/>
                      <a:pt x="21754" y="9526"/>
                      <a:pt x="21754" y="9252"/>
                    </a:cubicBezTo>
                    <a:cubicBezTo>
                      <a:pt x="21789" y="8323"/>
                      <a:pt x="21813" y="7371"/>
                      <a:pt x="21861" y="6430"/>
                    </a:cubicBezTo>
                    <a:cubicBezTo>
                      <a:pt x="21873" y="6192"/>
                      <a:pt x="21873" y="5954"/>
                      <a:pt x="21896" y="5716"/>
                    </a:cubicBezTo>
                    <a:cubicBezTo>
                      <a:pt x="21908" y="5370"/>
                      <a:pt x="21920" y="5049"/>
                      <a:pt x="21932" y="4704"/>
                    </a:cubicBezTo>
                    <a:lnTo>
                      <a:pt x="21980" y="3180"/>
                    </a:lnTo>
                    <a:cubicBezTo>
                      <a:pt x="21992" y="2763"/>
                      <a:pt x="21992" y="2370"/>
                      <a:pt x="22015" y="1953"/>
                    </a:cubicBezTo>
                    <a:cubicBezTo>
                      <a:pt x="22015" y="1870"/>
                      <a:pt x="22027" y="1798"/>
                      <a:pt x="22039" y="1691"/>
                    </a:cubicBezTo>
                    <a:lnTo>
                      <a:pt x="22039" y="1667"/>
                    </a:lnTo>
                    <a:lnTo>
                      <a:pt x="22611" y="1691"/>
                    </a:lnTo>
                    <a:lnTo>
                      <a:pt x="22611" y="1727"/>
                    </a:lnTo>
                    <a:cubicBezTo>
                      <a:pt x="22623" y="1810"/>
                      <a:pt x="22635" y="1870"/>
                      <a:pt x="22635" y="1929"/>
                    </a:cubicBezTo>
                    <a:lnTo>
                      <a:pt x="22623" y="2287"/>
                    </a:lnTo>
                    <a:cubicBezTo>
                      <a:pt x="22611" y="3025"/>
                      <a:pt x="22575" y="3799"/>
                      <a:pt x="22551" y="4537"/>
                    </a:cubicBezTo>
                    <a:cubicBezTo>
                      <a:pt x="22516" y="5085"/>
                      <a:pt x="22492" y="5620"/>
                      <a:pt x="22468" y="6180"/>
                    </a:cubicBezTo>
                    <a:cubicBezTo>
                      <a:pt x="22444" y="6716"/>
                      <a:pt x="22408" y="7252"/>
                      <a:pt x="22396" y="7763"/>
                    </a:cubicBezTo>
                    <a:cubicBezTo>
                      <a:pt x="22396" y="7918"/>
                      <a:pt x="22396" y="8085"/>
                      <a:pt x="22408" y="8216"/>
                    </a:cubicBezTo>
                    <a:cubicBezTo>
                      <a:pt x="22432" y="8335"/>
                      <a:pt x="22432" y="8454"/>
                      <a:pt x="22432" y="8561"/>
                    </a:cubicBezTo>
                    <a:cubicBezTo>
                      <a:pt x="22408" y="10847"/>
                      <a:pt x="22385" y="13145"/>
                      <a:pt x="22373" y="15419"/>
                    </a:cubicBezTo>
                    <a:cubicBezTo>
                      <a:pt x="22373" y="15443"/>
                      <a:pt x="22373" y="15479"/>
                      <a:pt x="22349" y="15526"/>
                    </a:cubicBezTo>
                    <a:cubicBezTo>
                      <a:pt x="22313" y="15526"/>
                      <a:pt x="22277" y="15538"/>
                      <a:pt x="22254" y="15538"/>
                    </a:cubicBezTo>
                    <a:lnTo>
                      <a:pt x="22218" y="15538"/>
                    </a:lnTo>
                    <a:cubicBezTo>
                      <a:pt x="20849" y="15443"/>
                      <a:pt x="19479" y="15407"/>
                      <a:pt x="18158" y="15407"/>
                    </a:cubicBezTo>
                    <a:cubicBezTo>
                      <a:pt x="17467" y="15407"/>
                      <a:pt x="16777" y="15419"/>
                      <a:pt x="16098" y="15443"/>
                    </a:cubicBezTo>
                    <a:cubicBezTo>
                      <a:pt x="15967" y="15479"/>
                      <a:pt x="15884" y="15491"/>
                      <a:pt x="15789" y="15503"/>
                    </a:cubicBezTo>
                    <a:close/>
                    <a:moveTo>
                      <a:pt x="11395" y="11014"/>
                    </a:moveTo>
                    <a:cubicBezTo>
                      <a:pt x="11431" y="10133"/>
                      <a:pt x="11431" y="9240"/>
                      <a:pt x="11431" y="8371"/>
                    </a:cubicBezTo>
                    <a:lnTo>
                      <a:pt x="11431" y="7180"/>
                    </a:lnTo>
                    <a:lnTo>
                      <a:pt x="11431" y="6109"/>
                    </a:lnTo>
                    <a:cubicBezTo>
                      <a:pt x="11431" y="5382"/>
                      <a:pt x="11443" y="4644"/>
                      <a:pt x="11443" y="3906"/>
                    </a:cubicBezTo>
                    <a:cubicBezTo>
                      <a:pt x="11443" y="3596"/>
                      <a:pt x="11621" y="3418"/>
                      <a:pt x="11752" y="3311"/>
                    </a:cubicBezTo>
                    <a:cubicBezTo>
                      <a:pt x="12276" y="2953"/>
                      <a:pt x="12883" y="2537"/>
                      <a:pt x="13491" y="2203"/>
                    </a:cubicBezTo>
                    <a:cubicBezTo>
                      <a:pt x="14729" y="1513"/>
                      <a:pt x="16098" y="1025"/>
                      <a:pt x="17563" y="751"/>
                    </a:cubicBezTo>
                    <a:cubicBezTo>
                      <a:pt x="18182" y="632"/>
                      <a:pt x="18789" y="572"/>
                      <a:pt x="19408" y="572"/>
                    </a:cubicBezTo>
                    <a:cubicBezTo>
                      <a:pt x="19908" y="572"/>
                      <a:pt x="20420" y="620"/>
                      <a:pt x="20908" y="691"/>
                    </a:cubicBezTo>
                    <a:cubicBezTo>
                      <a:pt x="21230" y="751"/>
                      <a:pt x="21230" y="751"/>
                      <a:pt x="21277" y="1096"/>
                    </a:cubicBezTo>
                    <a:cubicBezTo>
                      <a:pt x="21420" y="2382"/>
                      <a:pt x="21337" y="3668"/>
                      <a:pt x="21265" y="4942"/>
                    </a:cubicBezTo>
                    <a:cubicBezTo>
                      <a:pt x="21253" y="5216"/>
                      <a:pt x="21230" y="5489"/>
                      <a:pt x="21218" y="5775"/>
                    </a:cubicBezTo>
                    <a:cubicBezTo>
                      <a:pt x="21194" y="6287"/>
                      <a:pt x="21194" y="6811"/>
                      <a:pt x="21182" y="7335"/>
                    </a:cubicBezTo>
                    <a:cubicBezTo>
                      <a:pt x="21158" y="7740"/>
                      <a:pt x="21158" y="8156"/>
                      <a:pt x="21146" y="8573"/>
                    </a:cubicBezTo>
                    <a:cubicBezTo>
                      <a:pt x="21134" y="8871"/>
                      <a:pt x="21111" y="9180"/>
                      <a:pt x="21087" y="9478"/>
                    </a:cubicBezTo>
                    <a:cubicBezTo>
                      <a:pt x="21075" y="9764"/>
                      <a:pt x="21039" y="10038"/>
                      <a:pt x="21027" y="10335"/>
                    </a:cubicBezTo>
                    <a:cubicBezTo>
                      <a:pt x="21015" y="10621"/>
                      <a:pt x="21015" y="10907"/>
                      <a:pt x="21015" y="11169"/>
                    </a:cubicBezTo>
                    <a:lnTo>
                      <a:pt x="21015" y="11800"/>
                    </a:lnTo>
                    <a:cubicBezTo>
                      <a:pt x="20992" y="12109"/>
                      <a:pt x="20980" y="12383"/>
                      <a:pt x="20956" y="12621"/>
                    </a:cubicBezTo>
                    <a:cubicBezTo>
                      <a:pt x="20908" y="13038"/>
                      <a:pt x="20837" y="13097"/>
                      <a:pt x="20420" y="13133"/>
                    </a:cubicBezTo>
                    <a:cubicBezTo>
                      <a:pt x="20206" y="13157"/>
                      <a:pt x="19980" y="13169"/>
                      <a:pt x="19777" y="13193"/>
                    </a:cubicBezTo>
                    <a:cubicBezTo>
                      <a:pt x="19491" y="13217"/>
                      <a:pt x="19206" y="13240"/>
                      <a:pt x="18908" y="13276"/>
                    </a:cubicBezTo>
                    <a:cubicBezTo>
                      <a:pt x="17801" y="13371"/>
                      <a:pt x="16622" y="13598"/>
                      <a:pt x="15110" y="13990"/>
                    </a:cubicBezTo>
                    <a:lnTo>
                      <a:pt x="14812" y="14062"/>
                    </a:lnTo>
                    <a:cubicBezTo>
                      <a:pt x="14062" y="14240"/>
                      <a:pt x="13300" y="14431"/>
                      <a:pt x="12610" y="14800"/>
                    </a:cubicBezTo>
                    <a:cubicBezTo>
                      <a:pt x="12276" y="14967"/>
                      <a:pt x="11979" y="15145"/>
                      <a:pt x="11657" y="15324"/>
                    </a:cubicBezTo>
                    <a:cubicBezTo>
                      <a:pt x="11538" y="15383"/>
                      <a:pt x="11431" y="15455"/>
                      <a:pt x="11312" y="15514"/>
                    </a:cubicBezTo>
                    <a:cubicBezTo>
                      <a:pt x="11205" y="15455"/>
                      <a:pt x="11193" y="15360"/>
                      <a:pt x="11205" y="15205"/>
                    </a:cubicBezTo>
                    <a:cubicBezTo>
                      <a:pt x="11217" y="14776"/>
                      <a:pt x="11252" y="14348"/>
                      <a:pt x="11276" y="13895"/>
                    </a:cubicBezTo>
                    <a:cubicBezTo>
                      <a:pt x="11324" y="12967"/>
                      <a:pt x="11371" y="11978"/>
                      <a:pt x="11395" y="1101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5"/>
              <p:cNvSpPr/>
              <p:nvPr/>
            </p:nvSpPr>
            <p:spPr>
              <a:xfrm>
                <a:off x="4900900" y="3280600"/>
                <a:ext cx="479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2763" extrusionOk="0">
                    <a:moveTo>
                      <a:pt x="1239" y="1358"/>
                    </a:moveTo>
                    <a:cubicBezTo>
                      <a:pt x="1346" y="1453"/>
                      <a:pt x="1393" y="1512"/>
                      <a:pt x="1477" y="1572"/>
                    </a:cubicBezTo>
                    <a:cubicBezTo>
                      <a:pt x="1917" y="2012"/>
                      <a:pt x="1715" y="2465"/>
                      <a:pt x="1286" y="2643"/>
                    </a:cubicBezTo>
                    <a:cubicBezTo>
                      <a:pt x="1001" y="2762"/>
                      <a:pt x="655" y="2762"/>
                      <a:pt x="322" y="2751"/>
                    </a:cubicBezTo>
                    <a:cubicBezTo>
                      <a:pt x="108" y="2751"/>
                      <a:pt x="0" y="2536"/>
                      <a:pt x="48" y="2298"/>
                    </a:cubicBezTo>
                    <a:cubicBezTo>
                      <a:pt x="179" y="1643"/>
                      <a:pt x="262" y="1000"/>
                      <a:pt x="167" y="334"/>
                    </a:cubicBezTo>
                    <a:cubicBezTo>
                      <a:pt x="119" y="84"/>
                      <a:pt x="227" y="0"/>
                      <a:pt x="465" y="36"/>
                    </a:cubicBezTo>
                    <a:cubicBezTo>
                      <a:pt x="739" y="72"/>
                      <a:pt x="1012" y="107"/>
                      <a:pt x="1274" y="191"/>
                    </a:cubicBezTo>
                    <a:cubicBezTo>
                      <a:pt x="1727" y="310"/>
                      <a:pt x="1834" y="607"/>
                      <a:pt x="1560" y="977"/>
                    </a:cubicBezTo>
                    <a:cubicBezTo>
                      <a:pt x="1477" y="1096"/>
                      <a:pt x="1370" y="1203"/>
                      <a:pt x="1239" y="1358"/>
                    </a:cubicBezTo>
                    <a:close/>
                    <a:moveTo>
                      <a:pt x="477" y="1643"/>
                    </a:moveTo>
                    <a:cubicBezTo>
                      <a:pt x="334" y="1917"/>
                      <a:pt x="227" y="2179"/>
                      <a:pt x="370" y="2393"/>
                    </a:cubicBezTo>
                    <a:cubicBezTo>
                      <a:pt x="548" y="2608"/>
                      <a:pt x="834" y="2465"/>
                      <a:pt x="1072" y="2405"/>
                    </a:cubicBezTo>
                    <a:cubicBezTo>
                      <a:pt x="1120" y="2393"/>
                      <a:pt x="1167" y="2370"/>
                      <a:pt x="1191" y="2358"/>
                    </a:cubicBezTo>
                    <a:cubicBezTo>
                      <a:pt x="1441" y="2215"/>
                      <a:pt x="1465" y="1941"/>
                      <a:pt x="1191" y="1822"/>
                    </a:cubicBezTo>
                    <a:cubicBezTo>
                      <a:pt x="989" y="1715"/>
                      <a:pt x="727" y="1691"/>
                      <a:pt x="477" y="1643"/>
                    </a:cubicBezTo>
                    <a:close/>
                    <a:moveTo>
                      <a:pt x="393" y="441"/>
                    </a:moveTo>
                    <a:cubicBezTo>
                      <a:pt x="417" y="738"/>
                      <a:pt x="453" y="1024"/>
                      <a:pt x="489" y="1334"/>
                    </a:cubicBezTo>
                    <a:cubicBezTo>
                      <a:pt x="905" y="1167"/>
                      <a:pt x="1322" y="1107"/>
                      <a:pt x="1465" y="643"/>
                    </a:cubicBezTo>
                    <a:cubicBezTo>
                      <a:pt x="1132" y="393"/>
                      <a:pt x="798" y="369"/>
                      <a:pt x="393" y="4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5"/>
              <p:cNvSpPr/>
              <p:nvPr/>
            </p:nvSpPr>
            <p:spPr>
              <a:xfrm>
                <a:off x="4649675" y="3136525"/>
                <a:ext cx="48850" cy="7502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3001" extrusionOk="0">
                    <a:moveTo>
                      <a:pt x="1691" y="3001"/>
                    </a:moveTo>
                    <a:cubicBezTo>
                      <a:pt x="1572" y="2560"/>
                      <a:pt x="1477" y="2179"/>
                      <a:pt x="1370" y="1810"/>
                    </a:cubicBezTo>
                    <a:lnTo>
                      <a:pt x="763" y="1810"/>
                    </a:lnTo>
                    <a:cubicBezTo>
                      <a:pt x="560" y="1810"/>
                      <a:pt x="441" y="1917"/>
                      <a:pt x="405" y="2108"/>
                    </a:cubicBezTo>
                    <a:cubicBezTo>
                      <a:pt x="382" y="2322"/>
                      <a:pt x="334" y="2513"/>
                      <a:pt x="286" y="2715"/>
                    </a:cubicBezTo>
                    <a:cubicBezTo>
                      <a:pt x="274" y="2763"/>
                      <a:pt x="227" y="2810"/>
                      <a:pt x="203" y="2858"/>
                    </a:cubicBezTo>
                    <a:cubicBezTo>
                      <a:pt x="1" y="2799"/>
                      <a:pt x="1" y="2691"/>
                      <a:pt x="48" y="2537"/>
                    </a:cubicBezTo>
                    <a:cubicBezTo>
                      <a:pt x="286" y="1787"/>
                      <a:pt x="524" y="1036"/>
                      <a:pt x="763" y="274"/>
                    </a:cubicBezTo>
                    <a:cubicBezTo>
                      <a:pt x="810" y="143"/>
                      <a:pt x="858" y="1"/>
                      <a:pt x="1013" y="24"/>
                    </a:cubicBezTo>
                    <a:cubicBezTo>
                      <a:pt x="1108" y="36"/>
                      <a:pt x="1191" y="155"/>
                      <a:pt x="1239" y="251"/>
                    </a:cubicBezTo>
                    <a:cubicBezTo>
                      <a:pt x="1394" y="691"/>
                      <a:pt x="1536" y="1144"/>
                      <a:pt x="1667" y="1584"/>
                    </a:cubicBezTo>
                    <a:cubicBezTo>
                      <a:pt x="1751" y="1858"/>
                      <a:pt x="1810" y="2120"/>
                      <a:pt x="1882" y="2406"/>
                    </a:cubicBezTo>
                    <a:cubicBezTo>
                      <a:pt x="1941" y="2596"/>
                      <a:pt x="1953" y="2775"/>
                      <a:pt x="1691" y="3001"/>
                    </a:cubicBezTo>
                    <a:close/>
                    <a:moveTo>
                      <a:pt x="774" y="1441"/>
                    </a:moveTo>
                    <a:cubicBezTo>
                      <a:pt x="953" y="1406"/>
                      <a:pt x="1108" y="1382"/>
                      <a:pt x="1251" y="1346"/>
                    </a:cubicBezTo>
                    <a:cubicBezTo>
                      <a:pt x="1251" y="1048"/>
                      <a:pt x="1179" y="858"/>
                      <a:pt x="989" y="679"/>
                    </a:cubicBezTo>
                    <a:cubicBezTo>
                      <a:pt x="763" y="870"/>
                      <a:pt x="715" y="1108"/>
                      <a:pt x="774" y="144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5"/>
              <p:cNvSpPr/>
              <p:nvPr/>
            </p:nvSpPr>
            <p:spPr>
              <a:xfrm>
                <a:off x="4897925" y="3135925"/>
                <a:ext cx="1801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2490" extrusionOk="0">
                    <a:moveTo>
                      <a:pt x="6763" y="1"/>
                    </a:moveTo>
                    <a:lnTo>
                      <a:pt x="6656" y="1"/>
                    </a:lnTo>
                    <a:cubicBezTo>
                      <a:pt x="5787" y="36"/>
                      <a:pt x="4775" y="120"/>
                      <a:pt x="3787" y="525"/>
                    </a:cubicBezTo>
                    <a:cubicBezTo>
                      <a:pt x="2989" y="834"/>
                      <a:pt x="2191" y="1132"/>
                      <a:pt x="1405" y="1418"/>
                    </a:cubicBezTo>
                    <a:cubicBezTo>
                      <a:pt x="1084" y="1537"/>
                      <a:pt x="774" y="1644"/>
                      <a:pt x="465" y="1763"/>
                    </a:cubicBezTo>
                    <a:cubicBezTo>
                      <a:pt x="298" y="1822"/>
                      <a:pt x="48" y="1918"/>
                      <a:pt x="12" y="2311"/>
                    </a:cubicBezTo>
                    <a:lnTo>
                      <a:pt x="0" y="2489"/>
                    </a:lnTo>
                    <a:lnTo>
                      <a:pt x="179" y="2477"/>
                    </a:lnTo>
                    <a:cubicBezTo>
                      <a:pt x="227" y="2477"/>
                      <a:pt x="250" y="2477"/>
                      <a:pt x="298" y="2453"/>
                    </a:cubicBezTo>
                    <a:cubicBezTo>
                      <a:pt x="369" y="2453"/>
                      <a:pt x="453" y="2442"/>
                      <a:pt x="524" y="2418"/>
                    </a:cubicBezTo>
                    <a:cubicBezTo>
                      <a:pt x="1584" y="1953"/>
                      <a:pt x="2739" y="1513"/>
                      <a:pt x="4060" y="1072"/>
                    </a:cubicBezTo>
                    <a:cubicBezTo>
                      <a:pt x="4715" y="870"/>
                      <a:pt x="5513" y="644"/>
                      <a:pt x="6346" y="644"/>
                    </a:cubicBezTo>
                    <a:cubicBezTo>
                      <a:pt x="6442" y="644"/>
                      <a:pt x="6561" y="644"/>
                      <a:pt x="6668" y="656"/>
                    </a:cubicBezTo>
                    <a:lnTo>
                      <a:pt x="6727" y="656"/>
                    </a:lnTo>
                    <a:cubicBezTo>
                      <a:pt x="6775" y="656"/>
                      <a:pt x="6823" y="679"/>
                      <a:pt x="6858" y="679"/>
                    </a:cubicBezTo>
                    <a:cubicBezTo>
                      <a:pt x="6906" y="679"/>
                      <a:pt x="7025" y="679"/>
                      <a:pt x="7120" y="584"/>
                    </a:cubicBezTo>
                    <a:cubicBezTo>
                      <a:pt x="7180" y="525"/>
                      <a:pt x="7204" y="441"/>
                      <a:pt x="7204" y="334"/>
                    </a:cubicBezTo>
                    <a:cubicBezTo>
                      <a:pt x="7204" y="215"/>
                      <a:pt x="7144" y="1"/>
                      <a:pt x="67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5"/>
              <p:cNvSpPr/>
              <p:nvPr/>
            </p:nvSpPr>
            <p:spPr>
              <a:xfrm>
                <a:off x="4897925" y="3374050"/>
                <a:ext cx="171475" cy="42300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1692" extrusionOk="0">
                    <a:moveTo>
                      <a:pt x="6561" y="60"/>
                    </a:moveTo>
                    <a:cubicBezTo>
                      <a:pt x="6442" y="36"/>
                      <a:pt x="6346" y="1"/>
                      <a:pt x="6227" y="1"/>
                    </a:cubicBezTo>
                    <a:lnTo>
                      <a:pt x="6180" y="1"/>
                    </a:lnTo>
                    <a:cubicBezTo>
                      <a:pt x="5346" y="48"/>
                      <a:pt x="4584" y="96"/>
                      <a:pt x="3822" y="167"/>
                    </a:cubicBezTo>
                    <a:cubicBezTo>
                      <a:pt x="3406" y="215"/>
                      <a:pt x="2977" y="287"/>
                      <a:pt x="2453" y="441"/>
                    </a:cubicBezTo>
                    <a:cubicBezTo>
                      <a:pt x="1977" y="560"/>
                      <a:pt x="1501" y="703"/>
                      <a:pt x="1048" y="834"/>
                    </a:cubicBezTo>
                    <a:cubicBezTo>
                      <a:pt x="870" y="894"/>
                      <a:pt x="667" y="941"/>
                      <a:pt x="489" y="1001"/>
                    </a:cubicBezTo>
                    <a:lnTo>
                      <a:pt x="453" y="1013"/>
                    </a:lnTo>
                    <a:cubicBezTo>
                      <a:pt x="358" y="1049"/>
                      <a:pt x="274" y="1072"/>
                      <a:pt x="179" y="1120"/>
                    </a:cubicBezTo>
                    <a:cubicBezTo>
                      <a:pt x="72" y="1179"/>
                      <a:pt x="0" y="1346"/>
                      <a:pt x="48" y="1453"/>
                    </a:cubicBezTo>
                    <a:cubicBezTo>
                      <a:pt x="96" y="1537"/>
                      <a:pt x="179" y="1632"/>
                      <a:pt x="274" y="1668"/>
                    </a:cubicBezTo>
                    <a:cubicBezTo>
                      <a:pt x="298" y="1691"/>
                      <a:pt x="334" y="1691"/>
                      <a:pt x="358" y="1691"/>
                    </a:cubicBezTo>
                    <a:cubicBezTo>
                      <a:pt x="417" y="1691"/>
                      <a:pt x="465" y="1668"/>
                      <a:pt x="512" y="1656"/>
                    </a:cubicBezTo>
                    <a:lnTo>
                      <a:pt x="536" y="1644"/>
                    </a:lnTo>
                    <a:cubicBezTo>
                      <a:pt x="774" y="1572"/>
                      <a:pt x="1012" y="1513"/>
                      <a:pt x="1251" y="1430"/>
                    </a:cubicBezTo>
                    <a:cubicBezTo>
                      <a:pt x="1679" y="1299"/>
                      <a:pt x="2096" y="1179"/>
                      <a:pt x="2524" y="1060"/>
                    </a:cubicBezTo>
                    <a:cubicBezTo>
                      <a:pt x="2739" y="1001"/>
                      <a:pt x="2977" y="941"/>
                      <a:pt x="3203" y="894"/>
                    </a:cubicBezTo>
                    <a:lnTo>
                      <a:pt x="3489" y="858"/>
                    </a:lnTo>
                    <a:cubicBezTo>
                      <a:pt x="4156" y="751"/>
                      <a:pt x="4834" y="644"/>
                      <a:pt x="5501" y="644"/>
                    </a:cubicBezTo>
                    <a:cubicBezTo>
                      <a:pt x="5775" y="644"/>
                      <a:pt x="6025" y="656"/>
                      <a:pt x="6275" y="691"/>
                    </a:cubicBezTo>
                    <a:lnTo>
                      <a:pt x="6370" y="691"/>
                    </a:lnTo>
                    <a:cubicBezTo>
                      <a:pt x="6537" y="691"/>
                      <a:pt x="6751" y="620"/>
                      <a:pt x="6835" y="263"/>
                    </a:cubicBezTo>
                    <a:lnTo>
                      <a:pt x="6858" y="108"/>
                    </a:lnTo>
                    <a:lnTo>
                      <a:pt x="6715" y="84"/>
                    </a:lnTo>
                    <a:cubicBezTo>
                      <a:pt x="6668" y="96"/>
                      <a:pt x="6608" y="84"/>
                      <a:pt x="6561" y="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5"/>
              <p:cNvSpPr/>
              <p:nvPr/>
            </p:nvSpPr>
            <p:spPr>
              <a:xfrm>
                <a:off x="4896125" y="3336850"/>
                <a:ext cx="171775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6871" h="1727" extrusionOk="0">
                    <a:moveTo>
                      <a:pt x="322" y="1715"/>
                    </a:moveTo>
                    <a:cubicBezTo>
                      <a:pt x="382" y="1715"/>
                      <a:pt x="465" y="1703"/>
                      <a:pt x="537" y="1679"/>
                    </a:cubicBezTo>
                    <a:lnTo>
                      <a:pt x="787" y="1608"/>
                    </a:lnTo>
                    <a:cubicBezTo>
                      <a:pt x="1203" y="1477"/>
                      <a:pt x="1632" y="1346"/>
                      <a:pt x="2049" y="1203"/>
                    </a:cubicBezTo>
                    <a:cubicBezTo>
                      <a:pt x="3323" y="786"/>
                      <a:pt x="4287" y="596"/>
                      <a:pt x="5204" y="596"/>
                    </a:cubicBezTo>
                    <a:cubicBezTo>
                      <a:pt x="5609" y="596"/>
                      <a:pt x="6014" y="643"/>
                      <a:pt x="6395" y="715"/>
                    </a:cubicBezTo>
                    <a:cubicBezTo>
                      <a:pt x="6442" y="727"/>
                      <a:pt x="6490" y="727"/>
                      <a:pt x="6537" y="727"/>
                    </a:cubicBezTo>
                    <a:cubicBezTo>
                      <a:pt x="6633" y="727"/>
                      <a:pt x="6728" y="703"/>
                      <a:pt x="6787" y="632"/>
                    </a:cubicBezTo>
                    <a:cubicBezTo>
                      <a:pt x="6871" y="524"/>
                      <a:pt x="6871" y="358"/>
                      <a:pt x="6871" y="227"/>
                    </a:cubicBezTo>
                    <a:lnTo>
                      <a:pt x="6859" y="108"/>
                    </a:lnTo>
                    <a:lnTo>
                      <a:pt x="6740" y="96"/>
                    </a:lnTo>
                    <a:cubicBezTo>
                      <a:pt x="6633" y="72"/>
                      <a:pt x="6537" y="72"/>
                      <a:pt x="6442" y="60"/>
                    </a:cubicBezTo>
                    <a:cubicBezTo>
                      <a:pt x="6216" y="36"/>
                      <a:pt x="6002" y="0"/>
                      <a:pt x="5764" y="0"/>
                    </a:cubicBezTo>
                    <a:lnTo>
                      <a:pt x="5252" y="0"/>
                    </a:lnTo>
                    <a:cubicBezTo>
                      <a:pt x="4597" y="0"/>
                      <a:pt x="3918" y="36"/>
                      <a:pt x="3216" y="286"/>
                    </a:cubicBezTo>
                    <a:cubicBezTo>
                      <a:pt x="2882" y="405"/>
                      <a:pt x="2525" y="512"/>
                      <a:pt x="2192" y="596"/>
                    </a:cubicBezTo>
                    <a:cubicBezTo>
                      <a:pt x="2073" y="632"/>
                      <a:pt x="1954" y="655"/>
                      <a:pt x="1834" y="703"/>
                    </a:cubicBezTo>
                    <a:cubicBezTo>
                      <a:pt x="1573" y="774"/>
                      <a:pt x="1323" y="834"/>
                      <a:pt x="1072" y="905"/>
                    </a:cubicBezTo>
                    <a:cubicBezTo>
                      <a:pt x="858" y="965"/>
                      <a:pt x="644" y="1024"/>
                      <a:pt x="430" y="1084"/>
                    </a:cubicBezTo>
                    <a:cubicBezTo>
                      <a:pt x="346" y="1120"/>
                      <a:pt x="239" y="1143"/>
                      <a:pt x="144" y="1203"/>
                    </a:cubicBezTo>
                    <a:cubicBezTo>
                      <a:pt x="60" y="1263"/>
                      <a:pt x="1" y="1417"/>
                      <a:pt x="25" y="1524"/>
                    </a:cubicBezTo>
                    <a:cubicBezTo>
                      <a:pt x="60" y="1620"/>
                      <a:pt x="168" y="1715"/>
                      <a:pt x="263" y="1727"/>
                    </a:cubicBezTo>
                    <a:cubicBezTo>
                      <a:pt x="263" y="1715"/>
                      <a:pt x="299" y="1715"/>
                      <a:pt x="322" y="17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5"/>
              <p:cNvSpPr/>
              <p:nvPr/>
            </p:nvSpPr>
            <p:spPr>
              <a:xfrm>
                <a:off x="4906550" y="3180575"/>
                <a:ext cx="162250" cy="42300"/>
              </a:xfrm>
              <a:custGeom>
                <a:avLst/>
                <a:gdLst/>
                <a:ahLst/>
                <a:cxnLst/>
                <a:rect l="l" t="t" r="r" b="b"/>
                <a:pathLst>
                  <a:path w="6490" h="1692" extrusionOk="0">
                    <a:moveTo>
                      <a:pt x="5954" y="667"/>
                    </a:moveTo>
                    <a:lnTo>
                      <a:pt x="6097" y="667"/>
                    </a:lnTo>
                    <a:cubicBezTo>
                      <a:pt x="6240" y="667"/>
                      <a:pt x="6323" y="632"/>
                      <a:pt x="6382" y="536"/>
                    </a:cubicBezTo>
                    <a:cubicBezTo>
                      <a:pt x="6490" y="417"/>
                      <a:pt x="6442" y="239"/>
                      <a:pt x="6430" y="179"/>
                    </a:cubicBezTo>
                    <a:lnTo>
                      <a:pt x="6418" y="96"/>
                    </a:lnTo>
                    <a:lnTo>
                      <a:pt x="6323" y="72"/>
                    </a:lnTo>
                    <a:cubicBezTo>
                      <a:pt x="6299" y="72"/>
                      <a:pt x="6275" y="60"/>
                      <a:pt x="6263" y="60"/>
                    </a:cubicBezTo>
                    <a:cubicBezTo>
                      <a:pt x="6216" y="48"/>
                      <a:pt x="6180" y="36"/>
                      <a:pt x="6132" y="36"/>
                    </a:cubicBezTo>
                    <a:cubicBezTo>
                      <a:pt x="5942" y="13"/>
                      <a:pt x="5763" y="1"/>
                      <a:pt x="5549" y="1"/>
                    </a:cubicBezTo>
                    <a:cubicBezTo>
                      <a:pt x="4966" y="1"/>
                      <a:pt x="4370" y="72"/>
                      <a:pt x="3811" y="155"/>
                    </a:cubicBezTo>
                    <a:lnTo>
                      <a:pt x="3537" y="179"/>
                    </a:lnTo>
                    <a:cubicBezTo>
                      <a:pt x="3084" y="239"/>
                      <a:pt x="2644" y="394"/>
                      <a:pt x="2227" y="536"/>
                    </a:cubicBezTo>
                    <a:cubicBezTo>
                      <a:pt x="1965" y="632"/>
                      <a:pt x="1679" y="727"/>
                      <a:pt x="1417" y="787"/>
                    </a:cubicBezTo>
                    <a:cubicBezTo>
                      <a:pt x="1334" y="810"/>
                      <a:pt x="1263" y="822"/>
                      <a:pt x="1179" y="846"/>
                    </a:cubicBezTo>
                    <a:cubicBezTo>
                      <a:pt x="1025" y="882"/>
                      <a:pt x="858" y="929"/>
                      <a:pt x="715" y="965"/>
                    </a:cubicBezTo>
                    <a:cubicBezTo>
                      <a:pt x="679" y="989"/>
                      <a:pt x="655" y="989"/>
                      <a:pt x="608" y="1001"/>
                    </a:cubicBezTo>
                    <a:cubicBezTo>
                      <a:pt x="429" y="1048"/>
                      <a:pt x="179" y="1120"/>
                      <a:pt x="60" y="1441"/>
                    </a:cubicBezTo>
                    <a:lnTo>
                      <a:pt x="1" y="1608"/>
                    </a:lnTo>
                    <a:lnTo>
                      <a:pt x="179" y="1644"/>
                    </a:lnTo>
                    <a:cubicBezTo>
                      <a:pt x="203" y="1644"/>
                      <a:pt x="239" y="1656"/>
                      <a:pt x="263" y="1656"/>
                    </a:cubicBezTo>
                    <a:cubicBezTo>
                      <a:pt x="322" y="1668"/>
                      <a:pt x="382" y="1691"/>
                      <a:pt x="441" y="1691"/>
                    </a:cubicBezTo>
                    <a:cubicBezTo>
                      <a:pt x="477" y="1691"/>
                      <a:pt x="501" y="1691"/>
                      <a:pt x="525" y="1668"/>
                    </a:cubicBezTo>
                    <a:cubicBezTo>
                      <a:pt x="608" y="1644"/>
                      <a:pt x="703" y="1632"/>
                      <a:pt x="798" y="1596"/>
                    </a:cubicBezTo>
                    <a:cubicBezTo>
                      <a:pt x="1144" y="1513"/>
                      <a:pt x="1489" y="1418"/>
                      <a:pt x="1810" y="1287"/>
                    </a:cubicBezTo>
                    <a:cubicBezTo>
                      <a:pt x="2882" y="834"/>
                      <a:pt x="4013" y="620"/>
                      <a:pt x="5180" y="620"/>
                    </a:cubicBezTo>
                    <a:cubicBezTo>
                      <a:pt x="5370" y="620"/>
                      <a:pt x="5585" y="620"/>
                      <a:pt x="5787" y="632"/>
                    </a:cubicBezTo>
                    <a:cubicBezTo>
                      <a:pt x="5835" y="667"/>
                      <a:pt x="5894" y="667"/>
                      <a:pt x="5954" y="6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5"/>
              <p:cNvSpPr/>
              <p:nvPr/>
            </p:nvSpPr>
            <p:spPr>
              <a:xfrm>
                <a:off x="4900300" y="3223150"/>
                <a:ext cx="124150" cy="36025"/>
              </a:xfrm>
              <a:custGeom>
                <a:avLst/>
                <a:gdLst/>
                <a:ahLst/>
                <a:cxnLst/>
                <a:rect l="l" t="t" r="r" b="b"/>
                <a:pathLst>
                  <a:path w="4966" h="1441" extrusionOk="0">
                    <a:moveTo>
                      <a:pt x="24" y="1274"/>
                    </a:moveTo>
                    <a:lnTo>
                      <a:pt x="1" y="1441"/>
                    </a:lnTo>
                    <a:lnTo>
                      <a:pt x="179" y="1441"/>
                    </a:lnTo>
                    <a:lnTo>
                      <a:pt x="298" y="1441"/>
                    </a:lnTo>
                    <a:lnTo>
                      <a:pt x="394" y="1441"/>
                    </a:lnTo>
                    <a:cubicBezTo>
                      <a:pt x="453" y="1441"/>
                      <a:pt x="501" y="1441"/>
                      <a:pt x="548" y="1429"/>
                    </a:cubicBezTo>
                    <a:cubicBezTo>
                      <a:pt x="1965" y="1072"/>
                      <a:pt x="3227" y="774"/>
                      <a:pt x="4561" y="679"/>
                    </a:cubicBezTo>
                    <a:cubicBezTo>
                      <a:pt x="4966" y="655"/>
                      <a:pt x="4966" y="298"/>
                      <a:pt x="4966" y="155"/>
                    </a:cubicBezTo>
                    <a:lnTo>
                      <a:pt x="4966" y="0"/>
                    </a:lnTo>
                    <a:lnTo>
                      <a:pt x="4799" y="12"/>
                    </a:lnTo>
                    <a:cubicBezTo>
                      <a:pt x="4704" y="24"/>
                      <a:pt x="4608" y="24"/>
                      <a:pt x="4525" y="48"/>
                    </a:cubicBezTo>
                    <a:cubicBezTo>
                      <a:pt x="4311" y="60"/>
                      <a:pt x="4108" y="72"/>
                      <a:pt x="3906" y="119"/>
                    </a:cubicBezTo>
                    <a:cubicBezTo>
                      <a:pt x="2775" y="346"/>
                      <a:pt x="1667" y="560"/>
                      <a:pt x="513" y="822"/>
                    </a:cubicBezTo>
                    <a:cubicBezTo>
                      <a:pt x="334" y="846"/>
                      <a:pt x="72" y="905"/>
                      <a:pt x="24" y="12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5"/>
              <p:cNvSpPr/>
              <p:nvPr/>
            </p:nvSpPr>
            <p:spPr>
              <a:xfrm>
                <a:off x="4960725" y="3291600"/>
                <a:ext cx="83375" cy="23250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930" extrusionOk="0">
                    <a:moveTo>
                      <a:pt x="3156" y="25"/>
                    </a:moveTo>
                    <a:lnTo>
                      <a:pt x="2894" y="72"/>
                    </a:lnTo>
                    <a:cubicBezTo>
                      <a:pt x="2715" y="108"/>
                      <a:pt x="2549" y="132"/>
                      <a:pt x="2370" y="144"/>
                    </a:cubicBezTo>
                    <a:cubicBezTo>
                      <a:pt x="2001" y="179"/>
                      <a:pt x="1632" y="203"/>
                      <a:pt x="1275" y="239"/>
                    </a:cubicBezTo>
                    <a:cubicBezTo>
                      <a:pt x="1001" y="251"/>
                      <a:pt x="751" y="275"/>
                      <a:pt x="477" y="298"/>
                    </a:cubicBezTo>
                    <a:lnTo>
                      <a:pt x="417" y="298"/>
                    </a:lnTo>
                    <a:cubicBezTo>
                      <a:pt x="310" y="298"/>
                      <a:pt x="179" y="310"/>
                      <a:pt x="84" y="417"/>
                    </a:cubicBezTo>
                    <a:cubicBezTo>
                      <a:pt x="12" y="477"/>
                      <a:pt x="1" y="560"/>
                      <a:pt x="1" y="656"/>
                    </a:cubicBezTo>
                    <a:cubicBezTo>
                      <a:pt x="12" y="834"/>
                      <a:pt x="143" y="929"/>
                      <a:pt x="310" y="929"/>
                    </a:cubicBezTo>
                    <a:cubicBezTo>
                      <a:pt x="358" y="929"/>
                      <a:pt x="405" y="929"/>
                      <a:pt x="453" y="918"/>
                    </a:cubicBezTo>
                    <a:cubicBezTo>
                      <a:pt x="465" y="918"/>
                      <a:pt x="489" y="918"/>
                      <a:pt x="513" y="906"/>
                    </a:cubicBezTo>
                    <a:lnTo>
                      <a:pt x="1298" y="846"/>
                    </a:lnTo>
                    <a:cubicBezTo>
                      <a:pt x="1846" y="798"/>
                      <a:pt x="2382" y="751"/>
                      <a:pt x="2941" y="727"/>
                    </a:cubicBezTo>
                    <a:cubicBezTo>
                      <a:pt x="3072" y="715"/>
                      <a:pt x="3168" y="667"/>
                      <a:pt x="3239" y="596"/>
                    </a:cubicBezTo>
                    <a:cubicBezTo>
                      <a:pt x="3334" y="477"/>
                      <a:pt x="3322" y="310"/>
                      <a:pt x="3299" y="144"/>
                    </a:cubicBezTo>
                    <a:lnTo>
                      <a:pt x="32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5"/>
              <p:cNvSpPr/>
              <p:nvPr/>
            </p:nvSpPr>
            <p:spPr>
              <a:xfrm>
                <a:off x="4907750" y="3408000"/>
                <a:ext cx="73550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1144" extrusionOk="0">
                    <a:moveTo>
                      <a:pt x="2572" y="0"/>
                    </a:moveTo>
                    <a:cubicBezTo>
                      <a:pt x="2524" y="0"/>
                      <a:pt x="2477" y="0"/>
                      <a:pt x="2429" y="12"/>
                    </a:cubicBezTo>
                    <a:lnTo>
                      <a:pt x="2417" y="12"/>
                    </a:lnTo>
                    <a:cubicBezTo>
                      <a:pt x="2393" y="12"/>
                      <a:pt x="2358" y="36"/>
                      <a:pt x="2334" y="36"/>
                    </a:cubicBezTo>
                    <a:lnTo>
                      <a:pt x="1786" y="167"/>
                    </a:lnTo>
                    <a:cubicBezTo>
                      <a:pt x="1334" y="286"/>
                      <a:pt x="869" y="393"/>
                      <a:pt x="429" y="512"/>
                    </a:cubicBezTo>
                    <a:lnTo>
                      <a:pt x="381" y="524"/>
                    </a:lnTo>
                    <a:cubicBezTo>
                      <a:pt x="262" y="548"/>
                      <a:pt x="0" y="607"/>
                      <a:pt x="12" y="1000"/>
                    </a:cubicBezTo>
                    <a:lnTo>
                      <a:pt x="12" y="1143"/>
                    </a:lnTo>
                    <a:lnTo>
                      <a:pt x="155" y="1131"/>
                    </a:lnTo>
                    <a:lnTo>
                      <a:pt x="322" y="1131"/>
                    </a:lnTo>
                    <a:cubicBezTo>
                      <a:pt x="441" y="1131"/>
                      <a:pt x="560" y="1131"/>
                      <a:pt x="667" y="1107"/>
                    </a:cubicBezTo>
                    <a:cubicBezTo>
                      <a:pt x="1274" y="964"/>
                      <a:pt x="1881" y="822"/>
                      <a:pt x="2512" y="667"/>
                    </a:cubicBezTo>
                    <a:lnTo>
                      <a:pt x="2536" y="667"/>
                    </a:lnTo>
                    <a:cubicBezTo>
                      <a:pt x="2643" y="643"/>
                      <a:pt x="2941" y="583"/>
                      <a:pt x="2882" y="274"/>
                    </a:cubicBezTo>
                    <a:cubicBezTo>
                      <a:pt x="2893" y="191"/>
                      <a:pt x="2822" y="0"/>
                      <a:pt x="25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5"/>
              <p:cNvSpPr/>
              <p:nvPr/>
            </p:nvSpPr>
            <p:spPr>
              <a:xfrm>
                <a:off x="4657425" y="3220475"/>
                <a:ext cx="147950" cy="39000"/>
              </a:xfrm>
              <a:custGeom>
                <a:avLst/>
                <a:gdLst/>
                <a:ahLst/>
                <a:cxnLst/>
                <a:rect l="l" t="t" r="r" b="b"/>
                <a:pathLst>
                  <a:path w="5918" h="1560" extrusionOk="0">
                    <a:moveTo>
                      <a:pt x="405" y="667"/>
                    </a:moveTo>
                    <a:cubicBezTo>
                      <a:pt x="548" y="715"/>
                      <a:pt x="691" y="726"/>
                      <a:pt x="822" y="726"/>
                    </a:cubicBezTo>
                    <a:lnTo>
                      <a:pt x="917" y="750"/>
                    </a:lnTo>
                    <a:cubicBezTo>
                      <a:pt x="1072" y="762"/>
                      <a:pt x="1250" y="774"/>
                      <a:pt x="1417" y="786"/>
                    </a:cubicBezTo>
                    <a:cubicBezTo>
                      <a:pt x="2286" y="881"/>
                      <a:pt x="3179" y="965"/>
                      <a:pt x="4036" y="1179"/>
                    </a:cubicBezTo>
                    <a:cubicBezTo>
                      <a:pt x="4310" y="1250"/>
                      <a:pt x="4584" y="1322"/>
                      <a:pt x="4858" y="1405"/>
                    </a:cubicBezTo>
                    <a:cubicBezTo>
                      <a:pt x="5001" y="1441"/>
                      <a:pt x="5156" y="1488"/>
                      <a:pt x="5298" y="1512"/>
                    </a:cubicBezTo>
                    <a:cubicBezTo>
                      <a:pt x="5394" y="1548"/>
                      <a:pt x="5465" y="1560"/>
                      <a:pt x="5525" y="1560"/>
                    </a:cubicBezTo>
                    <a:cubicBezTo>
                      <a:pt x="5715" y="1560"/>
                      <a:pt x="5775" y="1417"/>
                      <a:pt x="5870" y="1179"/>
                    </a:cubicBezTo>
                    <a:lnTo>
                      <a:pt x="5918" y="1036"/>
                    </a:lnTo>
                    <a:lnTo>
                      <a:pt x="5798" y="976"/>
                    </a:lnTo>
                    <a:cubicBezTo>
                      <a:pt x="5763" y="965"/>
                      <a:pt x="5751" y="953"/>
                      <a:pt x="5715" y="941"/>
                    </a:cubicBezTo>
                    <a:cubicBezTo>
                      <a:pt x="5656" y="905"/>
                      <a:pt x="5584" y="857"/>
                      <a:pt x="5501" y="845"/>
                    </a:cubicBezTo>
                    <a:cubicBezTo>
                      <a:pt x="5382" y="822"/>
                      <a:pt x="5263" y="786"/>
                      <a:pt x="5144" y="738"/>
                    </a:cubicBezTo>
                    <a:cubicBezTo>
                      <a:pt x="4798" y="655"/>
                      <a:pt x="4453" y="548"/>
                      <a:pt x="4108" y="488"/>
                    </a:cubicBezTo>
                    <a:cubicBezTo>
                      <a:pt x="3191" y="345"/>
                      <a:pt x="2250" y="226"/>
                      <a:pt x="1334" y="107"/>
                    </a:cubicBezTo>
                    <a:lnTo>
                      <a:pt x="691" y="12"/>
                    </a:lnTo>
                    <a:cubicBezTo>
                      <a:pt x="631" y="12"/>
                      <a:pt x="584" y="0"/>
                      <a:pt x="512" y="0"/>
                    </a:cubicBezTo>
                    <a:lnTo>
                      <a:pt x="381" y="0"/>
                    </a:lnTo>
                    <a:lnTo>
                      <a:pt x="238" y="0"/>
                    </a:lnTo>
                    <a:lnTo>
                      <a:pt x="143" y="0"/>
                    </a:lnTo>
                    <a:lnTo>
                      <a:pt x="0" y="345"/>
                    </a:lnTo>
                    <a:lnTo>
                      <a:pt x="95" y="417"/>
                    </a:lnTo>
                    <a:cubicBezTo>
                      <a:pt x="107" y="429"/>
                      <a:pt x="143" y="441"/>
                      <a:pt x="155" y="476"/>
                    </a:cubicBezTo>
                    <a:cubicBezTo>
                      <a:pt x="226" y="560"/>
                      <a:pt x="310" y="643"/>
                      <a:pt x="405" y="66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35"/>
              <p:cNvSpPr/>
              <p:nvPr/>
            </p:nvSpPr>
            <p:spPr>
              <a:xfrm>
                <a:off x="4667250" y="3309475"/>
                <a:ext cx="150025" cy="37525"/>
              </a:xfrm>
              <a:custGeom>
                <a:avLst/>
                <a:gdLst/>
                <a:ahLst/>
                <a:cxnLst/>
                <a:rect l="l" t="t" r="r" b="b"/>
                <a:pathLst>
                  <a:path w="6001" h="1501" extrusionOk="0">
                    <a:moveTo>
                      <a:pt x="5632" y="762"/>
                    </a:moveTo>
                    <a:cubicBezTo>
                      <a:pt x="5251" y="703"/>
                      <a:pt x="4893" y="619"/>
                      <a:pt x="4536" y="560"/>
                    </a:cubicBezTo>
                    <a:cubicBezTo>
                      <a:pt x="4036" y="476"/>
                      <a:pt x="3500" y="369"/>
                      <a:pt x="2977" y="298"/>
                    </a:cubicBezTo>
                    <a:cubicBezTo>
                      <a:pt x="2381" y="203"/>
                      <a:pt x="1774" y="131"/>
                      <a:pt x="1191" y="72"/>
                    </a:cubicBezTo>
                    <a:cubicBezTo>
                      <a:pt x="953" y="48"/>
                      <a:pt x="714" y="12"/>
                      <a:pt x="476" y="0"/>
                    </a:cubicBezTo>
                    <a:lnTo>
                      <a:pt x="393" y="0"/>
                    </a:lnTo>
                    <a:cubicBezTo>
                      <a:pt x="119" y="0"/>
                      <a:pt x="48" y="191"/>
                      <a:pt x="12" y="310"/>
                    </a:cubicBezTo>
                    <a:lnTo>
                      <a:pt x="0" y="369"/>
                    </a:lnTo>
                    <a:lnTo>
                      <a:pt x="36" y="417"/>
                    </a:lnTo>
                    <a:lnTo>
                      <a:pt x="48" y="429"/>
                    </a:lnTo>
                    <a:cubicBezTo>
                      <a:pt x="71" y="476"/>
                      <a:pt x="119" y="560"/>
                      <a:pt x="214" y="560"/>
                    </a:cubicBezTo>
                    <a:cubicBezTo>
                      <a:pt x="1845" y="726"/>
                      <a:pt x="3786" y="953"/>
                      <a:pt x="5727" y="1476"/>
                    </a:cubicBezTo>
                    <a:lnTo>
                      <a:pt x="5846" y="1500"/>
                    </a:lnTo>
                    <a:lnTo>
                      <a:pt x="5894" y="1381"/>
                    </a:lnTo>
                    <a:cubicBezTo>
                      <a:pt x="5953" y="1250"/>
                      <a:pt x="6001" y="1084"/>
                      <a:pt x="5929" y="941"/>
                    </a:cubicBezTo>
                    <a:cubicBezTo>
                      <a:pt x="5870" y="798"/>
                      <a:pt x="5679" y="762"/>
                      <a:pt x="5632" y="7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35"/>
              <p:cNvSpPr/>
              <p:nvPr/>
            </p:nvSpPr>
            <p:spPr>
              <a:xfrm>
                <a:off x="4661275" y="3253500"/>
                <a:ext cx="149750" cy="39925"/>
              </a:xfrm>
              <a:custGeom>
                <a:avLst/>
                <a:gdLst/>
                <a:ahLst/>
                <a:cxnLst/>
                <a:rect l="l" t="t" r="r" b="b"/>
                <a:pathLst>
                  <a:path w="5990" h="1597" extrusionOk="0">
                    <a:moveTo>
                      <a:pt x="1739" y="763"/>
                    </a:moveTo>
                    <a:lnTo>
                      <a:pt x="1882" y="775"/>
                    </a:lnTo>
                    <a:cubicBezTo>
                      <a:pt x="2787" y="882"/>
                      <a:pt x="3704" y="989"/>
                      <a:pt x="4597" y="1239"/>
                    </a:cubicBezTo>
                    <a:cubicBezTo>
                      <a:pt x="4763" y="1287"/>
                      <a:pt x="4942" y="1358"/>
                      <a:pt x="5109" y="1418"/>
                    </a:cubicBezTo>
                    <a:lnTo>
                      <a:pt x="5466" y="1549"/>
                    </a:lnTo>
                    <a:cubicBezTo>
                      <a:pt x="5525" y="1572"/>
                      <a:pt x="5585" y="1584"/>
                      <a:pt x="5633" y="1584"/>
                    </a:cubicBezTo>
                    <a:lnTo>
                      <a:pt x="5644" y="1584"/>
                    </a:lnTo>
                    <a:lnTo>
                      <a:pt x="5704" y="1584"/>
                    </a:lnTo>
                    <a:lnTo>
                      <a:pt x="5823" y="1596"/>
                    </a:lnTo>
                    <a:lnTo>
                      <a:pt x="5990" y="989"/>
                    </a:lnTo>
                    <a:lnTo>
                      <a:pt x="5847" y="941"/>
                    </a:lnTo>
                    <a:cubicBezTo>
                      <a:pt x="5775" y="918"/>
                      <a:pt x="5704" y="882"/>
                      <a:pt x="5621" y="870"/>
                    </a:cubicBezTo>
                    <a:cubicBezTo>
                      <a:pt x="5478" y="810"/>
                      <a:pt x="5323" y="763"/>
                      <a:pt x="5180" y="739"/>
                    </a:cubicBezTo>
                    <a:cubicBezTo>
                      <a:pt x="4156" y="465"/>
                      <a:pt x="3085" y="334"/>
                      <a:pt x="2049" y="215"/>
                    </a:cubicBezTo>
                    <a:cubicBezTo>
                      <a:pt x="1537" y="156"/>
                      <a:pt x="977" y="96"/>
                      <a:pt x="453" y="1"/>
                    </a:cubicBezTo>
                    <a:lnTo>
                      <a:pt x="382" y="1"/>
                    </a:lnTo>
                    <a:cubicBezTo>
                      <a:pt x="346" y="1"/>
                      <a:pt x="299" y="1"/>
                      <a:pt x="263" y="25"/>
                    </a:cubicBezTo>
                    <a:lnTo>
                      <a:pt x="239" y="25"/>
                    </a:lnTo>
                    <a:cubicBezTo>
                      <a:pt x="179" y="25"/>
                      <a:pt x="132" y="48"/>
                      <a:pt x="108" y="96"/>
                    </a:cubicBezTo>
                    <a:lnTo>
                      <a:pt x="60" y="179"/>
                    </a:lnTo>
                    <a:cubicBezTo>
                      <a:pt x="60" y="203"/>
                      <a:pt x="49" y="215"/>
                      <a:pt x="49" y="239"/>
                    </a:cubicBezTo>
                    <a:lnTo>
                      <a:pt x="1" y="358"/>
                    </a:lnTo>
                    <a:lnTo>
                      <a:pt x="108" y="417"/>
                    </a:lnTo>
                    <a:cubicBezTo>
                      <a:pt x="132" y="441"/>
                      <a:pt x="156" y="453"/>
                      <a:pt x="179" y="465"/>
                    </a:cubicBezTo>
                    <a:cubicBezTo>
                      <a:pt x="251" y="513"/>
                      <a:pt x="346" y="584"/>
                      <a:pt x="453" y="596"/>
                    </a:cubicBezTo>
                    <a:cubicBezTo>
                      <a:pt x="894" y="656"/>
                      <a:pt x="1322" y="715"/>
                      <a:pt x="1739" y="76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5"/>
              <p:cNvSpPr/>
              <p:nvPr/>
            </p:nvSpPr>
            <p:spPr>
              <a:xfrm>
                <a:off x="4671100" y="3347275"/>
                <a:ext cx="140225" cy="3245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298" extrusionOk="0">
                    <a:moveTo>
                      <a:pt x="394" y="750"/>
                    </a:moveTo>
                    <a:cubicBezTo>
                      <a:pt x="453" y="750"/>
                      <a:pt x="501" y="738"/>
                      <a:pt x="548" y="715"/>
                    </a:cubicBezTo>
                    <a:cubicBezTo>
                      <a:pt x="989" y="631"/>
                      <a:pt x="1453" y="572"/>
                      <a:pt x="1930" y="572"/>
                    </a:cubicBezTo>
                    <a:cubicBezTo>
                      <a:pt x="2775" y="572"/>
                      <a:pt x="3644" y="715"/>
                      <a:pt x="4561" y="1048"/>
                    </a:cubicBezTo>
                    <a:cubicBezTo>
                      <a:pt x="4728" y="1107"/>
                      <a:pt x="4894" y="1155"/>
                      <a:pt x="5037" y="1191"/>
                    </a:cubicBezTo>
                    <a:cubicBezTo>
                      <a:pt x="5120" y="1227"/>
                      <a:pt x="5192" y="1238"/>
                      <a:pt x="5275" y="1274"/>
                    </a:cubicBezTo>
                    <a:lnTo>
                      <a:pt x="5394" y="1298"/>
                    </a:lnTo>
                    <a:lnTo>
                      <a:pt x="5454" y="1191"/>
                    </a:lnTo>
                    <a:cubicBezTo>
                      <a:pt x="5466" y="1179"/>
                      <a:pt x="5466" y="1167"/>
                      <a:pt x="5490" y="1155"/>
                    </a:cubicBezTo>
                    <a:cubicBezTo>
                      <a:pt x="5513" y="1107"/>
                      <a:pt x="5525" y="1072"/>
                      <a:pt x="5549" y="1036"/>
                    </a:cubicBezTo>
                    <a:cubicBezTo>
                      <a:pt x="5561" y="988"/>
                      <a:pt x="5561" y="941"/>
                      <a:pt x="5573" y="881"/>
                    </a:cubicBezTo>
                    <a:cubicBezTo>
                      <a:pt x="5573" y="857"/>
                      <a:pt x="5573" y="822"/>
                      <a:pt x="5597" y="798"/>
                    </a:cubicBezTo>
                    <a:lnTo>
                      <a:pt x="5609" y="655"/>
                    </a:lnTo>
                    <a:lnTo>
                      <a:pt x="5490" y="631"/>
                    </a:lnTo>
                    <a:lnTo>
                      <a:pt x="5180" y="536"/>
                    </a:lnTo>
                    <a:cubicBezTo>
                      <a:pt x="4966" y="476"/>
                      <a:pt x="4763" y="441"/>
                      <a:pt x="4561" y="357"/>
                    </a:cubicBezTo>
                    <a:cubicBezTo>
                      <a:pt x="3823" y="119"/>
                      <a:pt x="3013" y="0"/>
                      <a:pt x="2096" y="0"/>
                    </a:cubicBezTo>
                    <a:cubicBezTo>
                      <a:pt x="1584" y="0"/>
                      <a:pt x="1049" y="36"/>
                      <a:pt x="334" y="107"/>
                    </a:cubicBezTo>
                    <a:cubicBezTo>
                      <a:pt x="203" y="119"/>
                      <a:pt x="25" y="274"/>
                      <a:pt x="13" y="417"/>
                    </a:cubicBezTo>
                    <a:cubicBezTo>
                      <a:pt x="1" y="536"/>
                      <a:pt x="37" y="619"/>
                      <a:pt x="72" y="643"/>
                    </a:cubicBezTo>
                    <a:cubicBezTo>
                      <a:pt x="144" y="738"/>
                      <a:pt x="263" y="738"/>
                      <a:pt x="334" y="738"/>
                    </a:cubicBezTo>
                    <a:cubicBezTo>
                      <a:pt x="334" y="762"/>
                      <a:pt x="370" y="762"/>
                      <a:pt x="394" y="75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5"/>
              <p:cNvSpPr/>
              <p:nvPr/>
            </p:nvSpPr>
            <p:spPr>
              <a:xfrm>
                <a:off x="4677950" y="3381500"/>
                <a:ext cx="1348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5395" h="1394" extrusionOk="0">
                    <a:moveTo>
                      <a:pt x="5299" y="774"/>
                    </a:moveTo>
                    <a:cubicBezTo>
                      <a:pt x="5275" y="762"/>
                      <a:pt x="5239" y="739"/>
                      <a:pt x="5204" y="715"/>
                    </a:cubicBezTo>
                    <a:cubicBezTo>
                      <a:pt x="3799" y="358"/>
                      <a:pt x="2346" y="119"/>
                      <a:pt x="870" y="24"/>
                    </a:cubicBezTo>
                    <a:lnTo>
                      <a:pt x="834" y="24"/>
                    </a:lnTo>
                    <a:cubicBezTo>
                      <a:pt x="751" y="24"/>
                      <a:pt x="644" y="0"/>
                      <a:pt x="536" y="0"/>
                    </a:cubicBezTo>
                    <a:cubicBezTo>
                      <a:pt x="465" y="0"/>
                      <a:pt x="405" y="0"/>
                      <a:pt x="346" y="24"/>
                    </a:cubicBezTo>
                    <a:cubicBezTo>
                      <a:pt x="239" y="36"/>
                      <a:pt x="179" y="119"/>
                      <a:pt x="144" y="179"/>
                    </a:cubicBezTo>
                    <a:cubicBezTo>
                      <a:pt x="120" y="203"/>
                      <a:pt x="108" y="215"/>
                      <a:pt x="108" y="227"/>
                    </a:cubicBezTo>
                    <a:lnTo>
                      <a:pt x="1" y="346"/>
                    </a:lnTo>
                    <a:lnTo>
                      <a:pt x="120" y="453"/>
                    </a:lnTo>
                    <a:lnTo>
                      <a:pt x="155" y="477"/>
                    </a:lnTo>
                    <a:cubicBezTo>
                      <a:pt x="191" y="524"/>
                      <a:pt x="263" y="584"/>
                      <a:pt x="334" y="596"/>
                    </a:cubicBezTo>
                    <a:cubicBezTo>
                      <a:pt x="394" y="620"/>
                      <a:pt x="465" y="620"/>
                      <a:pt x="513" y="620"/>
                    </a:cubicBezTo>
                    <a:lnTo>
                      <a:pt x="584" y="620"/>
                    </a:lnTo>
                    <a:lnTo>
                      <a:pt x="655" y="620"/>
                    </a:lnTo>
                    <a:cubicBezTo>
                      <a:pt x="858" y="631"/>
                      <a:pt x="1048" y="643"/>
                      <a:pt x="1239" y="643"/>
                    </a:cubicBezTo>
                    <a:cubicBezTo>
                      <a:pt x="1691" y="679"/>
                      <a:pt x="2132" y="691"/>
                      <a:pt x="2560" y="774"/>
                    </a:cubicBezTo>
                    <a:cubicBezTo>
                      <a:pt x="3132" y="881"/>
                      <a:pt x="3692" y="1036"/>
                      <a:pt x="4227" y="1179"/>
                    </a:cubicBezTo>
                    <a:cubicBezTo>
                      <a:pt x="4489" y="1251"/>
                      <a:pt x="4739" y="1310"/>
                      <a:pt x="4989" y="1370"/>
                    </a:cubicBezTo>
                    <a:cubicBezTo>
                      <a:pt x="5025" y="1370"/>
                      <a:pt x="5037" y="1393"/>
                      <a:pt x="5061" y="1393"/>
                    </a:cubicBezTo>
                    <a:lnTo>
                      <a:pt x="5108" y="1393"/>
                    </a:lnTo>
                    <a:lnTo>
                      <a:pt x="5168" y="1393"/>
                    </a:lnTo>
                    <a:lnTo>
                      <a:pt x="5287" y="1393"/>
                    </a:lnTo>
                    <a:lnTo>
                      <a:pt x="5394" y="858"/>
                    </a:lnTo>
                    <a:lnTo>
                      <a:pt x="5299" y="798"/>
                    </a:lnTo>
                    <a:cubicBezTo>
                      <a:pt x="5335" y="798"/>
                      <a:pt x="5323" y="774"/>
                      <a:pt x="5299" y="77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5"/>
              <p:cNvSpPr/>
              <p:nvPr/>
            </p:nvSpPr>
            <p:spPr>
              <a:xfrm>
                <a:off x="4714575" y="3186225"/>
                <a:ext cx="10717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1454" extrusionOk="0">
                    <a:moveTo>
                      <a:pt x="4072" y="822"/>
                    </a:moveTo>
                    <a:cubicBezTo>
                      <a:pt x="3953" y="727"/>
                      <a:pt x="3810" y="703"/>
                      <a:pt x="3691" y="668"/>
                    </a:cubicBezTo>
                    <a:cubicBezTo>
                      <a:pt x="2989" y="537"/>
                      <a:pt x="2274" y="394"/>
                      <a:pt x="1560" y="251"/>
                    </a:cubicBezTo>
                    <a:lnTo>
                      <a:pt x="774" y="108"/>
                    </a:lnTo>
                    <a:cubicBezTo>
                      <a:pt x="667" y="96"/>
                      <a:pt x="560" y="60"/>
                      <a:pt x="464" y="49"/>
                    </a:cubicBezTo>
                    <a:lnTo>
                      <a:pt x="310" y="13"/>
                    </a:lnTo>
                    <a:lnTo>
                      <a:pt x="238" y="1"/>
                    </a:lnTo>
                    <a:lnTo>
                      <a:pt x="179" y="49"/>
                    </a:lnTo>
                    <a:cubicBezTo>
                      <a:pt x="179" y="49"/>
                      <a:pt x="167" y="60"/>
                      <a:pt x="143" y="60"/>
                    </a:cubicBezTo>
                    <a:cubicBezTo>
                      <a:pt x="83" y="108"/>
                      <a:pt x="0" y="168"/>
                      <a:pt x="0" y="263"/>
                    </a:cubicBezTo>
                    <a:cubicBezTo>
                      <a:pt x="0" y="370"/>
                      <a:pt x="48" y="549"/>
                      <a:pt x="179" y="608"/>
                    </a:cubicBezTo>
                    <a:cubicBezTo>
                      <a:pt x="262" y="656"/>
                      <a:pt x="369" y="668"/>
                      <a:pt x="464" y="680"/>
                    </a:cubicBezTo>
                    <a:cubicBezTo>
                      <a:pt x="488" y="680"/>
                      <a:pt x="536" y="703"/>
                      <a:pt x="560" y="703"/>
                    </a:cubicBezTo>
                    <a:cubicBezTo>
                      <a:pt x="857" y="763"/>
                      <a:pt x="1179" y="822"/>
                      <a:pt x="1476" y="858"/>
                    </a:cubicBezTo>
                    <a:cubicBezTo>
                      <a:pt x="2203" y="1001"/>
                      <a:pt x="2941" y="1132"/>
                      <a:pt x="3643" y="1394"/>
                    </a:cubicBezTo>
                    <a:cubicBezTo>
                      <a:pt x="3655" y="1394"/>
                      <a:pt x="3679" y="1418"/>
                      <a:pt x="3679" y="1418"/>
                    </a:cubicBezTo>
                    <a:cubicBezTo>
                      <a:pt x="3715" y="1430"/>
                      <a:pt x="3774" y="1453"/>
                      <a:pt x="3834" y="1453"/>
                    </a:cubicBezTo>
                    <a:cubicBezTo>
                      <a:pt x="3858" y="1453"/>
                      <a:pt x="3882" y="1453"/>
                      <a:pt x="3893" y="1442"/>
                    </a:cubicBezTo>
                    <a:cubicBezTo>
                      <a:pt x="4036" y="1394"/>
                      <a:pt x="4191" y="1334"/>
                      <a:pt x="4227" y="1203"/>
                    </a:cubicBezTo>
                    <a:cubicBezTo>
                      <a:pt x="4286" y="1108"/>
                      <a:pt x="4191" y="906"/>
                      <a:pt x="4072" y="8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99" name="Google Shape;599;p35"/>
          <p:cNvSpPr/>
          <p:nvPr/>
        </p:nvSpPr>
        <p:spPr>
          <a:xfrm>
            <a:off x="304896" y="8792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5"/>
          <p:cNvSpPr/>
          <p:nvPr/>
        </p:nvSpPr>
        <p:spPr>
          <a:xfrm rot="2006754">
            <a:off x="3251878" y="4016173"/>
            <a:ext cx="697501" cy="67058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5"/>
          <p:cNvSpPr txBox="1">
            <a:spLocks noGrp="1"/>
          </p:cNvSpPr>
          <p:nvPr>
            <p:ph type="title"/>
          </p:nvPr>
        </p:nvSpPr>
        <p:spPr>
          <a:xfrm>
            <a:off x="591549" y="337217"/>
            <a:ext cx="2807100" cy="58412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Cuộc</a:t>
            </a:r>
            <a:r>
              <a:rPr lang="en-US" dirty="0" smtClean="0"/>
              <a:t> </a:t>
            </a:r>
            <a:r>
              <a:rPr lang="en-US" dirty="0" err="1" smtClean="0"/>
              <a:t>đua</a:t>
            </a:r>
            <a:r>
              <a:rPr lang="en-US" dirty="0" smtClean="0"/>
              <a:t> </a:t>
            </a:r>
            <a:r>
              <a:rPr lang="en-US" dirty="0" err="1" smtClean="0"/>
              <a:t>kì</a:t>
            </a:r>
            <a:r>
              <a:rPr lang="en-US" dirty="0" smtClean="0"/>
              <a:t> </a:t>
            </a:r>
            <a:r>
              <a:rPr lang="en-US" dirty="0" err="1" smtClean="0"/>
              <a:t>thú</a:t>
            </a:r>
            <a:endParaRPr dirty="0"/>
          </a:p>
        </p:txBody>
      </p:sp>
      <p:sp>
        <p:nvSpPr>
          <p:cNvPr id="602" name="Google Shape;602;p35"/>
          <p:cNvSpPr txBox="1">
            <a:spLocks noGrp="1"/>
          </p:cNvSpPr>
          <p:nvPr>
            <p:ph type="subTitle" idx="1"/>
          </p:nvPr>
        </p:nvSpPr>
        <p:spPr>
          <a:xfrm>
            <a:off x="319932" y="1619168"/>
            <a:ext cx="3669773" cy="13886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603" name="Google Shape;603;p35"/>
          <p:cNvGrpSpPr/>
          <p:nvPr/>
        </p:nvGrpSpPr>
        <p:grpSpPr>
          <a:xfrm>
            <a:off x="7316559" y="4205860"/>
            <a:ext cx="1056044" cy="547154"/>
            <a:chOff x="1223650" y="2936500"/>
            <a:chExt cx="625100" cy="323875"/>
          </a:xfrm>
        </p:grpSpPr>
        <p:sp>
          <p:nvSpPr>
            <p:cNvPr id="604" name="Google Shape;604;p35"/>
            <p:cNvSpPr/>
            <p:nvPr/>
          </p:nvSpPr>
          <p:spPr>
            <a:xfrm>
              <a:off x="1404625" y="2944250"/>
              <a:ext cx="256300" cy="291425"/>
            </a:xfrm>
            <a:custGeom>
              <a:avLst/>
              <a:gdLst/>
              <a:ahLst/>
              <a:cxnLst/>
              <a:rect l="l" t="t" r="r" b="b"/>
              <a:pathLst>
                <a:path w="10252" h="11657" extrusionOk="0">
                  <a:moveTo>
                    <a:pt x="6013" y="381"/>
                  </a:moveTo>
                  <a:lnTo>
                    <a:pt x="6513" y="381"/>
                  </a:lnTo>
                  <a:cubicBezTo>
                    <a:pt x="8514" y="453"/>
                    <a:pt x="9919" y="1762"/>
                    <a:pt x="10109" y="3739"/>
                  </a:cubicBezTo>
                  <a:cubicBezTo>
                    <a:pt x="10180" y="4560"/>
                    <a:pt x="10252" y="5382"/>
                    <a:pt x="10240" y="6179"/>
                  </a:cubicBezTo>
                  <a:cubicBezTo>
                    <a:pt x="10216" y="7715"/>
                    <a:pt x="9526" y="9013"/>
                    <a:pt x="8645" y="10204"/>
                  </a:cubicBezTo>
                  <a:cubicBezTo>
                    <a:pt x="7847" y="11275"/>
                    <a:pt x="6549" y="11478"/>
                    <a:pt x="5347" y="11585"/>
                  </a:cubicBezTo>
                  <a:cubicBezTo>
                    <a:pt x="4489" y="11656"/>
                    <a:pt x="3584" y="11656"/>
                    <a:pt x="2751" y="11240"/>
                  </a:cubicBezTo>
                  <a:cubicBezTo>
                    <a:pt x="1977" y="10871"/>
                    <a:pt x="1382" y="10370"/>
                    <a:pt x="1025" y="9573"/>
                  </a:cubicBezTo>
                  <a:cubicBezTo>
                    <a:pt x="358" y="8096"/>
                    <a:pt x="1" y="6584"/>
                    <a:pt x="179" y="4965"/>
                  </a:cubicBezTo>
                  <a:cubicBezTo>
                    <a:pt x="477" y="2179"/>
                    <a:pt x="3453" y="0"/>
                    <a:pt x="6013" y="381"/>
                  </a:cubicBezTo>
                  <a:close/>
                  <a:moveTo>
                    <a:pt x="6263" y="8716"/>
                  </a:moveTo>
                  <a:cubicBezTo>
                    <a:pt x="6859" y="8537"/>
                    <a:pt x="6847" y="8239"/>
                    <a:pt x="6751" y="7894"/>
                  </a:cubicBezTo>
                  <a:cubicBezTo>
                    <a:pt x="6632" y="7442"/>
                    <a:pt x="6561" y="6989"/>
                    <a:pt x="6418" y="6537"/>
                  </a:cubicBezTo>
                  <a:cubicBezTo>
                    <a:pt x="6085" y="5477"/>
                    <a:pt x="5847" y="4382"/>
                    <a:pt x="5025" y="3548"/>
                  </a:cubicBezTo>
                  <a:cubicBezTo>
                    <a:pt x="4596" y="3120"/>
                    <a:pt x="4299" y="3155"/>
                    <a:pt x="4073" y="3739"/>
                  </a:cubicBezTo>
                  <a:cubicBezTo>
                    <a:pt x="3882" y="4263"/>
                    <a:pt x="3703" y="4786"/>
                    <a:pt x="3525" y="5322"/>
                  </a:cubicBezTo>
                  <a:cubicBezTo>
                    <a:pt x="3239" y="6156"/>
                    <a:pt x="2965" y="6989"/>
                    <a:pt x="2727" y="7823"/>
                  </a:cubicBezTo>
                  <a:cubicBezTo>
                    <a:pt x="2632" y="8096"/>
                    <a:pt x="2489" y="8442"/>
                    <a:pt x="2858" y="8656"/>
                  </a:cubicBezTo>
                  <a:cubicBezTo>
                    <a:pt x="2930" y="8620"/>
                    <a:pt x="3025" y="8620"/>
                    <a:pt x="3037" y="8573"/>
                  </a:cubicBezTo>
                  <a:cubicBezTo>
                    <a:pt x="3108" y="8454"/>
                    <a:pt x="3203" y="8335"/>
                    <a:pt x="3239" y="8204"/>
                  </a:cubicBezTo>
                  <a:cubicBezTo>
                    <a:pt x="3656" y="6965"/>
                    <a:pt x="3656" y="6965"/>
                    <a:pt x="4966" y="7049"/>
                  </a:cubicBezTo>
                  <a:lnTo>
                    <a:pt x="5144" y="7049"/>
                  </a:lnTo>
                  <a:cubicBezTo>
                    <a:pt x="5597" y="7049"/>
                    <a:pt x="5847" y="7287"/>
                    <a:pt x="5954" y="7703"/>
                  </a:cubicBezTo>
                  <a:cubicBezTo>
                    <a:pt x="6037" y="8025"/>
                    <a:pt x="6156" y="8335"/>
                    <a:pt x="6263" y="87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5"/>
            <p:cNvSpPr/>
            <p:nvPr/>
          </p:nvSpPr>
          <p:spPr>
            <a:xfrm>
              <a:off x="1248950" y="2967150"/>
              <a:ext cx="206900" cy="261975"/>
            </a:xfrm>
            <a:custGeom>
              <a:avLst/>
              <a:gdLst/>
              <a:ahLst/>
              <a:cxnLst/>
              <a:rect l="l" t="t" r="r" b="b"/>
              <a:pathLst>
                <a:path w="8276" h="10479" extrusionOk="0">
                  <a:moveTo>
                    <a:pt x="1" y="4609"/>
                  </a:moveTo>
                  <a:cubicBezTo>
                    <a:pt x="1882" y="2585"/>
                    <a:pt x="6156" y="72"/>
                    <a:pt x="8275" y="1"/>
                  </a:cubicBezTo>
                  <a:cubicBezTo>
                    <a:pt x="7311" y="953"/>
                    <a:pt x="6394" y="1846"/>
                    <a:pt x="6109" y="3168"/>
                  </a:cubicBezTo>
                  <a:cubicBezTo>
                    <a:pt x="5835" y="4418"/>
                    <a:pt x="5739" y="5656"/>
                    <a:pt x="6001" y="6918"/>
                  </a:cubicBezTo>
                  <a:cubicBezTo>
                    <a:pt x="6275" y="8181"/>
                    <a:pt x="6728" y="9371"/>
                    <a:pt x="7549" y="10431"/>
                  </a:cubicBezTo>
                  <a:cubicBezTo>
                    <a:pt x="5561" y="10478"/>
                    <a:pt x="977" y="6811"/>
                    <a:pt x="1" y="46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5"/>
            <p:cNvSpPr/>
            <p:nvPr/>
          </p:nvSpPr>
          <p:spPr>
            <a:xfrm>
              <a:off x="1638000" y="2982650"/>
              <a:ext cx="190800" cy="233075"/>
            </a:xfrm>
            <a:custGeom>
              <a:avLst/>
              <a:gdLst/>
              <a:ahLst/>
              <a:cxnLst/>
              <a:rect l="l" t="t" r="r" b="b"/>
              <a:pathLst>
                <a:path w="7632" h="9323" extrusionOk="0">
                  <a:moveTo>
                    <a:pt x="1107" y="0"/>
                  </a:moveTo>
                  <a:cubicBezTo>
                    <a:pt x="1691" y="286"/>
                    <a:pt x="2286" y="524"/>
                    <a:pt x="2834" y="857"/>
                  </a:cubicBezTo>
                  <a:cubicBezTo>
                    <a:pt x="3989" y="1548"/>
                    <a:pt x="5179" y="2227"/>
                    <a:pt x="6215" y="3060"/>
                  </a:cubicBezTo>
                  <a:cubicBezTo>
                    <a:pt x="7442" y="4036"/>
                    <a:pt x="7632" y="4036"/>
                    <a:pt x="6406" y="5382"/>
                  </a:cubicBezTo>
                  <a:cubicBezTo>
                    <a:pt x="5715" y="6156"/>
                    <a:pt x="4834" y="6787"/>
                    <a:pt x="3953" y="7358"/>
                  </a:cubicBezTo>
                  <a:cubicBezTo>
                    <a:pt x="2870" y="8037"/>
                    <a:pt x="1691" y="8573"/>
                    <a:pt x="560" y="9168"/>
                  </a:cubicBezTo>
                  <a:cubicBezTo>
                    <a:pt x="441" y="9227"/>
                    <a:pt x="298" y="9251"/>
                    <a:pt x="0" y="9323"/>
                  </a:cubicBezTo>
                  <a:cubicBezTo>
                    <a:pt x="476" y="8275"/>
                    <a:pt x="1036" y="7382"/>
                    <a:pt x="1286" y="6406"/>
                  </a:cubicBezTo>
                  <a:cubicBezTo>
                    <a:pt x="1560" y="5382"/>
                    <a:pt x="1572" y="4262"/>
                    <a:pt x="1607" y="3191"/>
                  </a:cubicBezTo>
                  <a:cubicBezTo>
                    <a:pt x="1631" y="2143"/>
                    <a:pt x="1441" y="1107"/>
                    <a:pt x="976" y="143"/>
                  </a:cubicBezTo>
                  <a:cubicBezTo>
                    <a:pt x="1012" y="83"/>
                    <a:pt x="1048" y="48"/>
                    <a:pt x="1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5"/>
            <p:cNvSpPr/>
            <p:nvPr/>
          </p:nvSpPr>
          <p:spPr>
            <a:xfrm>
              <a:off x="1467125" y="3022225"/>
              <a:ext cx="108975" cy="139925"/>
            </a:xfrm>
            <a:custGeom>
              <a:avLst/>
              <a:gdLst/>
              <a:ahLst/>
              <a:cxnLst/>
              <a:rect l="l" t="t" r="r" b="b"/>
              <a:pathLst>
                <a:path w="4359" h="5597" extrusionOk="0">
                  <a:moveTo>
                    <a:pt x="3763" y="5597"/>
                  </a:moveTo>
                  <a:cubicBezTo>
                    <a:pt x="3656" y="5216"/>
                    <a:pt x="3537" y="4906"/>
                    <a:pt x="3466" y="4584"/>
                  </a:cubicBezTo>
                  <a:cubicBezTo>
                    <a:pt x="3358" y="4168"/>
                    <a:pt x="3108" y="3930"/>
                    <a:pt x="2668" y="3930"/>
                  </a:cubicBezTo>
                  <a:lnTo>
                    <a:pt x="2489" y="3930"/>
                  </a:lnTo>
                  <a:cubicBezTo>
                    <a:pt x="1180" y="3858"/>
                    <a:pt x="1180" y="3858"/>
                    <a:pt x="763" y="5085"/>
                  </a:cubicBezTo>
                  <a:cubicBezTo>
                    <a:pt x="715" y="5216"/>
                    <a:pt x="644" y="5346"/>
                    <a:pt x="549" y="5466"/>
                  </a:cubicBezTo>
                  <a:cubicBezTo>
                    <a:pt x="525" y="5501"/>
                    <a:pt x="441" y="5501"/>
                    <a:pt x="370" y="5537"/>
                  </a:cubicBezTo>
                  <a:cubicBezTo>
                    <a:pt x="1" y="5311"/>
                    <a:pt x="168" y="4977"/>
                    <a:pt x="239" y="4704"/>
                  </a:cubicBezTo>
                  <a:cubicBezTo>
                    <a:pt x="489" y="3870"/>
                    <a:pt x="775" y="3037"/>
                    <a:pt x="1037" y="2203"/>
                  </a:cubicBezTo>
                  <a:cubicBezTo>
                    <a:pt x="1215" y="1679"/>
                    <a:pt x="1394" y="1144"/>
                    <a:pt x="1596" y="620"/>
                  </a:cubicBezTo>
                  <a:cubicBezTo>
                    <a:pt x="1811" y="48"/>
                    <a:pt x="2108" y="1"/>
                    <a:pt x="2549" y="429"/>
                  </a:cubicBezTo>
                  <a:cubicBezTo>
                    <a:pt x="3382" y="1263"/>
                    <a:pt x="3620" y="2370"/>
                    <a:pt x="3930" y="3418"/>
                  </a:cubicBezTo>
                  <a:cubicBezTo>
                    <a:pt x="4061" y="3870"/>
                    <a:pt x="4156" y="4334"/>
                    <a:pt x="4275" y="4775"/>
                  </a:cubicBezTo>
                  <a:cubicBezTo>
                    <a:pt x="4359" y="5120"/>
                    <a:pt x="4359" y="5418"/>
                    <a:pt x="3763" y="5597"/>
                  </a:cubicBezTo>
                  <a:close/>
                  <a:moveTo>
                    <a:pt x="2977" y="3096"/>
                  </a:moveTo>
                  <a:cubicBezTo>
                    <a:pt x="2870" y="2275"/>
                    <a:pt x="2751" y="1715"/>
                    <a:pt x="2096" y="1322"/>
                  </a:cubicBezTo>
                  <a:cubicBezTo>
                    <a:pt x="1739" y="1810"/>
                    <a:pt x="1561" y="2334"/>
                    <a:pt x="1489" y="3037"/>
                  </a:cubicBezTo>
                  <a:cubicBezTo>
                    <a:pt x="1989" y="3049"/>
                    <a:pt x="2430" y="3084"/>
                    <a:pt x="2977" y="30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5"/>
            <p:cNvSpPr/>
            <p:nvPr/>
          </p:nvSpPr>
          <p:spPr>
            <a:xfrm>
              <a:off x="1504650" y="3055275"/>
              <a:ext cx="36925" cy="44375"/>
            </a:xfrm>
            <a:custGeom>
              <a:avLst/>
              <a:gdLst/>
              <a:ahLst/>
              <a:cxnLst/>
              <a:rect l="l" t="t" r="r" b="b"/>
              <a:pathLst>
                <a:path w="1477" h="1775" extrusionOk="0">
                  <a:moveTo>
                    <a:pt x="1476" y="1774"/>
                  </a:moveTo>
                  <a:cubicBezTo>
                    <a:pt x="929" y="1738"/>
                    <a:pt x="488" y="1727"/>
                    <a:pt x="0" y="1715"/>
                  </a:cubicBezTo>
                  <a:cubicBezTo>
                    <a:pt x="72" y="1000"/>
                    <a:pt x="250" y="488"/>
                    <a:pt x="607" y="0"/>
                  </a:cubicBezTo>
                  <a:cubicBezTo>
                    <a:pt x="1250" y="393"/>
                    <a:pt x="1369" y="965"/>
                    <a:pt x="1476" y="17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5"/>
            <p:cNvSpPr/>
            <p:nvPr/>
          </p:nvSpPr>
          <p:spPr>
            <a:xfrm>
              <a:off x="1223650" y="2936500"/>
              <a:ext cx="625100" cy="323875"/>
            </a:xfrm>
            <a:custGeom>
              <a:avLst/>
              <a:gdLst/>
              <a:ahLst/>
              <a:cxnLst/>
              <a:rect l="l" t="t" r="r" b="b"/>
              <a:pathLst>
                <a:path w="25004" h="12955" extrusionOk="0">
                  <a:moveTo>
                    <a:pt x="24932" y="5763"/>
                  </a:moveTo>
                  <a:cubicBezTo>
                    <a:pt x="24837" y="5668"/>
                    <a:pt x="24754" y="5585"/>
                    <a:pt x="24670" y="5513"/>
                  </a:cubicBezTo>
                  <a:cubicBezTo>
                    <a:pt x="24492" y="5335"/>
                    <a:pt x="24313" y="5180"/>
                    <a:pt x="24123" y="5025"/>
                  </a:cubicBezTo>
                  <a:cubicBezTo>
                    <a:pt x="22480" y="3620"/>
                    <a:pt x="20634" y="2418"/>
                    <a:pt x="18646" y="1477"/>
                  </a:cubicBezTo>
                  <a:cubicBezTo>
                    <a:pt x="18467" y="1394"/>
                    <a:pt x="18277" y="1298"/>
                    <a:pt x="18098" y="1215"/>
                  </a:cubicBezTo>
                  <a:cubicBezTo>
                    <a:pt x="16884" y="620"/>
                    <a:pt x="15634" y="1"/>
                    <a:pt x="14181" y="1"/>
                  </a:cubicBezTo>
                  <a:lnTo>
                    <a:pt x="14050" y="1"/>
                  </a:lnTo>
                  <a:cubicBezTo>
                    <a:pt x="13824" y="1"/>
                    <a:pt x="13586" y="24"/>
                    <a:pt x="13288" y="24"/>
                  </a:cubicBezTo>
                  <a:lnTo>
                    <a:pt x="12490" y="24"/>
                  </a:lnTo>
                  <a:cubicBezTo>
                    <a:pt x="11728" y="24"/>
                    <a:pt x="10847" y="36"/>
                    <a:pt x="10002" y="179"/>
                  </a:cubicBezTo>
                  <a:cubicBezTo>
                    <a:pt x="6728" y="798"/>
                    <a:pt x="3727" y="2429"/>
                    <a:pt x="536" y="5299"/>
                  </a:cubicBezTo>
                  <a:cubicBezTo>
                    <a:pt x="13" y="5775"/>
                    <a:pt x="1" y="6061"/>
                    <a:pt x="477" y="6632"/>
                  </a:cubicBezTo>
                  <a:cubicBezTo>
                    <a:pt x="894" y="7121"/>
                    <a:pt x="1346" y="7609"/>
                    <a:pt x="1775" y="8073"/>
                  </a:cubicBezTo>
                  <a:cubicBezTo>
                    <a:pt x="2013" y="8323"/>
                    <a:pt x="2251" y="8573"/>
                    <a:pt x="2477" y="8847"/>
                  </a:cubicBezTo>
                  <a:cubicBezTo>
                    <a:pt x="3763" y="10276"/>
                    <a:pt x="5430" y="11216"/>
                    <a:pt x="7025" y="12026"/>
                  </a:cubicBezTo>
                  <a:cubicBezTo>
                    <a:pt x="7490" y="12264"/>
                    <a:pt x="8014" y="12466"/>
                    <a:pt x="8549" y="12585"/>
                  </a:cubicBezTo>
                  <a:cubicBezTo>
                    <a:pt x="9609" y="12836"/>
                    <a:pt x="10681" y="12955"/>
                    <a:pt x="11728" y="12955"/>
                  </a:cubicBezTo>
                  <a:cubicBezTo>
                    <a:pt x="13086" y="12955"/>
                    <a:pt x="14467" y="12740"/>
                    <a:pt x="15824" y="12359"/>
                  </a:cubicBezTo>
                  <a:cubicBezTo>
                    <a:pt x="17991" y="11716"/>
                    <a:pt x="20122" y="10621"/>
                    <a:pt x="22313" y="8978"/>
                  </a:cubicBezTo>
                  <a:cubicBezTo>
                    <a:pt x="23182" y="8323"/>
                    <a:pt x="24266" y="7406"/>
                    <a:pt x="24968" y="5954"/>
                  </a:cubicBezTo>
                  <a:lnTo>
                    <a:pt x="25004" y="5858"/>
                  </a:lnTo>
                  <a:close/>
                  <a:moveTo>
                    <a:pt x="12550" y="11752"/>
                  </a:moveTo>
                  <a:cubicBezTo>
                    <a:pt x="12264" y="11776"/>
                    <a:pt x="12026" y="11788"/>
                    <a:pt x="11812" y="11788"/>
                  </a:cubicBezTo>
                  <a:lnTo>
                    <a:pt x="11812" y="11788"/>
                  </a:lnTo>
                  <a:cubicBezTo>
                    <a:pt x="11121" y="11788"/>
                    <a:pt x="10538" y="11669"/>
                    <a:pt x="10049" y="11431"/>
                  </a:cubicBezTo>
                  <a:cubicBezTo>
                    <a:pt x="9228" y="11026"/>
                    <a:pt x="8704" y="10526"/>
                    <a:pt x="8395" y="9835"/>
                  </a:cubicBezTo>
                  <a:cubicBezTo>
                    <a:pt x="7680" y="8264"/>
                    <a:pt x="7394" y="6787"/>
                    <a:pt x="7561" y="5299"/>
                  </a:cubicBezTo>
                  <a:cubicBezTo>
                    <a:pt x="7835" y="2906"/>
                    <a:pt x="10216" y="798"/>
                    <a:pt x="12681" y="798"/>
                  </a:cubicBezTo>
                  <a:cubicBezTo>
                    <a:pt x="12871" y="798"/>
                    <a:pt x="13050" y="810"/>
                    <a:pt x="13252" y="834"/>
                  </a:cubicBezTo>
                  <a:lnTo>
                    <a:pt x="13264" y="834"/>
                  </a:lnTo>
                  <a:lnTo>
                    <a:pt x="13371" y="834"/>
                  </a:lnTo>
                  <a:lnTo>
                    <a:pt x="13550" y="834"/>
                  </a:lnTo>
                  <a:lnTo>
                    <a:pt x="13764" y="834"/>
                  </a:lnTo>
                  <a:cubicBezTo>
                    <a:pt x="15693" y="905"/>
                    <a:pt x="17038" y="2179"/>
                    <a:pt x="17217" y="4073"/>
                  </a:cubicBezTo>
                  <a:cubicBezTo>
                    <a:pt x="17300" y="4799"/>
                    <a:pt x="17372" y="5656"/>
                    <a:pt x="17360" y="6489"/>
                  </a:cubicBezTo>
                  <a:cubicBezTo>
                    <a:pt x="17336" y="8109"/>
                    <a:pt x="16503" y="9442"/>
                    <a:pt x="15788" y="10419"/>
                  </a:cubicBezTo>
                  <a:cubicBezTo>
                    <a:pt x="15002" y="11454"/>
                    <a:pt x="13752" y="11645"/>
                    <a:pt x="12550" y="11752"/>
                  </a:cubicBezTo>
                  <a:close/>
                  <a:moveTo>
                    <a:pt x="8895" y="1417"/>
                  </a:moveTo>
                  <a:cubicBezTo>
                    <a:pt x="8025" y="2287"/>
                    <a:pt x="7240" y="3144"/>
                    <a:pt x="6966" y="4370"/>
                  </a:cubicBezTo>
                  <a:cubicBezTo>
                    <a:pt x="6656" y="5835"/>
                    <a:pt x="6632" y="7049"/>
                    <a:pt x="6871" y="8180"/>
                  </a:cubicBezTo>
                  <a:cubicBezTo>
                    <a:pt x="7132" y="9466"/>
                    <a:pt x="7597" y="10561"/>
                    <a:pt x="8252" y="11490"/>
                  </a:cubicBezTo>
                  <a:cubicBezTo>
                    <a:pt x="6251" y="11216"/>
                    <a:pt x="2203" y="8025"/>
                    <a:pt x="1179" y="5870"/>
                  </a:cubicBezTo>
                  <a:cubicBezTo>
                    <a:pt x="2894" y="4073"/>
                    <a:pt x="6704" y="1751"/>
                    <a:pt x="8895" y="1417"/>
                  </a:cubicBezTo>
                  <a:close/>
                  <a:moveTo>
                    <a:pt x="18003" y="10395"/>
                  </a:moveTo>
                  <a:cubicBezTo>
                    <a:pt x="17681" y="10561"/>
                    <a:pt x="17360" y="10716"/>
                    <a:pt x="17050" y="10883"/>
                  </a:cubicBezTo>
                  <a:cubicBezTo>
                    <a:pt x="16991" y="10919"/>
                    <a:pt x="16931" y="10931"/>
                    <a:pt x="16824" y="10942"/>
                  </a:cubicBezTo>
                  <a:cubicBezTo>
                    <a:pt x="16931" y="10716"/>
                    <a:pt x="17050" y="10490"/>
                    <a:pt x="17146" y="10276"/>
                  </a:cubicBezTo>
                  <a:cubicBezTo>
                    <a:pt x="17491" y="9597"/>
                    <a:pt x="17824" y="8966"/>
                    <a:pt x="18003" y="8275"/>
                  </a:cubicBezTo>
                  <a:cubicBezTo>
                    <a:pt x="18265" y="7240"/>
                    <a:pt x="18301" y="6120"/>
                    <a:pt x="18312" y="5037"/>
                  </a:cubicBezTo>
                  <a:cubicBezTo>
                    <a:pt x="18336" y="3953"/>
                    <a:pt x="18134" y="2953"/>
                    <a:pt x="17729" y="2025"/>
                  </a:cubicBezTo>
                  <a:cubicBezTo>
                    <a:pt x="17884" y="2096"/>
                    <a:pt x="18027" y="2156"/>
                    <a:pt x="18181" y="2239"/>
                  </a:cubicBezTo>
                  <a:cubicBezTo>
                    <a:pt x="18562" y="2418"/>
                    <a:pt x="18967" y="2596"/>
                    <a:pt x="19336" y="2810"/>
                  </a:cubicBezTo>
                  <a:cubicBezTo>
                    <a:pt x="19551" y="2930"/>
                    <a:pt x="19753" y="3072"/>
                    <a:pt x="19967" y="3191"/>
                  </a:cubicBezTo>
                  <a:cubicBezTo>
                    <a:pt x="20896" y="3751"/>
                    <a:pt x="21849" y="4334"/>
                    <a:pt x="22706" y="5001"/>
                  </a:cubicBezTo>
                  <a:lnTo>
                    <a:pt x="22908" y="5168"/>
                  </a:lnTo>
                  <a:cubicBezTo>
                    <a:pt x="23373" y="5537"/>
                    <a:pt x="23658" y="5751"/>
                    <a:pt x="23670" y="5954"/>
                  </a:cubicBezTo>
                  <a:cubicBezTo>
                    <a:pt x="23682" y="6180"/>
                    <a:pt x="23432" y="6513"/>
                    <a:pt x="22884" y="7109"/>
                  </a:cubicBezTo>
                  <a:cubicBezTo>
                    <a:pt x="22265" y="7775"/>
                    <a:pt x="21479" y="8406"/>
                    <a:pt x="20456" y="9049"/>
                  </a:cubicBezTo>
                  <a:cubicBezTo>
                    <a:pt x="19646" y="9561"/>
                    <a:pt x="18812" y="9978"/>
                    <a:pt x="18003" y="1039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61" y="3007776"/>
            <a:ext cx="2247622" cy="1910479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998825" y="3857450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66" y="338666"/>
            <a:ext cx="4548932" cy="4528893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89" b="93852" l="4369" r="97573">
                        <a14:foregroundMark x1="19417" y1="80738" x2="19417" y2="80738"/>
                        <a14:foregroundMark x1="67961" y1="45902" x2="67961" y2="45902"/>
                        <a14:foregroundMark x1="77184" y1="53279" x2="77184" y2="53279"/>
                        <a14:foregroundMark x1="90777" y1="52869" x2="90777" y2="52869"/>
                        <a14:foregroundMark x1="85922" y1="49180" x2="85922" y2="49180"/>
                        <a14:foregroundMark x1="90291" y1="47951" x2="90291" y2="47951"/>
                        <a14:foregroundMark x1="78155" y1="48361" x2="78155" y2="48361"/>
                        <a14:foregroundMark x1="65049" y1="57787" x2="65049" y2="57787"/>
                        <a14:foregroundMark x1="71845" y1="54918" x2="71845" y2="54918"/>
                        <a14:foregroundMark x1="70874" y1="51230" x2="70874" y2="51230"/>
                        <a14:foregroundMark x1="73786" y1="88115" x2="73786" y2="88115"/>
                        <a14:foregroundMark x1="82524" y1="88115" x2="82524" y2="88115"/>
                        <a14:foregroundMark x1="70874" y1="84016" x2="70874" y2="84016"/>
                        <a14:foregroundMark x1="77670" y1="83607" x2="77670" y2="83607"/>
                        <a14:foregroundMark x1="80097" y1="82787" x2="80097" y2="82787"/>
                        <a14:foregroundMark x1="74757" y1="91393" x2="74757" y2="91393"/>
                        <a14:foregroundMark x1="70874" y1="91393" x2="70874" y2="91393"/>
                        <a14:foregroundMark x1="67476" y1="93852" x2="67476" y2="93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673" y="553156"/>
            <a:ext cx="3325360" cy="361747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866593" y="1919174"/>
            <a:ext cx="4908716" cy="1015663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 smtClean="0">
                <a:ln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KHỞI ĐỘNG</a:t>
            </a:r>
            <a:endParaRPr lang="en-US" sz="6000" b="1" cap="none" spc="0" dirty="0">
              <a:ln/>
              <a:solidFill>
                <a:schemeClr val="tx1">
                  <a:lumMod val="75000"/>
                  <a:lumOff val="25000"/>
                </a:schemeClr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椭圆 4"/>
          <p:cNvSpPr/>
          <p:nvPr/>
        </p:nvSpPr>
        <p:spPr>
          <a:xfrm>
            <a:off x="912893" y="144966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6925283" y="144966"/>
            <a:ext cx="2333018" cy="1215483"/>
          </a:xfrm>
          <a:prstGeom prst="rect">
            <a:avLst/>
          </a:prstGeom>
        </p:spPr>
      </p:pic>
      <p:sp>
        <p:nvSpPr>
          <p:cNvPr id="10" name="椭圆 4"/>
          <p:cNvSpPr/>
          <p:nvPr/>
        </p:nvSpPr>
        <p:spPr>
          <a:xfrm>
            <a:off x="393691" y="1645260"/>
            <a:ext cx="684323" cy="6501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4"/>
          <p:cNvSpPr/>
          <p:nvPr/>
        </p:nvSpPr>
        <p:spPr>
          <a:xfrm>
            <a:off x="1422602" y="2649627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4"/>
          <p:cNvSpPr/>
          <p:nvPr/>
        </p:nvSpPr>
        <p:spPr>
          <a:xfrm>
            <a:off x="7473385" y="52605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1764763" y="-171504"/>
            <a:ext cx="2333018" cy="1604228"/>
          </a:xfrm>
          <a:prstGeom prst="rect">
            <a:avLst/>
          </a:prstGeom>
        </p:spPr>
      </p:pic>
      <p:pic>
        <p:nvPicPr>
          <p:cNvPr id="15" name="图片 10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2943" y="3984357"/>
            <a:ext cx="374214" cy="345428"/>
          </a:xfrm>
          <a:prstGeom prst="rect">
            <a:avLst/>
          </a:prstGeom>
        </p:spPr>
      </p:pic>
      <p:pic>
        <p:nvPicPr>
          <p:cNvPr id="16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90034" y="1068214"/>
            <a:ext cx="565971" cy="522434"/>
          </a:xfrm>
          <a:prstGeom prst="rect">
            <a:avLst/>
          </a:prstGeom>
        </p:spPr>
      </p:pic>
      <p:pic>
        <p:nvPicPr>
          <p:cNvPr id="17" name="图片 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389856" y="3004440"/>
            <a:ext cx="364751" cy="336693"/>
          </a:xfrm>
          <a:prstGeom prst="rect">
            <a:avLst/>
          </a:prstGeom>
        </p:spPr>
      </p:pic>
      <p:pic>
        <p:nvPicPr>
          <p:cNvPr id="18" name="图片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8150858" y="3727337"/>
            <a:ext cx="575498" cy="531229"/>
          </a:xfrm>
          <a:prstGeom prst="rect">
            <a:avLst/>
          </a:prstGeom>
        </p:spPr>
      </p:pic>
      <p:pic>
        <p:nvPicPr>
          <p:cNvPr id="19" name="图片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6925965" y="1260211"/>
            <a:ext cx="275268" cy="254094"/>
          </a:xfrm>
          <a:prstGeom prst="rect">
            <a:avLst/>
          </a:prstGeom>
        </p:spPr>
      </p:pic>
      <p:pic>
        <p:nvPicPr>
          <p:cNvPr id="20" name="图片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7317414" y="3127877"/>
            <a:ext cx="212572" cy="196221"/>
          </a:xfrm>
          <a:prstGeom prst="rect">
            <a:avLst/>
          </a:prstGeom>
        </p:spPr>
      </p:pic>
      <p:pic>
        <p:nvPicPr>
          <p:cNvPr id="21" name="图片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818868" y="343135"/>
            <a:ext cx="388111" cy="358258"/>
          </a:xfrm>
          <a:prstGeom prst="rect">
            <a:avLst/>
          </a:prstGeom>
        </p:spPr>
      </p:pic>
      <p:pic>
        <p:nvPicPr>
          <p:cNvPr id="22" name="图片 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915073" y="305183"/>
            <a:ext cx="246224" cy="227284"/>
          </a:xfrm>
          <a:prstGeom prst="rect">
            <a:avLst/>
          </a:prstGeom>
        </p:spPr>
      </p:pic>
      <p:pic>
        <p:nvPicPr>
          <p:cNvPr id="23" name="图片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42270" y="2234848"/>
            <a:ext cx="275268" cy="254094"/>
          </a:xfrm>
          <a:prstGeom prst="rect">
            <a:avLst/>
          </a:prstGeom>
        </p:spPr>
      </p:pic>
      <p:pic>
        <p:nvPicPr>
          <p:cNvPr id="24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1245265" y="1570288"/>
            <a:ext cx="565971" cy="522434"/>
          </a:xfrm>
          <a:prstGeom prst="rect">
            <a:avLst/>
          </a:prstGeom>
        </p:spPr>
      </p:pic>
      <p:grpSp>
        <p:nvGrpSpPr>
          <p:cNvPr id="194" name="组合 6">
            <a:extLst>
              <a:ext uri="{FF2B5EF4-FFF2-40B4-BE49-F238E27FC236}">
                <a16:creationId xmlns:a16="http://schemas.microsoft.com/office/drawing/2014/main" xmlns="" id="{8EA8A9FE-E18A-47E8-83D5-F3EDB4072787}"/>
              </a:ext>
            </a:extLst>
          </p:cNvPr>
          <p:cNvGrpSpPr/>
          <p:nvPr/>
        </p:nvGrpSpPr>
        <p:grpSpPr>
          <a:xfrm>
            <a:off x="115722" y="3398458"/>
            <a:ext cx="2347139" cy="1642175"/>
            <a:chOff x="6770688" y="935037"/>
            <a:chExt cx="2455864" cy="1897063"/>
          </a:xfrm>
        </p:grpSpPr>
        <p:sp>
          <p:nvSpPr>
            <p:cNvPr id="195" name="Oval 16">
              <a:extLst>
                <a:ext uri="{FF2B5EF4-FFF2-40B4-BE49-F238E27FC236}">
                  <a16:creationId xmlns:a16="http://schemas.microsoft.com/office/drawing/2014/main" xmlns="" id="{9354496C-8579-499D-9236-05208EFD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964" y="2543175"/>
              <a:ext cx="2414588" cy="288925"/>
            </a:xfrm>
            <a:prstGeom prst="ellipse">
              <a:avLst/>
            </a:prstGeom>
            <a:solidFill>
              <a:srgbClr val="C2D4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6" name="Freeform 413">
              <a:extLst>
                <a:ext uri="{FF2B5EF4-FFF2-40B4-BE49-F238E27FC236}">
                  <a16:creationId xmlns:a16="http://schemas.microsoft.com/office/drawing/2014/main" xmlns="" id="{EAC9C7FC-AEF6-44DA-9B54-3A09EA8E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1" y="2408237"/>
              <a:ext cx="558800" cy="303213"/>
            </a:xfrm>
            <a:custGeom>
              <a:avLst/>
              <a:gdLst>
                <a:gd name="T0" fmla="*/ 146 w 149"/>
                <a:gd name="T1" fmla="*/ 33 h 81"/>
                <a:gd name="T2" fmla="*/ 144 w 149"/>
                <a:gd name="T3" fmla="*/ 69 h 81"/>
                <a:gd name="T4" fmla="*/ 14 w 149"/>
                <a:gd name="T5" fmla="*/ 75 h 81"/>
                <a:gd name="T6" fmla="*/ 8 w 149"/>
                <a:gd name="T7" fmla="*/ 74 h 81"/>
                <a:gd name="T8" fmla="*/ 4 w 149"/>
                <a:gd name="T9" fmla="*/ 35 h 81"/>
                <a:gd name="T10" fmla="*/ 146 w 149"/>
                <a:gd name="T11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81">
                  <a:moveTo>
                    <a:pt x="146" y="33"/>
                  </a:moveTo>
                  <a:cubicBezTo>
                    <a:pt x="146" y="33"/>
                    <a:pt x="149" y="62"/>
                    <a:pt x="144" y="69"/>
                  </a:cubicBezTo>
                  <a:cubicBezTo>
                    <a:pt x="140" y="76"/>
                    <a:pt x="83" y="81"/>
                    <a:pt x="14" y="75"/>
                  </a:cubicBezTo>
                  <a:cubicBezTo>
                    <a:pt x="12" y="75"/>
                    <a:pt x="10" y="74"/>
                    <a:pt x="8" y="74"/>
                  </a:cubicBezTo>
                  <a:cubicBezTo>
                    <a:pt x="8" y="74"/>
                    <a:pt x="0" y="70"/>
                    <a:pt x="4" y="35"/>
                  </a:cubicBezTo>
                  <a:cubicBezTo>
                    <a:pt x="8" y="0"/>
                    <a:pt x="146" y="33"/>
                    <a:pt x="146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7" name="Freeform 414">
              <a:extLst>
                <a:ext uri="{FF2B5EF4-FFF2-40B4-BE49-F238E27FC236}">
                  <a16:creationId xmlns:a16="http://schemas.microsoft.com/office/drawing/2014/main" xmlns="" id="{A04F3336-9C87-41AF-9CFC-CE9B537D16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2474912"/>
              <a:ext cx="552450" cy="228600"/>
            </a:xfrm>
            <a:custGeom>
              <a:avLst/>
              <a:gdLst>
                <a:gd name="T0" fmla="*/ 13 w 147"/>
                <a:gd name="T1" fmla="*/ 59 h 61"/>
                <a:gd name="T2" fmla="*/ 7 w 147"/>
                <a:gd name="T3" fmla="*/ 57 h 61"/>
                <a:gd name="T4" fmla="*/ 6 w 147"/>
                <a:gd name="T5" fmla="*/ 57 h 61"/>
                <a:gd name="T6" fmla="*/ 0 w 147"/>
                <a:gd name="T7" fmla="*/ 35 h 61"/>
                <a:gd name="T8" fmla="*/ 2 w 147"/>
                <a:gd name="T9" fmla="*/ 17 h 61"/>
                <a:gd name="T10" fmla="*/ 45 w 147"/>
                <a:gd name="T11" fmla="*/ 0 h 61"/>
                <a:gd name="T12" fmla="*/ 145 w 147"/>
                <a:gd name="T13" fmla="*/ 13 h 61"/>
                <a:gd name="T14" fmla="*/ 145 w 147"/>
                <a:gd name="T15" fmla="*/ 15 h 61"/>
                <a:gd name="T16" fmla="*/ 145 w 147"/>
                <a:gd name="T17" fmla="*/ 13 h 61"/>
                <a:gd name="T18" fmla="*/ 146 w 147"/>
                <a:gd name="T19" fmla="*/ 15 h 61"/>
                <a:gd name="T20" fmla="*/ 147 w 147"/>
                <a:gd name="T21" fmla="*/ 34 h 61"/>
                <a:gd name="T22" fmla="*/ 145 w 147"/>
                <a:gd name="T23" fmla="*/ 52 h 61"/>
                <a:gd name="T24" fmla="*/ 122 w 147"/>
                <a:gd name="T25" fmla="*/ 59 h 61"/>
                <a:gd name="T26" fmla="*/ 73 w 147"/>
                <a:gd name="T27" fmla="*/ 61 h 61"/>
                <a:gd name="T28" fmla="*/ 13 w 147"/>
                <a:gd name="T29" fmla="*/ 59 h 61"/>
                <a:gd name="T30" fmla="*/ 14 w 147"/>
                <a:gd name="T31" fmla="*/ 56 h 61"/>
                <a:gd name="T32" fmla="*/ 73 w 147"/>
                <a:gd name="T33" fmla="*/ 58 h 61"/>
                <a:gd name="T34" fmla="*/ 122 w 147"/>
                <a:gd name="T35" fmla="*/ 56 h 61"/>
                <a:gd name="T36" fmla="*/ 142 w 147"/>
                <a:gd name="T37" fmla="*/ 50 h 61"/>
                <a:gd name="T38" fmla="*/ 144 w 147"/>
                <a:gd name="T39" fmla="*/ 34 h 61"/>
                <a:gd name="T40" fmla="*/ 143 w 147"/>
                <a:gd name="T41" fmla="*/ 16 h 61"/>
                <a:gd name="T42" fmla="*/ 45 w 147"/>
                <a:gd name="T43" fmla="*/ 3 h 61"/>
                <a:gd name="T44" fmla="*/ 5 w 147"/>
                <a:gd name="T45" fmla="*/ 18 h 61"/>
                <a:gd name="T46" fmla="*/ 3 w 147"/>
                <a:gd name="T47" fmla="*/ 35 h 61"/>
                <a:gd name="T48" fmla="*/ 8 w 147"/>
                <a:gd name="T49" fmla="*/ 54 h 61"/>
                <a:gd name="T50" fmla="*/ 14 w 147"/>
                <a:gd name="T51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7" h="61">
                  <a:moveTo>
                    <a:pt x="13" y="59"/>
                  </a:moveTo>
                  <a:cubicBezTo>
                    <a:pt x="11" y="59"/>
                    <a:pt x="9" y="58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0" y="54"/>
                    <a:pt x="0" y="35"/>
                  </a:cubicBezTo>
                  <a:cubicBezTo>
                    <a:pt x="0" y="30"/>
                    <a:pt x="1" y="24"/>
                    <a:pt x="2" y="17"/>
                  </a:cubicBezTo>
                  <a:cubicBezTo>
                    <a:pt x="4" y="3"/>
                    <a:pt x="22" y="0"/>
                    <a:pt x="45" y="0"/>
                  </a:cubicBezTo>
                  <a:cubicBezTo>
                    <a:pt x="87" y="0"/>
                    <a:pt x="145" y="13"/>
                    <a:pt x="145" y="13"/>
                  </a:cubicBezTo>
                  <a:cubicBezTo>
                    <a:pt x="145" y="15"/>
                    <a:pt x="145" y="15"/>
                    <a:pt x="145" y="15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6" y="13"/>
                    <a:pt x="146" y="14"/>
                    <a:pt x="146" y="15"/>
                  </a:cubicBezTo>
                  <a:cubicBezTo>
                    <a:pt x="146" y="15"/>
                    <a:pt x="147" y="24"/>
                    <a:pt x="147" y="34"/>
                  </a:cubicBezTo>
                  <a:cubicBezTo>
                    <a:pt x="147" y="41"/>
                    <a:pt x="147" y="48"/>
                    <a:pt x="145" y="52"/>
                  </a:cubicBezTo>
                  <a:cubicBezTo>
                    <a:pt x="142" y="55"/>
                    <a:pt x="134" y="57"/>
                    <a:pt x="122" y="59"/>
                  </a:cubicBezTo>
                  <a:cubicBezTo>
                    <a:pt x="110" y="60"/>
                    <a:pt x="93" y="61"/>
                    <a:pt x="73" y="61"/>
                  </a:cubicBezTo>
                  <a:cubicBezTo>
                    <a:pt x="55" y="61"/>
                    <a:pt x="35" y="61"/>
                    <a:pt x="13" y="59"/>
                  </a:cubicBezTo>
                  <a:close/>
                  <a:moveTo>
                    <a:pt x="14" y="56"/>
                  </a:moveTo>
                  <a:cubicBezTo>
                    <a:pt x="35" y="58"/>
                    <a:pt x="55" y="58"/>
                    <a:pt x="73" y="58"/>
                  </a:cubicBezTo>
                  <a:cubicBezTo>
                    <a:pt x="93" y="58"/>
                    <a:pt x="109" y="57"/>
                    <a:pt x="122" y="56"/>
                  </a:cubicBezTo>
                  <a:cubicBezTo>
                    <a:pt x="134" y="54"/>
                    <a:pt x="142" y="52"/>
                    <a:pt x="142" y="50"/>
                  </a:cubicBezTo>
                  <a:cubicBezTo>
                    <a:pt x="144" y="48"/>
                    <a:pt x="144" y="41"/>
                    <a:pt x="144" y="34"/>
                  </a:cubicBezTo>
                  <a:cubicBezTo>
                    <a:pt x="144" y="27"/>
                    <a:pt x="144" y="19"/>
                    <a:pt x="143" y="16"/>
                  </a:cubicBezTo>
                  <a:cubicBezTo>
                    <a:pt x="135" y="14"/>
                    <a:pt x="83" y="3"/>
                    <a:pt x="45" y="3"/>
                  </a:cubicBezTo>
                  <a:cubicBezTo>
                    <a:pt x="22" y="3"/>
                    <a:pt x="5" y="7"/>
                    <a:pt x="5" y="18"/>
                  </a:cubicBezTo>
                  <a:cubicBezTo>
                    <a:pt x="4" y="24"/>
                    <a:pt x="3" y="30"/>
                    <a:pt x="3" y="35"/>
                  </a:cubicBezTo>
                  <a:cubicBezTo>
                    <a:pt x="3" y="50"/>
                    <a:pt x="7" y="54"/>
                    <a:pt x="8" y="54"/>
                  </a:cubicBezTo>
                  <a:cubicBezTo>
                    <a:pt x="10" y="55"/>
                    <a:pt x="12" y="56"/>
                    <a:pt x="14" y="5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8" name="Freeform 415">
              <a:extLst>
                <a:ext uri="{FF2B5EF4-FFF2-40B4-BE49-F238E27FC236}">
                  <a16:creationId xmlns:a16="http://schemas.microsoft.com/office/drawing/2014/main" xmlns="" id="{F885B6EE-CE4A-4657-AD3A-4FCEFBEE5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2479675"/>
              <a:ext cx="541338" cy="217488"/>
            </a:xfrm>
            <a:custGeom>
              <a:avLst/>
              <a:gdLst>
                <a:gd name="T0" fmla="*/ 144 w 144"/>
                <a:gd name="T1" fmla="*/ 0 h 58"/>
                <a:gd name="T2" fmla="*/ 144 w 144"/>
                <a:gd name="T3" fmla="*/ 15 h 58"/>
                <a:gd name="T4" fmla="*/ 0 w 144"/>
                <a:gd name="T5" fmla="*/ 15 h 58"/>
                <a:gd name="T6" fmla="*/ 0 w 144"/>
                <a:gd name="T7" fmla="*/ 0 h 58"/>
                <a:gd name="T8" fmla="*/ 144 w 14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58">
                  <a:moveTo>
                    <a:pt x="144" y="0"/>
                  </a:move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76" y="58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CDE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9" name="Freeform 416">
              <a:extLst>
                <a:ext uri="{FF2B5EF4-FFF2-40B4-BE49-F238E27FC236}">
                  <a16:creationId xmlns:a16="http://schemas.microsoft.com/office/drawing/2014/main" xmlns="" id="{ADEEA504-41C6-40A2-988E-888102EF41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2474912"/>
              <a:ext cx="547688" cy="139700"/>
            </a:xfrm>
            <a:custGeom>
              <a:avLst/>
              <a:gdLst>
                <a:gd name="T0" fmla="*/ 0 w 146"/>
                <a:gd name="T1" fmla="*/ 17 h 37"/>
                <a:gd name="T2" fmla="*/ 0 w 146"/>
                <a:gd name="T3" fmla="*/ 16 h 37"/>
                <a:gd name="T4" fmla="*/ 0 w 146"/>
                <a:gd name="T5" fmla="*/ 1 h 37"/>
                <a:gd name="T6" fmla="*/ 0 w 146"/>
                <a:gd name="T7" fmla="*/ 0 h 37"/>
                <a:gd name="T8" fmla="*/ 1 w 146"/>
                <a:gd name="T9" fmla="*/ 0 h 37"/>
                <a:gd name="T10" fmla="*/ 145 w 146"/>
                <a:gd name="T11" fmla="*/ 0 h 37"/>
                <a:gd name="T12" fmla="*/ 145 w 146"/>
                <a:gd name="T13" fmla="*/ 1 h 37"/>
                <a:gd name="T14" fmla="*/ 145 w 146"/>
                <a:gd name="T15" fmla="*/ 0 h 37"/>
                <a:gd name="T16" fmla="*/ 146 w 146"/>
                <a:gd name="T17" fmla="*/ 0 h 37"/>
                <a:gd name="T18" fmla="*/ 146 w 146"/>
                <a:gd name="T19" fmla="*/ 1 h 37"/>
                <a:gd name="T20" fmla="*/ 146 w 146"/>
                <a:gd name="T21" fmla="*/ 16 h 37"/>
                <a:gd name="T22" fmla="*/ 146 w 146"/>
                <a:gd name="T23" fmla="*/ 17 h 37"/>
                <a:gd name="T24" fmla="*/ 72 w 146"/>
                <a:gd name="T25" fmla="*/ 37 h 37"/>
                <a:gd name="T26" fmla="*/ 0 w 146"/>
                <a:gd name="T27" fmla="*/ 17 h 37"/>
                <a:gd name="T28" fmla="*/ 72 w 146"/>
                <a:gd name="T29" fmla="*/ 34 h 37"/>
                <a:gd name="T30" fmla="*/ 124 w 146"/>
                <a:gd name="T31" fmla="*/ 24 h 37"/>
                <a:gd name="T32" fmla="*/ 143 w 146"/>
                <a:gd name="T33" fmla="*/ 15 h 37"/>
                <a:gd name="T34" fmla="*/ 143 w 146"/>
                <a:gd name="T35" fmla="*/ 3 h 37"/>
                <a:gd name="T36" fmla="*/ 3 w 146"/>
                <a:gd name="T37" fmla="*/ 3 h 37"/>
                <a:gd name="T38" fmla="*/ 3 w 146"/>
                <a:gd name="T39" fmla="*/ 15 h 37"/>
                <a:gd name="T40" fmla="*/ 72 w 146"/>
                <a:gd name="T41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6" h="37">
                  <a:moveTo>
                    <a:pt x="0" y="17"/>
                  </a:moveTo>
                  <a:cubicBezTo>
                    <a:pt x="0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1"/>
                    <a:pt x="145" y="1"/>
                    <a:pt x="145" y="1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0"/>
                    <a:pt x="146" y="0"/>
                    <a:pt x="146" y="0"/>
                  </a:cubicBezTo>
                  <a:cubicBezTo>
                    <a:pt x="146" y="0"/>
                    <a:pt x="146" y="1"/>
                    <a:pt x="146" y="1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6" y="16"/>
                    <a:pt x="146" y="17"/>
                    <a:pt x="146" y="17"/>
                  </a:cubicBezTo>
                  <a:cubicBezTo>
                    <a:pt x="146" y="17"/>
                    <a:pt x="115" y="37"/>
                    <a:pt x="72" y="37"/>
                  </a:cubicBezTo>
                  <a:cubicBezTo>
                    <a:pt x="50" y="37"/>
                    <a:pt x="26" y="32"/>
                    <a:pt x="0" y="17"/>
                  </a:cubicBezTo>
                  <a:close/>
                  <a:moveTo>
                    <a:pt x="72" y="34"/>
                  </a:moveTo>
                  <a:cubicBezTo>
                    <a:pt x="93" y="34"/>
                    <a:pt x="111" y="29"/>
                    <a:pt x="124" y="24"/>
                  </a:cubicBezTo>
                  <a:cubicBezTo>
                    <a:pt x="134" y="20"/>
                    <a:pt x="141" y="16"/>
                    <a:pt x="143" y="15"/>
                  </a:cubicBezTo>
                  <a:cubicBezTo>
                    <a:pt x="143" y="3"/>
                    <a:pt x="143" y="3"/>
                    <a:pt x="14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7" y="29"/>
                    <a:pt x="51" y="34"/>
                    <a:pt x="72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0" name="Freeform 417">
              <a:extLst>
                <a:ext uri="{FF2B5EF4-FFF2-40B4-BE49-F238E27FC236}">
                  <a16:creationId xmlns:a16="http://schemas.microsoft.com/office/drawing/2014/main" xmlns="" id="{9361DC64-28D4-441A-BE46-101849AE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363662"/>
              <a:ext cx="541338" cy="1190625"/>
            </a:xfrm>
            <a:custGeom>
              <a:avLst/>
              <a:gdLst>
                <a:gd name="T0" fmla="*/ 144 w 144"/>
                <a:gd name="T1" fmla="*/ 0 h 317"/>
                <a:gd name="T2" fmla="*/ 0 w 144"/>
                <a:gd name="T3" fmla="*/ 4 h 317"/>
                <a:gd name="T4" fmla="*/ 0 w 144"/>
                <a:gd name="T5" fmla="*/ 297 h 317"/>
                <a:gd name="T6" fmla="*/ 78 w 144"/>
                <a:gd name="T7" fmla="*/ 316 h 317"/>
                <a:gd name="T8" fmla="*/ 144 w 144"/>
                <a:gd name="T9" fmla="*/ 297 h 317"/>
                <a:gd name="T10" fmla="*/ 144 w 144"/>
                <a:gd name="T11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17">
                  <a:moveTo>
                    <a:pt x="144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7"/>
                    <a:pt x="20" y="317"/>
                    <a:pt x="78" y="316"/>
                  </a:cubicBezTo>
                  <a:cubicBezTo>
                    <a:pt x="98" y="316"/>
                    <a:pt x="126" y="311"/>
                    <a:pt x="144" y="29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1" name="Freeform 418">
              <a:extLst>
                <a:ext uri="{FF2B5EF4-FFF2-40B4-BE49-F238E27FC236}">
                  <a16:creationId xmlns:a16="http://schemas.microsoft.com/office/drawing/2014/main" xmlns="" id="{8F4CBFAB-5668-4443-B204-8B7498331E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1355725"/>
              <a:ext cx="555625" cy="1201738"/>
            </a:xfrm>
            <a:custGeom>
              <a:avLst/>
              <a:gdLst>
                <a:gd name="T0" fmla="*/ 1 w 148"/>
                <a:gd name="T1" fmla="*/ 300 h 320"/>
                <a:gd name="T2" fmla="*/ 0 w 148"/>
                <a:gd name="T3" fmla="*/ 299 h 320"/>
                <a:gd name="T4" fmla="*/ 0 w 148"/>
                <a:gd name="T5" fmla="*/ 6 h 320"/>
                <a:gd name="T6" fmla="*/ 2 w 148"/>
                <a:gd name="T7" fmla="*/ 5 h 320"/>
                <a:gd name="T8" fmla="*/ 146 w 148"/>
                <a:gd name="T9" fmla="*/ 0 h 320"/>
                <a:gd name="T10" fmla="*/ 147 w 148"/>
                <a:gd name="T11" fmla="*/ 1 h 320"/>
                <a:gd name="T12" fmla="*/ 148 w 148"/>
                <a:gd name="T13" fmla="*/ 2 h 320"/>
                <a:gd name="T14" fmla="*/ 147 w 148"/>
                <a:gd name="T15" fmla="*/ 299 h 320"/>
                <a:gd name="T16" fmla="*/ 147 w 148"/>
                <a:gd name="T17" fmla="*/ 300 h 320"/>
                <a:gd name="T18" fmla="*/ 80 w 148"/>
                <a:gd name="T19" fmla="*/ 320 h 320"/>
                <a:gd name="T20" fmla="*/ 75 w 148"/>
                <a:gd name="T21" fmla="*/ 320 h 320"/>
                <a:gd name="T22" fmla="*/ 1 w 148"/>
                <a:gd name="T23" fmla="*/ 300 h 320"/>
                <a:gd name="T24" fmla="*/ 7 w 148"/>
                <a:gd name="T25" fmla="*/ 301 h 320"/>
                <a:gd name="T26" fmla="*/ 19 w 148"/>
                <a:gd name="T27" fmla="*/ 307 h 320"/>
                <a:gd name="T28" fmla="*/ 75 w 148"/>
                <a:gd name="T29" fmla="*/ 317 h 320"/>
                <a:gd name="T30" fmla="*/ 80 w 148"/>
                <a:gd name="T31" fmla="*/ 317 h 320"/>
                <a:gd name="T32" fmla="*/ 144 w 148"/>
                <a:gd name="T33" fmla="*/ 298 h 320"/>
                <a:gd name="T34" fmla="*/ 145 w 148"/>
                <a:gd name="T35" fmla="*/ 3 h 320"/>
                <a:gd name="T36" fmla="*/ 3 w 148"/>
                <a:gd name="T37" fmla="*/ 8 h 320"/>
                <a:gd name="T38" fmla="*/ 3 w 148"/>
                <a:gd name="T39" fmla="*/ 298 h 320"/>
                <a:gd name="T40" fmla="*/ 7 w 148"/>
                <a:gd name="T41" fmla="*/ 30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8" h="320">
                  <a:moveTo>
                    <a:pt x="1" y="300"/>
                  </a:moveTo>
                  <a:cubicBezTo>
                    <a:pt x="1" y="300"/>
                    <a:pt x="0" y="300"/>
                    <a:pt x="0" y="29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6" y="0"/>
                    <a:pt x="147" y="0"/>
                    <a:pt x="147" y="1"/>
                  </a:cubicBezTo>
                  <a:cubicBezTo>
                    <a:pt x="147" y="1"/>
                    <a:pt x="148" y="1"/>
                    <a:pt x="148" y="2"/>
                  </a:cubicBezTo>
                  <a:cubicBezTo>
                    <a:pt x="147" y="299"/>
                    <a:pt x="147" y="299"/>
                    <a:pt x="147" y="299"/>
                  </a:cubicBezTo>
                  <a:cubicBezTo>
                    <a:pt x="147" y="300"/>
                    <a:pt x="147" y="300"/>
                    <a:pt x="147" y="300"/>
                  </a:cubicBezTo>
                  <a:cubicBezTo>
                    <a:pt x="128" y="315"/>
                    <a:pt x="100" y="319"/>
                    <a:pt x="80" y="320"/>
                  </a:cubicBezTo>
                  <a:cubicBezTo>
                    <a:pt x="78" y="320"/>
                    <a:pt x="77" y="320"/>
                    <a:pt x="75" y="320"/>
                  </a:cubicBezTo>
                  <a:cubicBezTo>
                    <a:pt x="21" y="320"/>
                    <a:pt x="1" y="300"/>
                    <a:pt x="1" y="300"/>
                  </a:cubicBezTo>
                  <a:close/>
                  <a:moveTo>
                    <a:pt x="7" y="301"/>
                  </a:moveTo>
                  <a:cubicBezTo>
                    <a:pt x="9" y="303"/>
                    <a:pt x="13" y="305"/>
                    <a:pt x="19" y="307"/>
                  </a:cubicBezTo>
                  <a:cubicBezTo>
                    <a:pt x="30" y="312"/>
                    <a:pt x="49" y="317"/>
                    <a:pt x="75" y="317"/>
                  </a:cubicBezTo>
                  <a:cubicBezTo>
                    <a:pt x="77" y="317"/>
                    <a:pt x="78" y="317"/>
                    <a:pt x="80" y="317"/>
                  </a:cubicBezTo>
                  <a:cubicBezTo>
                    <a:pt x="99" y="317"/>
                    <a:pt x="127" y="312"/>
                    <a:pt x="144" y="298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298"/>
                    <a:pt x="3" y="298"/>
                    <a:pt x="3" y="298"/>
                  </a:cubicBezTo>
                  <a:cubicBezTo>
                    <a:pt x="4" y="299"/>
                    <a:pt x="5" y="300"/>
                    <a:pt x="7" y="30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2" name="Freeform 419">
              <a:extLst>
                <a:ext uri="{FF2B5EF4-FFF2-40B4-BE49-F238E27FC236}">
                  <a16:creationId xmlns:a16="http://schemas.microsoft.com/office/drawing/2014/main" xmlns="" id="{268D799C-B690-4D21-9030-2EF1417DF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76" y="1366837"/>
              <a:ext cx="233363" cy="1187450"/>
            </a:xfrm>
            <a:custGeom>
              <a:avLst/>
              <a:gdLst>
                <a:gd name="T0" fmla="*/ 0 w 62"/>
                <a:gd name="T1" fmla="*/ 313 h 316"/>
                <a:gd name="T2" fmla="*/ 36 w 62"/>
                <a:gd name="T3" fmla="*/ 315 h 316"/>
                <a:gd name="T4" fmla="*/ 62 w 62"/>
                <a:gd name="T5" fmla="*/ 313 h 316"/>
                <a:gd name="T6" fmla="*/ 62 w 62"/>
                <a:gd name="T7" fmla="*/ 0 h 316"/>
                <a:gd name="T8" fmla="*/ 0 w 62"/>
                <a:gd name="T9" fmla="*/ 2 h 316"/>
                <a:gd name="T10" fmla="*/ 0 w 62"/>
                <a:gd name="T11" fmla="*/ 313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316">
                  <a:moveTo>
                    <a:pt x="0" y="313"/>
                  </a:moveTo>
                  <a:cubicBezTo>
                    <a:pt x="10" y="315"/>
                    <a:pt x="22" y="316"/>
                    <a:pt x="36" y="315"/>
                  </a:cubicBezTo>
                  <a:cubicBezTo>
                    <a:pt x="44" y="315"/>
                    <a:pt x="53" y="315"/>
                    <a:pt x="62" y="313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313"/>
                  </a:lnTo>
                  <a:close/>
                </a:path>
              </a:pathLst>
            </a:custGeom>
            <a:solidFill>
              <a:srgbClr val="80B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3" name="Freeform 420">
              <a:extLst>
                <a:ext uri="{FF2B5EF4-FFF2-40B4-BE49-F238E27FC236}">
                  <a16:creationId xmlns:a16="http://schemas.microsoft.com/office/drawing/2014/main" xmlns="" id="{D59EC680-91C6-4E46-B2B1-C356DFDEC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8926" y="1363662"/>
              <a:ext cx="247650" cy="1193800"/>
            </a:xfrm>
            <a:custGeom>
              <a:avLst/>
              <a:gdLst>
                <a:gd name="T0" fmla="*/ 2 w 66"/>
                <a:gd name="T1" fmla="*/ 316 h 318"/>
                <a:gd name="T2" fmla="*/ 0 w 66"/>
                <a:gd name="T3" fmla="*/ 314 h 318"/>
                <a:gd name="T4" fmla="*/ 0 w 66"/>
                <a:gd name="T5" fmla="*/ 3 h 318"/>
                <a:gd name="T6" fmla="*/ 2 w 66"/>
                <a:gd name="T7" fmla="*/ 1 h 318"/>
                <a:gd name="T8" fmla="*/ 64 w 66"/>
                <a:gd name="T9" fmla="*/ 0 h 318"/>
                <a:gd name="T10" fmla="*/ 65 w 66"/>
                <a:gd name="T11" fmla="*/ 0 h 318"/>
                <a:gd name="T12" fmla="*/ 66 w 66"/>
                <a:gd name="T13" fmla="*/ 1 h 318"/>
                <a:gd name="T14" fmla="*/ 66 w 66"/>
                <a:gd name="T15" fmla="*/ 314 h 318"/>
                <a:gd name="T16" fmla="*/ 64 w 66"/>
                <a:gd name="T17" fmla="*/ 316 h 318"/>
                <a:gd name="T18" fmla="*/ 38 w 66"/>
                <a:gd name="T19" fmla="*/ 318 h 318"/>
                <a:gd name="T20" fmla="*/ 33 w 66"/>
                <a:gd name="T21" fmla="*/ 318 h 318"/>
                <a:gd name="T22" fmla="*/ 2 w 66"/>
                <a:gd name="T23" fmla="*/ 316 h 318"/>
                <a:gd name="T24" fmla="*/ 33 w 66"/>
                <a:gd name="T25" fmla="*/ 315 h 318"/>
                <a:gd name="T26" fmla="*/ 38 w 66"/>
                <a:gd name="T27" fmla="*/ 315 h 318"/>
                <a:gd name="T28" fmla="*/ 63 w 66"/>
                <a:gd name="T29" fmla="*/ 313 h 318"/>
                <a:gd name="T30" fmla="*/ 63 w 66"/>
                <a:gd name="T31" fmla="*/ 3 h 318"/>
                <a:gd name="T32" fmla="*/ 3 w 66"/>
                <a:gd name="T33" fmla="*/ 4 h 318"/>
                <a:gd name="T34" fmla="*/ 3 w 66"/>
                <a:gd name="T35" fmla="*/ 313 h 318"/>
                <a:gd name="T36" fmla="*/ 33 w 66"/>
                <a:gd name="T37" fmla="*/ 3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318">
                  <a:moveTo>
                    <a:pt x="2" y="316"/>
                  </a:moveTo>
                  <a:cubicBezTo>
                    <a:pt x="1" y="316"/>
                    <a:pt x="0" y="315"/>
                    <a:pt x="0" y="3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5" y="0"/>
                    <a:pt x="65" y="0"/>
                  </a:cubicBezTo>
                  <a:cubicBezTo>
                    <a:pt x="65" y="0"/>
                    <a:pt x="66" y="1"/>
                    <a:pt x="66" y="1"/>
                  </a:cubicBezTo>
                  <a:cubicBezTo>
                    <a:pt x="66" y="314"/>
                    <a:pt x="66" y="314"/>
                    <a:pt x="66" y="314"/>
                  </a:cubicBezTo>
                  <a:cubicBezTo>
                    <a:pt x="66" y="315"/>
                    <a:pt x="65" y="316"/>
                    <a:pt x="64" y="316"/>
                  </a:cubicBezTo>
                  <a:cubicBezTo>
                    <a:pt x="55" y="317"/>
                    <a:pt x="46" y="318"/>
                    <a:pt x="38" y="318"/>
                  </a:cubicBezTo>
                  <a:cubicBezTo>
                    <a:pt x="37" y="318"/>
                    <a:pt x="35" y="318"/>
                    <a:pt x="33" y="318"/>
                  </a:cubicBezTo>
                  <a:cubicBezTo>
                    <a:pt x="21" y="318"/>
                    <a:pt x="11" y="317"/>
                    <a:pt x="2" y="316"/>
                  </a:cubicBezTo>
                  <a:close/>
                  <a:moveTo>
                    <a:pt x="33" y="315"/>
                  </a:moveTo>
                  <a:cubicBezTo>
                    <a:pt x="35" y="315"/>
                    <a:pt x="36" y="315"/>
                    <a:pt x="38" y="315"/>
                  </a:cubicBezTo>
                  <a:cubicBezTo>
                    <a:pt x="46" y="315"/>
                    <a:pt x="54" y="314"/>
                    <a:pt x="63" y="31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12" y="314"/>
                    <a:pt x="22" y="315"/>
                    <a:pt x="33" y="3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4" name="Freeform 421">
              <a:extLst>
                <a:ext uri="{FF2B5EF4-FFF2-40B4-BE49-F238E27FC236}">
                  <a16:creationId xmlns:a16="http://schemas.microsoft.com/office/drawing/2014/main" xmlns="" id="{0C4AA66A-976F-493E-A5A8-345B8E4D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022350"/>
              <a:ext cx="563563" cy="503238"/>
            </a:xfrm>
            <a:custGeom>
              <a:avLst/>
              <a:gdLst>
                <a:gd name="T0" fmla="*/ 0 w 150"/>
                <a:gd name="T1" fmla="*/ 95 h 134"/>
                <a:gd name="T2" fmla="*/ 72 w 150"/>
                <a:gd name="T3" fmla="*/ 0 h 134"/>
                <a:gd name="T4" fmla="*/ 144 w 150"/>
                <a:gd name="T5" fmla="*/ 90 h 134"/>
                <a:gd name="T6" fmla="*/ 104 w 150"/>
                <a:gd name="T7" fmla="*/ 108 h 134"/>
                <a:gd name="T8" fmla="*/ 42 w 150"/>
                <a:gd name="T9" fmla="*/ 108 h 134"/>
                <a:gd name="T10" fmla="*/ 0 w 150"/>
                <a:gd name="T11" fmla="*/ 9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" h="134">
                  <a:moveTo>
                    <a:pt x="0" y="95"/>
                  </a:moveTo>
                  <a:cubicBezTo>
                    <a:pt x="0" y="95"/>
                    <a:pt x="40" y="0"/>
                    <a:pt x="72" y="0"/>
                  </a:cubicBezTo>
                  <a:cubicBezTo>
                    <a:pt x="103" y="1"/>
                    <a:pt x="144" y="90"/>
                    <a:pt x="144" y="90"/>
                  </a:cubicBezTo>
                  <a:cubicBezTo>
                    <a:pt x="144" y="90"/>
                    <a:pt x="150" y="123"/>
                    <a:pt x="104" y="108"/>
                  </a:cubicBezTo>
                  <a:cubicBezTo>
                    <a:pt x="104" y="108"/>
                    <a:pt x="74" y="134"/>
                    <a:pt x="42" y="108"/>
                  </a:cubicBezTo>
                  <a:cubicBezTo>
                    <a:pt x="42" y="108"/>
                    <a:pt x="10" y="125"/>
                    <a:pt x="0" y="95"/>
                  </a:cubicBezTo>
                  <a:close/>
                </a:path>
              </a:pathLst>
            </a:custGeom>
            <a:solidFill>
              <a:srgbClr val="FFF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5" name="Freeform 422">
              <a:extLst>
                <a:ext uri="{FF2B5EF4-FFF2-40B4-BE49-F238E27FC236}">
                  <a16:creationId xmlns:a16="http://schemas.microsoft.com/office/drawing/2014/main" xmlns="" id="{AAB3E9CA-E296-4132-BD2A-F42600308C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1017587"/>
              <a:ext cx="550863" cy="458788"/>
            </a:xfrm>
            <a:custGeom>
              <a:avLst/>
              <a:gdLst>
                <a:gd name="T0" fmla="*/ 43 w 147"/>
                <a:gd name="T1" fmla="*/ 111 h 122"/>
                <a:gd name="T2" fmla="*/ 24 w 147"/>
                <a:gd name="T3" fmla="*/ 116 h 122"/>
                <a:gd name="T4" fmla="*/ 0 w 147"/>
                <a:gd name="T5" fmla="*/ 97 h 122"/>
                <a:gd name="T6" fmla="*/ 1 w 147"/>
                <a:gd name="T7" fmla="*/ 96 h 122"/>
                <a:gd name="T8" fmla="*/ 2 w 147"/>
                <a:gd name="T9" fmla="*/ 97 h 122"/>
                <a:gd name="T10" fmla="*/ 1 w 147"/>
                <a:gd name="T11" fmla="*/ 96 h 122"/>
                <a:gd name="T12" fmla="*/ 0 w 147"/>
                <a:gd name="T13" fmla="*/ 97 h 122"/>
                <a:gd name="T14" fmla="*/ 0 w 147"/>
                <a:gd name="T15" fmla="*/ 96 h 122"/>
                <a:gd name="T16" fmla="*/ 24 w 147"/>
                <a:gd name="T17" fmla="*/ 48 h 122"/>
                <a:gd name="T18" fmla="*/ 73 w 147"/>
                <a:gd name="T19" fmla="*/ 0 h 122"/>
                <a:gd name="T20" fmla="*/ 73 w 147"/>
                <a:gd name="T21" fmla="*/ 0 h 122"/>
                <a:gd name="T22" fmla="*/ 122 w 147"/>
                <a:gd name="T23" fmla="*/ 45 h 122"/>
                <a:gd name="T24" fmla="*/ 146 w 147"/>
                <a:gd name="T25" fmla="*/ 90 h 122"/>
                <a:gd name="T26" fmla="*/ 146 w 147"/>
                <a:gd name="T27" fmla="*/ 91 h 122"/>
                <a:gd name="T28" fmla="*/ 147 w 147"/>
                <a:gd name="T29" fmla="*/ 95 h 122"/>
                <a:gd name="T30" fmla="*/ 143 w 147"/>
                <a:gd name="T31" fmla="*/ 107 h 122"/>
                <a:gd name="T32" fmla="*/ 126 w 147"/>
                <a:gd name="T33" fmla="*/ 114 h 122"/>
                <a:gd name="T34" fmla="*/ 105 w 147"/>
                <a:gd name="T35" fmla="*/ 111 h 122"/>
                <a:gd name="T36" fmla="*/ 73 w 147"/>
                <a:gd name="T37" fmla="*/ 122 h 122"/>
                <a:gd name="T38" fmla="*/ 43 w 147"/>
                <a:gd name="T39" fmla="*/ 111 h 122"/>
                <a:gd name="T40" fmla="*/ 44 w 147"/>
                <a:gd name="T41" fmla="*/ 108 h 122"/>
                <a:gd name="T42" fmla="*/ 73 w 147"/>
                <a:gd name="T43" fmla="*/ 119 h 122"/>
                <a:gd name="T44" fmla="*/ 95 w 147"/>
                <a:gd name="T45" fmla="*/ 113 h 122"/>
                <a:gd name="T46" fmla="*/ 104 w 147"/>
                <a:gd name="T47" fmla="*/ 108 h 122"/>
                <a:gd name="T48" fmla="*/ 105 w 147"/>
                <a:gd name="T49" fmla="*/ 107 h 122"/>
                <a:gd name="T50" fmla="*/ 126 w 147"/>
                <a:gd name="T51" fmla="*/ 111 h 122"/>
                <a:gd name="T52" fmla="*/ 144 w 147"/>
                <a:gd name="T53" fmla="*/ 95 h 122"/>
                <a:gd name="T54" fmla="*/ 144 w 147"/>
                <a:gd name="T55" fmla="*/ 91 h 122"/>
                <a:gd name="T56" fmla="*/ 119 w 147"/>
                <a:gd name="T57" fmla="*/ 47 h 122"/>
                <a:gd name="T58" fmla="*/ 73 w 147"/>
                <a:gd name="T59" fmla="*/ 3 h 122"/>
                <a:gd name="T60" fmla="*/ 73 w 147"/>
                <a:gd name="T61" fmla="*/ 3 h 122"/>
                <a:gd name="T62" fmla="*/ 26 w 147"/>
                <a:gd name="T63" fmla="*/ 49 h 122"/>
                <a:gd name="T64" fmla="*/ 3 w 147"/>
                <a:gd name="T65" fmla="*/ 96 h 122"/>
                <a:gd name="T66" fmla="*/ 24 w 147"/>
                <a:gd name="T67" fmla="*/ 113 h 122"/>
                <a:gd name="T68" fmla="*/ 43 w 147"/>
                <a:gd name="T69" fmla="*/ 108 h 122"/>
                <a:gd name="T70" fmla="*/ 43 w 147"/>
                <a:gd name="T71" fmla="*/ 108 h 122"/>
                <a:gd name="T72" fmla="*/ 44 w 147"/>
                <a:gd name="T73" fmla="*/ 10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" h="122">
                  <a:moveTo>
                    <a:pt x="43" y="111"/>
                  </a:moveTo>
                  <a:cubicBezTo>
                    <a:pt x="41" y="112"/>
                    <a:pt x="33" y="116"/>
                    <a:pt x="24" y="116"/>
                  </a:cubicBezTo>
                  <a:cubicBezTo>
                    <a:pt x="15" y="116"/>
                    <a:pt x="4" y="111"/>
                    <a:pt x="0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10" y="72"/>
                    <a:pt x="24" y="48"/>
                  </a:cubicBezTo>
                  <a:cubicBezTo>
                    <a:pt x="38" y="24"/>
                    <a:pt x="5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90" y="0"/>
                    <a:pt x="108" y="23"/>
                    <a:pt x="122" y="45"/>
                  </a:cubicBezTo>
                  <a:cubicBezTo>
                    <a:pt x="136" y="68"/>
                    <a:pt x="146" y="90"/>
                    <a:pt x="146" y="90"/>
                  </a:cubicBezTo>
                  <a:cubicBezTo>
                    <a:pt x="146" y="91"/>
                    <a:pt x="146" y="91"/>
                    <a:pt x="146" y="91"/>
                  </a:cubicBezTo>
                  <a:cubicBezTo>
                    <a:pt x="147" y="91"/>
                    <a:pt x="147" y="92"/>
                    <a:pt x="147" y="95"/>
                  </a:cubicBezTo>
                  <a:cubicBezTo>
                    <a:pt x="147" y="98"/>
                    <a:pt x="146" y="103"/>
                    <a:pt x="143" y="107"/>
                  </a:cubicBezTo>
                  <a:cubicBezTo>
                    <a:pt x="140" y="111"/>
                    <a:pt x="135" y="114"/>
                    <a:pt x="126" y="114"/>
                  </a:cubicBezTo>
                  <a:cubicBezTo>
                    <a:pt x="120" y="114"/>
                    <a:pt x="114" y="113"/>
                    <a:pt x="105" y="111"/>
                  </a:cubicBezTo>
                  <a:cubicBezTo>
                    <a:pt x="102" y="113"/>
                    <a:pt x="90" y="122"/>
                    <a:pt x="73" y="122"/>
                  </a:cubicBezTo>
                  <a:cubicBezTo>
                    <a:pt x="64" y="122"/>
                    <a:pt x="54" y="119"/>
                    <a:pt x="43" y="111"/>
                  </a:cubicBezTo>
                  <a:close/>
                  <a:moveTo>
                    <a:pt x="44" y="108"/>
                  </a:moveTo>
                  <a:cubicBezTo>
                    <a:pt x="54" y="117"/>
                    <a:pt x="64" y="119"/>
                    <a:pt x="73" y="119"/>
                  </a:cubicBezTo>
                  <a:cubicBezTo>
                    <a:pt x="82" y="119"/>
                    <a:pt x="90" y="116"/>
                    <a:pt x="95" y="113"/>
                  </a:cubicBezTo>
                  <a:cubicBezTo>
                    <a:pt x="101" y="111"/>
                    <a:pt x="104" y="108"/>
                    <a:pt x="104" y="108"/>
                  </a:cubicBezTo>
                  <a:cubicBezTo>
                    <a:pt x="104" y="107"/>
                    <a:pt x="105" y="107"/>
                    <a:pt x="105" y="107"/>
                  </a:cubicBezTo>
                  <a:cubicBezTo>
                    <a:pt x="114" y="110"/>
                    <a:pt x="121" y="111"/>
                    <a:pt x="126" y="111"/>
                  </a:cubicBezTo>
                  <a:cubicBezTo>
                    <a:pt x="142" y="111"/>
                    <a:pt x="144" y="101"/>
                    <a:pt x="144" y="95"/>
                  </a:cubicBezTo>
                  <a:cubicBezTo>
                    <a:pt x="144" y="93"/>
                    <a:pt x="144" y="92"/>
                    <a:pt x="144" y="91"/>
                  </a:cubicBezTo>
                  <a:cubicBezTo>
                    <a:pt x="143" y="89"/>
                    <a:pt x="133" y="68"/>
                    <a:pt x="119" y="47"/>
                  </a:cubicBezTo>
                  <a:cubicBezTo>
                    <a:pt x="106" y="25"/>
                    <a:pt x="87" y="3"/>
                    <a:pt x="73" y="3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58" y="2"/>
                    <a:pt x="40" y="26"/>
                    <a:pt x="26" y="49"/>
                  </a:cubicBezTo>
                  <a:cubicBezTo>
                    <a:pt x="13" y="71"/>
                    <a:pt x="4" y="93"/>
                    <a:pt x="3" y="96"/>
                  </a:cubicBezTo>
                  <a:cubicBezTo>
                    <a:pt x="7" y="109"/>
                    <a:pt x="16" y="113"/>
                    <a:pt x="24" y="113"/>
                  </a:cubicBezTo>
                  <a:cubicBezTo>
                    <a:pt x="34" y="113"/>
                    <a:pt x="43" y="108"/>
                    <a:pt x="43" y="108"/>
                  </a:cubicBezTo>
                  <a:cubicBezTo>
                    <a:pt x="43" y="108"/>
                    <a:pt x="43" y="108"/>
                    <a:pt x="43" y="108"/>
                  </a:cubicBezTo>
                  <a:lnTo>
                    <a:pt x="44" y="10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6" name="Freeform 423">
              <a:extLst>
                <a:ext uri="{FF2B5EF4-FFF2-40B4-BE49-F238E27FC236}">
                  <a16:creationId xmlns:a16="http://schemas.microsoft.com/office/drawing/2014/main" xmlns="" id="{7749BF9F-560C-4DD4-975E-0147F87D3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022350"/>
              <a:ext cx="273050" cy="160338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3"/>
                    <a:pt x="48" y="0"/>
                    <a:pt x="37" y="0"/>
                  </a:cubicBezTo>
                  <a:cubicBezTo>
                    <a:pt x="25" y="0"/>
                    <a:pt x="12" y="13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0FA2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7" name="Freeform 424">
              <a:extLst>
                <a:ext uri="{FF2B5EF4-FFF2-40B4-BE49-F238E27FC236}">
                  <a16:creationId xmlns:a16="http://schemas.microsoft.com/office/drawing/2014/main" xmlns="" id="{BADA8CCF-2D6C-4434-9049-CE044B2541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1938" y="1017587"/>
              <a:ext cx="288925" cy="158750"/>
            </a:xfrm>
            <a:custGeom>
              <a:avLst/>
              <a:gdLst>
                <a:gd name="T0" fmla="*/ 1 w 77"/>
                <a:gd name="T1" fmla="*/ 33 h 42"/>
                <a:gd name="T2" fmla="*/ 0 w 77"/>
                <a:gd name="T3" fmla="*/ 32 h 42"/>
                <a:gd name="T4" fmla="*/ 1 w 77"/>
                <a:gd name="T5" fmla="*/ 30 h 42"/>
                <a:gd name="T6" fmla="*/ 39 w 77"/>
                <a:gd name="T7" fmla="*/ 0 h 42"/>
                <a:gd name="T8" fmla="*/ 39 w 77"/>
                <a:gd name="T9" fmla="*/ 0 h 42"/>
                <a:gd name="T10" fmla="*/ 76 w 77"/>
                <a:gd name="T11" fmla="*/ 28 h 42"/>
                <a:gd name="T12" fmla="*/ 75 w 77"/>
                <a:gd name="T13" fmla="*/ 29 h 42"/>
                <a:gd name="T14" fmla="*/ 76 w 77"/>
                <a:gd name="T15" fmla="*/ 28 h 42"/>
                <a:gd name="T16" fmla="*/ 77 w 77"/>
                <a:gd name="T17" fmla="*/ 30 h 42"/>
                <a:gd name="T18" fmla="*/ 76 w 77"/>
                <a:gd name="T19" fmla="*/ 31 h 42"/>
                <a:gd name="T20" fmla="*/ 38 w 77"/>
                <a:gd name="T21" fmla="*/ 42 h 42"/>
                <a:gd name="T22" fmla="*/ 1 w 77"/>
                <a:gd name="T23" fmla="*/ 33 h 42"/>
                <a:gd name="T24" fmla="*/ 38 w 77"/>
                <a:gd name="T25" fmla="*/ 39 h 42"/>
                <a:gd name="T26" fmla="*/ 73 w 77"/>
                <a:gd name="T27" fmla="*/ 29 h 42"/>
                <a:gd name="T28" fmla="*/ 39 w 77"/>
                <a:gd name="T29" fmla="*/ 3 h 42"/>
                <a:gd name="T30" fmla="*/ 39 w 77"/>
                <a:gd name="T31" fmla="*/ 3 h 42"/>
                <a:gd name="T32" fmla="*/ 4 w 77"/>
                <a:gd name="T33" fmla="*/ 31 h 42"/>
                <a:gd name="T34" fmla="*/ 38 w 77"/>
                <a:gd name="T3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42">
                  <a:moveTo>
                    <a:pt x="1" y="33"/>
                  </a:moveTo>
                  <a:cubicBezTo>
                    <a:pt x="1" y="32"/>
                    <a:pt x="1" y="32"/>
                    <a:pt x="0" y="32"/>
                  </a:cubicBezTo>
                  <a:cubicBezTo>
                    <a:pt x="0" y="31"/>
                    <a:pt x="0" y="31"/>
                    <a:pt x="1" y="30"/>
                  </a:cubicBezTo>
                  <a:cubicBezTo>
                    <a:pt x="12" y="13"/>
                    <a:pt x="26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51" y="0"/>
                    <a:pt x="65" y="13"/>
                    <a:pt x="76" y="28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9"/>
                    <a:pt x="77" y="29"/>
                    <a:pt x="77" y="30"/>
                  </a:cubicBezTo>
                  <a:cubicBezTo>
                    <a:pt x="77" y="30"/>
                    <a:pt x="76" y="30"/>
                    <a:pt x="76" y="31"/>
                  </a:cubicBezTo>
                  <a:cubicBezTo>
                    <a:pt x="65" y="38"/>
                    <a:pt x="52" y="42"/>
                    <a:pt x="38" y="42"/>
                  </a:cubicBezTo>
                  <a:cubicBezTo>
                    <a:pt x="26" y="42"/>
                    <a:pt x="13" y="39"/>
                    <a:pt x="1" y="33"/>
                  </a:cubicBezTo>
                  <a:close/>
                  <a:moveTo>
                    <a:pt x="38" y="39"/>
                  </a:moveTo>
                  <a:cubicBezTo>
                    <a:pt x="51" y="39"/>
                    <a:pt x="63" y="36"/>
                    <a:pt x="73" y="29"/>
                  </a:cubicBezTo>
                  <a:cubicBezTo>
                    <a:pt x="62" y="14"/>
                    <a:pt x="4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28" y="2"/>
                    <a:pt x="15" y="14"/>
                    <a:pt x="4" y="31"/>
                  </a:cubicBezTo>
                  <a:cubicBezTo>
                    <a:pt x="15" y="36"/>
                    <a:pt x="27" y="39"/>
                    <a:pt x="38" y="3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8" name="Freeform 425">
              <a:extLst>
                <a:ext uri="{FF2B5EF4-FFF2-40B4-BE49-F238E27FC236}">
                  <a16:creationId xmlns:a16="http://schemas.microsoft.com/office/drawing/2014/main" xmlns="" id="{2615290D-81C7-4B64-888D-66B1A9FE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9263" y="1160462"/>
              <a:ext cx="82550" cy="271463"/>
            </a:xfrm>
            <a:custGeom>
              <a:avLst/>
              <a:gdLst>
                <a:gd name="T0" fmla="*/ 19 w 22"/>
                <a:gd name="T1" fmla="*/ 71 h 72"/>
                <a:gd name="T2" fmla="*/ 0 w 22"/>
                <a:gd name="T3" fmla="*/ 2 h 72"/>
                <a:gd name="T4" fmla="*/ 1 w 22"/>
                <a:gd name="T5" fmla="*/ 0 h 72"/>
                <a:gd name="T6" fmla="*/ 3 w 22"/>
                <a:gd name="T7" fmla="*/ 1 h 72"/>
                <a:gd name="T8" fmla="*/ 22 w 22"/>
                <a:gd name="T9" fmla="*/ 70 h 72"/>
                <a:gd name="T10" fmla="*/ 21 w 22"/>
                <a:gd name="T11" fmla="*/ 72 h 72"/>
                <a:gd name="T12" fmla="*/ 21 w 22"/>
                <a:gd name="T13" fmla="*/ 72 h 72"/>
                <a:gd name="T14" fmla="*/ 19 w 22"/>
                <a:gd name="T15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72">
                  <a:moveTo>
                    <a:pt x="19" y="7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1"/>
                    <a:pt x="22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0" y="72"/>
                    <a:pt x="20" y="72"/>
                    <a:pt x="19" y="7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9" name="Freeform 426">
              <a:extLst>
                <a:ext uri="{FF2B5EF4-FFF2-40B4-BE49-F238E27FC236}">
                  <a16:creationId xmlns:a16="http://schemas.microsoft.com/office/drawing/2014/main" xmlns="" id="{2CA369F1-3FF3-4B0B-80FC-6EAB89F19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2101" y="1160462"/>
              <a:ext cx="63500" cy="274638"/>
            </a:xfrm>
            <a:custGeom>
              <a:avLst/>
              <a:gdLst>
                <a:gd name="T0" fmla="*/ 1 w 17"/>
                <a:gd name="T1" fmla="*/ 73 h 73"/>
                <a:gd name="T2" fmla="*/ 0 w 17"/>
                <a:gd name="T3" fmla="*/ 71 h 73"/>
                <a:gd name="T4" fmla="*/ 14 w 17"/>
                <a:gd name="T5" fmla="*/ 2 h 73"/>
                <a:gd name="T6" fmla="*/ 15 w 17"/>
                <a:gd name="T7" fmla="*/ 0 h 73"/>
                <a:gd name="T8" fmla="*/ 17 w 17"/>
                <a:gd name="T9" fmla="*/ 2 h 73"/>
                <a:gd name="T10" fmla="*/ 3 w 17"/>
                <a:gd name="T11" fmla="*/ 72 h 73"/>
                <a:gd name="T12" fmla="*/ 1 w 17"/>
                <a:gd name="T13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73">
                  <a:moveTo>
                    <a:pt x="1" y="73"/>
                  </a:moveTo>
                  <a:cubicBezTo>
                    <a:pt x="0" y="73"/>
                    <a:pt x="0" y="72"/>
                    <a:pt x="0" y="7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5" y="0"/>
                  </a:cubicBezTo>
                  <a:cubicBezTo>
                    <a:pt x="16" y="1"/>
                    <a:pt x="17" y="1"/>
                    <a:pt x="17" y="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2" y="73"/>
                    <a:pt x="1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0" name="Freeform 427">
              <a:extLst>
                <a:ext uri="{FF2B5EF4-FFF2-40B4-BE49-F238E27FC236}">
                  <a16:creationId xmlns:a16="http://schemas.microsoft.com/office/drawing/2014/main" xmlns="" id="{59E0EC2F-BA7C-4792-8458-D9E4FCC20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4326" y="2430462"/>
              <a:ext cx="192088" cy="269875"/>
            </a:xfrm>
            <a:custGeom>
              <a:avLst/>
              <a:gdLst>
                <a:gd name="T0" fmla="*/ 0 w 51"/>
                <a:gd name="T1" fmla="*/ 72 h 72"/>
                <a:gd name="T2" fmla="*/ 0 w 51"/>
                <a:gd name="T3" fmla="*/ 5 h 72"/>
                <a:gd name="T4" fmla="*/ 5 w 51"/>
                <a:gd name="T5" fmla="*/ 0 h 72"/>
                <a:gd name="T6" fmla="*/ 45 w 51"/>
                <a:gd name="T7" fmla="*/ 0 h 72"/>
                <a:gd name="T8" fmla="*/ 51 w 51"/>
                <a:gd name="T9" fmla="*/ 5 h 72"/>
                <a:gd name="T10" fmla="*/ 51 w 51"/>
                <a:gd name="T11" fmla="*/ 72 h 72"/>
                <a:gd name="T12" fmla="*/ 0 w 51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1" y="2"/>
                    <a:pt x="51" y="5"/>
                  </a:cubicBezTo>
                  <a:cubicBezTo>
                    <a:pt x="51" y="72"/>
                    <a:pt x="51" y="72"/>
                    <a:pt x="51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1" name="Freeform 428">
              <a:extLst>
                <a:ext uri="{FF2B5EF4-FFF2-40B4-BE49-F238E27FC236}">
                  <a16:creationId xmlns:a16="http://schemas.microsoft.com/office/drawing/2014/main" xmlns="" id="{CE9D96E6-15F5-4BBD-951C-FE2F794555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151" y="2422525"/>
              <a:ext cx="198438" cy="285750"/>
            </a:xfrm>
            <a:custGeom>
              <a:avLst/>
              <a:gdLst>
                <a:gd name="T0" fmla="*/ 1 w 53"/>
                <a:gd name="T1" fmla="*/ 76 h 76"/>
                <a:gd name="T2" fmla="*/ 1 w 53"/>
                <a:gd name="T3" fmla="*/ 74 h 76"/>
                <a:gd name="T4" fmla="*/ 3 w 53"/>
                <a:gd name="T5" fmla="*/ 74 h 76"/>
                <a:gd name="T6" fmla="*/ 1 w 53"/>
                <a:gd name="T7" fmla="*/ 74 h 76"/>
                <a:gd name="T8" fmla="*/ 1 w 53"/>
                <a:gd name="T9" fmla="*/ 76 h 76"/>
                <a:gd name="T10" fmla="*/ 0 w 53"/>
                <a:gd name="T11" fmla="*/ 75 h 76"/>
                <a:gd name="T12" fmla="*/ 0 w 53"/>
                <a:gd name="T13" fmla="*/ 74 h 76"/>
                <a:gd name="T14" fmla="*/ 0 w 53"/>
                <a:gd name="T15" fmla="*/ 7 h 76"/>
                <a:gd name="T16" fmla="*/ 6 w 53"/>
                <a:gd name="T17" fmla="*/ 0 h 76"/>
                <a:gd name="T18" fmla="*/ 46 w 53"/>
                <a:gd name="T19" fmla="*/ 0 h 76"/>
                <a:gd name="T20" fmla="*/ 53 w 53"/>
                <a:gd name="T21" fmla="*/ 7 h 76"/>
                <a:gd name="T22" fmla="*/ 53 w 53"/>
                <a:gd name="T23" fmla="*/ 74 h 76"/>
                <a:gd name="T24" fmla="*/ 53 w 53"/>
                <a:gd name="T25" fmla="*/ 75 h 76"/>
                <a:gd name="T26" fmla="*/ 52 w 53"/>
                <a:gd name="T27" fmla="*/ 76 h 76"/>
                <a:gd name="T28" fmla="*/ 1 w 53"/>
                <a:gd name="T29" fmla="*/ 76 h 76"/>
                <a:gd name="T30" fmla="*/ 50 w 53"/>
                <a:gd name="T31" fmla="*/ 73 h 76"/>
                <a:gd name="T32" fmla="*/ 50 w 53"/>
                <a:gd name="T33" fmla="*/ 7 h 76"/>
                <a:gd name="T34" fmla="*/ 46 w 53"/>
                <a:gd name="T35" fmla="*/ 3 h 76"/>
                <a:gd name="T36" fmla="*/ 6 w 53"/>
                <a:gd name="T37" fmla="*/ 3 h 76"/>
                <a:gd name="T38" fmla="*/ 3 w 53"/>
                <a:gd name="T39" fmla="*/ 7 h 76"/>
                <a:gd name="T40" fmla="*/ 3 w 53"/>
                <a:gd name="T41" fmla="*/ 73 h 76"/>
                <a:gd name="T42" fmla="*/ 50 w 53"/>
                <a:gd name="T43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76">
                  <a:moveTo>
                    <a:pt x="1" y="76"/>
                  </a:moveTo>
                  <a:cubicBezTo>
                    <a:pt x="1" y="74"/>
                    <a:pt x="1" y="74"/>
                    <a:pt x="1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5"/>
                    <a:pt x="0" y="75"/>
                  </a:cubicBezTo>
                  <a:cubicBezTo>
                    <a:pt x="0" y="75"/>
                    <a:pt x="0" y="74"/>
                    <a:pt x="0" y="7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7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5"/>
                    <a:pt x="53" y="75"/>
                  </a:cubicBezTo>
                  <a:cubicBezTo>
                    <a:pt x="52" y="75"/>
                    <a:pt x="52" y="76"/>
                    <a:pt x="52" y="76"/>
                  </a:cubicBezTo>
                  <a:lnTo>
                    <a:pt x="1" y="76"/>
                  </a:lnTo>
                  <a:close/>
                  <a:moveTo>
                    <a:pt x="50" y="73"/>
                  </a:moveTo>
                  <a:cubicBezTo>
                    <a:pt x="50" y="7"/>
                    <a:pt x="50" y="7"/>
                    <a:pt x="50" y="7"/>
                  </a:cubicBezTo>
                  <a:cubicBezTo>
                    <a:pt x="50" y="5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73"/>
                    <a:pt x="3" y="73"/>
                    <a:pt x="3" y="73"/>
                  </a:cubicBezTo>
                  <a:lnTo>
                    <a:pt x="50" y="73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2" name="Freeform 429">
              <a:extLst>
                <a:ext uri="{FF2B5EF4-FFF2-40B4-BE49-F238E27FC236}">
                  <a16:creationId xmlns:a16="http://schemas.microsoft.com/office/drawing/2014/main" xmlns="" id="{3555A860-7B1D-4BAB-AC49-B8108D3E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036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3" name="Freeform 430">
              <a:extLst>
                <a:ext uri="{FF2B5EF4-FFF2-40B4-BE49-F238E27FC236}">
                  <a16:creationId xmlns:a16="http://schemas.microsoft.com/office/drawing/2014/main" xmlns="" id="{E327422D-1219-4FED-9953-DD8F0C8E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4" name="Freeform 431">
              <a:extLst>
                <a:ext uri="{FF2B5EF4-FFF2-40B4-BE49-F238E27FC236}">
                  <a16:creationId xmlns:a16="http://schemas.microsoft.com/office/drawing/2014/main" xmlns="" id="{F5748262-301A-41AD-AD51-60C2E10A2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026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5" name="Oval 432">
              <a:extLst>
                <a:ext uri="{FF2B5EF4-FFF2-40B4-BE49-F238E27FC236}">
                  <a16:creationId xmlns:a16="http://schemas.microsoft.com/office/drawing/2014/main" xmlns="" id="{0CE7613B-5E60-4ECF-BF01-98165765E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5438" y="2557462"/>
              <a:ext cx="19050" cy="15875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6" name="Freeform 433">
              <a:extLst>
                <a:ext uri="{FF2B5EF4-FFF2-40B4-BE49-F238E27FC236}">
                  <a16:creationId xmlns:a16="http://schemas.microsoft.com/office/drawing/2014/main" xmlns="" id="{5482B3BD-401E-4C85-AA0D-9FB56FA9C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866900"/>
              <a:ext cx="382588" cy="217488"/>
            </a:xfrm>
            <a:custGeom>
              <a:avLst/>
              <a:gdLst>
                <a:gd name="T0" fmla="*/ 4 w 102"/>
                <a:gd name="T1" fmla="*/ 41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9 h 58"/>
                <a:gd name="T8" fmla="*/ 87 w 102"/>
                <a:gd name="T9" fmla="*/ 55 h 58"/>
                <a:gd name="T10" fmla="*/ 98 w 102"/>
                <a:gd name="T11" fmla="*/ 55 h 58"/>
                <a:gd name="T12" fmla="*/ 101 w 102"/>
                <a:gd name="T13" fmla="*/ 46 h 58"/>
                <a:gd name="T14" fmla="*/ 4 w 102"/>
                <a:gd name="T15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1"/>
                  </a:moveTo>
                  <a:cubicBezTo>
                    <a:pt x="4" y="41"/>
                    <a:pt x="0" y="45"/>
                    <a:pt x="3" y="50"/>
                  </a:cubicBezTo>
                  <a:cubicBezTo>
                    <a:pt x="4" y="53"/>
                    <a:pt x="8" y="56"/>
                    <a:pt x="14" y="55"/>
                  </a:cubicBezTo>
                  <a:cubicBezTo>
                    <a:pt x="22" y="53"/>
                    <a:pt x="28" y="40"/>
                    <a:pt x="52" y="39"/>
                  </a:cubicBezTo>
                  <a:cubicBezTo>
                    <a:pt x="61" y="39"/>
                    <a:pt x="74" y="42"/>
                    <a:pt x="87" y="55"/>
                  </a:cubicBezTo>
                  <a:cubicBezTo>
                    <a:pt x="87" y="55"/>
                    <a:pt x="93" y="58"/>
                    <a:pt x="98" y="55"/>
                  </a:cubicBezTo>
                  <a:cubicBezTo>
                    <a:pt x="100" y="53"/>
                    <a:pt x="102" y="50"/>
                    <a:pt x="101" y="46"/>
                  </a:cubicBezTo>
                  <a:cubicBezTo>
                    <a:pt x="99" y="33"/>
                    <a:pt x="47" y="0"/>
                    <a:pt x="4" y="41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7" name="Freeform 434">
              <a:extLst>
                <a:ext uri="{FF2B5EF4-FFF2-40B4-BE49-F238E27FC236}">
                  <a16:creationId xmlns:a16="http://schemas.microsoft.com/office/drawing/2014/main" xmlns="" id="{D6F77D1C-CFE0-4CB1-9411-55B5103AF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941512"/>
              <a:ext cx="382588" cy="142875"/>
            </a:xfrm>
            <a:custGeom>
              <a:avLst/>
              <a:gdLst>
                <a:gd name="T0" fmla="*/ 85 w 102"/>
                <a:gd name="T1" fmla="*/ 36 h 38"/>
                <a:gd name="T2" fmla="*/ 85 w 102"/>
                <a:gd name="T3" fmla="*/ 36 h 38"/>
                <a:gd name="T4" fmla="*/ 52 w 102"/>
                <a:gd name="T5" fmla="*/ 20 h 38"/>
                <a:gd name="T6" fmla="*/ 51 w 102"/>
                <a:gd name="T7" fmla="*/ 20 h 38"/>
                <a:gd name="T8" fmla="*/ 13 w 102"/>
                <a:gd name="T9" fmla="*/ 37 h 38"/>
                <a:gd name="T10" fmla="*/ 10 w 102"/>
                <a:gd name="T11" fmla="*/ 37 h 38"/>
                <a:gd name="T12" fmla="*/ 1 w 102"/>
                <a:gd name="T13" fmla="*/ 31 h 38"/>
                <a:gd name="T14" fmla="*/ 0 w 102"/>
                <a:gd name="T15" fmla="*/ 27 h 38"/>
                <a:gd name="T16" fmla="*/ 2 w 102"/>
                <a:gd name="T17" fmla="*/ 20 h 38"/>
                <a:gd name="T18" fmla="*/ 3 w 102"/>
                <a:gd name="T19" fmla="*/ 21 h 38"/>
                <a:gd name="T20" fmla="*/ 2 w 102"/>
                <a:gd name="T21" fmla="*/ 20 h 38"/>
                <a:gd name="T22" fmla="*/ 50 w 102"/>
                <a:gd name="T23" fmla="*/ 0 h 38"/>
                <a:gd name="T24" fmla="*/ 102 w 102"/>
                <a:gd name="T25" fmla="*/ 26 h 38"/>
                <a:gd name="T26" fmla="*/ 102 w 102"/>
                <a:gd name="T27" fmla="*/ 28 h 38"/>
                <a:gd name="T28" fmla="*/ 98 w 102"/>
                <a:gd name="T29" fmla="*/ 36 h 38"/>
                <a:gd name="T30" fmla="*/ 92 w 102"/>
                <a:gd name="T31" fmla="*/ 38 h 38"/>
                <a:gd name="T32" fmla="*/ 85 w 102"/>
                <a:gd name="T33" fmla="*/ 36 h 38"/>
                <a:gd name="T34" fmla="*/ 88 w 102"/>
                <a:gd name="T35" fmla="*/ 34 h 38"/>
                <a:gd name="T36" fmla="*/ 92 w 102"/>
                <a:gd name="T37" fmla="*/ 35 h 38"/>
                <a:gd name="T38" fmla="*/ 96 w 102"/>
                <a:gd name="T39" fmla="*/ 33 h 38"/>
                <a:gd name="T40" fmla="*/ 99 w 102"/>
                <a:gd name="T41" fmla="*/ 28 h 38"/>
                <a:gd name="T42" fmla="*/ 99 w 102"/>
                <a:gd name="T43" fmla="*/ 26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7 h 38"/>
                <a:gd name="T58" fmla="*/ 52 w 102"/>
                <a:gd name="T59" fmla="*/ 17 h 38"/>
                <a:gd name="T60" fmla="*/ 87 w 102"/>
                <a:gd name="T61" fmla="*/ 33 h 38"/>
                <a:gd name="T62" fmla="*/ 88 w 102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1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28" y="21"/>
                    <a:pt x="23" y="34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7"/>
                    <a:pt x="102" y="28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7"/>
                    <a:pt x="94" y="38"/>
                    <a:pt x="92" y="38"/>
                  </a:cubicBezTo>
                  <a:cubicBezTo>
                    <a:pt x="88" y="38"/>
                    <a:pt x="85" y="36"/>
                    <a:pt x="85" y="36"/>
                  </a:cubicBezTo>
                  <a:close/>
                  <a:moveTo>
                    <a:pt x="88" y="34"/>
                  </a:moveTo>
                  <a:cubicBezTo>
                    <a:pt x="89" y="34"/>
                    <a:pt x="91" y="35"/>
                    <a:pt x="92" y="35"/>
                  </a:cubicBezTo>
                  <a:cubicBezTo>
                    <a:pt x="93" y="35"/>
                    <a:pt x="95" y="35"/>
                    <a:pt x="96" y="33"/>
                  </a:cubicBezTo>
                  <a:cubicBezTo>
                    <a:pt x="98" y="33"/>
                    <a:pt x="99" y="31"/>
                    <a:pt x="99" y="28"/>
                  </a:cubicBezTo>
                  <a:cubicBezTo>
                    <a:pt x="99" y="28"/>
                    <a:pt x="99" y="27"/>
                    <a:pt x="99" y="26"/>
                  </a:cubicBezTo>
                  <a:cubicBezTo>
                    <a:pt x="98" y="19"/>
                    <a:pt x="76" y="2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1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2"/>
                    <a:pt x="27" y="18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62" y="17"/>
                    <a:pt x="74" y="21"/>
                    <a:pt x="87" y="33"/>
                  </a:cubicBezTo>
                  <a:cubicBezTo>
                    <a:pt x="87" y="33"/>
                    <a:pt x="88" y="34"/>
                    <a:pt x="88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8" name="Freeform 435">
              <a:extLst>
                <a:ext uri="{FF2B5EF4-FFF2-40B4-BE49-F238E27FC236}">
                  <a16:creationId xmlns:a16="http://schemas.microsoft.com/office/drawing/2014/main" xmlns="" id="{BBA8C5EE-5F3F-4133-B90D-78B7DA5BE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946275"/>
              <a:ext cx="327025" cy="115888"/>
            </a:xfrm>
            <a:custGeom>
              <a:avLst/>
              <a:gdLst>
                <a:gd name="T0" fmla="*/ 0 w 87"/>
                <a:gd name="T1" fmla="*/ 16 h 31"/>
                <a:gd name="T2" fmla="*/ 11 w 87"/>
                <a:gd name="T3" fmla="*/ 30 h 31"/>
                <a:gd name="T4" fmla="*/ 23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6 w 87"/>
                <a:gd name="T11" fmla="*/ 0 h 31"/>
                <a:gd name="T12" fmla="*/ 36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0 h 31"/>
                <a:gd name="T22" fmla="*/ 75 w 87"/>
                <a:gd name="T23" fmla="*/ 8 h 31"/>
                <a:gd name="T24" fmla="*/ 64 w 87"/>
                <a:gd name="T25" fmla="*/ 23 h 31"/>
                <a:gd name="T26" fmla="*/ 75 w 87"/>
                <a:gd name="T27" fmla="*/ 31 h 31"/>
                <a:gd name="T28" fmla="*/ 87 w 87"/>
                <a:gd name="T29" fmla="*/ 17 h 31"/>
                <a:gd name="T30" fmla="*/ 75 w 87"/>
                <a:gd name="T31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1" y="30"/>
                    <a:pt x="11" y="30"/>
                    <a:pt x="11" y="30"/>
                  </a:cubicBezTo>
                  <a:cubicBezTo>
                    <a:pt x="14" y="28"/>
                    <a:pt x="18" y="25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0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8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0"/>
                  </a:cubicBezTo>
                  <a:close/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7" y="25"/>
                    <a:pt x="71" y="28"/>
                    <a:pt x="75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8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9" name="Freeform 436">
              <a:extLst>
                <a:ext uri="{FF2B5EF4-FFF2-40B4-BE49-F238E27FC236}">
                  <a16:creationId xmlns:a16="http://schemas.microsoft.com/office/drawing/2014/main" xmlns="" id="{BBB80962-06CE-4A6B-B702-B90634E515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41512"/>
              <a:ext cx="338138" cy="128588"/>
            </a:xfrm>
            <a:custGeom>
              <a:avLst/>
              <a:gdLst>
                <a:gd name="T0" fmla="*/ 76 w 90"/>
                <a:gd name="T1" fmla="*/ 33 h 34"/>
                <a:gd name="T2" fmla="*/ 65 w 90"/>
                <a:gd name="T3" fmla="*/ 25 h 34"/>
                <a:gd name="T4" fmla="*/ 64 w 90"/>
                <a:gd name="T5" fmla="*/ 24 h 34"/>
                <a:gd name="T6" fmla="*/ 64 w 90"/>
                <a:gd name="T7" fmla="*/ 23 h 34"/>
                <a:gd name="T8" fmla="*/ 76 w 90"/>
                <a:gd name="T9" fmla="*/ 9 h 34"/>
                <a:gd name="T10" fmla="*/ 78 w 90"/>
                <a:gd name="T11" fmla="*/ 8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3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3 h 34"/>
                <a:gd name="T24" fmla="*/ 77 w 90"/>
                <a:gd name="T25" fmla="*/ 30 h 34"/>
                <a:gd name="T26" fmla="*/ 87 w 90"/>
                <a:gd name="T27" fmla="*/ 18 h 34"/>
                <a:gd name="T28" fmla="*/ 77 w 90"/>
                <a:gd name="T29" fmla="*/ 11 h 34"/>
                <a:gd name="T30" fmla="*/ 68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7 w 90"/>
                <a:gd name="T37" fmla="*/ 9 h 34"/>
                <a:gd name="T38" fmla="*/ 76 w 90"/>
                <a:gd name="T39" fmla="*/ 11 h 34"/>
                <a:gd name="T40" fmla="*/ 12 w 90"/>
                <a:gd name="T41" fmla="*/ 32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6 w 90"/>
                <a:gd name="T55" fmla="*/ 25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2 h 34"/>
                <a:gd name="T62" fmla="*/ 13 w 90"/>
                <a:gd name="T63" fmla="*/ 29 h 34"/>
                <a:gd name="T64" fmla="*/ 23 w 90"/>
                <a:gd name="T65" fmla="*/ 23 h 34"/>
                <a:gd name="T66" fmla="*/ 13 w 90"/>
                <a:gd name="T67" fmla="*/ 11 h 34"/>
                <a:gd name="T68" fmla="*/ 4 w 90"/>
                <a:gd name="T69" fmla="*/ 17 h 34"/>
                <a:gd name="T70" fmla="*/ 13 w 90"/>
                <a:gd name="T71" fmla="*/ 29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1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0 h 34"/>
                <a:gd name="T94" fmla="*/ 45 w 90"/>
                <a:gd name="T95" fmla="*/ 20 h 34"/>
                <a:gd name="T96" fmla="*/ 39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7 h 34"/>
                <a:gd name="T106" fmla="*/ 46 w 90"/>
                <a:gd name="T107" fmla="*/ 17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3"/>
                  </a:moveTo>
                  <a:cubicBezTo>
                    <a:pt x="72" y="30"/>
                    <a:pt x="69" y="27"/>
                    <a:pt x="65" y="25"/>
                  </a:cubicBezTo>
                  <a:cubicBezTo>
                    <a:pt x="65" y="25"/>
                    <a:pt x="64" y="25"/>
                    <a:pt x="64" y="24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8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8" y="33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3"/>
                    <a:pt x="77" y="11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7" y="9"/>
                    <a:pt x="77" y="9"/>
                    <a:pt x="77" y="9"/>
                  </a:cubicBezTo>
                  <a:lnTo>
                    <a:pt x="76" y="11"/>
                  </a:lnTo>
                  <a:close/>
                  <a:moveTo>
                    <a:pt x="12" y="32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5" y="12"/>
                    <a:pt x="9" y="10"/>
                    <a:pt x="13" y="8"/>
                  </a:cubicBezTo>
                  <a:cubicBezTo>
                    <a:pt x="14" y="7"/>
                    <a:pt x="14" y="7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7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1" y="28"/>
                    <a:pt x="17" y="30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2"/>
                  </a:cubicBezTo>
                  <a:close/>
                  <a:moveTo>
                    <a:pt x="13" y="29"/>
                  </a:moveTo>
                  <a:cubicBezTo>
                    <a:pt x="16" y="28"/>
                    <a:pt x="19" y="25"/>
                    <a:pt x="23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7"/>
                  </a:cubicBezTo>
                  <a:lnTo>
                    <a:pt x="13" y="29"/>
                  </a:lnTo>
                  <a:close/>
                  <a:moveTo>
                    <a:pt x="37" y="21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0"/>
                  </a:cubicBezTo>
                  <a:cubicBezTo>
                    <a:pt x="54" y="0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1"/>
                  </a:cubicBezTo>
                  <a:cubicBezTo>
                    <a:pt x="53" y="21"/>
                    <a:pt x="53" y="21"/>
                    <a:pt x="52" y="21"/>
                  </a:cubicBezTo>
                  <a:cubicBezTo>
                    <a:pt x="50" y="21"/>
                    <a:pt x="48" y="20"/>
                    <a:pt x="46" y="20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7"/>
                  </a:cubicBezTo>
                  <a:cubicBezTo>
                    <a:pt x="45" y="17"/>
                    <a:pt x="46" y="17"/>
                    <a:pt x="46" y="17"/>
                  </a:cubicBezTo>
                  <a:cubicBezTo>
                    <a:pt x="48" y="17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3"/>
                    <a:pt x="47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0" name="Oval 437">
              <a:extLst>
                <a:ext uri="{FF2B5EF4-FFF2-40B4-BE49-F238E27FC236}">
                  <a16:creationId xmlns:a16="http://schemas.microsoft.com/office/drawing/2014/main" xmlns="" id="{B6FFE1D7-87AD-4146-80D7-DFBDB4F0F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2005012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1" name="Freeform 438">
              <a:extLst>
                <a:ext uri="{FF2B5EF4-FFF2-40B4-BE49-F238E27FC236}">
                  <a16:creationId xmlns:a16="http://schemas.microsoft.com/office/drawing/2014/main" xmlns="" id="{5241EEC2-9EFD-4D70-A4FC-ACB9CD82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98662"/>
              <a:ext cx="338138" cy="327025"/>
            </a:xfrm>
            <a:custGeom>
              <a:avLst/>
              <a:gdLst>
                <a:gd name="T0" fmla="*/ 0 w 90"/>
                <a:gd name="T1" fmla="*/ 44 h 87"/>
                <a:gd name="T2" fmla="*/ 45 w 90"/>
                <a:gd name="T3" fmla="*/ 0 h 87"/>
                <a:gd name="T4" fmla="*/ 90 w 90"/>
                <a:gd name="T5" fmla="*/ 44 h 87"/>
                <a:gd name="T6" fmla="*/ 45 w 90"/>
                <a:gd name="T7" fmla="*/ 87 h 87"/>
                <a:gd name="T8" fmla="*/ 0 w 90"/>
                <a:gd name="T9" fmla="*/ 44 h 87"/>
                <a:gd name="T10" fmla="*/ 3 w 90"/>
                <a:gd name="T11" fmla="*/ 44 h 87"/>
                <a:gd name="T12" fmla="*/ 45 w 90"/>
                <a:gd name="T13" fmla="*/ 84 h 87"/>
                <a:gd name="T14" fmla="*/ 87 w 90"/>
                <a:gd name="T15" fmla="*/ 44 h 87"/>
                <a:gd name="T16" fmla="*/ 87 w 90"/>
                <a:gd name="T17" fmla="*/ 44 h 87"/>
                <a:gd name="T18" fmla="*/ 45 w 90"/>
                <a:gd name="T19" fmla="*/ 4 h 87"/>
                <a:gd name="T20" fmla="*/ 3 w 90"/>
                <a:gd name="T2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7">
                  <a:moveTo>
                    <a:pt x="0" y="44"/>
                  </a:moveTo>
                  <a:cubicBezTo>
                    <a:pt x="0" y="20"/>
                    <a:pt x="20" y="1"/>
                    <a:pt x="45" y="0"/>
                  </a:cubicBezTo>
                  <a:cubicBezTo>
                    <a:pt x="70" y="1"/>
                    <a:pt x="90" y="20"/>
                    <a:pt x="90" y="44"/>
                  </a:cubicBezTo>
                  <a:cubicBezTo>
                    <a:pt x="90" y="68"/>
                    <a:pt x="70" y="87"/>
                    <a:pt x="45" y="87"/>
                  </a:cubicBezTo>
                  <a:cubicBezTo>
                    <a:pt x="20" y="87"/>
                    <a:pt x="0" y="68"/>
                    <a:pt x="0" y="44"/>
                  </a:cubicBezTo>
                  <a:close/>
                  <a:moveTo>
                    <a:pt x="3" y="44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7" y="22"/>
                    <a:pt x="68" y="4"/>
                    <a:pt x="45" y="4"/>
                  </a:cubicBezTo>
                  <a:cubicBezTo>
                    <a:pt x="22" y="4"/>
                    <a:pt x="3" y="22"/>
                    <a:pt x="3" y="4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2" name="Oval 439">
              <a:extLst>
                <a:ext uri="{FF2B5EF4-FFF2-40B4-BE49-F238E27FC236}">
                  <a16:creationId xmlns:a16="http://schemas.microsoft.com/office/drawing/2014/main" xmlns="" id="{74F87248-D283-4293-81FF-6B4947C45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2028825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3" name="Freeform 440">
              <a:extLst>
                <a:ext uri="{FF2B5EF4-FFF2-40B4-BE49-F238E27FC236}">
                  <a16:creationId xmlns:a16="http://schemas.microsoft.com/office/drawing/2014/main" xmlns="" id="{92D2A9B6-0F7B-45A4-B802-A8004193E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2020887"/>
              <a:ext cx="293688" cy="280988"/>
            </a:xfrm>
            <a:custGeom>
              <a:avLst/>
              <a:gdLst>
                <a:gd name="T0" fmla="*/ 0 w 78"/>
                <a:gd name="T1" fmla="*/ 38 h 75"/>
                <a:gd name="T2" fmla="*/ 39 w 78"/>
                <a:gd name="T3" fmla="*/ 0 h 75"/>
                <a:gd name="T4" fmla="*/ 78 w 78"/>
                <a:gd name="T5" fmla="*/ 38 h 75"/>
                <a:gd name="T6" fmla="*/ 39 w 78"/>
                <a:gd name="T7" fmla="*/ 75 h 75"/>
                <a:gd name="T8" fmla="*/ 0 w 78"/>
                <a:gd name="T9" fmla="*/ 38 h 75"/>
                <a:gd name="T10" fmla="*/ 3 w 78"/>
                <a:gd name="T11" fmla="*/ 38 h 75"/>
                <a:gd name="T12" fmla="*/ 39 w 78"/>
                <a:gd name="T13" fmla="*/ 72 h 75"/>
                <a:gd name="T14" fmla="*/ 75 w 78"/>
                <a:gd name="T15" fmla="*/ 38 h 75"/>
                <a:gd name="T16" fmla="*/ 39 w 78"/>
                <a:gd name="T17" fmla="*/ 3 h 75"/>
                <a:gd name="T18" fmla="*/ 3 w 78"/>
                <a:gd name="T19" fmla="*/ 3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8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8"/>
                  </a:cubicBezTo>
                  <a:cubicBezTo>
                    <a:pt x="78" y="59"/>
                    <a:pt x="60" y="75"/>
                    <a:pt x="39" y="75"/>
                  </a:cubicBezTo>
                  <a:cubicBezTo>
                    <a:pt x="17" y="75"/>
                    <a:pt x="0" y="59"/>
                    <a:pt x="0" y="38"/>
                  </a:cubicBezTo>
                  <a:close/>
                  <a:moveTo>
                    <a:pt x="3" y="38"/>
                  </a:moveTo>
                  <a:cubicBezTo>
                    <a:pt x="3" y="57"/>
                    <a:pt x="19" y="72"/>
                    <a:pt x="39" y="72"/>
                  </a:cubicBezTo>
                  <a:cubicBezTo>
                    <a:pt x="59" y="72"/>
                    <a:pt x="75" y="57"/>
                    <a:pt x="75" y="38"/>
                  </a:cubicBezTo>
                  <a:cubicBezTo>
                    <a:pt x="75" y="19"/>
                    <a:pt x="59" y="3"/>
                    <a:pt x="39" y="3"/>
                  </a:cubicBezTo>
                  <a:cubicBezTo>
                    <a:pt x="19" y="3"/>
                    <a:pt x="3" y="19"/>
                    <a:pt x="3" y="3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4" name="Freeform 441">
              <a:extLst>
                <a:ext uri="{FF2B5EF4-FFF2-40B4-BE49-F238E27FC236}">
                  <a16:creationId xmlns:a16="http://schemas.microsoft.com/office/drawing/2014/main" xmlns="" id="{B5A23C8D-7567-4EFA-9058-A763350A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408112"/>
              <a:ext cx="382588" cy="219075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8" y="56"/>
                    <a:pt x="14" y="55"/>
                  </a:cubicBezTo>
                  <a:cubicBezTo>
                    <a:pt x="22" y="53"/>
                    <a:pt x="28" y="39"/>
                    <a:pt x="52" y="38"/>
                  </a:cubicBezTo>
                  <a:cubicBezTo>
                    <a:pt x="61" y="38"/>
                    <a:pt x="74" y="42"/>
                    <a:pt x="87" y="54"/>
                  </a:cubicBezTo>
                  <a:cubicBezTo>
                    <a:pt x="87" y="54"/>
                    <a:pt x="93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9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5" name="Freeform 442">
              <a:extLst>
                <a:ext uri="{FF2B5EF4-FFF2-40B4-BE49-F238E27FC236}">
                  <a16:creationId xmlns:a16="http://schemas.microsoft.com/office/drawing/2014/main" xmlns="" id="{8FDCADB8-851A-4417-B89B-74231E9BE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479550"/>
              <a:ext cx="382588" cy="142875"/>
            </a:xfrm>
            <a:custGeom>
              <a:avLst/>
              <a:gdLst>
                <a:gd name="T0" fmla="*/ 92 w 102"/>
                <a:gd name="T1" fmla="*/ 38 h 38"/>
                <a:gd name="T2" fmla="*/ 85 w 102"/>
                <a:gd name="T3" fmla="*/ 36 h 38"/>
                <a:gd name="T4" fmla="*/ 85 w 102"/>
                <a:gd name="T5" fmla="*/ 36 h 38"/>
                <a:gd name="T6" fmla="*/ 52 w 102"/>
                <a:gd name="T7" fmla="*/ 21 h 38"/>
                <a:gd name="T8" fmla="*/ 51 w 102"/>
                <a:gd name="T9" fmla="*/ 21 h 38"/>
                <a:gd name="T10" fmla="*/ 13 w 102"/>
                <a:gd name="T11" fmla="*/ 37 h 38"/>
                <a:gd name="T12" fmla="*/ 10 w 102"/>
                <a:gd name="T13" fmla="*/ 37 h 38"/>
                <a:gd name="T14" fmla="*/ 1 w 102"/>
                <a:gd name="T15" fmla="*/ 31 h 38"/>
                <a:gd name="T16" fmla="*/ 0 w 102"/>
                <a:gd name="T17" fmla="*/ 27 h 38"/>
                <a:gd name="T18" fmla="*/ 2 w 102"/>
                <a:gd name="T19" fmla="*/ 20 h 38"/>
                <a:gd name="T20" fmla="*/ 3 w 102"/>
                <a:gd name="T21" fmla="*/ 21 h 38"/>
                <a:gd name="T22" fmla="*/ 2 w 102"/>
                <a:gd name="T23" fmla="*/ 20 h 38"/>
                <a:gd name="T24" fmla="*/ 50 w 102"/>
                <a:gd name="T25" fmla="*/ 0 h 38"/>
                <a:gd name="T26" fmla="*/ 102 w 102"/>
                <a:gd name="T27" fmla="*/ 26 h 38"/>
                <a:gd name="T28" fmla="*/ 102 w 102"/>
                <a:gd name="T29" fmla="*/ 29 h 38"/>
                <a:gd name="T30" fmla="*/ 98 w 102"/>
                <a:gd name="T31" fmla="*/ 36 h 38"/>
                <a:gd name="T32" fmla="*/ 92 w 102"/>
                <a:gd name="T33" fmla="*/ 38 h 38"/>
                <a:gd name="T34" fmla="*/ 88 w 102"/>
                <a:gd name="T35" fmla="*/ 35 h 38"/>
                <a:gd name="T36" fmla="*/ 92 w 102"/>
                <a:gd name="T37" fmla="*/ 35 h 38"/>
                <a:gd name="T38" fmla="*/ 96 w 102"/>
                <a:gd name="T39" fmla="*/ 34 h 38"/>
                <a:gd name="T40" fmla="*/ 99 w 102"/>
                <a:gd name="T41" fmla="*/ 29 h 38"/>
                <a:gd name="T42" fmla="*/ 99 w 102"/>
                <a:gd name="T43" fmla="*/ 27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8 h 38"/>
                <a:gd name="T58" fmla="*/ 52 w 102"/>
                <a:gd name="T59" fmla="*/ 18 h 38"/>
                <a:gd name="T60" fmla="*/ 87 w 102"/>
                <a:gd name="T61" fmla="*/ 34 h 38"/>
                <a:gd name="T62" fmla="*/ 88 w 102"/>
                <a:gd name="T6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92" y="38"/>
                  </a:moveTo>
                  <a:cubicBezTo>
                    <a:pt x="88" y="38"/>
                    <a:pt x="85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3" y="25"/>
                    <a:pt x="61" y="21"/>
                    <a:pt x="52" y="21"/>
                  </a:cubicBezTo>
                  <a:cubicBezTo>
                    <a:pt x="52" y="21"/>
                    <a:pt x="51" y="21"/>
                    <a:pt x="51" y="21"/>
                  </a:cubicBezTo>
                  <a:cubicBezTo>
                    <a:pt x="28" y="22"/>
                    <a:pt x="23" y="35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9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8"/>
                    <a:pt x="102" y="29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8"/>
                    <a:pt x="94" y="38"/>
                    <a:pt x="92" y="38"/>
                  </a:cubicBezTo>
                  <a:close/>
                  <a:moveTo>
                    <a:pt x="88" y="35"/>
                  </a:moveTo>
                  <a:cubicBezTo>
                    <a:pt x="89" y="35"/>
                    <a:pt x="91" y="35"/>
                    <a:pt x="92" y="35"/>
                  </a:cubicBezTo>
                  <a:cubicBezTo>
                    <a:pt x="93" y="35"/>
                    <a:pt x="95" y="35"/>
                    <a:pt x="96" y="34"/>
                  </a:cubicBezTo>
                  <a:cubicBezTo>
                    <a:pt x="98" y="33"/>
                    <a:pt x="99" y="31"/>
                    <a:pt x="99" y="29"/>
                  </a:cubicBezTo>
                  <a:cubicBezTo>
                    <a:pt x="99" y="28"/>
                    <a:pt x="99" y="27"/>
                    <a:pt x="99" y="27"/>
                  </a:cubicBezTo>
                  <a:cubicBezTo>
                    <a:pt x="98" y="20"/>
                    <a:pt x="76" y="3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2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1" y="18"/>
                    <a:pt x="52" y="18"/>
                    <a:pt x="52" y="18"/>
                  </a:cubicBezTo>
                  <a:cubicBezTo>
                    <a:pt x="62" y="18"/>
                    <a:pt x="74" y="22"/>
                    <a:pt x="87" y="34"/>
                  </a:cubicBezTo>
                  <a:cubicBezTo>
                    <a:pt x="87" y="34"/>
                    <a:pt x="88" y="34"/>
                    <a:pt x="88" y="3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6" name="Freeform 443">
              <a:extLst>
                <a:ext uri="{FF2B5EF4-FFF2-40B4-BE49-F238E27FC236}">
                  <a16:creationId xmlns:a16="http://schemas.microsoft.com/office/drawing/2014/main" xmlns="" id="{2670A079-67AC-43A0-BDDF-205B4DE525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484312"/>
              <a:ext cx="327025" cy="119063"/>
            </a:xfrm>
            <a:custGeom>
              <a:avLst/>
              <a:gdLst>
                <a:gd name="T0" fmla="*/ 0 w 87"/>
                <a:gd name="T1" fmla="*/ 16 h 32"/>
                <a:gd name="T2" fmla="*/ 11 w 87"/>
                <a:gd name="T3" fmla="*/ 31 h 32"/>
                <a:gd name="T4" fmla="*/ 23 w 87"/>
                <a:gd name="T5" fmla="*/ 23 h 32"/>
                <a:gd name="T6" fmla="*/ 12 w 87"/>
                <a:gd name="T7" fmla="*/ 8 h 32"/>
                <a:gd name="T8" fmla="*/ 0 w 87"/>
                <a:gd name="T9" fmla="*/ 16 h 32"/>
                <a:gd name="T10" fmla="*/ 36 w 87"/>
                <a:gd name="T11" fmla="*/ 1 h 32"/>
                <a:gd name="T12" fmla="*/ 36 w 87"/>
                <a:gd name="T13" fmla="*/ 19 h 32"/>
                <a:gd name="T14" fmla="*/ 43 w 87"/>
                <a:gd name="T15" fmla="*/ 18 h 32"/>
                <a:gd name="T16" fmla="*/ 51 w 87"/>
                <a:gd name="T17" fmla="*/ 19 h 32"/>
                <a:gd name="T18" fmla="*/ 51 w 87"/>
                <a:gd name="T19" fmla="*/ 1 h 32"/>
                <a:gd name="T20" fmla="*/ 36 w 87"/>
                <a:gd name="T21" fmla="*/ 1 h 32"/>
                <a:gd name="T22" fmla="*/ 75 w 87"/>
                <a:gd name="T23" fmla="*/ 9 h 32"/>
                <a:gd name="T24" fmla="*/ 64 w 87"/>
                <a:gd name="T25" fmla="*/ 24 h 32"/>
                <a:gd name="T26" fmla="*/ 75 w 87"/>
                <a:gd name="T27" fmla="*/ 32 h 32"/>
                <a:gd name="T28" fmla="*/ 87 w 87"/>
                <a:gd name="T29" fmla="*/ 17 h 32"/>
                <a:gd name="T30" fmla="*/ 75 w 87"/>
                <a:gd name="T31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2">
                  <a:moveTo>
                    <a:pt x="0" y="16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4" y="29"/>
                    <a:pt x="18" y="26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9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1"/>
                    <a:pt x="41" y="0"/>
                    <a:pt x="36" y="1"/>
                  </a:cubicBezTo>
                  <a:close/>
                  <a:moveTo>
                    <a:pt x="75" y="9"/>
                  </a:moveTo>
                  <a:cubicBezTo>
                    <a:pt x="64" y="24"/>
                    <a:pt x="64" y="24"/>
                    <a:pt x="64" y="24"/>
                  </a:cubicBezTo>
                  <a:cubicBezTo>
                    <a:pt x="67" y="26"/>
                    <a:pt x="71" y="28"/>
                    <a:pt x="75" y="32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7" name="Freeform 444">
              <a:extLst>
                <a:ext uri="{FF2B5EF4-FFF2-40B4-BE49-F238E27FC236}">
                  <a16:creationId xmlns:a16="http://schemas.microsoft.com/office/drawing/2014/main" xmlns="" id="{6DACC7F9-070C-4EC0-AFDF-6398E8F05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479550"/>
              <a:ext cx="338138" cy="128588"/>
            </a:xfrm>
            <a:custGeom>
              <a:avLst/>
              <a:gdLst>
                <a:gd name="T0" fmla="*/ 76 w 90"/>
                <a:gd name="T1" fmla="*/ 34 h 34"/>
                <a:gd name="T2" fmla="*/ 65 w 90"/>
                <a:gd name="T3" fmla="*/ 26 h 34"/>
                <a:gd name="T4" fmla="*/ 64 w 90"/>
                <a:gd name="T5" fmla="*/ 25 h 34"/>
                <a:gd name="T6" fmla="*/ 64 w 90"/>
                <a:gd name="T7" fmla="*/ 24 h 34"/>
                <a:gd name="T8" fmla="*/ 76 w 90"/>
                <a:gd name="T9" fmla="*/ 9 h 34"/>
                <a:gd name="T10" fmla="*/ 78 w 90"/>
                <a:gd name="T11" fmla="*/ 9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4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1 h 34"/>
                <a:gd name="T26" fmla="*/ 87 w 90"/>
                <a:gd name="T27" fmla="*/ 18 h 34"/>
                <a:gd name="T28" fmla="*/ 77 w 90"/>
                <a:gd name="T29" fmla="*/ 12 h 34"/>
                <a:gd name="T30" fmla="*/ 68 w 90"/>
                <a:gd name="T31" fmla="*/ 24 h 34"/>
                <a:gd name="T32" fmla="*/ 77 w 90"/>
                <a:gd name="T33" fmla="*/ 31 h 34"/>
                <a:gd name="T34" fmla="*/ 76 w 90"/>
                <a:gd name="T35" fmla="*/ 11 h 34"/>
                <a:gd name="T36" fmla="*/ 77 w 90"/>
                <a:gd name="T37" fmla="*/ 10 h 34"/>
                <a:gd name="T38" fmla="*/ 76 w 90"/>
                <a:gd name="T39" fmla="*/ 11 h 34"/>
                <a:gd name="T40" fmla="*/ 12 w 90"/>
                <a:gd name="T41" fmla="*/ 33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5 h 34"/>
                <a:gd name="T54" fmla="*/ 26 w 90"/>
                <a:gd name="T55" fmla="*/ 26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3 h 34"/>
                <a:gd name="T62" fmla="*/ 13 w 90"/>
                <a:gd name="T63" fmla="*/ 30 h 34"/>
                <a:gd name="T64" fmla="*/ 23 w 90"/>
                <a:gd name="T65" fmla="*/ 24 h 34"/>
                <a:gd name="T66" fmla="*/ 13 w 90"/>
                <a:gd name="T67" fmla="*/ 11 h 34"/>
                <a:gd name="T68" fmla="*/ 4 w 90"/>
                <a:gd name="T69" fmla="*/ 18 h 34"/>
                <a:gd name="T70" fmla="*/ 13 w 90"/>
                <a:gd name="T71" fmla="*/ 30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1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9 w 90"/>
                <a:gd name="T97" fmla="*/ 21 h 34"/>
                <a:gd name="T98" fmla="*/ 38 w 90"/>
                <a:gd name="T99" fmla="*/ 22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4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9" y="28"/>
                    <a:pt x="65" y="26"/>
                  </a:cubicBezTo>
                  <a:cubicBezTo>
                    <a:pt x="65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1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4"/>
                    <a:pt x="77" y="12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6"/>
                    <a:pt x="74" y="28"/>
                    <a:pt x="77" y="31"/>
                  </a:cubicBezTo>
                  <a:close/>
                  <a:moveTo>
                    <a:pt x="76" y="11"/>
                  </a:moveTo>
                  <a:cubicBezTo>
                    <a:pt x="77" y="10"/>
                    <a:pt x="77" y="10"/>
                    <a:pt x="77" y="10"/>
                  </a:cubicBezTo>
                  <a:lnTo>
                    <a:pt x="76" y="11"/>
                  </a:lnTo>
                  <a:close/>
                  <a:moveTo>
                    <a:pt x="12" y="33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5" y="13"/>
                    <a:pt x="9" y="10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7" y="24"/>
                    <a:pt x="26" y="25"/>
                  </a:cubicBezTo>
                  <a:cubicBezTo>
                    <a:pt x="26" y="25"/>
                    <a:pt x="26" y="25"/>
                    <a:pt x="26" y="26"/>
                  </a:cubicBezTo>
                  <a:cubicBezTo>
                    <a:pt x="21" y="28"/>
                    <a:pt x="17" y="31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3"/>
                  </a:cubicBez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3" y="24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8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7" y="20"/>
                    <a:pt x="37" y="20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1"/>
                  </a:cubicBezTo>
                  <a:cubicBezTo>
                    <a:pt x="54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4" y="21"/>
                  </a:cubicBezTo>
                  <a:cubicBezTo>
                    <a:pt x="53" y="21"/>
                    <a:pt x="53" y="22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6" y="21"/>
                    <a:pt x="45" y="21"/>
                    <a:pt x="45" y="21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2"/>
                    <a:pt x="38" y="22"/>
                    <a:pt x="38" y="22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8"/>
                  </a:cubicBezTo>
                  <a:cubicBezTo>
                    <a:pt x="45" y="18"/>
                    <a:pt x="46" y="18"/>
                    <a:pt x="46" y="18"/>
                  </a:cubicBezTo>
                  <a:cubicBezTo>
                    <a:pt x="48" y="18"/>
                    <a:pt x="49" y="18"/>
                    <a:pt x="51" y="18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3"/>
                    <a:pt x="46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8" name="Oval 445">
              <a:extLst>
                <a:ext uri="{FF2B5EF4-FFF2-40B4-BE49-F238E27FC236}">
                  <a16:creationId xmlns:a16="http://schemas.microsoft.com/office/drawing/2014/main" xmlns="" id="{AB57EF29-61DA-4E37-8A27-96ECC28EE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1543050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9" name="Freeform 446">
              <a:extLst>
                <a:ext uri="{FF2B5EF4-FFF2-40B4-BE49-F238E27FC236}">
                  <a16:creationId xmlns:a16="http://schemas.microsoft.com/office/drawing/2014/main" xmlns="" id="{CDF89425-2064-43D0-907A-BAB12F455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53987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0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0" name="Oval 447">
              <a:extLst>
                <a:ext uri="{FF2B5EF4-FFF2-40B4-BE49-F238E27FC236}">
                  <a16:creationId xmlns:a16="http://schemas.microsoft.com/office/drawing/2014/main" xmlns="" id="{35220457-D422-4E3B-AECD-735E003E1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1566862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1" name="Freeform 448">
              <a:extLst>
                <a:ext uri="{FF2B5EF4-FFF2-40B4-BE49-F238E27FC236}">
                  <a16:creationId xmlns:a16="http://schemas.microsoft.com/office/drawing/2014/main" xmlns="" id="{D601F46E-4C29-41CA-B9A7-BBCA94FF7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1562100"/>
              <a:ext cx="293688" cy="282575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 w 78"/>
                <a:gd name="T11" fmla="*/ 37 h 75"/>
                <a:gd name="T12" fmla="*/ 39 w 78"/>
                <a:gd name="T13" fmla="*/ 72 h 75"/>
                <a:gd name="T14" fmla="*/ 75 w 78"/>
                <a:gd name="T15" fmla="*/ 37 h 75"/>
                <a:gd name="T16" fmla="*/ 39 w 78"/>
                <a:gd name="T17" fmla="*/ 3 h 75"/>
                <a:gd name="T18" fmla="*/ 3 w 78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7"/>
                  </a:cubicBezTo>
                  <a:cubicBezTo>
                    <a:pt x="78" y="58"/>
                    <a:pt x="60" y="75"/>
                    <a:pt x="39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9" y="72"/>
                  </a:cubicBez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2" name="Freeform 449">
              <a:extLst>
                <a:ext uri="{FF2B5EF4-FFF2-40B4-BE49-F238E27FC236}">
                  <a16:creationId xmlns:a16="http://schemas.microsoft.com/office/drawing/2014/main" xmlns="" id="{B36D6839-A5C6-4DD1-A964-E3843E7CC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1058862"/>
              <a:ext cx="109538" cy="161925"/>
            </a:xfrm>
            <a:custGeom>
              <a:avLst/>
              <a:gdLst>
                <a:gd name="T0" fmla="*/ 12 w 69"/>
                <a:gd name="T1" fmla="*/ 102 h 102"/>
                <a:gd name="T2" fmla="*/ 0 w 69"/>
                <a:gd name="T3" fmla="*/ 83 h 102"/>
                <a:gd name="T4" fmla="*/ 52 w 69"/>
                <a:gd name="T5" fmla="*/ 0 h 102"/>
                <a:gd name="T6" fmla="*/ 69 w 69"/>
                <a:gd name="T7" fmla="*/ 10 h 102"/>
                <a:gd name="T8" fmla="*/ 12 w 69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2">
                  <a:moveTo>
                    <a:pt x="12" y="102"/>
                  </a:moveTo>
                  <a:lnTo>
                    <a:pt x="0" y="83"/>
                  </a:lnTo>
                  <a:lnTo>
                    <a:pt x="52" y="0"/>
                  </a:lnTo>
                  <a:lnTo>
                    <a:pt x="69" y="10"/>
                  </a:lnTo>
                  <a:lnTo>
                    <a:pt x="12" y="102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3" name="Freeform 450">
              <a:extLst>
                <a:ext uri="{FF2B5EF4-FFF2-40B4-BE49-F238E27FC236}">
                  <a16:creationId xmlns:a16="http://schemas.microsoft.com/office/drawing/2014/main" xmlns="" id="{DDE80B18-B8D3-4F71-8AE4-8C2E06F6A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8638" y="1055687"/>
              <a:ext cx="115888" cy="168275"/>
            </a:xfrm>
            <a:custGeom>
              <a:avLst/>
              <a:gdLst>
                <a:gd name="T0" fmla="*/ 5 w 31"/>
                <a:gd name="T1" fmla="*/ 45 h 45"/>
                <a:gd name="T2" fmla="*/ 0 w 31"/>
                <a:gd name="T3" fmla="*/ 37 h 45"/>
                <a:gd name="T4" fmla="*/ 0 w 31"/>
                <a:gd name="T5" fmla="*/ 36 h 45"/>
                <a:gd name="T6" fmla="*/ 22 w 31"/>
                <a:gd name="T7" fmla="*/ 1 h 45"/>
                <a:gd name="T8" fmla="*/ 24 w 31"/>
                <a:gd name="T9" fmla="*/ 0 h 45"/>
                <a:gd name="T10" fmla="*/ 31 w 31"/>
                <a:gd name="T11" fmla="*/ 4 h 45"/>
                <a:gd name="T12" fmla="*/ 31 w 31"/>
                <a:gd name="T13" fmla="*/ 5 h 45"/>
                <a:gd name="T14" fmla="*/ 31 w 31"/>
                <a:gd name="T15" fmla="*/ 6 h 45"/>
                <a:gd name="T16" fmla="*/ 7 w 31"/>
                <a:gd name="T17" fmla="*/ 45 h 45"/>
                <a:gd name="T18" fmla="*/ 6 w 31"/>
                <a:gd name="T19" fmla="*/ 45 h 45"/>
                <a:gd name="T20" fmla="*/ 5 w 31"/>
                <a:gd name="T21" fmla="*/ 45 h 45"/>
                <a:gd name="T22" fmla="*/ 6 w 31"/>
                <a:gd name="T23" fmla="*/ 44 h 45"/>
                <a:gd name="T24" fmla="*/ 7 w 31"/>
                <a:gd name="T25" fmla="*/ 43 h 45"/>
                <a:gd name="T26" fmla="*/ 6 w 31"/>
                <a:gd name="T27" fmla="*/ 44 h 45"/>
                <a:gd name="T28" fmla="*/ 3 w 31"/>
                <a:gd name="T29" fmla="*/ 36 h 45"/>
                <a:gd name="T30" fmla="*/ 6 w 31"/>
                <a:gd name="T31" fmla="*/ 41 h 45"/>
                <a:gd name="T32" fmla="*/ 28 w 31"/>
                <a:gd name="T33" fmla="*/ 6 h 45"/>
                <a:gd name="T34" fmla="*/ 23 w 31"/>
                <a:gd name="T35" fmla="*/ 3 h 45"/>
                <a:gd name="T36" fmla="*/ 3 w 31"/>
                <a:gd name="T37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" h="45">
                  <a:moveTo>
                    <a:pt x="5" y="45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6"/>
                    <a:pt x="0" y="36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5"/>
                    <a:pt x="31" y="5"/>
                  </a:cubicBezTo>
                  <a:cubicBezTo>
                    <a:pt x="31" y="5"/>
                    <a:pt x="31" y="6"/>
                    <a:pt x="31" y="6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5"/>
                    <a:pt x="6" y="45"/>
                    <a:pt x="6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6" y="44"/>
                  </a:moveTo>
                  <a:cubicBezTo>
                    <a:pt x="7" y="43"/>
                    <a:pt x="7" y="43"/>
                    <a:pt x="7" y="43"/>
                  </a:cubicBezTo>
                  <a:lnTo>
                    <a:pt x="6" y="44"/>
                  </a:lnTo>
                  <a:close/>
                  <a:moveTo>
                    <a:pt x="3" y="36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3" y="3"/>
                    <a:pt x="23" y="3"/>
                    <a:pt x="23" y="3"/>
                  </a:cubicBezTo>
                  <a:lnTo>
                    <a:pt x="3" y="36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4" name="Freeform 451">
              <a:extLst>
                <a:ext uri="{FF2B5EF4-FFF2-40B4-BE49-F238E27FC236}">
                  <a16:creationId xmlns:a16="http://schemas.microsoft.com/office/drawing/2014/main" xmlns="" id="{AA7F63D8-C784-490B-B153-D1788CF9F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935037"/>
              <a:ext cx="307975" cy="236538"/>
            </a:xfrm>
            <a:custGeom>
              <a:avLst/>
              <a:gdLst>
                <a:gd name="T0" fmla="*/ 77 w 82"/>
                <a:gd name="T1" fmla="*/ 53 h 63"/>
                <a:gd name="T2" fmla="*/ 54 w 82"/>
                <a:gd name="T3" fmla="*/ 59 h 63"/>
                <a:gd name="T4" fmla="*/ 11 w 82"/>
                <a:gd name="T5" fmla="*/ 34 h 63"/>
                <a:gd name="T6" fmla="*/ 4 w 82"/>
                <a:gd name="T7" fmla="*/ 11 h 63"/>
                <a:gd name="T8" fmla="*/ 28 w 82"/>
                <a:gd name="T9" fmla="*/ 5 h 63"/>
                <a:gd name="T10" fmla="*/ 71 w 82"/>
                <a:gd name="T11" fmla="*/ 30 h 63"/>
                <a:gd name="T12" fmla="*/ 77 w 82"/>
                <a:gd name="T13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63">
                  <a:moveTo>
                    <a:pt x="77" y="53"/>
                  </a:moveTo>
                  <a:cubicBezTo>
                    <a:pt x="73" y="61"/>
                    <a:pt x="62" y="63"/>
                    <a:pt x="54" y="59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2" y="29"/>
                    <a:pt x="0" y="19"/>
                    <a:pt x="4" y="11"/>
                  </a:cubicBezTo>
                  <a:cubicBezTo>
                    <a:pt x="9" y="3"/>
                    <a:pt x="20" y="0"/>
                    <a:pt x="28" y="5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80" y="35"/>
                    <a:pt x="82" y="45"/>
                    <a:pt x="77" y="5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5" name="Freeform 452">
              <a:extLst>
                <a:ext uri="{FF2B5EF4-FFF2-40B4-BE49-F238E27FC236}">
                  <a16:creationId xmlns:a16="http://schemas.microsoft.com/office/drawing/2014/main" xmlns="" id="{76DA083D-8BA7-45E4-BFDD-376ABDB88B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7363" y="939800"/>
              <a:ext cx="300038" cy="231775"/>
            </a:xfrm>
            <a:custGeom>
              <a:avLst/>
              <a:gdLst>
                <a:gd name="T0" fmla="*/ 52 w 80"/>
                <a:gd name="T1" fmla="*/ 59 h 62"/>
                <a:gd name="T2" fmla="*/ 9 w 80"/>
                <a:gd name="T3" fmla="*/ 34 h 62"/>
                <a:gd name="T4" fmla="*/ 0 w 80"/>
                <a:gd name="T5" fmla="*/ 18 h 62"/>
                <a:gd name="T6" fmla="*/ 2 w 80"/>
                <a:gd name="T7" fmla="*/ 9 h 62"/>
                <a:gd name="T8" fmla="*/ 18 w 80"/>
                <a:gd name="T9" fmla="*/ 0 h 62"/>
                <a:gd name="T10" fmla="*/ 28 w 80"/>
                <a:gd name="T11" fmla="*/ 3 h 62"/>
                <a:gd name="T12" fmla="*/ 71 w 80"/>
                <a:gd name="T13" fmla="*/ 28 h 62"/>
                <a:gd name="T14" fmla="*/ 80 w 80"/>
                <a:gd name="T15" fmla="*/ 43 h 62"/>
                <a:gd name="T16" fmla="*/ 78 w 80"/>
                <a:gd name="T17" fmla="*/ 53 h 62"/>
                <a:gd name="T18" fmla="*/ 76 w 80"/>
                <a:gd name="T19" fmla="*/ 52 h 62"/>
                <a:gd name="T20" fmla="*/ 78 w 80"/>
                <a:gd name="T21" fmla="*/ 53 h 62"/>
                <a:gd name="T22" fmla="*/ 62 w 80"/>
                <a:gd name="T23" fmla="*/ 62 h 62"/>
                <a:gd name="T24" fmla="*/ 52 w 80"/>
                <a:gd name="T25" fmla="*/ 59 h 62"/>
                <a:gd name="T26" fmla="*/ 5 w 80"/>
                <a:gd name="T27" fmla="*/ 11 h 62"/>
                <a:gd name="T28" fmla="*/ 3 w 80"/>
                <a:gd name="T29" fmla="*/ 18 h 62"/>
                <a:gd name="T30" fmla="*/ 10 w 80"/>
                <a:gd name="T31" fmla="*/ 32 h 62"/>
                <a:gd name="T32" fmla="*/ 53 w 80"/>
                <a:gd name="T33" fmla="*/ 56 h 62"/>
                <a:gd name="T34" fmla="*/ 62 w 80"/>
                <a:gd name="T35" fmla="*/ 59 h 62"/>
                <a:gd name="T36" fmla="*/ 75 w 80"/>
                <a:gd name="T37" fmla="*/ 51 h 62"/>
                <a:gd name="T38" fmla="*/ 75 w 80"/>
                <a:gd name="T39" fmla="*/ 51 h 62"/>
                <a:gd name="T40" fmla="*/ 77 w 80"/>
                <a:gd name="T41" fmla="*/ 43 h 62"/>
                <a:gd name="T42" fmla="*/ 70 w 80"/>
                <a:gd name="T43" fmla="*/ 30 h 62"/>
                <a:gd name="T44" fmla="*/ 27 w 80"/>
                <a:gd name="T45" fmla="*/ 5 h 62"/>
                <a:gd name="T46" fmla="*/ 18 w 80"/>
                <a:gd name="T47" fmla="*/ 3 h 62"/>
                <a:gd name="T48" fmla="*/ 5 w 80"/>
                <a:gd name="T4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62">
                  <a:moveTo>
                    <a:pt x="52" y="59"/>
                  </a:moveTo>
                  <a:cubicBezTo>
                    <a:pt x="9" y="34"/>
                    <a:pt x="9" y="34"/>
                    <a:pt x="9" y="34"/>
                  </a:cubicBezTo>
                  <a:cubicBezTo>
                    <a:pt x="3" y="31"/>
                    <a:pt x="0" y="25"/>
                    <a:pt x="0" y="18"/>
                  </a:cubicBezTo>
                  <a:cubicBezTo>
                    <a:pt x="0" y="15"/>
                    <a:pt x="0" y="12"/>
                    <a:pt x="2" y="9"/>
                  </a:cubicBezTo>
                  <a:cubicBezTo>
                    <a:pt x="6" y="3"/>
                    <a:pt x="12" y="0"/>
                    <a:pt x="18" y="0"/>
                  </a:cubicBezTo>
                  <a:cubicBezTo>
                    <a:pt x="22" y="0"/>
                    <a:pt x="25" y="1"/>
                    <a:pt x="28" y="3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7" y="31"/>
                    <a:pt x="80" y="37"/>
                    <a:pt x="80" y="43"/>
                  </a:cubicBezTo>
                  <a:cubicBezTo>
                    <a:pt x="80" y="47"/>
                    <a:pt x="80" y="50"/>
                    <a:pt x="78" y="53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4" y="58"/>
                    <a:pt x="68" y="62"/>
                    <a:pt x="62" y="62"/>
                  </a:cubicBezTo>
                  <a:cubicBezTo>
                    <a:pt x="58" y="62"/>
                    <a:pt x="55" y="61"/>
                    <a:pt x="52" y="59"/>
                  </a:cubicBezTo>
                  <a:close/>
                  <a:moveTo>
                    <a:pt x="5" y="11"/>
                  </a:moveTo>
                  <a:cubicBezTo>
                    <a:pt x="3" y="13"/>
                    <a:pt x="3" y="16"/>
                    <a:pt x="3" y="18"/>
                  </a:cubicBezTo>
                  <a:cubicBezTo>
                    <a:pt x="3" y="24"/>
                    <a:pt x="5" y="29"/>
                    <a:pt x="10" y="32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6" y="58"/>
                    <a:pt x="59" y="59"/>
                    <a:pt x="62" y="59"/>
                  </a:cubicBezTo>
                  <a:cubicBezTo>
                    <a:pt x="67" y="59"/>
                    <a:pt x="72" y="56"/>
                    <a:pt x="75" y="51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7" y="49"/>
                    <a:pt x="77" y="46"/>
                    <a:pt x="77" y="43"/>
                  </a:cubicBezTo>
                  <a:cubicBezTo>
                    <a:pt x="77" y="38"/>
                    <a:pt x="75" y="33"/>
                    <a:pt x="70" y="3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4"/>
                    <a:pt x="21" y="3"/>
                    <a:pt x="18" y="3"/>
                  </a:cubicBezTo>
                  <a:cubicBezTo>
                    <a:pt x="13" y="3"/>
                    <a:pt x="8" y="6"/>
                    <a:pt x="5" y="1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6" name="Rectangle 453">
              <a:extLst>
                <a:ext uri="{FF2B5EF4-FFF2-40B4-BE49-F238E27FC236}">
                  <a16:creationId xmlns:a16="http://schemas.microsoft.com/office/drawing/2014/main" xmlns="" id="{0468E902-1147-428B-B300-EB472A0F5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731838"/>
            </a:xfrm>
            <a:prstGeom prst="rect">
              <a:avLst/>
            </a:prstGeom>
            <a:solidFill>
              <a:srgbClr val="FFF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7" name="Freeform 454">
              <a:extLst>
                <a:ext uri="{FF2B5EF4-FFF2-40B4-BE49-F238E27FC236}">
                  <a16:creationId xmlns:a16="http://schemas.microsoft.com/office/drawing/2014/main" xmlns="" id="{46C4A14E-3941-4202-9D5E-F50F77879A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52625"/>
              <a:ext cx="530225" cy="739775"/>
            </a:xfrm>
            <a:custGeom>
              <a:avLst/>
              <a:gdLst>
                <a:gd name="T0" fmla="*/ 2 w 141"/>
                <a:gd name="T1" fmla="*/ 197 h 197"/>
                <a:gd name="T2" fmla="*/ 0 w 141"/>
                <a:gd name="T3" fmla="*/ 197 h 197"/>
                <a:gd name="T4" fmla="*/ 0 w 141"/>
                <a:gd name="T5" fmla="*/ 196 h 197"/>
                <a:gd name="T6" fmla="*/ 0 w 141"/>
                <a:gd name="T7" fmla="*/ 1 h 197"/>
                <a:gd name="T8" fmla="*/ 0 w 141"/>
                <a:gd name="T9" fmla="*/ 0 h 197"/>
                <a:gd name="T10" fmla="*/ 2 w 141"/>
                <a:gd name="T11" fmla="*/ 0 h 197"/>
                <a:gd name="T12" fmla="*/ 139 w 141"/>
                <a:gd name="T13" fmla="*/ 0 h 197"/>
                <a:gd name="T14" fmla="*/ 139 w 141"/>
                <a:gd name="T15" fmla="*/ 1 h 197"/>
                <a:gd name="T16" fmla="*/ 139 w 141"/>
                <a:gd name="T17" fmla="*/ 0 h 197"/>
                <a:gd name="T18" fmla="*/ 140 w 141"/>
                <a:gd name="T19" fmla="*/ 0 h 197"/>
                <a:gd name="T20" fmla="*/ 141 w 141"/>
                <a:gd name="T21" fmla="*/ 1 h 197"/>
                <a:gd name="T22" fmla="*/ 141 w 141"/>
                <a:gd name="T23" fmla="*/ 196 h 197"/>
                <a:gd name="T24" fmla="*/ 140 w 141"/>
                <a:gd name="T25" fmla="*/ 197 h 197"/>
                <a:gd name="T26" fmla="*/ 139 w 141"/>
                <a:gd name="T27" fmla="*/ 197 h 197"/>
                <a:gd name="T28" fmla="*/ 2 w 141"/>
                <a:gd name="T29" fmla="*/ 197 h 197"/>
                <a:gd name="T30" fmla="*/ 3 w 141"/>
                <a:gd name="T31" fmla="*/ 194 h 197"/>
                <a:gd name="T32" fmla="*/ 138 w 141"/>
                <a:gd name="T33" fmla="*/ 194 h 197"/>
                <a:gd name="T34" fmla="*/ 138 w 141"/>
                <a:gd name="T35" fmla="*/ 3 h 197"/>
                <a:gd name="T36" fmla="*/ 3 w 141"/>
                <a:gd name="T37" fmla="*/ 3 h 197"/>
                <a:gd name="T38" fmla="*/ 3 w 141"/>
                <a:gd name="T39" fmla="*/ 19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97">
                  <a:moveTo>
                    <a:pt x="2" y="197"/>
                  </a:moveTo>
                  <a:cubicBezTo>
                    <a:pt x="1" y="197"/>
                    <a:pt x="1" y="197"/>
                    <a:pt x="0" y="197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0"/>
                    <a:pt x="141" y="1"/>
                    <a:pt x="141" y="1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6"/>
                    <a:pt x="140" y="196"/>
                    <a:pt x="140" y="197"/>
                  </a:cubicBezTo>
                  <a:cubicBezTo>
                    <a:pt x="140" y="197"/>
                    <a:pt x="139" y="197"/>
                    <a:pt x="139" y="197"/>
                  </a:cubicBezTo>
                  <a:lnTo>
                    <a:pt x="2" y="197"/>
                  </a:lnTo>
                  <a:close/>
                  <a:moveTo>
                    <a:pt x="3" y="194"/>
                  </a:moveTo>
                  <a:cubicBezTo>
                    <a:pt x="138" y="194"/>
                    <a:pt x="138" y="194"/>
                    <a:pt x="138" y="194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9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8" name="Freeform 455">
              <a:extLst>
                <a:ext uri="{FF2B5EF4-FFF2-40B4-BE49-F238E27FC236}">
                  <a16:creationId xmlns:a16="http://schemas.microsoft.com/office/drawing/2014/main" xmlns="" id="{78F28EE5-0F58-425B-88C0-F45F2741B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1630362"/>
              <a:ext cx="514350" cy="330200"/>
            </a:xfrm>
            <a:custGeom>
              <a:avLst/>
              <a:gdLst>
                <a:gd name="T0" fmla="*/ 137 w 137"/>
                <a:gd name="T1" fmla="*/ 88 h 88"/>
                <a:gd name="T2" fmla="*/ 137 w 137"/>
                <a:gd name="T3" fmla="*/ 86 h 88"/>
                <a:gd name="T4" fmla="*/ 68 w 137"/>
                <a:gd name="T5" fmla="*/ 0 h 88"/>
                <a:gd name="T6" fmla="*/ 0 w 137"/>
                <a:gd name="T7" fmla="*/ 86 h 88"/>
                <a:gd name="T8" fmla="*/ 0 w 137"/>
                <a:gd name="T9" fmla="*/ 88 h 88"/>
                <a:gd name="T10" fmla="*/ 137 w 137"/>
                <a:gd name="T1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88">
                  <a:moveTo>
                    <a:pt x="137" y="88"/>
                  </a:moveTo>
                  <a:cubicBezTo>
                    <a:pt x="137" y="86"/>
                    <a:pt x="137" y="86"/>
                    <a:pt x="137" y="86"/>
                  </a:cubicBezTo>
                  <a:cubicBezTo>
                    <a:pt x="137" y="52"/>
                    <a:pt x="106" y="0"/>
                    <a:pt x="68" y="0"/>
                  </a:cubicBezTo>
                  <a:cubicBezTo>
                    <a:pt x="30" y="0"/>
                    <a:pt x="0" y="52"/>
                    <a:pt x="0" y="8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137" y="88"/>
                  </a:ln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9" name="Freeform 456">
              <a:extLst>
                <a:ext uri="{FF2B5EF4-FFF2-40B4-BE49-F238E27FC236}">
                  <a16:creationId xmlns:a16="http://schemas.microsoft.com/office/drawing/2014/main" xmlns="" id="{90D3EEE9-2AEE-4BD6-929C-0A7769BCEA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622425"/>
              <a:ext cx="525463" cy="341313"/>
            </a:xfrm>
            <a:custGeom>
              <a:avLst/>
              <a:gdLst>
                <a:gd name="T0" fmla="*/ 2 w 140"/>
                <a:gd name="T1" fmla="*/ 91 h 91"/>
                <a:gd name="T2" fmla="*/ 0 w 140"/>
                <a:gd name="T3" fmla="*/ 91 h 91"/>
                <a:gd name="T4" fmla="*/ 0 w 140"/>
                <a:gd name="T5" fmla="*/ 90 h 91"/>
                <a:gd name="T6" fmla="*/ 0 w 140"/>
                <a:gd name="T7" fmla="*/ 88 h 91"/>
                <a:gd name="T8" fmla="*/ 70 w 140"/>
                <a:gd name="T9" fmla="*/ 0 h 91"/>
                <a:gd name="T10" fmla="*/ 140 w 140"/>
                <a:gd name="T11" fmla="*/ 88 h 91"/>
                <a:gd name="T12" fmla="*/ 140 w 140"/>
                <a:gd name="T13" fmla="*/ 90 h 91"/>
                <a:gd name="T14" fmla="*/ 140 w 140"/>
                <a:gd name="T15" fmla="*/ 91 h 91"/>
                <a:gd name="T16" fmla="*/ 139 w 140"/>
                <a:gd name="T17" fmla="*/ 91 h 91"/>
                <a:gd name="T18" fmla="*/ 2 w 140"/>
                <a:gd name="T19" fmla="*/ 91 h 91"/>
                <a:gd name="T20" fmla="*/ 139 w 140"/>
                <a:gd name="T21" fmla="*/ 90 h 91"/>
                <a:gd name="T22" fmla="*/ 139 w 140"/>
                <a:gd name="T23" fmla="*/ 88 h 91"/>
                <a:gd name="T24" fmla="*/ 139 w 140"/>
                <a:gd name="T25" fmla="*/ 90 h 91"/>
                <a:gd name="T26" fmla="*/ 23 w 140"/>
                <a:gd name="T27" fmla="*/ 33 h 91"/>
                <a:gd name="T28" fmla="*/ 3 w 140"/>
                <a:gd name="T29" fmla="*/ 88 h 91"/>
                <a:gd name="T30" fmla="*/ 3 w 140"/>
                <a:gd name="T31" fmla="*/ 88 h 91"/>
                <a:gd name="T32" fmla="*/ 137 w 140"/>
                <a:gd name="T33" fmla="*/ 88 h 91"/>
                <a:gd name="T34" fmla="*/ 137 w 140"/>
                <a:gd name="T35" fmla="*/ 88 h 91"/>
                <a:gd name="T36" fmla="*/ 118 w 140"/>
                <a:gd name="T37" fmla="*/ 33 h 91"/>
                <a:gd name="T38" fmla="*/ 70 w 140"/>
                <a:gd name="T39" fmla="*/ 3 h 91"/>
                <a:gd name="T40" fmla="*/ 70 w 140"/>
                <a:gd name="T41" fmla="*/ 3 h 91"/>
                <a:gd name="T42" fmla="*/ 23 w 140"/>
                <a:gd name="T43" fmla="*/ 3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0" h="91">
                  <a:moveTo>
                    <a:pt x="2" y="91"/>
                  </a:moveTo>
                  <a:cubicBezTo>
                    <a:pt x="1" y="91"/>
                    <a:pt x="1" y="91"/>
                    <a:pt x="0" y="91"/>
                  </a:cubicBezTo>
                  <a:cubicBezTo>
                    <a:pt x="0" y="91"/>
                    <a:pt x="0" y="90"/>
                    <a:pt x="0" y="9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53"/>
                    <a:pt x="31" y="0"/>
                    <a:pt x="70" y="0"/>
                  </a:cubicBezTo>
                  <a:cubicBezTo>
                    <a:pt x="110" y="0"/>
                    <a:pt x="140" y="53"/>
                    <a:pt x="140" y="88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40" y="90"/>
                    <a:pt x="140" y="91"/>
                    <a:pt x="140" y="91"/>
                  </a:cubicBezTo>
                  <a:cubicBezTo>
                    <a:pt x="140" y="91"/>
                    <a:pt x="139" y="91"/>
                    <a:pt x="139" y="91"/>
                  </a:cubicBezTo>
                  <a:lnTo>
                    <a:pt x="2" y="91"/>
                  </a:lnTo>
                  <a:close/>
                  <a:moveTo>
                    <a:pt x="139" y="90"/>
                  </a:moveTo>
                  <a:cubicBezTo>
                    <a:pt x="139" y="88"/>
                    <a:pt x="139" y="88"/>
                    <a:pt x="139" y="88"/>
                  </a:cubicBezTo>
                  <a:lnTo>
                    <a:pt x="139" y="90"/>
                  </a:lnTo>
                  <a:close/>
                  <a:moveTo>
                    <a:pt x="23" y="33"/>
                  </a:moveTo>
                  <a:cubicBezTo>
                    <a:pt x="11" y="50"/>
                    <a:pt x="3" y="71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8" y="71"/>
                    <a:pt x="130" y="50"/>
                    <a:pt x="118" y="33"/>
                  </a:cubicBezTo>
                  <a:cubicBezTo>
                    <a:pt x="105" y="16"/>
                    <a:pt x="89" y="3"/>
                    <a:pt x="70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52" y="3"/>
                    <a:pt x="35" y="16"/>
                    <a:pt x="23" y="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0" name="Rectangle 457">
              <a:extLst>
                <a:ext uri="{FF2B5EF4-FFF2-40B4-BE49-F238E27FC236}">
                  <a16:creationId xmlns:a16="http://schemas.microsoft.com/office/drawing/2014/main" xmlns="" id="{01BFA8A1-A037-4A23-BF88-C119F8F3B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66675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1" name="Freeform 458">
              <a:extLst>
                <a:ext uri="{FF2B5EF4-FFF2-40B4-BE49-F238E27FC236}">
                  <a16:creationId xmlns:a16="http://schemas.microsoft.com/office/drawing/2014/main" xmlns="" id="{5E9DCC8A-61DC-4CCC-9537-A9FE64898E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49450"/>
              <a:ext cx="530225" cy="79375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2 h 21"/>
                <a:gd name="T8" fmla="*/ 0 w 141"/>
                <a:gd name="T9" fmla="*/ 1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2 h 21"/>
                <a:gd name="T16" fmla="*/ 139 w 141"/>
                <a:gd name="T17" fmla="*/ 0 h 21"/>
                <a:gd name="T18" fmla="*/ 140 w 141"/>
                <a:gd name="T19" fmla="*/ 1 h 21"/>
                <a:gd name="T20" fmla="*/ 141 w 141"/>
                <a:gd name="T21" fmla="*/ 2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1"/>
                  </a:cubicBezTo>
                  <a:cubicBezTo>
                    <a:pt x="140" y="1"/>
                    <a:pt x="141" y="1"/>
                    <a:pt x="141" y="2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1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2" name="Rectangle 459">
              <a:extLst>
                <a:ext uri="{FF2B5EF4-FFF2-40B4-BE49-F238E27FC236}">
                  <a16:creationId xmlns:a16="http://schemas.microsoft.com/office/drawing/2014/main" xmlns="" id="{1F19AC07-828B-4C3D-B237-8072DE066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3" name="Freeform 460">
              <a:extLst>
                <a:ext uri="{FF2B5EF4-FFF2-40B4-BE49-F238E27FC236}">
                  <a16:creationId xmlns:a16="http://schemas.microsoft.com/office/drawing/2014/main" xmlns="" id="{F96A128D-7D8E-4CAB-952D-DEEBC5075C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1949450"/>
              <a:ext cx="63500" cy="79375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1 w 17"/>
                <a:gd name="T17" fmla="*/ 1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4" name="Rectangle 461">
              <a:extLst>
                <a:ext uri="{FF2B5EF4-FFF2-40B4-BE49-F238E27FC236}">
                  <a16:creationId xmlns:a16="http://schemas.microsoft.com/office/drawing/2014/main" xmlns="" id="{6012B58A-AE91-4984-8992-E8BB21061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5" name="Freeform 462">
              <a:extLst>
                <a:ext uri="{FF2B5EF4-FFF2-40B4-BE49-F238E27FC236}">
                  <a16:creationId xmlns:a16="http://schemas.microsoft.com/office/drawing/2014/main" xmlns="" id="{FC60FB18-A96D-4254-A213-5B48475E78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1949450"/>
              <a:ext cx="68263" cy="79375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2 h 21"/>
                <a:gd name="T16" fmla="*/ 1 w 18"/>
                <a:gd name="T17" fmla="*/ 1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1 h 21"/>
                <a:gd name="T24" fmla="*/ 18 w 18"/>
                <a:gd name="T25" fmla="*/ 2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7" y="1"/>
                    <a:pt x="18" y="1"/>
                    <a:pt x="18" y="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1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6" name="Rectangle 463">
              <a:extLst>
                <a:ext uri="{FF2B5EF4-FFF2-40B4-BE49-F238E27FC236}">
                  <a16:creationId xmlns:a16="http://schemas.microsoft.com/office/drawing/2014/main" xmlns="" id="{531A8F39-080A-4008-803A-FEE12EC0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7" name="Freeform 464">
              <a:extLst>
                <a:ext uri="{FF2B5EF4-FFF2-40B4-BE49-F238E27FC236}">
                  <a16:creationId xmlns:a16="http://schemas.microsoft.com/office/drawing/2014/main" xmlns="" id="{47995098-98F2-4B8D-9686-FAE74C1B28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8" name="Rectangle 465">
              <a:extLst>
                <a:ext uri="{FF2B5EF4-FFF2-40B4-BE49-F238E27FC236}">
                  <a16:creationId xmlns:a16="http://schemas.microsoft.com/office/drawing/2014/main" xmlns="" id="{FEE144BE-A16B-4C61-B6C3-453F64057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1957387"/>
              <a:ext cx="55563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9" name="Freeform 466">
              <a:extLst>
                <a:ext uri="{FF2B5EF4-FFF2-40B4-BE49-F238E27FC236}">
                  <a16:creationId xmlns:a16="http://schemas.microsoft.com/office/drawing/2014/main" xmlns="" id="{FB31B3D9-4E22-41EF-8642-26C6F1A12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0" name="Rectangle 467">
              <a:extLst>
                <a:ext uri="{FF2B5EF4-FFF2-40B4-BE49-F238E27FC236}">
                  <a16:creationId xmlns:a16="http://schemas.microsoft.com/office/drawing/2014/main" xmlns="" id="{D0EA9496-6F38-4504-9A90-4D1BBC2C3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2617787"/>
              <a:ext cx="514350" cy="71438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1" name="Freeform 468">
              <a:extLst>
                <a:ext uri="{FF2B5EF4-FFF2-40B4-BE49-F238E27FC236}">
                  <a16:creationId xmlns:a16="http://schemas.microsoft.com/office/drawing/2014/main" xmlns="" id="{F2D66F17-B808-4794-B168-EB04C71FA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2614612"/>
              <a:ext cx="530225" cy="77788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1 h 21"/>
                <a:gd name="T8" fmla="*/ 0 w 141"/>
                <a:gd name="T9" fmla="*/ 0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1 h 21"/>
                <a:gd name="T16" fmla="*/ 139 w 141"/>
                <a:gd name="T17" fmla="*/ 0 h 21"/>
                <a:gd name="T18" fmla="*/ 140 w 141"/>
                <a:gd name="T19" fmla="*/ 0 h 21"/>
                <a:gd name="T20" fmla="*/ 141 w 141"/>
                <a:gd name="T21" fmla="*/ 1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1"/>
                    <a:pt x="141" y="1"/>
                    <a:pt x="141" y="1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0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2" name="Rectangle 469">
              <a:extLst>
                <a:ext uri="{FF2B5EF4-FFF2-40B4-BE49-F238E27FC236}">
                  <a16:creationId xmlns:a16="http://schemas.microsoft.com/office/drawing/2014/main" xmlns="" id="{E8A69421-BAFD-47A5-A3A8-66DC3790F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3" name="Freeform 470">
              <a:extLst>
                <a:ext uri="{FF2B5EF4-FFF2-40B4-BE49-F238E27FC236}">
                  <a16:creationId xmlns:a16="http://schemas.microsoft.com/office/drawing/2014/main" xmlns="" id="{216C7DF0-2F6D-4108-9354-738853CC1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2614612"/>
              <a:ext cx="63500" cy="77788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1 w 17"/>
                <a:gd name="T17" fmla="*/ 0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4" name="Rectangle 471">
              <a:extLst>
                <a:ext uri="{FF2B5EF4-FFF2-40B4-BE49-F238E27FC236}">
                  <a16:creationId xmlns:a16="http://schemas.microsoft.com/office/drawing/2014/main" xmlns="" id="{90248FD1-9199-40B9-9473-270E457D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5" name="Freeform 472">
              <a:extLst>
                <a:ext uri="{FF2B5EF4-FFF2-40B4-BE49-F238E27FC236}">
                  <a16:creationId xmlns:a16="http://schemas.microsoft.com/office/drawing/2014/main" xmlns="" id="{B5907A2A-0F9F-4F37-B452-C40A666286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2614612"/>
              <a:ext cx="68263" cy="77788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1 h 21"/>
                <a:gd name="T16" fmla="*/ 1 w 18"/>
                <a:gd name="T17" fmla="*/ 0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0 h 21"/>
                <a:gd name="T24" fmla="*/ 18 w 18"/>
                <a:gd name="T25" fmla="*/ 1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1"/>
                    <a:pt x="18" y="1"/>
                    <a:pt x="18" y="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0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6" name="Rectangle 473">
              <a:extLst>
                <a:ext uri="{FF2B5EF4-FFF2-40B4-BE49-F238E27FC236}">
                  <a16:creationId xmlns:a16="http://schemas.microsoft.com/office/drawing/2014/main" xmlns="" id="{4876E3B2-4088-425B-8A6C-C5D58AA57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7" name="Freeform 474">
              <a:extLst>
                <a:ext uri="{FF2B5EF4-FFF2-40B4-BE49-F238E27FC236}">
                  <a16:creationId xmlns:a16="http://schemas.microsoft.com/office/drawing/2014/main" xmlns="" id="{3A761864-1ADA-46E9-B9F9-4652B7CDD4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8" name="Rectangle 475">
              <a:extLst>
                <a:ext uri="{FF2B5EF4-FFF2-40B4-BE49-F238E27FC236}">
                  <a16:creationId xmlns:a16="http://schemas.microsoft.com/office/drawing/2014/main" xmlns="" id="{56228623-5AAA-41D9-96F6-AA1D94C87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2617787"/>
              <a:ext cx="55563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9" name="Freeform 476">
              <a:extLst>
                <a:ext uri="{FF2B5EF4-FFF2-40B4-BE49-F238E27FC236}">
                  <a16:creationId xmlns:a16="http://schemas.microsoft.com/office/drawing/2014/main" xmlns="" id="{35CFE289-1D41-47C8-9AAD-B68C79543C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0" name="Freeform 477">
              <a:extLst>
                <a:ext uri="{FF2B5EF4-FFF2-40B4-BE49-F238E27FC236}">
                  <a16:creationId xmlns:a16="http://schemas.microsoft.com/office/drawing/2014/main" xmlns="" id="{86A0A033-E16B-4A0B-B3AE-DD3B25018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51" y="1960562"/>
              <a:ext cx="384175" cy="217488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3 w 102"/>
                <a:gd name="T5" fmla="*/ 54 h 58"/>
                <a:gd name="T6" fmla="*/ 51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7" y="55"/>
                    <a:pt x="13" y="54"/>
                  </a:cubicBezTo>
                  <a:cubicBezTo>
                    <a:pt x="22" y="53"/>
                    <a:pt x="28" y="39"/>
                    <a:pt x="51" y="38"/>
                  </a:cubicBezTo>
                  <a:cubicBezTo>
                    <a:pt x="61" y="38"/>
                    <a:pt x="73" y="41"/>
                    <a:pt x="87" y="54"/>
                  </a:cubicBezTo>
                  <a:cubicBezTo>
                    <a:pt x="87" y="54"/>
                    <a:pt x="92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8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FF9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1" name="Freeform 478">
              <a:extLst>
                <a:ext uri="{FF2B5EF4-FFF2-40B4-BE49-F238E27FC236}">
                  <a16:creationId xmlns:a16="http://schemas.microsoft.com/office/drawing/2014/main" xmlns="" id="{B0704C12-2834-4BED-8B74-7686AEE2F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21551" y="2032000"/>
              <a:ext cx="387350" cy="142875"/>
            </a:xfrm>
            <a:custGeom>
              <a:avLst/>
              <a:gdLst>
                <a:gd name="T0" fmla="*/ 86 w 103"/>
                <a:gd name="T1" fmla="*/ 36 h 38"/>
                <a:gd name="T2" fmla="*/ 85 w 103"/>
                <a:gd name="T3" fmla="*/ 36 h 38"/>
                <a:gd name="T4" fmla="*/ 53 w 103"/>
                <a:gd name="T5" fmla="*/ 21 h 38"/>
                <a:gd name="T6" fmla="*/ 52 w 103"/>
                <a:gd name="T7" fmla="*/ 21 h 38"/>
                <a:gd name="T8" fmla="*/ 13 w 103"/>
                <a:gd name="T9" fmla="*/ 37 h 38"/>
                <a:gd name="T10" fmla="*/ 11 w 103"/>
                <a:gd name="T11" fmla="*/ 37 h 38"/>
                <a:gd name="T12" fmla="*/ 1 w 103"/>
                <a:gd name="T13" fmla="*/ 31 h 38"/>
                <a:gd name="T14" fmla="*/ 0 w 103"/>
                <a:gd name="T15" fmla="*/ 27 h 38"/>
                <a:gd name="T16" fmla="*/ 3 w 103"/>
                <a:gd name="T17" fmla="*/ 20 h 38"/>
                <a:gd name="T18" fmla="*/ 4 w 103"/>
                <a:gd name="T19" fmla="*/ 21 h 38"/>
                <a:gd name="T20" fmla="*/ 3 w 103"/>
                <a:gd name="T21" fmla="*/ 20 h 38"/>
                <a:gd name="T22" fmla="*/ 51 w 103"/>
                <a:gd name="T23" fmla="*/ 0 h 38"/>
                <a:gd name="T24" fmla="*/ 102 w 103"/>
                <a:gd name="T25" fmla="*/ 26 h 38"/>
                <a:gd name="T26" fmla="*/ 103 w 103"/>
                <a:gd name="T27" fmla="*/ 28 h 38"/>
                <a:gd name="T28" fmla="*/ 99 w 103"/>
                <a:gd name="T29" fmla="*/ 36 h 38"/>
                <a:gd name="T30" fmla="*/ 93 w 103"/>
                <a:gd name="T31" fmla="*/ 38 h 38"/>
                <a:gd name="T32" fmla="*/ 86 w 103"/>
                <a:gd name="T33" fmla="*/ 36 h 38"/>
                <a:gd name="T34" fmla="*/ 89 w 103"/>
                <a:gd name="T35" fmla="*/ 34 h 38"/>
                <a:gd name="T36" fmla="*/ 93 w 103"/>
                <a:gd name="T37" fmla="*/ 35 h 38"/>
                <a:gd name="T38" fmla="*/ 97 w 103"/>
                <a:gd name="T39" fmla="*/ 34 h 38"/>
                <a:gd name="T40" fmla="*/ 100 w 103"/>
                <a:gd name="T41" fmla="*/ 28 h 38"/>
                <a:gd name="T42" fmla="*/ 99 w 103"/>
                <a:gd name="T43" fmla="*/ 27 h 38"/>
                <a:gd name="T44" fmla="*/ 51 w 103"/>
                <a:gd name="T45" fmla="*/ 3 h 38"/>
                <a:gd name="T46" fmla="*/ 5 w 103"/>
                <a:gd name="T47" fmla="*/ 22 h 38"/>
                <a:gd name="T48" fmla="*/ 3 w 103"/>
                <a:gd name="T49" fmla="*/ 27 h 38"/>
                <a:gd name="T50" fmla="*/ 4 w 103"/>
                <a:gd name="T51" fmla="*/ 30 h 38"/>
                <a:gd name="T52" fmla="*/ 11 w 103"/>
                <a:gd name="T53" fmla="*/ 34 h 38"/>
                <a:gd name="T54" fmla="*/ 13 w 103"/>
                <a:gd name="T55" fmla="*/ 34 h 38"/>
                <a:gd name="T56" fmla="*/ 51 w 103"/>
                <a:gd name="T57" fmla="*/ 18 h 38"/>
                <a:gd name="T58" fmla="*/ 53 w 103"/>
                <a:gd name="T59" fmla="*/ 18 h 38"/>
                <a:gd name="T60" fmla="*/ 87 w 103"/>
                <a:gd name="T61" fmla="*/ 34 h 38"/>
                <a:gd name="T62" fmla="*/ 89 w 103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38">
                  <a:moveTo>
                    <a:pt x="86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2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28" y="22"/>
                    <a:pt x="24" y="34"/>
                    <a:pt x="13" y="37"/>
                  </a:cubicBezTo>
                  <a:cubicBezTo>
                    <a:pt x="13" y="37"/>
                    <a:pt x="12" y="37"/>
                    <a:pt x="11" y="37"/>
                  </a:cubicBezTo>
                  <a:cubicBezTo>
                    <a:pt x="6" y="37"/>
                    <a:pt x="3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3" y="20"/>
                    <a:pt x="3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8" y="5"/>
                    <a:pt x="35" y="0"/>
                    <a:pt x="51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3" y="28"/>
                    <a:pt x="103" y="28"/>
                  </a:cubicBezTo>
                  <a:cubicBezTo>
                    <a:pt x="103" y="32"/>
                    <a:pt x="101" y="35"/>
                    <a:pt x="99" y="36"/>
                  </a:cubicBezTo>
                  <a:cubicBezTo>
                    <a:pt x="97" y="38"/>
                    <a:pt x="94" y="38"/>
                    <a:pt x="93" y="38"/>
                  </a:cubicBezTo>
                  <a:cubicBezTo>
                    <a:pt x="89" y="38"/>
                    <a:pt x="86" y="36"/>
                    <a:pt x="86" y="36"/>
                  </a:cubicBezTo>
                  <a:close/>
                  <a:moveTo>
                    <a:pt x="89" y="34"/>
                  </a:moveTo>
                  <a:cubicBezTo>
                    <a:pt x="90" y="35"/>
                    <a:pt x="91" y="35"/>
                    <a:pt x="93" y="35"/>
                  </a:cubicBezTo>
                  <a:cubicBezTo>
                    <a:pt x="94" y="35"/>
                    <a:pt x="95" y="35"/>
                    <a:pt x="97" y="34"/>
                  </a:cubicBezTo>
                  <a:cubicBezTo>
                    <a:pt x="98" y="33"/>
                    <a:pt x="100" y="31"/>
                    <a:pt x="100" y="28"/>
                  </a:cubicBezTo>
                  <a:cubicBezTo>
                    <a:pt x="100" y="28"/>
                    <a:pt x="100" y="27"/>
                    <a:pt x="99" y="27"/>
                  </a:cubicBezTo>
                  <a:cubicBezTo>
                    <a:pt x="98" y="19"/>
                    <a:pt x="77" y="3"/>
                    <a:pt x="51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5" y="22"/>
                    <a:pt x="3" y="24"/>
                    <a:pt x="3" y="27"/>
                  </a:cubicBezTo>
                  <a:cubicBezTo>
                    <a:pt x="3" y="28"/>
                    <a:pt x="3" y="29"/>
                    <a:pt x="4" y="30"/>
                  </a:cubicBezTo>
                  <a:cubicBezTo>
                    <a:pt x="5" y="32"/>
                    <a:pt x="7" y="34"/>
                    <a:pt x="11" y="34"/>
                  </a:cubicBezTo>
                  <a:cubicBezTo>
                    <a:pt x="11" y="34"/>
                    <a:pt x="12" y="34"/>
                    <a:pt x="13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2" y="18"/>
                    <a:pt x="52" y="18"/>
                    <a:pt x="53" y="18"/>
                  </a:cubicBezTo>
                  <a:cubicBezTo>
                    <a:pt x="62" y="18"/>
                    <a:pt x="75" y="22"/>
                    <a:pt x="87" y="34"/>
                  </a:cubicBezTo>
                  <a:cubicBezTo>
                    <a:pt x="88" y="34"/>
                    <a:pt x="88" y="34"/>
                    <a:pt x="89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2" name="Freeform 479">
              <a:extLst>
                <a:ext uri="{FF2B5EF4-FFF2-40B4-BE49-F238E27FC236}">
                  <a16:creationId xmlns:a16="http://schemas.microsoft.com/office/drawing/2014/main" xmlns="" id="{2074B9BE-B55D-472E-99C1-CEA1BDFD5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713" y="2035175"/>
              <a:ext cx="327025" cy="117475"/>
            </a:xfrm>
            <a:custGeom>
              <a:avLst/>
              <a:gdLst>
                <a:gd name="T0" fmla="*/ 0 w 87"/>
                <a:gd name="T1" fmla="*/ 16 h 31"/>
                <a:gd name="T2" fmla="*/ 12 w 87"/>
                <a:gd name="T3" fmla="*/ 31 h 31"/>
                <a:gd name="T4" fmla="*/ 24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7 w 87"/>
                <a:gd name="T11" fmla="*/ 1 h 31"/>
                <a:gd name="T12" fmla="*/ 37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7 w 87"/>
                <a:gd name="T21" fmla="*/ 1 h 31"/>
                <a:gd name="T22" fmla="*/ 75 w 87"/>
                <a:gd name="T23" fmla="*/ 9 h 31"/>
                <a:gd name="T24" fmla="*/ 64 w 87"/>
                <a:gd name="T25" fmla="*/ 23 h 31"/>
                <a:gd name="T26" fmla="*/ 76 w 87"/>
                <a:gd name="T27" fmla="*/ 31 h 31"/>
                <a:gd name="T28" fmla="*/ 87 w 87"/>
                <a:gd name="T29" fmla="*/ 17 h 31"/>
                <a:gd name="T30" fmla="*/ 75 w 87"/>
                <a:gd name="T31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5" y="29"/>
                    <a:pt x="18" y="25"/>
                    <a:pt x="24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7" y="1"/>
                  </a:moveTo>
                  <a:cubicBezTo>
                    <a:pt x="37" y="19"/>
                    <a:pt x="37" y="19"/>
                    <a:pt x="37" y="19"/>
                  </a:cubicBezTo>
                  <a:cubicBezTo>
                    <a:pt x="39" y="18"/>
                    <a:pt x="41" y="18"/>
                    <a:pt x="43" y="18"/>
                  </a:cubicBezTo>
                  <a:cubicBezTo>
                    <a:pt x="46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7" y="0"/>
                    <a:pt x="42" y="0"/>
                    <a:pt x="37" y="1"/>
                  </a:cubicBezTo>
                  <a:close/>
                  <a:moveTo>
                    <a:pt x="75" y="9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8" y="25"/>
                    <a:pt x="72" y="28"/>
                    <a:pt x="76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3" name="Freeform 480">
              <a:extLst>
                <a:ext uri="{FF2B5EF4-FFF2-40B4-BE49-F238E27FC236}">
                  <a16:creationId xmlns:a16="http://schemas.microsoft.com/office/drawing/2014/main" xmlns="" id="{9AE2AEB4-4390-4C10-937B-EAF0FD299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8538" y="2032000"/>
              <a:ext cx="338138" cy="127000"/>
            </a:xfrm>
            <a:custGeom>
              <a:avLst/>
              <a:gdLst>
                <a:gd name="T0" fmla="*/ 76 w 90"/>
                <a:gd name="T1" fmla="*/ 34 h 34"/>
                <a:gd name="T2" fmla="*/ 64 w 90"/>
                <a:gd name="T3" fmla="*/ 26 h 34"/>
                <a:gd name="T4" fmla="*/ 64 w 90"/>
                <a:gd name="T5" fmla="*/ 25 h 34"/>
                <a:gd name="T6" fmla="*/ 64 w 90"/>
                <a:gd name="T7" fmla="*/ 23 h 34"/>
                <a:gd name="T8" fmla="*/ 75 w 90"/>
                <a:gd name="T9" fmla="*/ 9 h 34"/>
                <a:gd name="T10" fmla="*/ 77 w 90"/>
                <a:gd name="T11" fmla="*/ 8 h 34"/>
                <a:gd name="T12" fmla="*/ 89 w 90"/>
                <a:gd name="T13" fmla="*/ 17 h 34"/>
                <a:gd name="T14" fmla="*/ 89 w 90"/>
                <a:gd name="T15" fmla="*/ 19 h 34"/>
                <a:gd name="T16" fmla="*/ 78 w 90"/>
                <a:gd name="T17" fmla="*/ 33 h 34"/>
                <a:gd name="T18" fmla="*/ 77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0 h 34"/>
                <a:gd name="T26" fmla="*/ 86 w 90"/>
                <a:gd name="T27" fmla="*/ 18 h 34"/>
                <a:gd name="T28" fmla="*/ 77 w 90"/>
                <a:gd name="T29" fmla="*/ 12 h 34"/>
                <a:gd name="T30" fmla="*/ 67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6 w 90"/>
                <a:gd name="T37" fmla="*/ 10 h 34"/>
                <a:gd name="T38" fmla="*/ 76 w 90"/>
                <a:gd name="T39" fmla="*/ 11 h 34"/>
                <a:gd name="T40" fmla="*/ 11 w 90"/>
                <a:gd name="T41" fmla="*/ 33 h 34"/>
                <a:gd name="T42" fmla="*/ 0 w 90"/>
                <a:gd name="T43" fmla="*/ 18 h 34"/>
                <a:gd name="T44" fmla="*/ 0 w 90"/>
                <a:gd name="T45" fmla="*/ 16 h 34"/>
                <a:gd name="T46" fmla="*/ 12 w 90"/>
                <a:gd name="T47" fmla="*/ 8 h 34"/>
                <a:gd name="T48" fmla="*/ 14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5 w 90"/>
                <a:gd name="T55" fmla="*/ 25 h 34"/>
                <a:gd name="T56" fmla="*/ 13 w 90"/>
                <a:gd name="T57" fmla="*/ 33 h 34"/>
                <a:gd name="T58" fmla="*/ 13 w 90"/>
                <a:gd name="T59" fmla="*/ 33 h 34"/>
                <a:gd name="T60" fmla="*/ 11 w 90"/>
                <a:gd name="T61" fmla="*/ 33 h 34"/>
                <a:gd name="T62" fmla="*/ 13 w 90"/>
                <a:gd name="T63" fmla="*/ 30 h 34"/>
                <a:gd name="T64" fmla="*/ 22 w 90"/>
                <a:gd name="T65" fmla="*/ 23 h 34"/>
                <a:gd name="T66" fmla="*/ 13 w 90"/>
                <a:gd name="T67" fmla="*/ 11 h 34"/>
                <a:gd name="T68" fmla="*/ 3 w 90"/>
                <a:gd name="T69" fmla="*/ 17 h 34"/>
                <a:gd name="T70" fmla="*/ 13 w 90"/>
                <a:gd name="T71" fmla="*/ 30 h 34"/>
                <a:gd name="T72" fmla="*/ 37 w 90"/>
                <a:gd name="T73" fmla="*/ 21 h 34"/>
                <a:gd name="T74" fmla="*/ 36 w 90"/>
                <a:gd name="T75" fmla="*/ 20 h 34"/>
                <a:gd name="T76" fmla="*/ 36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2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3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8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39 w 90"/>
                <a:gd name="T103" fmla="*/ 18 h 34"/>
                <a:gd name="T104" fmla="*/ 44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39 w 90"/>
                <a:gd name="T115" fmla="*/ 3 h 34"/>
                <a:gd name="T116" fmla="*/ 39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8" y="28"/>
                    <a:pt x="64" y="26"/>
                  </a:cubicBezTo>
                  <a:cubicBezTo>
                    <a:pt x="64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6" y="8"/>
                    <a:pt x="77" y="8"/>
                  </a:cubicBezTo>
                  <a:cubicBezTo>
                    <a:pt x="82" y="11"/>
                    <a:pt x="86" y="14"/>
                    <a:pt x="89" y="17"/>
                  </a:cubicBezTo>
                  <a:cubicBezTo>
                    <a:pt x="90" y="17"/>
                    <a:pt x="90" y="18"/>
                    <a:pt x="89" y="19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4"/>
                    <a:pt x="77" y="34"/>
                    <a:pt x="77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0"/>
                  </a:moveTo>
                  <a:cubicBezTo>
                    <a:pt x="86" y="18"/>
                    <a:pt x="86" y="18"/>
                    <a:pt x="86" y="18"/>
                  </a:cubicBezTo>
                  <a:cubicBezTo>
                    <a:pt x="84" y="16"/>
                    <a:pt x="80" y="14"/>
                    <a:pt x="77" y="12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70" y="26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6" y="10"/>
                    <a:pt x="76" y="10"/>
                    <a:pt x="76" y="10"/>
                  </a:cubicBezTo>
                  <a:lnTo>
                    <a:pt x="76" y="11"/>
                  </a:lnTo>
                  <a:close/>
                  <a:moveTo>
                    <a:pt x="11" y="33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6"/>
                    <a:pt x="0" y="16"/>
                  </a:cubicBezTo>
                  <a:cubicBezTo>
                    <a:pt x="4" y="13"/>
                    <a:pt x="8" y="10"/>
                    <a:pt x="12" y="8"/>
                  </a:cubicBezTo>
                  <a:cubicBezTo>
                    <a:pt x="13" y="7"/>
                    <a:pt x="14" y="8"/>
                    <a:pt x="14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4"/>
                  </a:cubicBezTo>
                  <a:cubicBezTo>
                    <a:pt x="26" y="25"/>
                    <a:pt x="26" y="25"/>
                    <a:pt x="25" y="25"/>
                  </a:cubicBezTo>
                  <a:cubicBezTo>
                    <a:pt x="20" y="28"/>
                    <a:pt x="17" y="31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2" y="33"/>
                    <a:pt x="11" y="33"/>
                  </a:cubicBezTo>
                  <a:close/>
                  <a:moveTo>
                    <a:pt x="13" y="30"/>
                  </a:moveTo>
                  <a:cubicBezTo>
                    <a:pt x="15" y="28"/>
                    <a:pt x="18" y="26"/>
                    <a:pt x="22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6" y="15"/>
                    <a:pt x="3" y="17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2" y="0"/>
                  </a:cubicBezTo>
                  <a:cubicBezTo>
                    <a:pt x="53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3" y="21"/>
                  </a:cubicBezTo>
                  <a:cubicBezTo>
                    <a:pt x="53" y="21"/>
                    <a:pt x="52" y="21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39" y="18"/>
                  </a:moveTo>
                  <a:cubicBezTo>
                    <a:pt x="41" y="18"/>
                    <a:pt x="43" y="18"/>
                    <a:pt x="44" y="18"/>
                  </a:cubicBezTo>
                  <a:cubicBezTo>
                    <a:pt x="45" y="18"/>
                    <a:pt x="45" y="18"/>
                    <a:pt x="46" y="18"/>
                  </a:cubicBezTo>
                  <a:cubicBezTo>
                    <a:pt x="47" y="18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8" y="3"/>
                    <a:pt x="46" y="3"/>
                    <a:pt x="44" y="3"/>
                  </a:cubicBezTo>
                  <a:cubicBezTo>
                    <a:pt x="42" y="3"/>
                    <a:pt x="41" y="3"/>
                    <a:pt x="39" y="3"/>
                  </a:cubicBezTo>
                  <a:lnTo>
                    <a:pt x="39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4" name="Oval 481">
              <a:extLst>
                <a:ext uri="{FF2B5EF4-FFF2-40B4-BE49-F238E27FC236}">
                  <a16:creationId xmlns:a16="http://schemas.microsoft.com/office/drawing/2014/main" xmlns="" id="{500F9EB3-CB34-4BF7-ACFA-98AFE186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713" y="2095500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5" name="Freeform 482">
              <a:extLst>
                <a:ext uri="{FF2B5EF4-FFF2-40B4-BE49-F238E27FC236}">
                  <a16:creationId xmlns:a16="http://schemas.microsoft.com/office/drawing/2014/main" xmlns="" id="{5F6D48E3-917E-4A10-92DD-B8917E1B31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5363" y="209232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1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1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5"/>
                    <a:pt x="22" y="84"/>
                    <a:pt x="45" y="84"/>
                  </a:cubicBezTo>
                  <a:cubicBezTo>
                    <a:pt x="69" y="84"/>
                    <a:pt x="87" y="65"/>
                    <a:pt x="87" y="43"/>
                  </a:cubicBezTo>
                  <a:cubicBezTo>
                    <a:pt x="87" y="21"/>
                    <a:pt x="69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6" name="Oval 483">
              <a:extLst>
                <a:ext uri="{FF2B5EF4-FFF2-40B4-BE49-F238E27FC236}">
                  <a16:creationId xmlns:a16="http://schemas.microsoft.com/office/drawing/2014/main" xmlns="" id="{54D706A8-7006-4D30-BBE2-5C28ADD1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5526" y="2117725"/>
              <a:ext cx="280988" cy="2714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7" name="Freeform 484">
              <a:extLst>
                <a:ext uri="{FF2B5EF4-FFF2-40B4-BE49-F238E27FC236}">
                  <a16:creationId xmlns:a16="http://schemas.microsoft.com/office/drawing/2014/main" xmlns="" id="{D48BAD5E-A9B9-4FEE-9DE0-A39FD1879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0763" y="2114550"/>
              <a:ext cx="288925" cy="280988"/>
            </a:xfrm>
            <a:custGeom>
              <a:avLst/>
              <a:gdLst>
                <a:gd name="T0" fmla="*/ 0 w 77"/>
                <a:gd name="T1" fmla="*/ 37 h 75"/>
                <a:gd name="T2" fmla="*/ 38 w 77"/>
                <a:gd name="T3" fmla="*/ 0 h 75"/>
                <a:gd name="T4" fmla="*/ 77 w 77"/>
                <a:gd name="T5" fmla="*/ 37 h 75"/>
                <a:gd name="T6" fmla="*/ 38 w 77"/>
                <a:gd name="T7" fmla="*/ 75 h 75"/>
                <a:gd name="T8" fmla="*/ 0 w 77"/>
                <a:gd name="T9" fmla="*/ 37 h 75"/>
                <a:gd name="T10" fmla="*/ 3 w 77"/>
                <a:gd name="T11" fmla="*/ 37 h 75"/>
                <a:gd name="T12" fmla="*/ 38 w 77"/>
                <a:gd name="T13" fmla="*/ 72 h 75"/>
                <a:gd name="T14" fmla="*/ 74 w 77"/>
                <a:gd name="T15" fmla="*/ 37 h 75"/>
                <a:gd name="T16" fmla="*/ 38 w 77"/>
                <a:gd name="T17" fmla="*/ 3 h 75"/>
                <a:gd name="T18" fmla="*/ 3 w 77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5">
                  <a:moveTo>
                    <a:pt x="0" y="37"/>
                  </a:moveTo>
                  <a:cubicBezTo>
                    <a:pt x="0" y="16"/>
                    <a:pt x="17" y="0"/>
                    <a:pt x="38" y="0"/>
                  </a:cubicBezTo>
                  <a:cubicBezTo>
                    <a:pt x="60" y="0"/>
                    <a:pt x="77" y="16"/>
                    <a:pt x="77" y="37"/>
                  </a:cubicBezTo>
                  <a:cubicBezTo>
                    <a:pt x="77" y="58"/>
                    <a:pt x="60" y="75"/>
                    <a:pt x="38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8" y="72"/>
                  </a:cubicBezTo>
                  <a:cubicBezTo>
                    <a:pt x="58" y="72"/>
                    <a:pt x="74" y="56"/>
                    <a:pt x="74" y="37"/>
                  </a:cubicBezTo>
                  <a:cubicBezTo>
                    <a:pt x="74" y="18"/>
                    <a:pt x="58" y="3"/>
                    <a:pt x="38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8" name="Freeform 485">
              <a:extLst>
                <a:ext uri="{FF2B5EF4-FFF2-40B4-BE49-F238E27FC236}">
                  <a16:creationId xmlns:a16="http://schemas.microsoft.com/office/drawing/2014/main" xmlns="" id="{38D97240-19AE-493A-B8DF-B4E8C3342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6" y="2455862"/>
              <a:ext cx="187325" cy="233363"/>
            </a:xfrm>
            <a:custGeom>
              <a:avLst/>
              <a:gdLst>
                <a:gd name="T0" fmla="*/ 0 w 50"/>
                <a:gd name="T1" fmla="*/ 62 h 62"/>
                <a:gd name="T2" fmla="*/ 0 w 50"/>
                <a:gd name="T3" fmla="*/ 5 h 62"/>
                <a:gd name="T4" fmla="*/ 5 w 50"/>
                <a:gd name="T5" fmla="*/ 0 h 62"/>
                <a:gd name="T6" fmla="*/ 45 w 50"/>
                <a:gd name="T7" fmla="*/ 0 h 62"/>
                <a:gd name="T8" fmla="*/ 50 w 50"/>
                <a:gd name="T9" fmla="*/ 5 h 62"/>
                <a:gd name="T10" fmla="*/ 50 w 50"/>
                <a:gd name="T11" fmla="*/ 62 h 62"/>
                <a:gd name="T12" fmla="*/ 0 w 50"/>
                <a:gd name="T1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2">
                  <a:moveTo>
                    <a:pt x="0" y="6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9" name="Freeform 486">
              <a:extLst>
                <a:ext uri="{FF2B5EF4-FFF2-40B4-BE49-F238E27FC236}">
                  <a16:creationId xmlns:a16="http://schemas.microsoft.com/office/drawing/2014/main" xmlns="" id="{99B458A9-51CD-49AB-B777-88CB041D18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7751" y="2452687"/>
              <a:ext cx="198438" cy="239713"/>
            </a:xfrm>
            <a:custGeom>
              <a:avLst/>
              <a:gdLst>
                <a:gd name="T0" fmla="*/ 1 w 53"/>
                <a:gd name="T1" fmla="*/ 64 h 64"/>
                <a:gd name="T2" fmla="*/ 1 w 53"/>
                <a:gd name="T3" fmla="*/ 63 h 64"/>
                <a:gd name="T4" fmla="*/ 3 w 53"/>
                <a:gd name="T5" fmla="*/ 63 h 64"/>
                <a:gd name="T6" fmla="*/ 1 w 53"/>
                <a:gd name="T7" fmla="*/ 63 h 64"/>
                <a:gd name="T8" fmla="*/ 1 w 53"/>
                <a:gd name="T9" fmla="*/ 64 h 64"/>
                <a:gd name="T10" fmla="*/ 0 w 53"/>
                <a:gd name="T11" fmla="*/ 64 h 64"/>
                <a:gd name="T12" fmla="*/ 0 w 53"/>
                <a:gd name="T13" fmla="*/ 63 h 64"/>
                <a:gd name="T14" fmla="*/ 0 w 53"/>
                <a:gd name="T15" fmla="*/ 6 h 64"/>
                <a:gd name="T16" fmla="*/ 6 w 53"/>
                <a:gd name="T17" fmla="*/ 0 h 64"/>
                <a:gd name="T18" fmla="*/ 46 w 53"/>
                <a:gd name="T19" fmla="*/ 0 h 64"/>
                <a:gd name="T20" fmla="*/ 53 w 53"/>
                <a:gd name="T21" fmla="*/ 6 h 64"/>
                <a:gd name="T22" fmla="*/ 53 w 53"/>
                <a:gd name="T23" fmla="*/ 63 h 64"/>
                <a:gd name="T24" fmla="*/ 52 w 53"/>
                <a:gd name="T25" fmla="*/ 64 h 64"/>
                <a:gd name="T26" fmla="*/ 51 w 53"/>
                <a:gd name="T27" fmla="*/ 64 h 64"/>
                <a:gd name="T28" fmla="*/ 1 w 53"/>
                <a:gd name="T29" fmla="*/ 64 h 64"/>
                <a:gd name="T30" fmla="*/ 50 w 53"/>
                <a:gd name="T31" fmla="*/ 61 h 64"/>
                <a:gd name="T32" fmla="*/ 50 w 53"/>
                <a:gd name="T33" fmla="*/ 6 h 64"/>
                <a:gd name="T34" fmla="*/ 46 w 53"/>
                <a:gd name="T35" fmla="*/ 3 h 64"/>
                <a:gd name="T36" fmla="*/ 6 w 53"/>
                <a:gd name="T37" fmla="*/ 3 h 64"/>
                <a:gd name="T38" fmla="*/ 3 w 53"/>
                <a:gd name="T39" fmla="*/ 6 h 64"/>
                <a:gd name="T40" fmla="*/ 3 w 53"/>
                <a:gd name="T41" fmla="*/ 61 h 64"/>
                <a:gd name="T42" fmla="*/ 50 w 53"/>
                <a:gd name="T43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64">
                  <a:moveTo>
                    <a:pt x="1" y="64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0" y="64"/>
                    <a:pt x="0" y="64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3" y="63"/>
                    <a:pt x="53" y="63"/>
                    <a:pt x="52" y="64"/>
                  </a:cubicBezTo>
                  <a:cubicBezTo>
                    <a:pt x="52" y="64"/>
                    <a:pt x="52" y="64"/>
                    <a:pt x="51" y="64"/>
                  </a:cubicBezTo>
                  <a:lnTo>
                    <a:pt x="1" y="64"/>
                  </a:lnTo>
                  <a:close/>
                  <a:moveTo>
                    <a:pt x="50" y="61"/>
                  </a:moveTo>
                  <a:cubicBezTo>
                    <a:pt x="50" y="6"/>
                    <a:pt x="50" y="6"/>
                    <a:pt x="50" y="6"/>
                  </a:cubicBezTo>
                  <a:cubicBezTo>
                    <a:pt x="50" y="4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4"/>
                    <a:pt x="3" y="6"/>
                  </a:cubicBezTo>
                  <a:cubicBezTo>
                    <a:pt x="3" y="61"/>
                    <a:pt x="3" y="61"/>
                    <a:pt x="3" y="61"/>
                  </a:cubicBezTo>
                  <a:lnTo>
                    <a:pt x="50" y="61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0" name="Freeform 487">
              <a:extLst>
                <a:ext uri="{FF2B5EF4-FFF2-40B4-BE49-F238E27FC236}">
                  <a16:creationId xmlns:a16="http://schemas.microsoft.com/office/drawing/2014/main" xmlns="" id="{612141C4-4B21-46DC-AB6D-E49A976EC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1" name="Freeform 488">
              <a:extLst>
                <a:ext uri="{FF2B5EF4-FFF2-40B4-BE49-F238E27FC236}">
                  <a16:creationId xmlns:a16="http://schemas.microsoft.com/office/drawing/2014/main" xmlns="" id="{D9815827-C30F-4CC9-965D-A302D345B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141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1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1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1" y="64"/>
                  </a:cubicBezTo>
                  <a:cubicBezTo>
                    <a:pt x="0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2" name="Freeform 489">
              <a:extLst>
                <a:ext uri="{FF2B5EF4-FFF2-40B4-BE49-F238E27FC236}">
                  <a16:creationId xmlns:a16="http://schemas.microsoft.com/office/drawing/2014/main" xmlns="" id="{B3DD6D94-112C-4D1D-A763-341363629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3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3" name="Oval 490">
              <a:extLst>
                <a:ext uri="{FF2B5EF4-FFF2-40B4-BE49-F238E27FC236}">
                  <a16:creationId xmlns:a16="http://schemas.microsoft.com/office/drawing/2014/main" xmlns="" id="{7428E582-7454-4DFF-8C14-B90A2A7C4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584450"/>
              <a:ext cx="15875" cy="19050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4" name="Freeform 491">
              <a:extLst>
                <a:ext uri="{FF2B5EF4-FFF2-40B4-BE49-F238E27FC236}">
                  <a16:creationId xmlns:a16="http://schemas.microsoft.com/office/drawing/2014/main" xmlns="" id="{54E7989E-360B-4C14-BBBE-E06549950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814512"/>
              <a:ext cx="528638" cy="882650"/>
            </a:xfrm>
            <a:custGeom>
              <a:avLst/>
              <a:gdLst>
                <a:gd name="T0" fmla="*/ 333 w 333"/>
                <a:gd name="T1" fmla="*/ 556 h 556"/>
                <a:gd name="T2" fmla="*/ 333 w 333"/>
                <a:gd name="T3" fmla="*/ 0 h 556"/>
                <a:gd name="T4" fmla="*/ 0 w 333"/>
                <a:gd name="T5" fmla="*/ 2 h 556"/>
                <a:gd name="T6" fmla="*/ 0 w 333"/>
                <a:gd name="T7" fmla="*/ 556 h 556"/>
                <a:gd name="T8" fmla="*/ 333 w 333"/>
                <a:gd name="T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556">
                  <a:moveTo>
                    <a:pt x="333" y="556"/>
                  </a:moveTo>
                  <a:lnTo>
                    <a:pt x="333" y="0"/>
                  </a:lnTo>
                  <a:lnTo>
                    <a:pt x="0" y="2"/>
                  </a:lnTo>
                  <a:lnTo>
                    <a:pt x="0" y="556"/>
                  </a:lnTo>
                  <a:lnTo>
                    <a:pt x="333" y="556"/>
                  </a:lnTo>
                  <a:close/>
                </a:path>
              </a:pathLst>
            </a:custGeom>
            <a:solidFill>
              <a:srgbClr val="CFB0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5" name="Freeform 492">
              <a:extLst>
                <a:ext uri="{FF2B5EF4-FFF2-40B4-BE49-F238E27FC236}">
                  <a16:creationId xmlns:a16="http://schemas.microsoft.com/office/drawing/2014/main" xmlns="" id="{3F3AB278-E38C-4C77-AE7B-733CBF0F3A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4688" y="1809750"/>
              <a:ext cx="538163" cy="893763"/>
            </a:xfrm>
            <a:custGeom>
              <a:avLst/>
              <a:gdLst>
                <a:gd name="T0" fmla="*/ 1 w 143"/>
                <a:gd name="T1" fmla="*/ 238 h 238"/>
                <a:gd name="T2" fmla="*/ 0 w 143"/>
                <a:gd name="T3" fmla="*/ 237 h 238"/>
                <a:gd name="T4" fmla="*/ 0 w 143"/>
                <a:gd name="T5" fmla="*/ 236 h 238"/>
                <a:gd name="T6" fmla="*/ 0 w 143"/>
                <a:gd name="T7" fmla="*/ 2 h 238"/>
                <a:gd name="T8" fmla="*/ 1 w 143"/>
                <a:gd name="T9" fmla="*/ 1 h 238"/>
                <a:gd name="T10" fmla="*/ 142 w 143"/>
                <a:gd name="T11" fmla="*/ 0 h 238"/>
                <a:gd name="T12" fmla="*/ 143 w 143"/>
                <a:gd name="T13" fmla="*/ 0 h 238"/>
                <a:gd name="T14" fmla="*/ 143 w 143"/>
                <a:gd name="T15" fmla="*/ 1 h 238"/>
                <a:gd name="T16" fmla="*/ 143 w 143"/>
                <a:gd name="T17" fmla="*/ 236 h 238"/>
                <a:gd name="T18" fmla="*/ 143 w 143"/>
                <a:gd name="T19" fmla="*/ 237 h 238"/>
                <a:gd name="T20" fmla="*/ 142 w 143"/>
                <a:gd name="T21" fmla="*/ 238 h 238"/>
                <a:gd name="T22" fmla="*/ 1 w 143"/>
                <a:gd name="T23" fmla="*/ 238 h 238"/>
                <a:gd name="T24" fmla="*/ 142 w 143"/>
                <a:gd name="T25" fmla="*/ 236 h 238"/>
                <a:gd name="T26" fmla="*/ 142 w 143"/>
                <a:gd name="T27" fmla="*/ 235 h 238"/>
                <a:gd name="T28" fmla="*/ 142 w 143"/>
                <a:gd name="T29" fmla="*/ 236 h 238"/>
                <a:gd name="T30" fmla="*/ 3 w 143"/>
                <a:gd name="T31" fmla="*/ 4 h 238"/>
                <a:gd name="T32" fmla="*/ 3 w 143"/>
                <a:gd name="T33" fmla="*/ 235 h 238"/>
                <a:gd name="T34" fmla="*/ 140 w 143"/>
                <a:gd name="T35" fmla="*/ 235 h 238"/>
                <a:gd name="T36" fmla="*/ 140 w 143"/>
                <a:gd name="T37" fmla="*/ 3 h 238"/>
                <a:gd name="T38" fmla="*/ 3 w 143"/>
                <a:gd name="T39" fmla="*/ 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" h="238">
                  <a:moveTo>
                    <a:pt x="1" y="238"/>
                  </a:moveTo>
                  <a:cubicBezTo>
                    <a:pt x="1" y="238"/>
                    <a:pt x="0" y="238"/>
                    <a:pt x="0" y="237"/>
                  </a:cubicBezTo>
                  <a:cubicBezTo>
                    <a:pt x="0" y="237"/>
                    <a:pt x="0" y="237"/>
                    <a:pt x="0" y="23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2" y="0"/>
                    <a:pt x="143" y="0"/>
                    <a:pt x="143" y="0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3" y="236"/>
                    <a:pt x="143" y="236"/>
                    <a:pt x="143" y="236"/>
                  </a:cubicBezTo>
                  <a:cubicBezTo>
                    <a:pt x="143" y="237"/>
                    <a:pt x="143" y="237"/>
                    <a:pt x="143" y="237"/>
                  </a:cubicBezTo>
                  <a:cubicBezTo>
                    <a:pt x="143" y="238"/>
                    <a:pt x="142" y="238"/>
                    <a:pt x="142" y="238"/>
                  </a:cubicBezTo>
                  <a:lnTo>
                    <a:pt x="1" y="238"/>
                  </a:lnTo>
                  <a:close/>
                  <a:moveTo>
                    <a:pt x="142" y="236"/>
                  </a:moveTo>
                  <a:cubicBezTo>
                    <a:pt x="142" y="235"/>
                    <a:pt x="142" y="235"/>
                    <a:pt x="142" y="235"/>
                  </a:cubicBezTo>
                  <a:lnTo>
                    <a:pt x="142" y="236"/>
                  </a:lnTo>
                  <a:close/>
                  <a:moveTo>
                    <a:pt x="3" y="4"/>
                  </a:moveTo>
                  <a:cubicBezTo>
                    <a:pt x="3" y="235"/>
                    <a:pt x="3" y="235"/>
                    <a:pt x="3" y="235"/>
                  </a:cubicBezTo>
                  <a:cubicBezTo>
                    <a:pt x="140" y="235"/>
                    <a:pt x="140" y="235"/>
                    <a:pt x="140" y="235"/>
                  </a:cubicBezTo>
                  <a:cubicBezTo>
                    <a:pt x="140" y="3"/>
                    <a:pt x="140" y="3"/>
                    <a:pt x="140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6" name="Freeform 493">
              <a:extLst>
                <a:ext uri="{FF2B5EF4-FFF2-40B4-BE49-F238E27FC236}">
                  <a16:creationId xmlns:a16="http://schemas.microsoft.com/office/drawing/2014/main" xmlns="" id="{75FC36FF-AEF9-49BE-B228-89364EDBA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473200"/>
              <a:ext cx="528638" cy="404813"/>
            </a:xfrm>
            <a:custGeom>
              <a:avLst/>
              <a:gdLst>
                <a:gd name="T0" fmla="*/ 141 w 141"/>
                <a:gd name="T1" fmla="*/ 91 h 108"/>
                <a:gd name="T2" fmla="*/ 70 w 141"/>
                <a:gd name="T3" fmla="*/ 1 h 108"/>
                <a:gd name="T4" fmla="*/ 0 w 141"/>
                <a:gd name="T5" fmla="*/ 92 h 108"/>
                <a:gd name="T6" fmla="*/ 70 w 141"/>
                <a:gd name="T7" fmla="*/ 108 h 108"/>
                <a:gd name="T8" fmla="*/ 141 w 141"/>
                <a:gd name="T9" fmla="*/ 9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08">
                  <a:moveTo>
                    <a:pt x="141" y="91"/>
                  </a:moveTo>
                  <a:cubicBezTo>
                    <a:pt x="141" y="91"/>
                    <a:pt x="101" y="1"/>
                    <a:pt x="70" y="1"/>
                  </a:cubicBezTo>
                  <a:cubicBezTo>
                    <a:pt x="39" y="0"/>
                    <a:pt x="0" y="92"/>
                    <a:pt x="0" y="92"/>
                  </a:cubicBezTo>
                  <a:cubicBezTo>
                    <a:pt x="0" y="92"/>
                    <a:pt x="24" y="108"/>
                    <a:pt x="70" y="108"/>
                  </a:cubicBezTo>
                  <a:cubicBezTo>
                    <a:pt x="117" y="108"/>
                    <a:pt x="141" y="91"/>
                    <a:pt x="141" y="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7" name="Freeform 494">
              <a:extLst>
                <a:ext uri="{FF2B5EF4-FFF2-40B4-BE49-F238E27FC236}">
                  <a16:creationId xmlns:a16="http://schemas.microsoft.com/office/drawing/2014/main" xmlns="" id="{CD35EBF2-B631-4046-A7B2-0A337CA0B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1513" y="1468437"/>
              <a:ext cx="544513" cy="412750"/>
            </a:xfrm>
            <a:custGeom>
              <a:avLst/>
              <a:gdLst>
                <a:gd name="T0" fmla="*/ 74 w 145"/>
                <a:gd name="T1" fmla="*/ 110 h 110"/>
                <a:gd name="T2" fmla="*/ 72 w 145"/>
                <a:gd name="T3" fmla="*/ 110 h 110"/>
                <a:gd name="T4" fmla="*/ 1 w 145"/>
                <a:gd name="T5" fmla="*/ 94 h 110"/>
                <a:gd name="T6" fmla="*/ 1 w 145"/>
                <a:gd name="T7" fmla="*/ 92 h 110"/>
                <a:gd name="T8" fmla="*/ 24 w 145"/>
                <a:gd name="T9" fmla="*/ 47 h 110"/>
                <a:gd name="T10" fmla="*/ 72 w 145"/>
                <a:gd name="T11" fmla="*/ 0 h 110"/>
                <a:gd name="T12" fmla="*/ 72 w 145"/>
                <a:gd name="T13" fmla="*/ 0 h 110"/>
                <a:gd name="T14" fmla="*/ 120 w 145"/>
                <a:gd name="T15" fmla="*/ 46 h 110"/>
                <a:gd name="T16" fmla="*/ 144 w 145"/>
                <a:gd name="T17" fmla="*/ 91 h 110"/>
                <a:gd name="T18" fmla="*/ 143 w 145"/>
                <a:gd name="T19" fmla="*/ 92 h 110"/>
                <a:gd name="T20" fmla="*/ 144 w 145"/>
                <a:gd name="T21" fmla="*/ 91 h 110"/>
                <a:gd name="T22" fmla="*/ 144 w 145"/>
                <a:gd name="T23" fmla="*/ 93 h 110"/>
                <a:gd name="T24" fmla="*/ 74 w 145"/>
                <a:gd name="T25" fmla="*/ 110 h 110"/>
                <a:gd name="T26" fmla="*/ 20 w 145"/>
                <a:gd name="T27" fmla="*/ 99 h 110"/>
                <a:gd name="T28" fmla="*/ 72 w 145"/>
                <a:gd name="T29" fmla="*/ 107 h 110"/>
                <a:gd name="T30" fmla="*/ 74 w 145"/>
                <a:gd name="T31" fmla="*/ 107 h 110"/>
                <a:gd name="T32" fmla="*/ 125 w 145"/>
                <a:gd name="T33" fmla="*/ 99 h 110"/>
                <a:gd name="T34" fmla="*/ 141 w 145"/>
                <a:gd name="T35" fmla="*/ 91 h 110"/>
                <a:gd name="T36" fmla="*/ 118 w 145"/>
                <a:gd name="T37" fmla="*/ 48 h 110"/>
                <a:gd name="T38" fmla="*/ 72 w 145"/>
                <a:gd name="T39" fmla="*/ 3 h 110"/>
                <a:gd name="T40" fmla="*/ 72 w 145"/>
                <a:gd name="T41" fmla="*/ 3 h 110"/>
                <a:gd name="T42" fmla="*/ 27 w 145"/>
                <a:gd name="T43" fmla="*/ 48 h 110"/>
                <a:gd name="T44" fmla="*/ 4 w 145"/>
                <a:gd name="T45" fmla="*/ 92 h 110"/>
                <a:gd name="T46" fmla="*/ 20 w 145"/>
                <a:gd name="T47" fmla="*/ 9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5" h="110">
                  <a:moveTo>
                    <a:pt x="74" y="110"/>
                  </a:moveTo>
                  <a:cubicBezTo>
                    <a:pt x="73" y="110"/>
                    <a:pt x="73" y="110"/>
                    <a:pt x="72" y="110"/>
                  </a:cubicBezTo>
                  <a:cubicBezTo>
                    <a:pt x="26" y="110"/>
                    <a:pt x="1" y="94"/>
                    <a:pt x="1" y="94"/>
                  </a:cubicBezTo>
                  <a:cubicBezTo>
                    <a:pt x="1" y="94"/>
                    <a:pt x="0" y="93"/>
                    <a:pt x="1" y="92"/>
                  </a:cubicBezTo>
                  <a:cubicBezTo>
                    <a:pt x="1" y="92"/>
                    <a:pt x="10" y="70"/>
                    <a:pt x="24" y="47"/>
                  </a:cubicBezTo>
                  <a:cubicBezTo>
                    <a:pt x="38" y="24"/>
                    <a:pt x="55" y="1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9" y="1"/>
                    <a:pt x="106" y="24"/>
                    <a:pt x="120" y="46"/>
                  </a:cubicBezTo>
                  <a:cubicBezTo>
                    <a:pt x="134" y="69"/>
                    <a:pt x="144" y="91"/>
                    <a:pt x="144" y="91"/>
                  </a:cubicBezTo>
                  <a:cubicBezTo>
                    <a:pt x="143" y="92"/>
                    <a:pt x="143" y="92"/>
                    <a:pt x="143" y="92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5" y="92"/>
                    <a:pt x="144" y="92"/>
                    <a:pt x="144" y="93"/>
                  </a:cubicBezTo>
                  <a:cubicBezTo>
                    <a:pt x="144" y="93"/>
                    <a:pt x="120" y="110"/>
                    <a:pt x="74" y="110"/>
                  </a:cubicBezTo>
                  <a:close/>
                  <a:moveTo>
                    <a:pt x="20" y="99"/>
                  </a:moveTo>
                  <a:cubicBezTo>
                    <a:pt x="32" y="103"/>
                    <a:pt x="49" y="107"/>
                    <a:pt x="72" y="107"/>
                  </a:cubicBezTo>
                  <a:cubicBezTo>
                    <a:pt x="73" y="107"/>
                    <a:pt x="73" y="107"/>
                    <a:pt x="74" y="107"/>
                  </a:cubicBezTo>
                  <a:cubicBezTo>
                    <a:pt x="96" y="107"/>
                    <a:pt x="114" y="103"/>
                    <a:pt x="125" y="99"/>
                  </a:cubicBezTo>
                  <a:cubicBezTo>
                    <a:pt x="134" y="96"/>
                    <a:pt x="139" y="92"/>
                    <a:pt x="141" y="91"/>
                  </a:cubicBezTo>
                  <a:cubicBezTo>
                    <a:pt x="139" y="86"/>
                    <a:pt x="130" y="67"/>
                    <a:pt x="118" y="48"/>
                  </a:cubicBezTo>
                  <a:cubicBezTo>
                    <a:pt x="104" y="25"/>
                    <a:pt x="86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58" y="3"/>
                    <a:pt x="40" y="25"/>
                    <a:pt x="27" y="48"/>
                  </a:cubicBezTo>
                  <a:cubicBezTo>
                    <a:pt x="15" y="68"/>
                    <a:pt x="6" y="87"/>
                    <a:pt x="4" y="92"/>
                  </a:cubicBezTo>
                  <a:cubicBezTo>
                    <a:pt x="6" y="94"/>
                    <a:pt x="12" y="97"/>
                    <a:pt x="20" y="9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8" name="Freeform 495">
              <a:extLst>
                <a:ext uri="{FF2B5EF4-FFF2-40B4-BE49-F238E27FC236}">
                  <a16:creationId xmlns:a16="http://schemas.microsoft.com/office/drawing/2014/main" xmlns="" id="{6E1AF1AA-F93B-45C7-B16D-F51757CDD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6" y="1476375"/>
              <a:ext cx="273050" cy="161925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2"/>
                    <a:pt x="49" y="0"/>
                    <a:pt x="37" y="0"/>
                  </a:cubicBezTo>
                  <a:cubicBezTo>
                    <a:pt x="26" y="0"/>
                    <a:pt x="13" y="12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A67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9" name="Freeform 496">
              <a:extLst>
                <a:ext uri="{FF2B5EF4-FFF2-40B4-BE49-F238E27FC236}">
                  <a16:creationId xmlns:a16="http://schemas.microsoft.com/office/drawing/2014/main" xmlns="" id="{028DDC5B-278F-4F60-B819-275A01CEF7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8513" y="1468437"/>
              <a:ext cx="285750" cy="161925"/>
            </a:xfrm>
            <a:custGeom>
              <a:avLst/>
              <a:gdLst>
                <a:gd name="T0" fmla="*/ 1 w 76"/>
                <a:gd name="T1" fmla="*/ 33 h 43"/>
                <a:gd name="T2" fmla="*/ 0 w 76"/>
                <a:gd name="T3" fmla="*/ 32 h 43"/>
                <a:gd name="T4" fmla="*/ 0 w 76"/>
                <a:gd name="T5" fmla="*/ 31 h 43"/>
                <a:gd name="T6" fmla="*/ 38 w 76"/>
                <a:gd name="T7" fmla="*/ 0 h 43"/>
                <a:gd name="T8" fmla="*/ 38 w 76"/>
                <a:gd name="T9" fmla="*/ 0 h 43"/>
                <a:gd name="T10" fmla="*/ 75 w 76"/>
                <a:gd name="T11" fmla="*/ 29 h 43"/>
                <a:gd name="T12" fmla="*/ 74 w 76"/>
                <a:gd name="T13" fmla="*/ 30 h 43"/>
                <a:gd name="T14" fmla="*/ 75 w 76"/>
                <a:gd name="T15" fmla="*/ 29 h 43"/>
                <a:gd name="T16" fmla="*/ 75 w 76"/>
                <a:gd name="T17" fmla="*/ 31 h 43"/>
                <a:gd name="T18" fmla="*/ 37 w 76"/>
                <a:gd name="T19" fmla="*/ 43 h 43"/>
                <a:gd name="T20" fmla="*/ 1 w 76"/>
                <a:gd name="T21" fmla="*/ 33 h 43"/>
                <a:gd name="T22" fmla="*/ 37 w 76"/>
                <a:gd name="T23" fmla="*/ 40 h 43"/>
                <a:gd name="T24" fmla="*/ 72 w 76"/>
                <a:gd name="T25" fmla="*/ 30 h 43"/>
                <a:gd name="T26" fmla="*/ 38 w 76"/>
                <a:gd name="T27" fmla="*/ 3 h 43"/>
                <a:gd name="T28" fmla="*/ 38 w 76"/>
                <a:gd name="T29" fmla="*/ 3 h 43"/>
                <a:gd name="T30" fmla="*/ 4 w 76"/>
                <a:gd name="T31" fmla="*/ 31 h 43"/>
                <a:gd name="T32" fmla="*/ 37 w 76"/>
                <a:gd name="T33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43">
                  <a:moveTo>
                    <a:pt x="1" y="33"/>
                  </a:moveTo>
                  <a:cubicBezTo>
                    <a:pt x="0" y="33"/>
                    <a:pt x="0" y="33"/>
                    <a:pt x="0" y="32"/>
                  </a:cubicBezTo>
                  <a:cubicBezTo>
                    <a:pt x="0" y="32"/>
                    <a:pt x="0" y="31"/>
                    <a:pt x="0" y="31"/>
                  </a:cubicBezTo>
                  <a:cubicBezTo>
                    <a:pt x="12" y="14"/>
                    <a:pt x="25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51" y="1"/>
                    <a:pt x="64" y="13"/>
                    <a:pt x="75" y="29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30"/>
                    <a:pt x="75" y="31"/>
                    <a:pt x="75" y="31"/>
                  </a:cubicBezTo>
                  <a:cubicBezTo>
                    <a:pt x="64" y="39"/>
                    <a:pt x="51" y="43"/>
                    <a:pt x="37" y="43"/>
                  </a:cubicBezTo>
                  <a:cubicBezTo>
                    <a:pt x="25" y="43"/>
                    <a:pt x="12" y="39"/>
                    <a:pt x="1" y="33"/>
                  </a:cubicBezTo>
                  <a:close/>
                  <a:moveTo>
                    <a:pt x="37" y="40"/>
                  </a:moveTo>
                  <a:cubicBezTo>
                    <a:pt x="50" y="40"/>
                    <a:pt x="62" y="36"/>
                    <a:pt x="72" y="30"/>
                  </a:cubicBezTo>
                  <a:cubicBezTo>
                    <a:pt x="61" y="15"/>
                    <a:pt x="4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28" y="3"/>
                    <a:pt x="15" y="15"/>
                    <a:pt x="4" y="31"/>
                  </a:cubicBezTo>
                  <a:cubicBezTo>
                    <a:pt x="14" y="37"/>
                    <a:pt x="26" y="40"/>
                    <a:pt x="37" y="40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0" name="Freeform 497">
              <a:extLst>
                <a:ext uri="{FF2B5EF4-FFF2-40B4-BE49-F238E27FC236}">
                  <a16:creationId xmlns:a16="http://schemas.microsoft.com/office/drawing/2014/main" xmlns="" id="{1F6B935B-B56A-45CE-90E7-097D795E7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726" y="2425700"/>
              <a:ext cx="187325" cy="271463"/>
            </a:xfrm>
            <a:custGeom>
              <a:avLst/>
              <a:gdLst>
                <a:gd name="T0" fmla="*/ 0 w 50"/>
                <a:gd name="T1" fmla="*/ 72 h 72"/>
                <a:gd name="T2" fmla="*/ 0 w 50"/>
                <a:gd name="T3" fmla="*/ 5 h 72"/>
                <a:gd name="T4" fmla="*/ 5 w 50"/>
                <a:gd name="T5" fmla="*/ 0 h 72"/>
                <a:gd name="T6" fmla="*/ 45 w 50"/>
                <a:gd name="T7" fmla="*/ 0 h 72"/>
                <a:gd name="T8" fmla="*/ 50 w 50"/>
                <a:gd name="T9" fmla="*/ 5 h 72"/>
                <a:gd name="T10" fmla="*/ 50 w 50"/>
                <a:gd name="T11" fmla="*/ 72 h 72"/>
                <a:gd name="T12" fmla="*/ 0 w 5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72"/>
                    <a:pt x="50" y="72"/>
                    <a:pt x="50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1" name="Freeform 498">
              <a:extLst>
                <a:ext uri="{FF2B5EF4-FFF2-40B4-BE49-F238E27FC236}">
                  <a16:creationId xmlns:a16="http://schemas.microsoft.com/office/drawing/2014/main" xmlns="" id="{981CD750-58C2-426A-8C97-7E68BD9FC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9788" y="2422525"/>
              <a:ext cx="203200" cy="280988"/>
            </a:xfrm>
            <a:custGeom>
              <a:avLst/>
              <a:gdLst>
                <a:gd name="T0" fmla="*/ 2 w 54"/>
                <a:gd name="T1" fmla="*/ 75 h 75"/>
                <a:gd name="T2" fmla="*/ 2 w 54"/>
                <a:gd name="T3" fmla="*/ 73 h 75"/>
                <a:gd name="T4" fmla="*/ 3 w 54"/>
                <a:gd name="T5" fmla="*/ 73 h 75"/>
                <a:gd name="T6" fmla="*/ 2 w 54"/>
                <a:gd name="T7" fmla="*/ 73 h 75"/>
                <a:gd name="T8" fmla="*/ 2 w 54"/>
                <a:gd name="T9" fmla="*/ 75 h 75"/>
                <a:gd name="T10" fmla="*/ 1 w 54"/>
                <a:gd name="T11" fmla="*/ 74 h 75"/>
                <a:gd name="T12" fmla="*/ 0 w 54"/>
                <a:gd name="T13" fmla="*/ 73 h 75"/>
                <a:gd name="T14" fmla="*/ 0 w 54"/>
                <a:gd name="T15" fmla="*/ 6 h 75"/>
                <a:gd name="T16" fmla="*/ 7 w 54"/>
                <a:gd name="T17" fmla="*/ 0 h 75"/>
                <a:gd name="T18" fmla="*/ 47 w 54"/>
                <a:gd name="T19" fmla="*/ 0 h 75"/>
                <a:gd name="T20" fmla="*/ 54 w 54"/>
                <a:gd name="T21" fmla="*/ 6 h 75"/>
                <a:gd name="T22" fmla="*/ 54 w 54"/>
                <a:gd name="T23" fmla="*/ 73 h 75"/>
                <a:gd name="T24" fmla="*/ 53 w 54"/>
                <a:gd name="T25" fmla="*/ 74 h 75"/>
                <a:gd name="T26" fmla="*/ 52 w 54"/>
                <a:gd name="T27" fmla="*/ 75 h 75"/>
                <a:gd name="T28" fmla="*/ 2 w 54"/>
                <a:gd name="T29" fmla="*/ 75 h 75"/>
                <a:gd name="T30" fmla="*/ 51 w 54"/>
                <a:gd name="T31" fmla="*/ 72 h 75"/>
                <a:gd name="T32" fmla="*/ 51 w 54"/>
                <a:gd name="T33" fmla="*/ 6 h 75"/>
                <a:gd name="T34" fmla="*/ 47 w 54"/>
                <a:gd name="T35" fmla="*/ 3 h 75"/>
                <a:gd name="T36" fmla="*/ 7 w 54"/>
                <a:gd name="T37" fmla="*/ 3 h 75"/>
                <a:gd name="T38" fmla="*/ 3 w 54"/>
                <a:gd name="T39" fmla="*/ 6 h 75"/>
                <a:gd name="T40" fmla="*/ 3 w 54"/>
                <a:gd name="T41" fmla="*/ 72 h 75"/>
                <a:gd name="T42" fmla="*/ 51 w 54"/>
                <a:gd name="T43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4" h="75">
                  <a:moveTo>
                    <a:pt x="2" y="75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1" y="75"/>
                    <a:pt x="1" y="75"/>
                    <a:pt x="1" y="74"/>
                  </a:cubicBezTo>
                  <a:cubicBezTo>
                    <a:pt x="1" y="74"/>
                    <a:pt x="0" y="74"/>
                    <a:pt x="0" y="7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4" y="2"/>
                    <a:pt x="54" y="6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4"/>
                    <a:pt x="53" y="74"/>
                    <a:pt x="53" y="74"/>
                  </a:cubicBezTo>
                  <a:cubicBezTo>
                    <a:pt x="53" y="75"/>
                    <a:pt x="52" y="75"/>
                    <a:pt x="52" y="75"/>
                  </a:cubicBezTo>
                  <a:lnTo>
                    <a:pt x="2" y="75"/>
                  </a:lnTo>
                  <a:close/>
                  <a:moveTo>
                    <a:pt x="51" y="72"/>
                  </a:moveTo>
                  <a:cubicBezTo>
                    <a:pt x="51" y="6"/>
                    <a:pt x="51" y="6"/>
                    <a:pt x="51" y="6"/>
                  </a:cubicBezTo>
                  <a:cubicBezTo>
                    <a:pt x="51" y="4"/>
                    <a:pt x="49" y="3"/>
                    <a:pt x="4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3" y="4"/>
                    <a:pt x="3" y="6"/>
                  </a:cubicBezTo>
                  <a:cubicBezTo>
                    <a:pt x="3" y="72"/>
                    <a:pt x="3" y="72"/>
                    <a:pt x="3" y="72"/>
                  </a:cubicBezTo>
                  <a:lnTo>
                    <a:pt x="51" y="7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2" name="Freeform 499">
              <a:extLst>
                <a:ext uri="{FF2B5EF4-FFF2-40B4-BE49-F238E27FC236}">
                  <a16:creationId xmlns:a16="http://schemas.microsoft.com/office/drawing/2014/main" xmlns="" id="{68DE626D-BE3E-456C-B5CB-0548E79C2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001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3" name="Freeform 500">
              <a:extLst>
                <a:ext uri="{FF2B5EF4-FFF2-40B4-BE49-F238E27FC236}">
                  <a16:creationId xmlns:a16="http://schemas.microsoft.com/office/drawing/2014/main" xmlns="" id="{90D0302E-D102-48CB-8782-61A4D104E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821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4" name="Freeform 501">
              <a:extLst>
                <a:ext uri="{FF2B5EF4-FFF2-40B4-BE49-F238E27FC236}">
                  <a16:creationId xmlns:a16="http://schemas.microsoft.com/office/drawing/2014/main" xmlns="" id="{AD2EF16C-F159-449A-9C67-B2B6E8EFF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66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5" name="Oval 502">
              <a:extLst>
                <a:ext uri="{FF2B5EF4-FFF2-40B4-BE49-F238E27FC236}">
                  <a16:creationId xmlns:a16="http://schemas.microsoft.com/office/drawing/2014/main" xmlns="" id="{7DA62490-C7BA-4A5A-AE0E-6A14152B2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8838" y="2554287"/>
              <a:ext cx="15875" cy="14288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6" name="Freeform 503">
              <a:extLst>
                <a:ext uri="{FF2B5EF4-FFF2-40B4-BE49-F238E27FC236}">
                  <a16:creationId xmlns:a16="http://schemas.microsoft.com/office/drawing/2014/main" xmlns="" id="{9E325C4C-C3BD-468B-8C47-4AC3ACA83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238" y="1614487"/>
              <a:ext cx="354013" cy="71438"/>
            </a:xfrm>
            <a:custGeom>
              <a:avLst/>
              <a:gdLst>
                <a:gd name="T0" fmla="*/ 1 w 94"/>
                <a:gd name="T1" fmla="*/ 15 h 19"/>
                <a:gd name="T2" fmla="*/ 0 w 94"/>
                <a:gd name="T3" fmla="*/ 13 h 19"/>
                <a:gd name="T4" fmla="*/ 2 w 94"/>
                <a:gd name="T5" fmla="*/ 12 h 19"/>
                <a:gd name="T6" fmla="*/ 12 w 94"/>
                <a:gd name="T7" fmla="*/ 14 h 19"/>
                <a:gd name="T8" fmla="*/ 37 w 94"/>
                <a:gd name="T9" fmla="*/ 16 h 19"/>
                <a:gd name="T10" fmla="*/ 91 w 94"/>
                <a:gd name="T11" fmla="*/ 1 h 19"/>
                <a:gd name="T12" fmla="*/ 93 w 94"/>
                <a:gd name="T13" fmla="*/ 1 h 19"/>
                <a:gd name="T14" fmla="*/ 93 w 94"/>
                <a:gd name="T15" fmla="*/ 3 h 19"/>
                <a:gd name="T16" fmla="*/ 37 w 94"/>
                <a:gd name="T17" fmla="*/ 19 h 19"/>
                <a:gd name="T18" fmla="*/ 1 w 94"/>
                <a:gd name="T1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9">
                  <a:moveTo>
                    <a:pt x="1" y="15"/>
                  </a:move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1" y="11"/>
                    <a:pt x="2" y="12"/>
                  </a:cubicBezTo>
                  <a:cubicBezTo>
                    <a:pt x="2" y="12"/>
                    <a:pt x="6" y="13"/>
                    <a:pt x="12" y="14"/>
                  </a:cubicBezTo>
                  <a:cubicBezTo>
                    <a:pt x="18" y="15"/>
                    <a:pt x="27" y="16"/>
                    <a:pt x="37" y="16"/>
                  </a:cubicBezTo>
                  <a:cubicBezTo>
                    <a:pt x="54" y="16"/>
                    <a:pt x="75" y="13"/>
                    <a:pt x="91" y="1"/>
                  </a:cubicBezTo>
                  <a:cubicBezTo>
                    <a:pt x="92" y="0"/>
                    <a:pt x="93" y="0"/>
                    <a:pt x="93" y="1"/>
                  </a:cubicBezTo>
                  <a:cubicBezTo>
                    <a:pt x="94" y="2"/>
                    <a:pt x="93" y="3"/>
                    <a:pt x="93" y="3"/>
                  </a:cubicBezTo>
                  <a:cubicBezTo>
                    <a:pt x="76" y="16"/>
                    <a:pt x="55" y="19"/>
                    <a:pt x="37" y="19"/>
                  </a:cubicBezTo>
                  <a:cubicBezTo>
                    <a:pt x="17" y="19"/>
                    <a:pt x="1" y="15"/>
                    <a:pt x="1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7" name="Freeform 504">
              <a:extLst>
                <a:ext uri="{FF2B5EF4-FFF2-40B4-BE49-F238E27FC236}">
                  <a16:creationId xmlns:a16="http://schemas.microsoft.com/office/drawing/2014/main" xmlns="" id="{6EEC396C-2F55-474B-B084-B39714D38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1679575"/>
              <a:ext cx="428625" cy="71438"/>
            </a:xfrm>
            <a:custGeom>
              <a:avLst/>
              <a:gdLst>
                <a:gd name="T0" fmla="*/ 1 w 114"/>
                <a:gd name="T1" fmla="*/ 3 h 19"/>
                <a:gd name="T2" fmla="*/ 1 w 114"/>
                <a:gd name="T3" fmla="*/ 1 h 19"/>
                <a:gd name="T4" fmla="*/ 3 w 114"/>
                <a:gd name="T5" fmla="*/ 1 h 19"/>
                <a:gd name="T6" fmla="*/ 23 w 114"/>
                <a:gd name="T7" fmla="*/ 8 h 19"/>
                <a:gd name="T8" fmla="*/ 74 w 114"/>
                <a:gd name="T9" fmla="*/ 16 h 19"/>
                <a:gd name="T10" fmla="*/ 112 w 114"/>
                <a:gd name="T11" fmla="*/ 12 h 19"/>
                <a:gd name="T12" fmla="*/ 114 w 114"/>
                <a:gd name="T13" fmla="*/ 13 h 19"/>
                <a:gd name="T14" fmla="*/ 112 w 114"/>
                <a:gd name="T15" fmla="*/ 15 h 19"/>
                <a:gd name="T16" fmla="*/ 74 w 114"/>
                <a:gd name="T17" fmla="*/ 19 h 19"/>
                <a:gd name="T18" fmla="*/ 1 w 114"/>
                <a:gd name="T1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9">
                  <a:moveTo>
                    <a:pt x="1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10" y="5"/>
                    <a:pt x="23" y="8"/>
                  </a:cubicBezTo>
                  <a:cubicBezTo>
                    <a:pt x="35" y="12"/>
                    <a:pt x="53" y="16"/>
                    <a:pt x="74" y="16"/>
                  </a:cubicBezTo>
                  <a:cubicBezTo>
                    <a:pt x="86" y="16"/>
                    <a:pt x="99" y="15"/>
                    <a:pt x="112" y="12"/>
                  </a:cubicBezTo>
                  <a:cubicBezTo>
                    <a:pt x="113" y="12"/>
                    <a:pt x="113" y="12"/>
                    <a:pt x="114" y="13"/>
                  </a:cubicBezTo>
                  <a:cubicBezTo>
                    <a:pt x="114" y="14"/>
                    <a:pt x="113" y="15"/>
                    <a:pt x="112" y="15"/>
                  </a:cubicBezTo>
                  <a:cubicBezTo>
                    <a:pt x="99" y="18"/>
                    <a:pt x="86" y="19"/>
                    <a:pt x="74" y="19"/>
                  </a:cubicBezTo>
                  <a:cubicBezTo>
                    <a:pt x="31" y="19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8" name="Freeform 505">
              <a:extLst>
                <a:ext uri="{FF2B5EF4-FFF2-40B4-BE49-F238E27FC236}">
                  <a16:creationId xmlns:a16="http://schemas.microsoft.com/office/drawing/2014/main" xmlns="" id="{00CF3F7D-0AF9-41B8-9207-359AD2D8A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3738" y="1757362"/>
              <a:ext cx="492125" cy="76200"/>
            </a:xfrm>
            <a:custGeom>
              <a:avLst/>
              <a:gdLst>
                <a:gd name="T0" fmla="*/ 1 w 131"/>
                <a:gd name="T1" fmla="*/ 9 h 20"/>
                <a:gd name="T2" fmla="*/ 1 w 131"/>
                <a:gd name="T3" fmla="*/ 9 h 20"/>
                <a:gd name="T4" fmla="*/ 0 w 131"/>
                <a:gd name="T5" fmla="*/ 7 h 20"/>
                <a:gd name="T6" fmla="*/ 2 w 131"/>
                <a:gd name="T7" fmla="*/ 6 h 20"/>
                <a:gd name="T8" fmla="*/ 20 w 131"/>
                <a:gd name="T9" fmla="*/ 11 h 20"/>
                <a:gd name="T10" fmla="*/ 64 w 131"/>
                <a:gd name="T11" fmla="*/ 17 h 20"/>
                <a:gd name="T12" fmla="*/ 129 w 131"/>
                <a:gd name="T13" fmla="*/ 1 h 20"/>
                <a:gd name="T14" fmla="*/ 131 w 131"/>
                <a:gd name="T15" fmla="*/ 1 h 20"/>
                <a:gd name="T16" fmla="*/ 130 w 131"/>
                <a:gd name="T17" fmla="*/ 3 h 20"/>
                <a:gd name="T18" fmla="*/ 64 w 131"/>
                <a:gd name="T19" fmla="*/ 20 h 20"/>
                <a:gd name="T20" fmla="*/ 1 w 131"/>
                <a:gd name="T2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" h="2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2" y="6"/>
                    <a:pt x="9" y="9"/>
                    <a:pt x="20" y="11"/>
                  </a:cubicBezTo>
                  <a:cubicBezTo>
                    <a:pt x="31" y="14"/>
                    <a:pt x="47" y="17"/>
                    <a:pt x="64" y="17"/>
                  </a:cubicBezTo>
                  <a:cubicBezTo>
                    <a:pt x="84" y="17"/>
                    <a:pt x="108" y="13"/>
                    <a:pt x="129" y="1"/>
                  </a:cubicBezTo>
                  <a:cubicBezTo>
                    <a:pt x="129" y="0"/>
                    <a:pt x="130" y="1"/>
                    <a:pt x="131" y="1"/>
                  </a:cubicBezTo>
                  <a:cubicBezTo>
                    <a:pt x="131" y="2"/>
                    <a:pt x="131" y="3"/>
                    <a:pt x="130" y="3"/>
                  </a:cubicBezTo>
                  <a:cubicBezTo>
                    <a:pt x="108" y="16"/>
                    <a:pt x="85" y="20"/>
                    <a:pt x="64" y="20"/>
                  </a:cubicBezTo>
                  <a:cubicBezTo>
                    <a:pt x="29" y="20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9" name="Freeform 506">
              <a:extLst>
                <a:ext uri="{FF2B5EF4-FFF2-40B4-BE49-F238E27FC236}">
                  <a16:creationId xmlns:a16="http://schemas.microsoft.com/office/drawing/2014/main" xmlns="" id="{25377DC0-FB53-40AF-8506-DFFC121F3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13" y="1874837"/>
              <a:ext cx="379413" cy="217488"/>
            </a:xfrm>
            <a:custGeom>
              <a:avLst/>
              <a:gdLst>
                <a:gd name="T0" fmla="*/ 98 w 101"/>
                <a:gd name="T1" fmla="*/ 40 h 58"/>
                <a:gd name="T2" fmla="*/ 99 w 101"/>
                <a:gd name="T3" fmla="*/ 49 h 58"/>
                <a:gd name="T4" fmla="*/ 88 w 101"/>
                <a:gd name="T5" fmla="*/ 54 h 58"/>
                <a:gd name="T6" fmla="*/ 50 w 101"/>
                <a:gd name="T7" fmla="*/ 38 h 58"/>
                <a:gd name="T8" fmla="*/ 15 w 101"/>
                <a:gd name="T9" fmla="*/ 54 h 58"/>
                <a:gd name="T10" fmla="*/ 4 w 101"/>
                <a:gd name="T11" fmla="*/ 54 h 58"/>
                <a:gd name="T12" fmla="*/ 1 w 101"/>
                <a:gd name="T13" fmla="*/ 45 h 58"/>
                <a:gd name="T14" fmla="*/ 98 w 101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8">
                  <a:moveTo>
                    <a:pt x="98" y="40"/>
                  </a:moveTo>
                  <a:cubicBezTo>
                    <a:pt x="98" y="40"/>
                    <a:pt x="101" y="44"/>
                    <a:pt x="99" y="49"/>
                  </a:cubicBezTo>
                  <a:cubicBezTo>
                    <a:pt x="98" y="52"/>
                    <a:pt x="94" y="55"/>
                    <a:pt x="88" y="54"/>
                  </a:cubicBezTo>
                  <a:cubicBezTo>
                    <a:pt x="79" y="52"/>
                    <a:pt x="74" y="39"/>
                    <a:pt x="50" y="38"/>
                  </a:cubicBezTo>
                  <a:cubicBezTo>
                    <a:pt x="40" y="38"/>
                    <a:pt x="28" y="41"/>
                    <a:pt x="15" y="54"/>
                  </a:cubicBezTo>
                  <a:cubicBezTo>
                    <a:pt x="15" y="54"/>
                    <a:pt x="9" y="58"/>
                    <a:pt x="4" y="54"/>
                  </a:cubicBezTo>
                  <a:cubicBezTo>
                    <a:pt x="2" y="52"/>
                    <a:pt x="0" y="50"/>
                    <a:pt x="1" y="45"/>
                  </a:cubicBezTo>
                  <a:cubicBezTo>
                    <a:pt x="3" y="32"/>
                    <a:pt x="55" y="0"/>
                    <a:pt x="98" y="40"/>
                  </a:cubicBezTo>
                  <a:close/>
                </a:path>
              </a:pathLst>
            </a:custGeom>
            <a:solidFill>
              <a:srgbClr val="FF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0" name="Freeform 507">
              <a:extLst>
                <a:ext uri="{FF2B5EF4-FFF2-40B4-BE49-F238E27FC236}">
                  <a16:creationId xmlns:a16="http://schemas.microsoft.com/office/drawing/2014/main" xmlns="" id="{8DCD7708-51E0-460E-8C96-E6A9C481F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1838" y="1946275"/>
              <a:ext cx="382588" cy="142875"/>
            </a:xfrm>
            <a:custGeom>
              <a:avLst/>
              <a:gdLst>
                <a:gd name="T0" fmla="*/ 4 w 102"/>
                <a:gd name="T1" fmla="*/ 36 h 38"/>
                <a:gd name="T2" fmla="*/ 0 w 102"/>
                <a:gd name="T3" fmla="*/ 28 h 38"/>
                <a:gd name="T4" fmla="*/ 0 w 102"/>
                <a:gd name="T5" fmla="*/ 26 h 38"/>
                <a:gd name="T6" fmla="*/ 52 w 102"/>
                <a:gd name="T7" fmla="*/ 0 h 38"/>
                <a:gd name="T8" fmla="*/ 100 w 102"/>
                <a:gd name="T9" fmla="*/ 20 h 38"/>
                <a:gd name="T10" fmla="*/ 99 w 102"/>
                <a:gd name="T11" fmla="*/ 21 h 38"/>
                <a:gd name="T12" fmla="*/ 100 w 102"/>
                <a:gd name="T13" fmla="*/ 20 h 38"/>
                <a:gd name="T14" fmla="*/ 102 w 102"/>
                <a:gd name="T15" fmla="*/ 27 h 38"/>
                <a:gd name="T16" fmla="*/ 101 w 102"/>
                <a:gd name="T17" fmla="*/ 31 h 38"/>
                <a:gd name="T18" fmla="*/ 92 w 102"/>
                <a:gd name="T19" fmla="*/ 37 h 38"/>
                <a:gd name="T20" fmla="*/ 89 w 102"/>
                <a:gd name="T21" fmla="*/ 37 h 38"/>
                <a:gd name="T22" fmla="*/ 51 w 102"/>
                <a:gd name="T23" fmla="*/ 21 h 38"/>
                <a:gd name="T24" fmla="*/ 50 w 102"/>
                <a:gd name="T25" fmla="*/ 21 h 38"/>
                <a:gd name="T26" fmla="*/ 17 w 102"/>
                <a:gd name="T27" fmla="*/ 36 h 38"/>
                <a:gd name="T28" fmla="*/ 17 w 102"/>
                <a:gd name="T29" fmla="*/ 36 h 38"/>
                <a:gd name="T30" fmla="*/ 10 w 102"/>
                <a:gd name="T31" fmla="*/ 38 h 38"/>
                <a:gd name="T32" fmla="*/ 10 w 102"/>
                <a:gd name="T33" fmla="*/ 38 h 38"/>
                <a:gd name="T34" fmla="*/ 4 w 102"/>
                <a:gd name="T35" fmla="*/ 36 h 38"/>
                <a:gd name="T36" fmla="*/ 3 w 102"/>
                <a:gd name="T37" fmla="*/ 26 h 38"/>
                <a:gd name="T38" fmla="*/ 3 w 102"/>
                <a:gd name="T39" fmla="*/ 28 h 38"/>
                <a:gd name="T40" fmla="*/ 5 w 102"/>
                <a:gd name="T41" fmla="*/ 34 h 38"/>
                <a:gd name="T42" fmla="*/ 10 w 102"/>
                <a:gd name="T43" fmla="*/ 35 h 38"/>
                <a:gd name="T44" fmla="*/ 15 w 102"/>
                <a:gd name="T45" fmla="*/ 34 h 38"/>
                <a:gd name="T46" fmla="*/ 50 w 102"/>
                <a:gd name="T47" fmla="*/ 18 h 38"/>
                <a:gd name="T48" fmla="*/ 51 w 102"/>
                <a:gd name="T49" fmla="*/ 18 h 38"/>
                <a:gd name="T50" fmla="*/ 90 w 102"/>
                <a:gd name="T51" fmla="*/ 34 h 38"/>
                <a:gd name="T52" fmla="*/ 92 w 102"/>
                <a:gd name="T53" fmla="*/ 34 h 38"/>
                <a:gd name="T54" fmla="*/ 99 w 102"/>
                <a:gd name="T55" fmla="*/ 30 h 38"/>
                <a:gd name="T56" fmla="*/ 99 w 102"/>
                <a:gd name="T57" fmla="*/ 27 h 38"/>
                <a:gd name="T58" fmla="*/ 98 w 102"/>
                <a:gd name="T59" fmla="*/ 23 h 38"/>
                <a:gd name="T60" fmla="*/ 97 w 102"/>
                <a:gd name="T61" fmla="*/ 22 h 38"/>
                <a:gd name="T62" fmla="*/ 52 w 102"/>
                <a:gd name="T63" fmla="*/ 3 h 38"/>
                <a:gd name="T64" fmla="*/ 51 w 102"/>
                <a:gd name="T65" fmla="*/ 3 h 38"/>
                <a:gd name="T66" fmla="*/ 3 w 102"/>
                <a:gd name="T67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38">
                  <a:moveTo>
                    <a:pt x="4" y="36"/>
                  </a:moveTo>
                  <a:cubicBezTo>
                    <a:pt x="2" y="35"/>
                    <a:pt x="0" y="32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2" y="16"/>
                    <a:pt x="24" y="0"/>
                    <a:pt x="52" y="0"/>
                  </a:cubicBezTo>
                  <a:cubicBezTo>
                    <a:pt x="67" y="0"/>
                    <a:pt x="84" y="5"/>
                    <a:pt x="100" y="20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2" y="23"/>
                    <a:pt x="102" y="27"/>
                  </a:cubicBezTo>
                  <a:cubicBezTo>
                    <a:pt x="102" y="28"/>
                    <a:pt x="102" y="30"/>
                    <a:pt x="101" y="31"/>
                  </a:cubicBezTo>
                  <a:cubicBezTo>
                    <a:pt x="100" y="34"/>
                    <a:pt x="97" y="37"/>
                    <a:pt x="92" y="37"/>
                  </a:cubicBezTo>
                  <a:cubicBezTo>
                    <a:pt x="91" y="37"/>
                    <a:pt x="90" y="37"/>
                    <a:pt x="89" y="37"/>
                  </a:cubicBezTo>
                  <a:cubicBezTo>
                    <a:pt x="79" y="34"/>
                    <a:pt x="74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cubicBezTo>
                    <a:pt x="41" y="21"/>
                    <a:pt x="29" y="24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4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8" y="38"/>
                    <a:pt x="6" y="37"/>
                    <a:pt x="4" y="36"/>
                  </a:cubicBezTo>
                  <a:close/>
                  <a:moveTo>
                    <a:pt x="3" y="26"/>
                  </a:moveTo>
                  <a:cubicBezTo>
                    <a:pt x="3" y="27"/>
                    <a:pt x="3" y="28"/>
                    <a:pt x="3" y="28"/>
                  </a:cubicBezTo>
                  <a:cubicBezTo>
                    <a:pt x="3" y="31"/>
                    <a:pt x="4" y="33"/>
                    <a:pt x="5" y="34"/>
                  </a:cubicBezTo>
                  <a:cubicBezTo>
                    <a:pt x="7" y="35"/>
                    <a:pt x="9" y="35"/>
                    <a:pt x="10" y="35"/>
                  </a:cubicBezTo>
                  <a:cubicBezTo>
                    <a:pt x="12" y="35"/>
                    <a:pt x="15" y="34"/>
                    <a:pt x="15" y="34"/>
                  </a:cubicBezTo>
                  <a:cubicBezTo>
                    <a:pt x="28" y="22"/>
                    <a:pt x="40" y="18"/>
                    <a:pt x="50" y="18"/>
                  </a:cubicBezTo>
                  <a:cubicBezTo>
                    <a:pt x="50" y="18"/>
                    <a:pt x="51" y="18"/>
                    <a:pt x="51" y="18"/>
                  </a:cubicBezTo>
                  <a:cubicBezTo>
                    <a:pt x="75" y="18"/>
                    <a:pt x="82" y="33"/>
                    <a:pt x="90" y="34"/>
                  </a:cubicBezTo>
                  <a:cubicBezTo>
                    <a:pt x="90" y="34"/>
                    <a:pt x="91" y="34"/>
                    <a:pt x="92" y="34"/>
                  </a:cubicBezTo>
                  <a:cubicBezTo>
                    <a:pt x="95" y="34"/>
                    <a:pt x="98" y="32"/>
                    <a:pt x="99" y="30"/>
                  </a:cubicBezTo>
                  <a:cubicBezTo>
                    <a:pt x="99" y="29"/>
                    <a:pt x="99" y="28"/>
                    <a:pt x="99" y="27"/>
                  </a:cubicBezTo>
                  <a:cubicBezTo>
                    <a:pt x="99" y="25"/>
                    <a:pt x="99" y="24"/>
                    <a:pt x="98" y="23"/>
                  </a:cubicBezTo>
                  <a:cubicBezTo>
                    <a:pt x="98" y="22"/>
                    <a:pt x="98" y="22"/>
                    <a:pt x="97" y="22"/>
                  </a:cubicBezTo>
                  <a:cubicBezTo>
                    <a:pt x="82" y="8"/>
                    <a:pt x="66" y="3"/>
                    <a:pt x="52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25" y="3"/>
                    <a:pt x="4" y="19"/>
                    <a:pt x="3" y="2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1" name="Freeform 508">
              <a:extLst>
                <a:ext uri="{FF2B5EF4-FFF2-40B4-BE49-F238E27FC236}">
                  <a16:creationId xmlns:a16="http://schemas.microsoft.com/office/drawing/2014/main" xmlns="" id="{286F7B13-233B-4F7F-AF66-FB530A97F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7238" y="1949450"/>
              <a:ext cx="327025" cy="115888"/>
            </a:xfrm>
            <a:custGeom>
              <a:avLst/>
              <a:gdLst>
                <a:gd name="T0" fmla="*/ 75 w 87"/>
                <a:gd name="T1" fmla="*/ 8 h 31"/>
                <a:gd name="T2" fmla="*/ 64 w 87"/>
                <a:gd name="T3" fmla="*/ 23 h 31"/>
                <a:gd name="T4" fmla="*/ 76 w 87"/>
                <a:gd name="T5" fmla="*/ 31 h 31"/>
                <a:gd name="T6" fmla="*/ 87 w 87"/>
                <a:gd name="T7" fmla="*/ 16 h 31"/>
                <a:gd name="T8" fmla="*/ 75 w 87"/>
                <a:gd name="T9" fmla="*/ 8 h 31"/>
                <a:gd name="T10" fmla="*/ 36 w 87"/>
                <a:gd name="T11" fmla="*/ 1 h 31"/>
                <a:gd name="T12" fmla="*/ 36 w 87"/>
                <a:gd name="T13" fmla="*/ 19 h 31"/>
                <a:gd name="T14" fmla="*/ 44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1 h 31"/>
                <a:gd name="T22" fmla="*/ 0 w 87"/>
                <a:gd name="T23" fmla="*/ 17 h 31"/>
                <a:gd name="T24" fmla="*/ 12 w 87"/>
                <a:gd name="T25" fmla="*/ 31 h 31"/>
                <a:gd name="T26" fmla="*/ 23 w 87"/>
                <a:gd name="T27" fmla="*/ 23 h 31"/>
                <a:gd name="T28" fmla="*/ 12 w 87"/>
                <a:gd name="T29" fmla="*/ 9 h 31"/>
                <a:gd name="T30" fmla="*/ 0 w 87"/>
                <a:gd name="T31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9" y="25"/>
                    <a:pt x="73" y="28"/>
                    <a:pt x="76" y="31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3" y="13"/>
                    <a:pt x="79" y="10"/>
                    <a:pt x="75" y="8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9" y="18"/>
                    <a:pt x="42" y="18"/>
                    <a:pt x="44" y="18"/>
                  </a:cubicBezTo>
                  <a:cubicBezTo>
                    <a:pt x="46" y="18"/>
                    <a:pt x="49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1"/>
                  </a:cubicBezTo>
                  <a:close/>
                  <a:moveTo>
                    <a:pt x="0" y="17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6" y="28"/>
                    <a:pt x="20" y="25"/>
                    <a:pt x="23" y="23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7" y="11"/>
                    <a:pt x="3" y="14"/>
                    <a:pt x="0" y="17"/>
                  </a:cubicBez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2" name="Freeform 509">
              <a:extLst>
                <a:ext uri="{FF2B5EF4-FFF2-40B4-BE49-F238E27FC236}">
                  <a16:creationId xmlns:a16="http://schemas.microsoft.com/office/drawing/2014/main" xmlns="" id="{D001174C-8913-4CCE-A6C6-B340B1F54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1946275"/>
              <a:ext cx="338138" cy="127000"/>
            </a:xfrm>
            <a:custGeom>
              <a:avLst/>
              <a:gdLst>
                <a:gd name="T0" fmla="*/ 12 w 90"/>
                <a:gd name="T1" fmla="*/ 34 h 34"/>
                <a:gd name="T2" fmla="*/ 11 w 90"/>
                <a:gd name="T3" fmla="*/ 33 h 34"/>
                <a:gd name="T4" fmla="*/ 0 w 90"/>
                <a:gd name="T5" fmla="*/ 19 h 34"/>
                <a:gd name="T6" fmla="*/ 0 w 90"/>
                <a:gd name="T7" fmla="*/ 17 h 34"/>
                <a:gd name="T8" fmla="*/ 12 w 90"/>
                <a:gd name="T9" fmla="*/ 8 h 34"/>
                <a:gd name="T10" fmla="*/ 14 w 90"/>
                <a:gd name="T11" fmla="*/ 9 h 34"/>
                <a:gd name="T12" fmla="*/ 25 w 90"/>
                <a:gd name="T13" fmla="*/ 23 h 34"/>
                <a:gd name="T14" fmla="*/ 26 w 90"/>
                <a:gd name="T15" fmla="*/ 25 h 34"/>
                <a:gd name="T16" fmla="*/ 25 w 90"/>
                <a:gd name="T17" fmla="*/ 26 h 34"/>
                <a:gd name="T18" fmla="*/ 14 w 90"/>
                <a:gd name="T19" fmla="*/ 34 h 34"/>
                <a:gd name="T20" fmla="*/ 13 w 90"/>
                <a:gd name="T21" fmla="*/ 34 h 34"/>
                <a:gd name="T22" fmla="*/ 12 w 90"/>
                <a:gd name="T23" fmla="*/ 34 h 34"/>
                <a:gd name="T24" fmla="*/ 13 w 90"/>
                <a:gd name="T25" fmla="*/ 30 h 34"/>
                <a:gd name="T26" fmla="*/ 22 w 90"/>
                <a:gd name="T27" fmla="*/ 24 h 34"/>
                <a:gd name="T28" fmla="*/ 13 w 90"/>
                <a:gd name="T29" fmla="*/ 12 h 34"/>
                <a:gd name="T30" fmla="*/ 3 w 90"/>
                <a:gd name="T31" fmla="*/ 18 h 34"/>
                <a:gd name="T32" fmla="*/ 13 w 90"/>
                <a:gd name="T33" fmla="*/ 30 h 34"/>
                <a:gd name="T34" fmla="*/ 76 w 90"/>
                <a:gd name="T35" fmla="*/ 33 h 34"/>
                <a:gd name="T36" fmla="*/ 64 w 90"/>
                <a:gd name="T37" fmla="*/ 25 h 34"/>
                <a:gd name="T38" fmla="*/ 64 w 90"/>
                <a:gd name="T39" fmla="*/ 24 h 34"/>
                <a:gd name="T40" fmla="*/ 64 w 90"/>
                <a:gd name="T41" fmla="*/ 23 h 34"/>
                <a:gd name="T42" fmla="*/ 75 w 90"/>
                <a:gd name="T43" fmla="*/ 8 h 34"/>
                <a:gd name="T44" fmla="*/ 77 w 90"/>
                <a:gd name="T45" fmla="*/ 8 h 34"/>
                <a:gd name="T46" fmla="*/ 89 w 90"/>
                <a:gd name="T47" fmla="*/ 16 h 34"/>
                <a:gd name="T48" fmla="*/ 89 w 90"/>
                <a:gd name="T49" fmla="*/ 18 h 34"/>
                <a:gd name="T50" fmla="*/ 78 w 90"/>
                <a:gd name="T51" fmla="*/ 33 h 34"/>
                <a:gd name="T52" fmla="*/ 77 w 90"/>
                <a:gd name="T53" fmla="*/ 33 h 34"/>
                <a:gd name="T54" fmla="*/ 76 w 90"/>
                <a:gd name="T55" fmla="*/ 33 h 34"/>
                <a:gd name="T56" fmla="*/ 77 w 90"/>
                <a:gd name="T57" fmla="*/ 30 h 34"/>
                <a:gd name="T58" fmla="*/ 86 w 90"/>
                <a:gd name="T59" fmla="*/ 17 h 34"/>
                <a:gd name="T60" fmla="*/ 77 w 90"/>
                <a:gd name="T61" fmla="*/ 11 h 34"/>
                <a:gd name="T62" fmla="*/ 67 w 90"/>
                <a:gd name="T63" fmla="*/ 23 h 34"/>
                <a:gd name="T64" fmla="*/ 77 w 90"/>
                <a:gd name="T65" fmla="*/ 30 h 34"/>
                <a:gd name="T66" fmla="*/ 76 w 90"/>
                <a:gd name="T67" fmla="*/ 10 h 34"/>
                <a:gd name="T68" fmla="*/ 76 w 90"/>
                <a:gd name="T69" fmla="*/ 9 h 34"/>
                <a:gd name="T70" fmla="*/ 76 w 90"/>
                <a:gd name="T71" fmla="*/ 10 h 34"/>
                <a:gd name="T72" fmla="*/ 51 w 90"/>
                <a:gd name="T73" fmla="*/ 21 h 34"/>
                <a:gd name="T74" fmla="*/ 45 w 90"/>
                <a:gd name="T75" fmla="*/ 21 h 34"/>
                <a:gd name="T76" fmla="*/ 44 w 90"/>
                <a:gd name="T77" fmla="*/ 21 h 34"/>
                <a:gd name="T78" fmla="*/ 38 w 90"/>
                <a:gd name="T79" fmla="*/ 21 h 34"/>
                <a:gd name="T80" fmla="*/ 36 w 90"/>
                <a:gd name="T81" fmla="*/ 21 h 34"/>
                <a:gd name="T82" fmla="*/ 36 w 90"/>
                <a:gd name="T83" fmla="*/ 20 h 34"/>
                <a:gd name="T84" fmla="*/ 36 w 90"/>
                <a:gd name="T85" fmla="*/ 2 h 34"/>
                <a:gd name="T86" fmla="*/ 37 w 90"/>
                <a:gd name="T87" fmla="*/ 0 h 34"/>
                <a:gd name="T88" fmla="*/ 46 w 90"/>
                <a:gd name="T89" fmla="*/ 0 h 34"/>
                <a:gd name="T90" fmla="*/ 52 w 90"/>
                <a:gd name="T91" fmla="*/ 0 h 34"/>
                <a:gd name="T92" fmla="*/ 53 w 90"/>
                <a:gd name="T93" fmla="*/ 2 h 34"/>
                <a:gd name="T94" fmla="*/ 53 w 90"/>
                <a:gd name="T95" fmla="*/ 20 h 34"/>
                <a:gd name="T96" fmla="*/ 53 w 90"/>
                <a:gd name="T97" fmla="*/ 21 h 34"/>
                <a:gd name="T98" fmla="*/ 52 w 90"/>
                <a:gd name="T99" fmla="*/ 21 h 34"/>
                <a:gd name="T100" fmla="*/ 51 w 90"/>
                <a:gd name="T101" fmla="*/ 21 h 34"/>
                <a:gd name="T102" fmla="*/ 44 w 90"/>
                <a:gd name="T103" fmla="*/ 18 h 34"/>
                <a:gd name="T104" fmla="*/ 45 w 90"/>
                <a:gd name="T105" fmla="*/ 18 h 34"/>
                <a:gd name="T106" fmla="*/ 50 w 90"/>
                <a:gd name="T107" fmla="*/ 18 h 34"/>
                <a:gd name="T108" fmla="*/ 50 w 90"/>
                <a:gd name="T109" fmla="*/ 3 h 34"/>
                <a:gd name="T110" fmla="*/ 46 w 90"/>
                <a:gd name="T111" fmla="*/ 3 h 34"/>
                <a:gd name="T112" fmla="*/ 39 w 90"/>
                <a:gd name="T113" fmla="*/ 3 h 34"/>
                <a:gd name="T114" fmla="*/ 39 w 90"/>
                <a:gd name="T115" fmla="*/ 18 h 34"/>
                <a:gd name="T116" fmla="*/ 44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12" y="34"/>
                  </a:moveTo>
                  <a:cubicBezTo>
                    <a:pt x="12" y="34"/>
                    <a:pt x="12" y="34"/>
                    <a:pt x="11" y="3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3" y="14"/>
                    <a:pt x="7" y="11"/>
                    <a:pt x="12" y="8"/>
                  </a:cubicBezTo>
                  <a:cubicBezTo>
                    <a:pt x="13" y="8"/>
                    <a:pt x="14" y="8"/>
                    <a:pt x="14" y="9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4"/>
                    <a:pt x="26" y="24"/>
                    <a:pt x="26" y="25"/>
                  </a:cubicBezTo>
                  <a:cubicBezTo>
                    <a:pt x="26" y="25"/>
                    <a:pt x="25" y="25"/>
                    <a:pt x="25" y="26"/>
                  </a:cubicBezTo>
                  <a:cubicBezTo>
                    <a:pt x="21" y="28"/>
                    <a:pt x="18" y="30"/>
                    <a:pt x="14" y="34"/>
                  </a:cubicBezTo>
                  <a:cubicBezTo>
                    <a:pt x="13" y="34"/>
                    <a:pt x="13" y="34"/>
                    <a:pt x="13" y="34"/>
                  </a:cubicBezTo>
                  <a:lnTo>
                    <a:pt x="12" y="34"/>
                  </a:ln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2" y="2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9" y="14"/>
                    <a:pt x="6" y="16"/>
                    <a:pt x="3" y="18"/>
                  </a:cubicBezTo>
                  <a:lnTo>
                    <a:pt x="13" y="30"/>
                  </a:lnTo>
                  <a:close/>
                  <a:moveTo>
                    <a:pt x="76" y="33"/>
                  </a:moveTo>
                  <a:cubicBezTo>
                    <a:pt x="73" y="31"/>
                    <a:pt x="69" y="28"/>
                    <a:pt x="64" y="25"/>
                  </a:cubicBezTo>
                  <a:cubicBezTo>
                    <a:pt x="64" y="25"/>
                    <a:pt x="64" y="25"/>
                    <a:pt x="64" y="24"/>
                  </a:cubicBezTo>
                  <a:cubicBezTo>
                    <a:pt x="63" y="24"/>
                    <a:pt x="64" y="23"/>
                    <a:pt x="64" y="23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6" y="7"/>
                    <a:pt x="76" y="7"/>
                    <a:pt x="77" y="8"/>
                  </a:cubicBezTo>
                  <a:cubicBezTo>
                    <a:pt x="81" y="10"/>
                    <a:pt x="85" y="13"/>
                    <a:pt x="89" y="16"/>
                  </a:cubicBezTo>
                  <a:cubicBezTo>
                    <a:pt x="90" y="16"/>
                    <a:pt x="90" y="17"/>
                    <a:pt x="89" y="18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7" y="33"/>
                    <a:pt x="77" y="33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6" y="17"/>
                    <a:pt x="86" y="17"/>
                    <a:pt x="86" y="17"/>
                  </a:cubicBezTo>
                  <a:cubicBezTo>
                    <a:pt x="83" y="15"/>
                    <a:pt x="80" y="13"/>
                    <a:pt x="77" y="11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0"/>
                  </a:moveTo>
                  <a:cubicBezTo>
                    <a:pt x="76" y="9"/>
                    <a:pt x="76" y="9"/>
                    <a:pt x="76" y="9"/>
                  </a:cubicBezTo>
                  <a:lnTo>
                    <a:pt x="76" y="10"/>
                  </a:lnTo>
                  <a:close/>
                  <a:moveTo>
                    <a:pt x="51" y="21"/>
                  </a:moveTo>
                  <a:cubicBezTo>
                    <a:pt x="49" y="21"/>
                    <a:pt x="47" y="21"/>
                    <a:pt x="45" y="21"/>
                  </a:cubicBezTo>
                  <a:cubicBezTo>
                    <a:pt x="45" y="21"/>
                    <a:pt x="44" y="21"/>
                    <a:pt x="44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7" y="21"/>
                    <a:pt x="37" y="21"/>
                    <a:pt x="36" y="21"/>
                  </a:cubicBezTo>
                  <a:cubicBezTo>
                    <a:pt x="36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0"/>
                    <a:pt x="37" y="0"/>
                  </a:cubicBezTo>
                  <a:cubicBezTo>
                    <a:pt x="40" y="0"/>
                    <a:pt x="43" y="0"/>
                    <a:pt x="46" y="0"/>
                  </a:cubicBezTo>
                  <a:cubicBezTo>
                    <a:pt x="48" y="0"/>
                    <a:pt x="50" y="0"/>
                    <a:pt x="52" y="0"/>
                  </a:cubicBezTo>
                  <a:cubicBezTo>
                    <a:pt x="53" y="0"/>
                    <a:pt x="53" y="1"/>
                    <a:pt x="53" y="2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lnTo>
                    <a:pt x="51" y="21"/>
                  </a:lnTo>
                  <a:close/>
                  <a:moveTo>
                    <a:pt x="44" y="18"/>
                  </a:moveTo>
                  <a:cubicBezTo>
                    <a:pt x="44" y="18"/>
                    <a:pt x="45" y="18"/>
                    <a:pt x="45" y="18"/>
                  </a:cubicBezTo>
                  <a:cubicBezTo>
                    <a:pt x="47" y="18"/>
                    <a:pt x="49" y="18"/>
                    <a:pt x="50" y="18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7" y="3"/>
                    <a:pt x="46" y="3"/>
                  </a:cubicBezTo>
                  <a:cubicBezTo>
                    <a:pt x="43" y="3"/>
                    <a:pt x="41" y="3"/>
                    <a:pt x="39" y="3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8"/>
                    <a:pt x="42" y="18"/>
                    <a:pt x="44" y="1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3" name="Oval 510">
              <a:extLst>
                <a:ext uri="{FF2B5EF4-FFF2-40B4-BE49-F238E27FC236}">
                  <a16:creationId xmlns:a16="http://schemas.microsoft.com/office/drawing/2014/main" xmlns="" id="{B25E3113-4F5F-4F15-9DE6-7CB0AB4E5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1" y="2009775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4" name="Freeform 511">
              <a:extLst>
                <a:ext uri="{FF2B5EF4-FFF2-40B4-BE49-F238E27FC236}">
                  <a16:creationId xmlns:a16="http://schemas.microsoft.com/office/drawing/2014/main" xmlns="" id="{24D5DE65-4E68-4923-89CD-8E431C977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2005012"/>
              <a:ext cx="338138" cy="323850"/>
            </a:xfrm>
            <a:custGeom>
              <a:avLst/>
              <a:gdLst>
                <a:gd name="T0" fmla="*/ 0 w 90"/>
                <a:gd name="T1" fmla="*/ 43 h 86"/>
                <a:gd name="T2" fmla="*/ 45 w 90"/>
                <a:gd name="T3" fmla="*/ 0 h 86"/>
                <a:gd name="T4" fmla="*/ 90 w 90"/>
                <a:gd name="T5" fmla="*/ 43 h 86"/>
                <a:gd name="T6" fmla="*/ 45 w 90"/>
                <a:gd name="T7" fmla="*/ 86 h 86"/>
                <a:gd name="T8" fmla="*/ 0 w 90"/>
                <a:gd name="T9" fmla="*/ 43 h 86"/>
                <a:gd name="T10" fmla="*/ 45 w 90"/>
                <a:gd name="T11" fmla="*/ 83 h 86"/>
                <a:gd name="T12" fmla="*/ 87 w 90"/>
                <a:gd name="T13" fmla="*/ 43 h 86"/>
                <a:gd name="T14" fmla="*/ 45 w 90"/>
                <a:gd name="T15" fmla="*/ 3 h 86"/>
                <a:gd name="T16" fmla="*/ 3 w 90"/>
                <a:gd name="T17" fmla="*/ 43 h 86"/>
                <a:gd name="T18" fmla="*/ 45 w 90"/>
                <a:gd name="T19" fmla="*/ 8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6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6"/>
                    <a:pt x="45" y="86"/>
                  </a:cubicBezTo>
                  <a:cubicBezTo>
                    <a:pt x="20" y="86"/>
                    <a:pt x="0" y="67"/>
                    <a:pt x="0" y="43"/>
                  </a:cubicBezTo>
                  <a:close/>
                  <a:moveTo>
                    <a:pt x="45" y="83"/>
                  </a:moveTo>
                  <a:cubicBezTo>
                    <a:pt x="68" y="83"/>
                    <a:pt x="87" y="65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ubicBezTo>
                    <a:pt x="3" y="65"/>
                    <a:pt x="22" y="83"/>
                    <a:pt x="45" y="8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5" name="Oval 512">
              <a:extLst>
                <a:ext uri="{FF2B5EF4-FFF2-40B4-BE49-F238E27FC236}">
                  <a16:creationId xmlns:a16="http://schemas.microsoft.com/office/drawing/2014/main" xmlns="" id="{DF3196CC-796B-48B8-AB22-7E5753A21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226" y="2032000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6" name="Freeform 513">
              <a:extLst>
                <a:ext uri="{FF2B5EF4-FFF2-40B4-BE49-F238E27FC236}">
                  <a16:creationId xmlns:a16="http://schemas.microsoft.com/office/drawing/2014/main" xmlns="" id="{852EC1F7-C02C-42AC-9C14-5A192E1EAC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96288" y="2028825"/>
              <a:ext cx="293688" cy="280988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9 w 78"/>
                <a:gd name="T11" fmla="*/ 72 h 75"/>
                <a:gd name="T12" fmla="*/ 75 w 78"/>
                <a:gd name="T13" fmla="*/ 37 h 75"/>
                <a:gd name="T14" fmla="*/ 39 w 78"/>
                <a:gd name="T15" fmla="*/ 3 h 75"/>
                <a:gd name="T16" fmla="*/ 3 w 78"/>
                <a:gd name="T17" fmla="*/ 37 h 75"/>
                <a:gd name="T18" fmla="*/ 39 w 78"/>
                <a:gd name="T19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6"/>
                    <a:pt x="18" y="0"/>
                    <a:pt x="39" y="0"/>
                  </a:cubicBezTo>
                  <a:cubicBezTo>
                    <a:pt x="61" y="0"/>
                    <a:pt x="78" y="16"/>
                    <a:pt x="78" y="37"/>
                  </a:cubicBezTo>
                  <a:cubicBezTo>
                    <a:pt x="78" y="58"/>
                    <a:pt x="61" y="75"/>
                    <a:pt x="39" y="75"/>
                  </a:cubicBezTo>
                  <a:cubicBezTo>
                    <a:pt x="18" y="75"/>
                    <a:pt x="0" y="58"/>
                    <a:pt x="0" y="37"/>
                  </a:cubicBezTo>
                  <a:close/>
                  <a:moveTo>
                    <a:pt x="39" y="72"/>
                  </a:move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ubicBezTo>
                    <a:pt x="3" y="56"/>
                    <a:pt x="19" y="72"/>
                    <a:pt x="39" y="72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7" name="Freeform 514">
              <a:extLst>
                <a:ext uri="{FF2B5EF4-FFF2-40B4-BE49-F238E27FC236}">
                  <a16:creationId xmlns:a16="http://schemas.microsoft.com/office/drawing/2014/main" xmlns="" id="{F26281D6-B8DE-4593-953B-0C501BB0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1360487"/>
              <a:ext cx="66675" cy="160338"/>
            </a:xfrm>
            <a:custGeom>
              <a:avLst/>
              <a:gdLst>
                <a:gd name="T0" fmla="*/ 18 w 42"/>
                <a:gd name="T1" fmla="*/ 101 h 101"/>
                <a:gd name="T2" fmla="*/ 42 w 42"/>
                <a:gd name="T3" fmla="*/ 4 h 101"/>
                <a:gd name="T4" fmla="*/ 26 w 42"/>
                <a:gd name="T5" fmla="*/ 0 h 101"/>
                <a:gd name="T6" fmla="*/ 0 w 42"/>
                <a:gd name="T7" fmla="*/ 101 h 101"/>
                <a:gd name="T8" fmla="*/ 18 w 42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01">
                  <a:moveTo>
                    <a:pt x="18" y="101"/>
                  </a:moveTo>
                  <a:lnTo>
                    <a:pt x="42" y="4"/>
                  </a:lnTo>
                  <a:lnTo>
                    <a:pt x="26" y="0"/>
                  </a:lnTo>
                  <a:lnTo>
                    <a:pt x="0" y="101"/>
                  </a:lnTo>
                  <a:lnTo>
                    <a:pt x="18" y="101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8" name="Freeform 515">
              <a:extLst>
                <a:ext uri="{FF2B5EF4-FFF2-40B4-BE49-F238E27FC236}">
                  <a16:creationId xmlns:a16="http://schemas.microsoft.com/office/drawing/2014/main" xmlns="" id="{3036C3E1-F4A2-47A9-9979-7B3ABCBC4C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50276" y="1352550"/>
              <a:ext cx="79375" cy="176213"/>
            </a:xfrm>
            <a:custGeom>
              <a:avLst/>
              <a:gdLst>
                <a:gd name="T0" fmla="*/ 1 w 21"/>
                <a:gd name="T1" fmla="*/ 47 h 47"/>
                <a:gd name="T2" fmla="*/ 0 w 21"/>
                <a:gd name="T3" fmla="*/ 46 h 47"/>
                <a:gd name="T4" fmla="*/ 0 w 21"/>
                <a:gd name="T5" fmla="*/ 45 h 47"/>
                <a:gd name="T6" fmla="*/ 10 w 21"/>
                <a:gd name="T7" fmla="*/ 2 h 47"/>
                <a:gd name="T8" fmla="*/ 12 w 21"/>
                <a:gd name="T9" fmla="*/ 0 h 47"/>
                <a:gd name="T10" fmla="*/ 20 w 21"/>
                <a:gd name="T11" fmla="*/ 2 h 47"/>
                <a:gd name="T12" fmla="*/ 21 w 21"/>
                <a:gd name="T13" fmla="*/ 3 h 47"/>
                <a:gd name="T14" fmla="*/ 21 w 21"/>
                <a:gd name="T15" fmla="*/ 4 h 47"/>
                <a:gd name="T16" fmla="*/ 11 w 21"/>
                <a:gd name="T17" fmla="*/ 45 h 47"/>
                <a:gd name="T18" fmla="*/ 9 w 21"/>
                <a:gd name="T19" fmla="*/ 47 h 47"/>
                <a:gd name="T20" fmla="*/ 1 w 21"/>
                <a:gd name="T21" fmla="*/ 47 h 47"/>
                <a:gd name="T22" fmla="*/ 9 w 21"/>
                <a:gd name="T23" fmla="*/ 45 h 47"/>
                <a:gd name="T24" fmla="*/ 9 w 21"/>
                <a:gd name="T25" fmla="*/ 44 h 47"/>
                <a:gd name="T26" fmla="*/ 9 w 21"/>
                <a:gd name="T27" fmla="*/ 45 h 47"/>
                <a:gd name="T28" fmla="*/ 3 w 21"/>
                <a:gd name="T29" fmla="*/ 44 h 47"/>
                <a:gd name="T30" fmla="*/ 8 w 21"/>
                <a:gd name="T31" fmla="*/ 44 h 47"/>
                <a:gd name="T32" fmla="*/ 18 w 21"/>
                <a:gd name="T33" fmla="*/ 5 h 47"/>
                <a:gd name="T34" fmla="*/ 13 w 21"/>
                <a:gd name="T35" fmla="*/ 4 h 47"/>
                <a:gd name="T36" fmla="*/ 3 w 21"/>
                <a:gd name="T37" fmla="*/ 4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47">
                  <a:moveTo>
                    <a:pt x="1" y="47"/>
                  </a:moveTo>
                  <a:cubicBezTo>
                    <a:pt x="1" y="47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1" y="3"/>
                    <a:pt x="21" y="3"/>
                  </a:cubicBezTo>
                  <a:cubicBezTo>
                    <a:pt x="21" y="3"/>
                    <a:pt x="21" y="4"/>
                    <a:pt x="21" y="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6"/>
                    <a:pt x="10" y="47"/>
                    <a:pt x="9" y="47"/>
                  </a:cubicBezTo>
                  <a:lnTo>
                    <a:pt x="1" y="47"/>
                  </a:lnTo>
                  <a:close/>
                  <a:moveTo>
                    <a:pt x="9" y="45"/>
                  </a:moveTo>
                  <a:cubicBezTo>
                    <a:pt x="9" y="44"/>
                    <a:pt x="9" y="44"/>
                    <a:pt x="9" y="44"/>
                  </a:cubicBezTo>
                  <a:lnTo>
                    <a:pt x="9" y="45"/>
                  </a:lnTo>
                  <a:close/>
                  <a:moveTo>
                    <a:pt x="3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3" y="4"/>
                    <a:pt x="13" y="4"/>
                    <a:pt x="13" y="4"/>
                  </a:cubicBezTo>
                  <a:lnTo>
                    <a:pt x="3" y="4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9" name="Freeform 516">
              <a:extLst>
                <a:ext uri="{FF2B5EF4-FFF2-40B4-BE49-F238E27FC236}">
                  <a16:creationId xmlns:a16="http://schemas.microsoft.com/office/drawing/2014/main" xmlns="" id="{0DA01BE9-AE21-4ECB-B009-12E4F158D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6" y="1258887"/>
              <a:ext cx="331788" cy="179388"/>
            </a:xfrm>
            <a:custGeom>
              <a:avLst/>
              <a:gdLst>
                <a:gd name="T0" fmla="*/ 85 w 88"/>
                <a:gd name="T1" fmla="*/ 33 h 48"/>
                <a:gd name="T2" fmla="*/ 64 w 88"/>
                <a:gd name="T3" fmla="*/ 46 h 48"/>
                <a:gd name="T4" fmla="*/ 16 w 88"/>
                <a:gd name="T5" fmla="*/ 34 h 48"/>
                <a:gd name="T6" fmla="*/ 3 w 88"/>
                <a:gd name="T7" fmla="*/ 14 h 48"/>
                <a:gd name="T8" fmla="*/ 24 w 88"/>
                <a:gd name="T9" fmla="*/ 2 h 48"/>
                <a:gd name="T10" fmla="*/ 72 w 88"/>
                <a:gd name="T11" fmla="*/ 13 h 48"/>
                <a:gd name="T12" fmla="*/ 85 w 88"/>
                <a:gd name="T13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8">
                  <a:moveTo>
                    <a:pt x="85" y="33"/>
                  </a:moveTo>
                  <a:cubicBezTo>
                    <a:pt x="83" y="42"/>
                    <a:pt x="74" y="48"/>
                    <a:pt x="64" y="4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6" y="32"/>
                    <a:pt x="0" y="23"/>
                    <a:pt x="3" y="14"/>
                  </a:cubicBezTo>
                  <a:cubicBezTo>
                    <a:pt x="5" y="5"/>
                    <a:pt x="14" y="0"/>
                    <a:pt x="24" y="2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82" y="15"/>
                    <a:pt x="88" y="24"/>
                    <a:pt x="85" y="3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0" name="Freeform 517">
              <a:extLst>
                <a:ext uri="{FF2B5EF4-FFF2-40B4-BE49-F238E27FC236}">
                  <a16:creationId xmlns:a16="http://schemas.microsoft.com/office/drawing/2014/main" xmlns="" id="{903372C0-C97D-418E-8E00-C4B67C3AE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3438" y="1258887"/>
              <a:ext cx="322263" cy="176213"/>
            </a:xfrm>
            <a:custGeom>
              <a:avLst/>
              <a:gdLst>
                <a:gd name="T0" fmla="*/ 67 w 86"/>
                <a:gd name="T1" fmla="*/ 47 h 47"/>
                <a:gd name="T2" fmla="*/ 63 w 86"/>
                <a:gd name="T3" fmla="*/ 47 h 47"/>
                <a:gd name="T4" fmla="*/ 14 w 86"/>
                <a:gd name="T5" fmla="*/ 36 h 47"/>
                <a:gd name="T6" fmla="*/ 0 w 86"/>
                <a:gd name="T7" fmla="*/ 18 h 47"/>
                <a:gd name="T8" fmla="*/ 0 w 86"/>
                <a:gd name="T9" fmla="*/ 14 h 47"/>
                <a:gd name="T10" fmla="*/ 19 w 86"/>
                <a:gd name="T11" fmla="*/ 0 h 47"/>
                <a:gd name="T12" fmla="*/ 23 w 86"/>
                <a:gd name="T13" fmla="*/ 0 h 47"/>
                <a:gd name="T14" fmla="*/ 72 w 86"/>
                <a:gd name="T15" fmla="*/ 11 h 47"/>
                <a:gd name="T16" fmla="*/ 86 w 86"/>
                <a:gd name="T17" fmla="*/ 29 h 47"/>
                <a:gd name="T18" fmla="*/ 86 w 86"/>
                <a:gd name="T19" fmla="*/ 33 h 47"/>
                <a:gd name="T20" fmla="*/ 84 w 86"/>
                <a:gd name="T21" fmla="*/ 33 h 47"/>
                <a:gd name="T22" fmla="*/ 86 w 86"/>
                <a:gd name="T23" fmla="*/ 33 h 47"/>
                <a:gd name="T24" fmla="*/ 67 w 86"/>
                <a:gd name="T25" fmla="*/ 47 h 47"/>
                <a:gd name="T26" fmla="*/ 3 w 86"/>
                <a:gd name="T27" fmla="*/ 15 h 47"/>
                <a:gd name="T28" fmla="*/ 3 w 86"/>
                <a:gd name="T29" fmla="*/ 18 h 47"/>
                <a:gd name="T30" fmla="*/ 15 w 86"/>
                <a:gd name="T31" fmla="*/ 33 h 47"/>
                <a:gd name="T32" fmla="*/ 64 w 86"/>
                <a:gd name="T33" fmla="*/ 44 h 47"/>
                <a:gd name="T34" fmla="*/ 67 w 86"/>
                <a:gd name="T35" fmla="*/ 44 h 47"/>
                <a:gd name="T36" fmla="*/ 83 w 86"/>
                <a:gd name="T37" fmla="*/ 33 h 47"/>
                <a:gd name="T38" fmla="*/ 83 w 86"/>
                <a:gd name="T39" fmla="*/ 29 h 47"/>
                <a:gd name="T40" fmla="*/ 71 w 86"/>
                <a:gd name="T41" fmla="*/ 14 h 47"/>
                <a:gd name="T42" fmla="*/ 22 w 86"/>
                <a:gd name="T43" fmla="*/ 3 h 47"/>
                <a:gd name="T44" fmla="*/ 19 w 86"/>
                <a:gd name="T45" fmla="*/ 3 h 47"/>
                <a:gd name="T46" fmla="*/ 3 w 86"/>
                <a:gd name="T47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47">
                  <a:moveTo>
                    <a:pt x="67" y="47"/>
                  </a:moveTo>
                  <a:cubicBezTo>
                    <a:pt x="66" y="47"/>
                    <a:pt x="65" y="47"/>
                    <a:pt x="63" y="47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4"/>
                    <a:pt x="0" y="26"/>
                    <a:pt x="0" y="18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0" y="0"/>
                    <a:pt x="21" y="0"/>
                    <a:pt x="23" y="0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80" y="13"/>
                    <a:pt x="86" y="21"/>
                    <a:pt x="86" y="29"/>
                  </a:cubicBezTo>
                  <a:cubicBezTo>
                    <a:pt x="86" y="31"/>
                    <a:pt x="86" y="32"/>
                    <a:pt x="86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4" y="42"/>
                    <a:pt x="76" y="47"/>
                    <a:pt x="67" y="47"/>
                  </a:cubicBezTo>
                  <a:close/>
                  <a:moveTo>
                    <a:pt x="3" y="15"/>
                  </a:moveTo>
                  <a:cubicBezTo>
                    <a:pt x="3" y="16"/>
                    <a:pt x="3" y="17"/>
                    <a:pt x="3" y="18"/>
                  </a:cubicBezTo>
                  <a:cubicBezTo>
                    <a:pt x="3" y="25"/>
                    <a:pt x="8" y="31"/>
                    <a:pt x="15" y="33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5" y="44"/>
                    <a:pt x="66" y="44"/>
                    <a:pt x="67" y="44"/>
                  </a:cubicBezTo>
                  <a:cubicBezTo>
                    <a:pt x="75" y="44"/>
                    <a:pt x="81" y="40"/>
                    <a:pt x="83" y="33"/>
                  </a:cubicBezTo>
                  <a:cubicBezTo>
                    <a:pt x="83" y="31"/>
                    <a:pt x="83" y="30"/>
                    <a:pt x="83" y="29"/>
                  </a:cubicBezTo>
                  <a:cubicBezTo>
                    <a:pt x="83" y="22"/>
                    <a:pt x="78" y="16"/>
                    <a:pt x="71" y="1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0" y="3"/>
                    <a:pt x="19" y="3"/>
                  </a:cubicBezTo>
                  <a:cubicBezTo>
                    <a:pt x="11" y="3"/>
                    <a:pt x="5" y="8"/>
                    <a:pt x="3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1" name="Freeform 518">
              <a:extLst>
                <a:ext uri="{FF2B5EF4-FFF2-40B4-BE49-F238E27FC236}">
                  <a16:creationId xmlns:a16="http://schemas.microsoft.com/office/drawing/2014/main" xmlns="" id="{8BD17226-3998-49E5-BE14-A36C4B60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6801" y="1547812"/>
              <a:ext cx="63500" cy="157163"/>
            </a:xfrm>
            <a:custGeom>
              <a:avLst/>
              <a:gdLst>
                <a:gd name="T0" fmla="*/ 40 w 40"/>
                <a:gd name="T1" fmla="*/ 99 h 99"/>
                <a:gd name="T2" fmla="*/ 19 w 40"/>
                <a:gd name="T3" fmla="*/ 0 h 99"/>
                <a:gd name="T4" fmla="*/ 0 w 40"/>
                <a:gd name="T5" fmla="*/ 2 h 99"/>
                <a:gd name="T6" fmla="*/ 21 w 40"/>
                <a:gd name="T7" fmla="*/ 99 h 99"/>
                <a:gd name="T8" fmla="*/ 40 w 40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9">
                  <a:moveTo>
                    <a:pt x="40" y="99"/>
                  </a:moveTo>
                  <a:lnTo>
                    <a:pt x="19" y="0"/>
                  </a:lnTo>
                  <a:lnTo>
                    <a:pt x="0" y="2"/>
                  </a:lnTo>
                  <a:lnTo>
                    <a:pt x="21" y="99"/>
                  </a:lnTo>
                  <a:lnTo>
                    <a:pt x="40" y="99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2" name="Freeform 519">
              <a:extLst>
                <a:ext uri="{FF2B5EF4-FFF2-40B4-BE49-F238E27FC236}">
                  <a16:creationId xmlns:a16="http://schemas.microsoft.com/office/drawing/2014/main" xmlns="" id="{DD46E2C6-1D3D-4C9C-B241-E673DB80A1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539875"/>
              <a:ext cx="79375" cy="173038"/>
            </a:xfrm>
            <a:custGeom>
              <a:avLst/>
              <a:gdLst>
                <a:gd name="T0" fmla="*/ 11 w 21"/>
                <a:gd name="T1" fmla="*/ 46 h 46"/>
                <a:gd name="T2" fmla="*/ 10 w 21"/>
                <a:gd name="T3" fmla="*/ 45 h 46"/>
                <a:gd name="T4" fmla="*/ 0 w 21"/>
                <a:gd name="T5" fmla="*/ 4 h 46"/>
                <a:gd name="T6" fmla="*/ 1 w 21"/>
                <a:gd name="T7" fmla="*/ 2 h 46"/>
                <a:gd name="T8" fmla="*/ 1 w 21"/>
                <a:gd name="T9" fmla="*/ 2 h 46"/>
                <a:gd name="T10" fmla="*/ 9 w 21"/>
                <a:gd name="T11" fmla="*/ 0 h 46"/>
                <a:gd name="T12" fmla="*/ 11 w 21"/>
                <a:gd name="T13" fmla="*/ 1 h 46"/>
                <a:gd name="T14" fmla="*/ 21 w 21"/>
                <a:gd name="T15" fmla="*/ 44 h 46"/>
                <a:gd name="T16" fmla="*/ 19 w 21"/>
                <a:gd name="T17" fmla="*/ 44 h 46"/>
                <a:gd name="T18" fmla="*/ 19 w 21"/>
                <a:gd name="T19" fmla="*/ 43 h 46"/>
                <a:gd name="T20" fmla="*/ 19 w 21"/>
                <a:gd name="T21" fmla="*/ 44 h 46"/>
                <a:gd name="T22" fmla="*/ 21 w 21"/>
                <a:gd name="T23" fmla="*/ 44 h 46"/>
                <a:gd name="T24" fmla="*/ 21 w 21"/>
                <a:gd name="T25" fmla="*/ 45 h 46"/>
                <a:gd name="T26" fmla="*/ 19 w 21"/>
                <a:gd name="T27" fmla="*/ 46 h 46"/>
                <a:gd name="T28" fmla="*/ 11 w 21"/>
                <a:gd name="T29" fmla="*/ 46 h 46"/>
                <a:gd name="T30" fmla="*/ 4 w 21"/>
                <a:gd name="T31" fmla="*/ 4 h 46"/>
                <a:gd name="T32" fmla="*/ 12 w 21"/>
                <a:gd name="T33" fmla="*/ 43 h 46"/>
                <a:gd name="T34" fmla="*/ 18 w 21"/>
                <a:gd name="T35" fmla="*/ 43 h 46"/>
                <a:gd name="T36" fmla="*/ 8 w 21"/>
                <a:gd name="T37" fmla="*/ 3 h 46"/>
                <a:gd name="T38" fmla="*/ 4 w 21"/>
                <a:gd name="T3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46">
                  <a:moveTo>
                    <a:pt x="11" y="46"/>
                  </a:moveTo>
                  <a:cubicBezTo>
                    <a:pt x="10" y="46"/>
                    <a:pt x="10" y="45"/>
                    <a:pt x="1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5"/>
                    <a:pt x="21" y="45"/>
                  </a:cubicBezTo>
                  <a:cubicBezTo>
                    <a:pt x="20" y="46"/>
                    <a:pt x="20" y="46"/>
                    <a:pt x="19" y="46"/>
                  </a:cubicBezTo>
                  <a:lnTo>
                    <a:pt x="11" y="46"/>
                  </a:lnTo>
                  <a:close/>
                  <a:moveTo>
                    <a:pt x="4" y="4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3"/>
                    <a:pt x="8" y="3"/>
                    <a:pt x="8" y="3"/>
                  </a:cubicBezTo>
                  <a:lnTo>
                    <a:pt x="4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3" name="Freeform 520">
              <a:extLst>
                <a:ext uri="{FF2B5EF4-FFF2-40B4-BE49-F238E27FC236}">
                  <a16:creationId xmlns:a16="http://schemas.microsoft.com/office/drawing/2014/main" xmlns="" id="{0CAE7F79-2DFB-4C5F-A81E-EB6DB16EB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3037"/>
              <a:ext cx="327025" cy="179388"/>
            </a:xfrm>
            <a:custGeom>
              <a:avLst/>
              <a:gdLst>
                <a:gd name="T0" fmla="*/ 85 w 87"/>
                <a:gd name="T1" fmla="*/ 15 h 48"/>
                <a:gd name="T2" fmla="*/ 71 w 87"/>
                <a:gd name="T3" fmla="*/ 35 h 48"/>
                <a:gd name="T4" fmla="*/ 22 w 87"/>
                <a:gd name="T5" fmla="*/ 46 h 48"/>
                <a:gd name="T6" fmla="*/ 2 w 87"/>
                <a:gd name="T7" fmla="*/ 33 h 48"/>
                <a:gd name="T8" fmla="*/ 15 w 87"/>
                <a:gd name="T9" fmla="*/ 13 h 48"/>
                <a:gd name="T10" fmla="*/ 64 w 87"/>
                <a:gd name="T11" fmla="*/ 2 h 48"/>
                <a:gd name="T12" fmla="*/ 85 w 87"/>
                <a:gd name="T1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48">
                  <a:moveTo>
                    <a:pt x="85" y="15"/>
                  </a:moveTo>
                  <a:cubicBezTo>
                    <a:pt x="87" y="24"/>
                    <a:pt x="81" y="33"/>
                    <a:pt x="71" y="3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13" y="48"/>
                    <a:pt x="4" y="42"/>
                    <a:pt x="2" y="33"/>
                  </a:cubicBezTo>
                  <a:cubicBezTo>
                    <a:pt x="0" y="24"/>
                    <a:pt x="6" y="15"/>
                    <a:pt x="15" y="13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73" y="0"/>
                    <a:pt x="83" y="6"/>
                    <a:pt x="85" y="15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4" name="Freeform 521">
              <a:extLst>
                <a:ext uri="{FF2B5EF4-FFF2-40B4-BE49-F238E27FC236}">
                  <a16:creationId xmlns:a16="http://schemas.microsoft.com/office/drawing/2014/main" xmlns="" id="{9F1EAF2C-018C-4DB9-8A92-1E852AA35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6212"/>
              <a:ext cx="327025" cy="176213"/>
            </a:xfrm>
            <a:custGeom>
              <a:avLst/>
              <a:gdLst>
                <a:gd name="T0" fmla="*/ 19 w 87"/>
                <a:gd name="T1" fmla="*/ 47 h 47"/>
                <a:gd name="T2" fmla="*/ 0 w 87"/>
                <a:gd name="T3" fmla="*/ 32 h 47"/>
                <a:gd name="T4" fmla="*/ 0 w 87"/>
                <a:gd name="T5" fmla="*/ 28 h 47"/>
                <a:gd name="T6" fmla="*/ 15 w 87"/>
                <a:gd name="T7" fmla="*/ 10 h 47"/>
                <a:gd name="T8" fmla="*/ 64 w 87"/>
                <a:gd name="T9" fmla="*/ 0 h 47"/>
                <a:gd name="T10" fmla="*/ 68 w 87"/>
                <a:gd name="T11" fmla="*/ 0 h 47"/>
                <a:gd name="T12" fmla="*/ 86 w 87"/>
                <a:gd name="T13" fmla="*/ 14 h 47"/>
                <a:gd name="T14" fmla="*/ 85 w 87"/>
                <a:gd name="T15" fmla="*/ 14 h 47"/>
                <a:gd name="T16" fmla="*/ 83 w 87"/>
                <a:gd name="T17" fmla="*/ 15 h 47"/>
                <a:gd name="T18" fmla="*/ 68 w 87"/>
                <a:gd name="T19" fmla="*/ 3 h 47"/>
                <a:gd name="T20" fmla="*/ 64 w 87"/>
                <a:gd name="T21" fmla="*/ 3 h 47"/>
                <a:gd name="T22" fmla="*/ 15 w 87"/>
                <a:gd name="T23" fmla="*/ 13 h 47"/>
                <a:gd name="T24" fmla="*/ 3 w 87"/>
                <a:gd name="T25" fmla="*/ 28 h 47"/>
                <a:gd name="T26" fmla="*/ 3 w 87"/>
                <a:gd name="T27" fmla="*/ 32 h 47"/>
                <a:gd name="T28" fmla="*/ 19 w 87"/>
                <a:gd name="T29" fmla="*/ 44 h 47"/>
                <a:gd name="T30" fmla="*/ 22 w 87"/>
                <a:gd name="T31" fmla="*/ 43 h 47"/>
                <a:gd name="T32" fmla="*/ 71 w 87"/>
                <a:gd name="T33" fmla="*/ 33 h 47"/>
                <a:gd name="T34" fmla="*/ 84 w 87"/>
                <a:gd name="T35" fmla="*/ 18 h 47"/>
                <a:gd name="T36" fmla="*/ 83 w 87"/>
                <a:gd name="T37" fmla="*/ 15 h 47"/>
                <a:gd name="T38" fmla="*/ 85 w 87"/>
                <a:gd name="T39" fmla="*/ 14 h 47"/>
                <a:gd name="T40" fmla="*/ 86 w 87"/>
                <a:gd name="T41" fmla="*/ 14 h 47"/>
                <a:gd name="T42" fmla="*/ 87 w 87"/>
                <a:gd name="T43" fmla="*/ 18 h 47"/>
                <a:gd name="T44" fmla="*/ 72 w 87"/>
                <a:gd name="T45" fmla="*/ 36 h 47"/>
                <a:gd name="T46" fmla="*/ 23 w 87"/>
                <a:gd name="T47" fmla="*/ 46 h 47"/>
                <a:gd name="T48" fmla="*/ 19 w 87"/>
                <a:gd name="T4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47">
                  <a:moveTo>
                    <a:pt x="19" y="47"/>
                  </a:moveTo>
                  <a:cubicBezTo>
                    <a:pt x="10" y="47"/>
                    <a:pt x="2" y="41"/>
                    <a:pt x="0" y="32"/>
                  </a:cubicBezTo>
                  <a:cubicBezTo>
                    <a:pt x="0" y="31"/>
                    <a:pt x="0" y="30"/>
                    <a:pt x="0" y="28"/>
                  </a:cubicBezTo>
                  <a:cubicBezTo>
                    <a:pt x="0" y="20"/>
                    <a:pt x="6" y="12"/>
                    <a:pt x="15" y="1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0"/>
                    <a:pt x="68" y="0"/>
                  </a:cubicBezTo>
                  <a:cubicBezTo>
                    <a:pt x="76" y="0"/>
                    <a:pt x="84" y="5"/>
                    <a:pt x="86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2" y="7"/>
                    <a:pt x="75" y="3"/>
                    <a:pt x="68" y="3"/>
                  </a:cubicBezTo>
                  <a:cubicBezTo>
                    <a:pt x="67" y="3"/>
                    <a:pt x="65" y="3"/>
                    <a:pt x="64" y="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8" y="15"/>
                    <a:pt x="3" y="21"/>
                    <a:pt x="3" y="28"/>
                  </a:cubicBezTo>
                  <a:cubicBezTo>
                    <a:pt x="3" y="29"/>
                    <a:pt x="3" y="30"/>
                    <a:pt x="3" y="32"/>
                  </a:cubicBezTo>
                  <a:cubicBezTo>
                    <a:pt x="5" y="39"/>
                    <a:pt x="11" y="44"/>
                    <a:pt x="19" y="44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9" y="31"/>
                    <a:pt x="84" y="25"/>
                    <a:pt x="84" y="18"/>
                  </a:cubicBezTo>
                  <a:cubicBezTo>
                    <a:pt x="84" y="17"/>
                    <a:pt x="83" y="16"/>
                    <a:pt x="83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5"/>
                    <a:pt x="87" y="17"/>
                    <a:pt x="87" y="18"/>
                  </a:cubicBezTo>
                  <a:cubicBezTo>
                    <a:pt x="87" y="26"/>
                    <a:pt x="81" y="34"/>
                    <a:pt x="72" y="3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1" y="46"/>
                    <a:pt x="20" y="47"/>
                    <a:pt x="19" y="4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5" name="Freeform 522">
              <a:extLst>
                <a:ext uri="{FF2B5EF4-FFF2-40B4-BE49-F238E27FC236}">
                  <a16:creationId xmlns:a16="http://schemas.microsoft.com/office/drawing/2014/main" xmlns="" id="{00EB0C50-B7A7-4DA8-8444-20ACA3B0E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2020887"/>
              <a:ext cx="566738" cy="484188"/>
            </a:xfrm>
            <a:custGeom>
              <a:avLst/>
              <a:gdLst>
                <a:gd name="T0" fmla="*/ 5 w 151"/>
                <a:gd name="T1" fmla="*/ 58 h 129"/>
                <a:gd name="T2" fmla="*/ 48 w 151"/>
                <a:gd name="T3" fmla="*/ 5 h 129"/>
                <a:gd name="T4" fmla="*/ 79 w 151"/>
                <a:gd name="T5" fmla="*/ 1 h 129"/>
                <a:gd name="T6" fmla="*/ 112 w 151"/>
                <a:gd name="T7" fmla="*/ 10 h 129"/>
                <a:gd name="T8" fmla="*/ 145 w 151"/>
                <a:gd name="T9" fmla="*/ 91 h 129"/>
                <a:gd name="T10" fmla="*/ 76 w 151"/>
                <a:gd name="T11" fmla="*/ 127 h 129"/>
                <a:gd name="T12" fmla="*/ 5 w 151"/>
                <a:gd name="T13" fmla="*/ 5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29">
                  <a:moveTo>
                    <a:pt x="5" y="58"/>
                  </a:moveTo>
                  <a:cubicBezTo>
                    <a:pt x="9" y="35"/>
                    <a:pt x="25" y="14"/>
                    <a:pt x="48" y="5"/>
                  </a:cubicBezTo>
                  <a:cubicBezTo>
                    <a:pt x="57" y="2"/>
                    <a:pt x="68" y="0"/>
                    <a:pt x="79" y="1"/>
                  </a:cubicBezTo>
                  <a:cubicBezTo>
                    <a:pt x="91" y="0"/>
                    <a:pt x="103" y="4"/>
                    <a:pt x="112" y="10"/>
                  </a:cubicBezTo>
                  <a:cubicBezTo>
                    <a:pt x="137" y="25"/>
                    <a:pt x="151" y="66"/>
                    <a:pt x="145" y="91"/>
                  </a:cubicBezTo>
                  <a:cubicBezTo>
                    <a:pt x="140" y="112"/>
                    <a:pt x="119" y="129"/>
                    <a:pt x="76" y="127"/>
                  </a:cubicBezTo>
                  <a:cubicBezTo>
                    <a:pt x="19" y="124"/>
                    <a:pt x="0" y="90"/>
                    <a:pt x="5" y="58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6" name="Freeform 523">
              <a:extLst>
                <a:ext uri="{FF2B5EF4-FFF2-40B4-BE49-F238E27FC236}">
                  <a16:creationId xmlns:a16="http://schemas.microsoft.com/office/drawing/2014/main" xmlns="" id="{F1FC345F-BA6E-4A22-9E8E-F9072D7F3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2017712"/>
              <a:ext cx="544513" cy="487363"/>
            </a:xfrm>
            <a:custGeom>
              <a:avLst/>
              <a:gdLst>
                <a:gd name="T0" fmla="*/ 81 w 145"/>
                <a:gd name="T1" fmla="*/ 130 h 130"/>
                <a:gd name="T2" fmla="*/ 73 w 145"/>
                <a:gd name="T3" fmla="*/ 130 h 130"/>
                <a:gd name="T4" fmla="*/ 0 w 145"/>
                <a:gd name="T5" fmla="*/ 69 h 130"/>
                <a:gd name="T6" fmla="*/ 1 w 145"/>
                <a:gd name="T7" fmla="*/ 58 h 130"/>
                <a:gd name="T8" fmla="*/ 45 w 145"/>
                <a:gd name="T9" fmla="*/ 5 h 130"/>
                <a:gd name="T10" fmla="*/ 70 w 145"/>
                <a:gd name="T11" fmla="*/ 0 h 130"/>
                <a:gd name="T12" fmla="*/ 76 w 145"/>
                <a:gd name="T13" fmla="*/ 0 h 130"/>
                <a:gd name="T14" fmla="*/ 78 w 145"/>
                <a:gd name="T15" fmla="*/ 0 h 130"/>
                <a:gd name="T16" fmla="*/ 110 w 145"/>
                <a:gd name="T17" fmla="*/ 10 h 130"/>
                <a:gd name="T18" fmla="*/ 145 w 145"/>
                <a:gd name="T19" fmla="*/ 80 h 130"/>
                <a:gd name="T20" fmla="*/ 144 w 145"/>
                <a:gd name="T21" fmla="*/ 92 h 130"/>
                <a:gd name="T22" fmla="*/ 81 w 145"/>
                <a:gd name="T23" fmla="*/ 130 h 130"/>
                <a:gd name="T24" fmla="*/ 4 w 145"/>
                <a:gd name="T25" fmla="*/ 59 h 130"/>
                <a:gd name="T26" fmla="*/ 3 w 145"/>
                <a:gd name="T27" fmla="*/ 69 h 130"/>
                <a:gd name="T28" fmla="*/ 73 w 145"/>
                <a:gd name="T29" fmla="*/ 127 h 130"/>
                <a:gd name="T30" fmla="*/ 81 w 145"/>
                <a:gd name="T31" fmla="*/ 127 h 130"/>
                <a:gd name="T32" fmla="*/ 141 w 145"/>
                <a:gd name="T33" fmla="*/ 91 h 130"/>
                <a:gd name="T34" fmla="*/ 142 w 145"/>
                <a:gd name="T35" fmla="*/ 80 h 130"/>
                <a:gd name="T36" fmla="*/ 109 w 145"/>
                <a:gd name="T37" fmla="*/ 12 h 130"/>
                <a:gd name="T38" fmla="*/ 78 w 145"/>
                <a:gd name="T39" fmla="*/ 3 h 130"/>
                <a:gd name="T40" fmla="*/ 76 w 145"/>
                <a:gd name="T41" fmla="*/ 3 h 130"/>
                <a:gd name="T42" fmla="*/ 76 w 145"/>
                <a:gd name="T43" fmla="*/ 3 h 130"/>
                <a:gd name="T44" fmla="*/ 70 w 145"/>
                <a:gd name="T45" fmla="*/ 3 h 130"/>
                <a:gd name="T46" fmla="*/ 46 w 145"/>
                <a:gd name="T47" fmla="*/ 8 h 130"/>
                <a:gd name="T48" fmla="*/ 4 w 145"/>
                <a:gd name="T49" fmla="*/ 59 h 130"/>
                <a:gd name="T50" fmla="*/ 2 w 145"/>
                <a:gd name="T51" fmla="*/ 59 h 130"/>
                <a:gd name="T52" fmla="*/ 4 w 145"/>
                <a:gd name="T53" fmla="*/ 5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" h="130">
                  <a:moveTo>
                    <a:pt x="81" y="130"/>
                  </a:moveTo>
                  <a:cubicBezTo>
                    <a:pt x="78" y="130"/>
                    <a:pt x="76" y="130"/>
                    <a:pt x="73" y="130"/>
                  </a:cubicBezTo>
                  <a:cubicBezTo>
                    <a:pt x="22" y="127"/>
                    <a:pt x="0" y="99"/>
                    <a:pt x="0" y="69"/>
                  </a:cubicBezTo>
                  <a:cubicBezTo>
                    <a:pt x="0" y="66"/>
                    <a:pt x="0" y="62"/>
                    <a:pt x="1" y="58"/>
                  </a:cubicBezTo>
                  <a:cubicBezTo>
                    <a:pt x="5" y="36"/>
                    <a:pt x="21" y="14"/>
                    <a:pt x="45" y="5"/>
                  </a:cubicBezTo>
                  <a:cubicBezTo>
                    <a:pt x="52" y="2"/>
                    <a:pt x="61" y="0"/>
                    <a:pt x="70" y="0"/>
                  </a:cubicBezTo>
                  <a:cubicBezTo>
                    <a:pt x="72" y="0"/>
                    <a:pt x="74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90" y="0"/>
                    <a:pt x="101" y="4"/>
                    <a:pt x="110" y="10"/>
                  </a:cubicBezTo>
                  <a:cubicBezTo>
                    <a:pt x="131" y="23"/>
                    <a:pt x="145" y="55"/>
                    <a:pt x="145" y="80"/>
                  </a:cubicBezTo>
                  <a:cubicBezTo>
                    <a:pt x="145" y="84"/>
                    <a:pt x="145" y="88"/>
                    <a:pt x="144" y="92"/>
                  </a:cubicBezTo>
                  <a:cubicBezTo>
                    <a:pt x="139" y="113"/>
                    <a:pt x="119" y="130"/>
                    <a:pt x="81" y="130"/>
                  </a:cubicBezTo>
                  <a:close/>
                  <a:moveTo>
                    <a:pt x="4" y="59"/>
                  </a:moveTo>
                  <a:cubicBezTo>
                    <a:pt x="3" y="62"/>
                    <a:pt x="3" y="66"/>
                    <a:pt x="3" y="69"/>
                  </a:cubicBezTo>
                  <a:cubicBezTo>
                    <a:pt x="3" y="97"/>
                    <a:pt x="23" y="124"/>
                    <a:pt x="73" y="127"/>
                  </a:cubicBezTo>
                  <a:cubicBezTo>
                    <a:pt x="76" y="127"/>
                    <a:pt x="78" y="127"/>
                    <a:pt x="81" y="127"/>
                  </a:cubicBezTo>
                  <a:cubicBezTo>
                    <a:pt x="119" y="127"/>
                    <a:pt x="136" y="111"/>
                    <a:pt x="141" y="91"/>
                  </a:cubicBezTo>
                  <a:cubicBezTo>
                    <a:pt x="142" y="88"/>
                    <a:pt x="142" y="84"/>
                    <a:pt x="142" y="80"/>
                  </a:cubicBezTo>
                  <a:cubicBezTo>
                    <a:pt x="142" y="56"/>
                    <a:pt x="128" y="25"/>
                    <a:pt x="109" y="12"/>
                  </a:cubicBezTo>
                  <a:cubicBezTo>
                    <a:pt x="99" y="7"/>
                    <a:pt x="89" y="3"/>
                    <a:pt x="78" y="3"/>
                  </a:cubicBezTo>
                  <a:cubicBezTo>
                    <a:pt x="77" y="3"/>
                    <a:pt x="77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4" y="3"/>
                    <a:pt x="72" y="3"/>
                    <a:pt x="70" y="3"/>
                  </a:cubicBezTo>
                  <a:cubicBezTo>
                    <a:pt x="61" y="3"/>
                    <a:pt x="53" y="5"/>
                    <a:pt x="46" y="8"/>
                  </a:cubicBezTo>
                  <a:cubicBezTo>
                    <a:pt x="23" y="17"/>
                    <a:pt x="8" y="37"/>
                    <a:pt x="4" y="59"/>
                  </a:cubicBezTo>
                  <a:cubicBezTo>
                    <a:pt x="2" y="59"/>
                    <a:pt x="2" y="59"/>
                    <a:pt x="2" y="59"/>
                  </a:cubicBezTo>
                  <a:lnTo>
                    <a:pt x="4" y="59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7" name="Freeform 524">
              <a:extLst>
                <a:ext uri="{FF2B5EF4-FFF2-40B4-BE49-F238E27FC236}">
                  <a16:creationId xmlns:a16="http://schemas.microsoft.com/office/drawing/2014/main" xmlns="" id="{5D9A7174-F720-4FB2-BBC6-74BC38009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2325687"/>
              <a:ext cx="138113" cy="85725"/>
            </a:xfrm>
            <a:custGeom>
              <a:avLst/>
              <a:gdLst>
                <a:gd name="T0" fmla="*/ 12 w 37"/>
                <a:gd name="T1" fmla="*/ 4 h 23"/>
                <a:gd name="T2" fmla="*/ 0 w 37"/>
                <a:gd name="T3" fmla="*/ 20 h 23"/>
                <a:gd name="T4" fmla="*/ 16 w 37"/>
                <a:gd name="T5" fmla="*/ 22 h 23"/>
                <a:gd name="T6" fmla="*/ 31 w 37"/>
                <a:gd name="T7" fmla="*/ 13 h 23"/>
                <a:gd name="T8" fmla="*/ 12 w 37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3">
                  <a:moveTo>
                    <a:pt x="12" y="4"/>
                  </a:moveTo>
                  <a:cubicBezTo>
                    <a:pt x="6" y="7"/>
                    <a:pt x="4" y="14"/>
                    <a:pt x="0" y="20"/>
                  </a:cubicBezTo>
                  <a:cubicBezTo>
                    <a:pt x="0" y="21"/>
                    <a:pt x="15" y="23"/>
                    <a:pt x="16" y="22"/>
                  </a:cubicBezTo>
                  <a:cubicBezTo>
                    <a:pt x="22" y="22"/>
                    <a:pt x="28" y="18"/>
                    <a:pt x="31" y="13"/>
                  </a:cubicBezTo>
                  <a:cubicBezTo>
                    <a:pt x="37" y="2"/>
                    <a:pt x="20" y="0"/>
                    <a:pt x="12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8" name="Freeform 525">
              <a:extLst>
                <a:ext uri="{FF2B5EF4-FFF2-40B4-BE49-F238E27FC236}">
                  <a16:creationId xmlns:a16="http://schemas.microsoft.com/office/drawing/2014/main" xmlns="" id="{6A9C7ACE-BBE4-410C-84FF-DB2F18022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2111375"/>
              <a:ext cx="141288" cy="88900"/>
            </a:xfrm>
            <a:custGeom>
              <a:avLst/>
              <a:gdLst>
                <a:gd name="T0" fmla="*/ 21 w 38"/>
                <a:gd name="T1" fmla="*/ 3 h 24"/>
                <a:gd name="T2" fmla="*/ 1 w 38"/>
                <a:gd name="T3" fmla="*/ 4 h 24"/>
                <a:gd name="T4" fmla="*/ 8 w 38"/>
                <a:gd name="T5" fmla="*/ 17 h 24"/>
                <a:gd name="T6" fmla="*/ 25 w 38"/>
                <a:gd name="T7" fmla="*/ 23 h 24"/>
                <a:gd name="T8" fmla="*/ 21 w 38"/>
                <a:gd name="T9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4">
                  <a:moveTo>
                    <a:pt x="21" y="3"/>
                  </a:moveTo>
                  <a:cubicBezTo>
                    <a:pt x="15" y="0"/>
                    <a:pt x="8" y="3"/>
                    <a:pt x="1" y="4"/>
                  </a:cubicBezTo>
                  <a:cubicBezTo>
                    <a:pt x="0" y="4"/>
                    <a:pt x="7" y="16"/>
                    <a:pt x="8" y="17"/>
                  </a:cubicBezTo>
                  <a:cubicBezTo>
                    <a:pt x="12" y="21"/>
                    <a:pt x="19" y="24"/>
                    <a:pt x="25" y="23"/>
                  </a:cubicBezTo>
                  <a:cubicBezTo>
                    <a:pt x="38" y="20"/>
                    <a:pt x="30" y="6"/>
                    <a:pt x="21" y="3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9" name="Freeform 526">
              <a:extLst>
                <a:ext uri="{FF2B5EF4-FFF2-40B4-BE49-F238E27FC236}">
                  <a16:creationId xmlns:a16="http://schemas.microsoft.com/office/drawing/2014/main" xmlns="" id="{30A0F39D-96BF-4DC8-8AA9-C7F822567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226" y="2227262"/>
              <a:ext cx="158750" cy="82550"/>
            </a:xfrm>
            <a:custGeom>
              <a:avLst/>
              <a:gdLst>
                <a:gd name="T0" fmla="*/ 23 w 42"/>
                <a:gd name="T1" fmla="*/ 21 h 22"/>
                <a:gd name="T2" fmla="*/ 41 w 42"/>
                <a:gd name="T3" fmla="*/ 12 h 22"/>
                <a:gd name="T4" fmla="*/ 28 w 42"/>
                <a:gd name="T5" fmla="*/ 2 h 22"/>
                <a:gd name="T6" fmla="*/ 10 w 42"/>
                <a:gd name="T7" fmla="*/ 4 h 22"/>
                <a:gd name="T8" fmla="*/ 23 w 42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2">
                  <a:moveTo>
                    <a:pt x="23" y="21"/>
                  </a:moveTo>
                  <a:cubicBezTo>
                    <a:pt x="30" y="20"/>
                    <a:pt x="35" y="15"/>
                    <a:pt x="41" y="12"/>
                  </a:cubicBezTo>
                  <a:cubicBezTo>
                    <a:pt x="42" y="11"/>
                    <a:pt x="29" y="3"/>
                    <a:pt x="28" y="2"/>
                  </a:cubicBezTo>
                  <a:cubicBezTo>
                    <a:pt x="23" y="0"/>
                    <a:pt x="15" y="1"/>
                    <a:pt x="10" y="4"/>
                  </a:cubicBezTo>
                  <a:cubicBezTo>
                    <a:pt x="0" y="12"/>
                    <a:pt x="14" y="22"/>
                    <a:pt x="23" y="21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0" name="Freeform 527">
              <a:extLst>
                <a:ext uri="{FF2B5EF4-FFF2-40B4-BE49-F238E27FC236}">
                  <a16:creationId xmlns:a16="http://schemas.microsoft.com/office/drawing/2014/main" xmlns="" id="{812E0956-0CFB-449C-94B4-666415160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2095500"/>
              <a:ext cx="106363" cy="109538"/>
            </a:xfrm>
            <a:custGeom>
              <a:avLst/>
              <a:gdLst>
                <a:gd name="T0" fmla="*/ 23 w 28"/>
                <a:gd name="T1" fmla="*/ 19 h 29"/>
                <a:gd name="T2" fmla="*/ 28 w 28"/>
                <a:gd name="T3" fmla="*/ 1 h 29"/>
                <a:gd name="T4" fmla="*/ 12 w 28"/>
                <a:gd name="T5" fmla="*/ 3 h 29"/>
                <a:gd name="T6" fmla="*/ 1 w 28"/>
                <a:gd name="T7" fmla="*/ 16 h 29"/>
                <a:gd name="T8" fmla="*/ 23 w 28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3" y="19"/>
                  </a:moveTo>
                  <a:cubicBezTo>
                    <a:pt x="27" y="14"/>
                    <a:pt x="27" y="7"/>
                    <a:pt x="28" y="1"/>
                  </a:cubicBezTo>
                  <a:cubicBezTo>
                    <a:pt x="28" y="0"/>
                    <a:pt x="14" y="3"/>
                    <a:pt x="12" y="3"/>
                  </a:cubicBezTo>
                  <a:cubicBezTo>
                    <a:pt x="7" y="6"/>
                    <a:pt x="2" y="11"/>
                    <a:pt x="1" y="16"/>
                  </a:cubicBezTo>
                  <a:cubicBezTo>
                    <a:pt x="0" y="29"/>
                    <a:pt x="17" y="26"/>
                    <a:pt x="23" y="19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1" name="Freeform 528">
              <a:extLst>
                <a:ext uri="{FF2B5EF4-FFF2-40B4-BE49-F238E27FC236}">
                  <a16:creationId xmlns:a16="http://schemas.microsoft.com/office/drawing/2014/main" xmlns="" id="{A1AE39AB-960E-4796-AB82-6097A27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6" y="2219325"/>
              <a:ext cx="285750" cy="477838"/>
            </a:xfrm>
            <a:custGeom>
              <a:avLst/>
              <a:gdLst>
                <a:gd name="T0" fmla="*/ 92 w 180"/>
                <a:gd name="T1" fmla="*/ 3 h 301"/>
                <a:gd name="T2" fmla="*/ 109 w 180"/>
                <a:gd name="T3" fmla="*/ 111 h 301"/>
                <a:gd name="T4" fmla="*/ 163 w 180"/>
                <a:gd name="T5" fmla="*/ 76 h 301"/>
                <a:gd name="T6" fmla="*/ 180 w 180"/>
                <a:gd name="T7" fmla="*/ 93 h 301"/>
                <a:gd name="T8" fmla="*/ 113 w 180"/>
                <a:gd name="T9" fmla="*/ 152 h 301"/>
                <a:gd name="T10" fmla="*/ 120 w 180"/>
                <a:gd name="T11" fmla="*/ 298 h 301"/>
                <a:gd name="T12" fmla="*/ 49 w 180"/>
                <a:gd name="T13" fmla="*/ 301 h 301"/>
                <a:gd name="T14" fmla="*/ 61 w 180"/>
                <a:gd name="T15" fmla="*/ 88 h 301"/>
                <a:gd name="T16" fmla="*/ 0 w 180"/>
                <a:gd name="T17" fmla="*/ 31 h 301"/>
                <a:gd name="T18" fmla="*/ 7 w 180"/>
                <a:gd name="T19" fmla="*/ 17 h 301"/>
                <a:gd name="T20" fmla="*/ 64 w 180"/>
                <a:gd name="T21" fmla="*/ 52 h 301"/>
                <a:gd name="T22" fmla="*/ 71 w 180"/>
                <a:gd name="T23" fmla="*/ 0 h 301"/>
                <a:gd name="T24" fmla="*/ 92 w 180"/>
                <a:gd name="T25" fmla="*/ 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301">
                  <a:moveTo>
                    <a:pt x="92" y="3"/>
                  </a:moveTo>
                  <a:lnTo>
                    <a:pt x="109" y="111"/>
                  </a:lnTo>
                  <a:lnTo>
                    <a:pt x="163" y="76"/>
                  </a:lnTo>
                  <a:lnTo>
                    <a:pt x="180" y="93"/>
                  </a:lnTo>
                  <a:lnTo>
                    <a:pt x="113" y="152"/>
                  </a:lnTo>
                  <a:lnTo>
                    <a:pt x="120" y="298"/>
                  </a:lnTo>
                  <a:lnTo>
                    <a:pt x="49" y="301"/>
                  </a:lnTo>
                  <a:lnTo>
                    <a:pt x="61" y="88"/>
                  </a:lnTo>
                  <a:lnTo>
                    <a:pt x="0" y="31"/>
                  </a:lnTo>
                  <a:lnTo>
                    <a:pt x="7" y="17"/>
                  </a:lnTo>
                  <a:lnTo>
                    <a:pt x="64" y="52"/>
                  </a:lnTo>
                  <a:lnTo>
                    <a:pt x="71" y="0"/>
                  </a:lnTo>
                  <a:lnTo>
                    <a:pt x="92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2" name="Freeform 529">
              <a:extLst>
                <a:ext uri="{FF2B5EF4-FFF2-40B4-BE49-F238E27FC236}">
                  <a16:creationId xmlns:a16="http://schemas.microsoft.com/office/drawing/2014/main" xmlns="" id="{E50900FE-6CE0-4B16-8761-8F82B7C37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2212975"/>
              <a:ext cx="296863" cy="487363"/>
            </a:xfrm>
            <a:custGeom>
              <a:avLst/>
              <a:gdLst>
                <a:gd name="T0" fmla="*/ 22 w 79"/>
                <a:gd name="T1" fmla="*/ 130 h 130"/>
                <a:gd name="T2" fmla="*/ 22 w 79"/>
                <a:gd name="T3" fmla="*/ 129 h 130"/>
                <a:gd name="T4" fmla="*/ 26 w 79"/>
                <a:gd name="T5" fmla="*/ 40 h 130"/>
                <a:gd name="T6" fmla="*/ 1 w 79"/>
                <a:gd name="T7" fmla="*/ 16 h 130"/>
                <a:gd name="T8" fmla="*/ 1 w 79"/>
                <a:gd name="T9" fmla="*/ 14 h 130"/>
                <a:gd name="T10" fmla="*/ 4 w 79"/>
                <a:gd name="T11" fmla="*/ 8 h 130"/>
                <a:gd name="T12" fmla="*/ 5 w 79"/>
                <a:gd name="T13" fmla="*/ 8 h 130"/>
                <a:gd name="T14" fmla="*/ 6 w 79"/>
                <a:gd name="T15" fmla="*/ 8 h 130"/>
                <a:gd name="T16" fmla="*/ 28 w 79"/>
                <a:gd name="T17" fmla="*/ 22 h 130"/>
                <a:gd name="T18" fmla="*/ 31 w 79"/>
                <a:gd name="T19" fmla="*/ 2 h 130"/>
                <a:gd name="T20" fmla="*/ 32 w 79"/>
                <a:gd name="T21" fmla="*/ 0 h 130"/>
                <a:gd name="T22" fmla="*/ 41 w 79"/>
                <a:gd name="T23" fmla="*/ 1 h 130"/>
                <a:gd name="T24" fmla="*/ 41 w 79"/>
                <a:gd name="T25" fmla="*/ 3 h 130"/>
                <a:gd name="T26" fmla="*/ 41 w 79"/>
                <a:gd name="T27" fmla="*/ 1 h 130"/>
                <a:gd name="T28" fmla="*/ 43 w 79"/>
                <a:gd name="T29" fmla="*/ 3 h 130"/>
                <a:gd name="T30" fmla="*/ 49 w 79"/>
                <a:gd name="T31" fmla="*/ 46 h 130"/>
                <a:gd name="T32" fmla="*/ 70 w 79"/>
                <a:gd name="T33" fmla="*/ 33 h 130"/>
                <a:gd name="T34" fmla="*/ 72 w 79"/>
                <a:gd name="T35" fmla="*/ 33 h 130"/>
                <a:gd name="T36" fmla="*/ 79 w 79"/>
                <a:gd name="T37" fmla="*/ 40 h 130"/>
                <a:gd name="T38" fmla="*/ 79 w 79"/>
                <a:gd name="T39" fmla="*/ 41 h 130"/>
                <a:gd name="T40" fmla="*/ 79 w 79"/>
                <a:gd name="T41" fmla="*/ 42 h 130"/>
                <a:gd name="T42" fmla="*/ 51 w 79"/>
                <a:gd name="T43" fmla="*/ 66 h 130"/>
                <a:gd name="T44" fmla="*/ 54 w 79"/>
                <a:gd name="T45" fmla="*/ 128 h 130"/>
                <a:gd name="T46" fmla="*/ 54 w 79"/>
                <a:gd name="T47" fmla="*/ 129 h 130"/>
                <a:gd name="T48" fmla="*/ 53 w 79"/>
                <a:gd name="T49" fmla="*/ 130 h 130"/>
                <a:gd name="T50" fmla="*/ 23 w 79"/>
                <a:gd name="T51" fmla="*/ 130 h 130"/>
                <a:gd name="T52" fmla="*/ 23 w 79"/>
                <a:gd name="T53" fmla="*/ 130 h 130"/>
                <a:gd name="T54" fmla="*/ 22 w 79"/>
                <a:gd name="T55" fmla="*/ 130 h 130"/>
                <a:gd name="T56" fmla="*/ 4 w 79"/>
                <a:gd name="T57" fmla="*/ 15 h 130"/>
                <a:gd name="T58" fmla="*/ 29 w 79"/>
                <a:gd name="T59" fmla="*/ 38 h 130"/>
                <a:gd name="T60" fmla="*/ 29 w 79"/>
                <a:gd name="T61" fmla="*/ 39 h 130"/>
                <a:gd name="T62" fmla="*/ 25 w 79"/>
                <a:gd name="T63" fmla="*/ 127 h 130"/>
                <a:gd name="T64" fmla="*/ 51 w 79"/>
                <a:gd name="T65" fmla="*/ 127 h 130"/>
                <a:gd name="T66" fmla="*/ 48 w 79"/>
                <a:gd name="T67" fmla="*/ 66 h 130"/>
                <a:gd name="T68" fmla="*/ 49 w 79"/>
                <a:gd name="T69" fmla="*/ 65 h 130"/>
                <a:gd name="T70" fmla="*/ 76 w 79"/>
                <a:gd name="T71" fmla="*/ 41 h 130"/>
                <a:gd name="T72" fmla="*/ 71 w 79"/>
                <a:gd name="T73" fmla="*/ 36 h 130"/>
                <a:gd name="T74" fmla="*/ 49 w 79"/>
                <a:gd name="T75" fmla="*/ 50 h 130"/>
                <a:gd name="T76" fmla="*/ 48 w 79"/>
                <a:gd name="T77" fmla="*/ 50 h 130"/>
                <a:gd name="T78" fmla="*/ 47 w 79"/>
                <a:gd name="T79" fmla="*/ 49 h 130"/>
                <a:gd name="T80" fmla="*/ 40 w 79"/>
                <a:gd name="T81" fmla="*/ 4 h 130"/>
                <a:gd name="T82" fmla="*/ 33 w 79"/>
                <a:gd name="T83" fmla="*/ 4 h 130"/>
                <a:gd name="T84" fmla="*/ 31 w 79"/>
                <a:gd name="T85" fmla="*/ 24 h 130"/>
                <a:gd name="T86" fmla="*/ 30 w 79"/>
                <a:gd name="T87" fmla="*/ 25 h 130"/>
                <a:gd name="T88" fmla="*/ 29 w 79"/>
                <a:gd name="T89" fmla="*/ 25 h 130"/>
                <a:gd name="T90" fmla="*/ 6 w 79"/>
                <a:gd name="T91" fmla="*/ 11 h 130"/>
                <a:gd name="T92" fmla="*/ 4 w 79"/>
                <a:gd name="T93" fmla="*/ 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" h="130">
                  <a:moveTo>
                    <a:pt x="22" y="130"/>
                  </a:moveTo>
                  <a:cubicBezTo>
                    <a:pt x="22" y="130"/>
                    <a:pt x="22" y="129"/>
                    <a:pt x="22" y="12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6"/>
                    <a:pt x="0" y="15"/>
                    <a:pt x="1" y="14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8"/>
                    <a:pt x="6" y="8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0"/>
                    <a:pt x="32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3" y="2"/>
                    <a:pt x="43" y="3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32"/>
                    <a:pt x="71" y="32"/>
                    <a:pt x="72" y="33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1"/>
                  </a:cubicBezTo>
                  <a:cubicBezTo>
                    <a:pt x="79" y="41"/>
                    <a:pt x="79" y="42"/>
                    <a:pt x="79" y="4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2" y="130"/>
                    <a:pt x="22" y="130"/>
                  </a:cubicBezTo>
                  <a:close/>
                  <a:moveTo>
                    <a:pt x="4" y="15"/>
                  </a:move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5"/>
                    <a:pt x="48" y="65"/>
                    <a:pt x="49" y="65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1"/>
                    <a:pt x="48" y="51"/>
                    <a:pt x="48" y="50"/>
                  </a:cubicBezTo>
                  <a:cubicBezTo>
                    <a:pt x="47" y="50"/>
                    <a:pt x="47" y="50"/>
                    <a:pt x="47" y="4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29" y="26"/>
                    <a:pt x="29" y="26"/>
                    <a:pt x="29" y="25"/>
                  </a:cubicBezTo>
                  <a:cubicBezTo>
                    <a:pt x="6" y="11"/>
                    <a:pt x="6" y="11"/>
                    <a:pt x="6" y="11"/>
                  </a:cubicBezTo>
                  <a:lnTo>
                    <a:pt x="4" y="15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3" name="Freeform 530">
              <a:extLst>
                <a:ext uri="{FF2B5EF4-FFF2-40B4-BE49-F238E27FC236}">
                  <a16:creationId xmlns:a16="http://schemas.microsoft.com/office/drawing/2014/main" xmlns="" id="{B398C6CB-E399-428E-BF6E-9FDA0E6D0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3151" y="2178050"/>
              <a:ext cx="439738" cy="376238"/>
            </a:xfrm>
            <a:custGeom>
              <a:avLst/>
              <a:gdLst>
                <a:gd name="T0" fmla="*/ 4 w 117"/>
                <a:gd name="T1" fmla="*/ 45 h 100"/>
                <a:gd name="T2" fmla="*/ 37 w 117"/>
                <a:gd name="T3" fmla="*/ 4 h 100"/>
                <a:gd name="T4" fmla="*/ 61 w 117"/>
                <a:gd name="T5" fmla="*/ 1 h 100"/>
                <a:gd name="T6" fmla="*/ 87 w 117"/>
                <a:gd name="T7" fmla="*/ 8 h 100"/>
                <a:gd name="T8" fmla="*/ 112 w 117"/>
                <a:gd name="T9" fmla="*/ 70 h 100"/>
                <a:gd name="T10" fmla="*/ 59 w 117"/>
                <a:gd name="T11" fmla="*/ 98 h 100"/>
                <a:gd name="T12" fmla="*/ 4 w 117"/>
                <a:gd name="T13" fmla="*/ 4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00">
                  <a:moveTo>
                    <a:pt x="4" y="45"/>
                  </a:moveTo>
                  <a:cubicBezTo>
                    <a:pt x="7" y="27"/>
                    <a:pt x="19" y="11"/>
                    <a:pt x="37" y="4"/>
                  </a:cubicBezTo>
                  <a:cubicBezTo>
                    <a:pt x="44" y="1"/>
                    <a:pt x="52" y="0"/>
                    <a:pt x="61" y="1"/>
                  </a:cubicBezTo>
                  <a:cubicBezTo>
                    <a:pt x="70" y="0"/>
                    <a:pt x="79" y="3"/>
                    <a:pt x="87" y="8"/>
                  </a:cubicBezTo>
                  <a:cubicBezTo>
                    <a:pt x="106" y="20"/>
                    <a:pt x="117" y="51"/>
                    <a:pt x="112" y="70"/>
                  </a:cubicBezTo>
                  <a:cubicBezTo>
                    <a:pt x="108" y="87"/>
                    <a:pt x="92" y="100"/>
                    <a:pt x="59" y="98"/>
                  </a:cubicBezTo>
                  <a:cubicBezTo>
                    <a:pt x="14" y="96"/>
                    <a:pt x="0" y="69"/>
                    <a:pt x="4" y="45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4" name="Freeform 531">
              <a:extLst>
                <a:ext uri="{FF2B5EF4-FFF2-40B4-BE49-F238E27FC236}">
                  <a16:creationId xmlns:a16="http://schemas.microsoft.com/office/drawing/2014/main" xmlns="" id="{A8CCFFF6-4874-492E-9F7D-2683AE933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1088" y="2174875"/>
              <a:ext cx="423863" cy="379413"/>
            </a:xfrm>
            <a:custGeom>
              <a:avLst/>
              <a:gdLst>
                <a:gd name="T0" fmla="*/ 63 w 113"/>
                <a:gd name="T1" fmla="*/ 101 h 101"/>
                <a:gd name="T2" fmla="*/ 57 w 113"/>
                <a:gd name="T3" fmla="*/ 101 h 101"/>
                <a:gd name="T4" fmla="*/ 0 w 113"/>
                <a:gd name="T5" fmla="*/ 54 h 101"/>
                <a:gd name="T6" fmla="*/ 1 w 113"/>
                <a:gd name="T7" fmla="*/ 45 h 101"/>
                <a:gd name="T8" fmla="*/ 35 w 113"/>
                <a:gd name="T9" fmla="*/ 4 h 101"/>
                <a:gd name="T10" fmla="*/ 55 w 113"/>
                <a:gd name="T11" fmla="*/ 0 h 101"/>
                <a:gd name="T12" fmla="*/ 59 w 113"/>
                <a:gd name="T13" fmla="*/ 0 h 101"/>
                <a:gd name="T14" fmla="*/ 61 w 113"/>
                <a:gd name="T15" fmla="*/ 0 h 101"/>
                <a:gd name="T16" fmla="*/ 86 w 113"/>
                <a:gd name="T17" fmla="*/ 8 h 101"/>
                <a:gd name="T18" fmla="*/ 113 w 113"/>
                <a:gd name="T19" fmla="*/ 62 h 101"/>
                <a:gd name="T20" fmla="*/ 112 w 113"/>
                <a:gd name="T21" fmla="*/ 72 h 101"/>
                <a:gd name="T22" fmla="*/ 63 w 113"/>
                <a:gd name="T23" fmla="*/ 101 h 101"/>
                <a:gd name="T24" fmla="*/ 3 w 113"/>
                <a:gd name="T25" fmla="*/ 54 h 101"/>
                <a:gd name="T26" fmla="*/ 57 w 113"/>
                <a:gd name="T27" fmla="*/ 98 h 101"/>
                <a:gd name="T28" fmla="*/ 63 w 113"/>
                <a:gd name="T29" fmla="*/ 98 h 101"/>
                <a:gd name="T30" fmla="*/ 109 w 113"/>
                <a:gd name="T31" fmla="*/ 71 h 101"/>
                <a:gd name="T32" fmla="*/ 110 w 113"/>
                <a:gd name="T33" fmla="*/ 62 h 101"/>
                <a:gd name="T34" fmla="*/ 84 w 113"/>
                <a:gd name="T35" fmla="*/ 10 h 101"/>
                <a:gd name="T36" fmla="*/ 61 w 113"/>
                <a:gd name="T37" fmla="*/ 3 h 101"/>
                <a:gd name="T38" fmla="*/ 59 w 113"/>
                <a:gd name="T39" fmla="*/ 3 h 101"/>
                <a:gd name="T40" fmla="*/ 59 w 113"/>
                <a:gd name="T41" fmla="*/ 3 h 101"/>
                <a:gd name="T42" fmla="*/ 55 w 113"/>
                <a:gd name="T43" fmla="*/ 3 h 101"/>
                <a:gd name="T44" fmla="*/ 36 w 113"/>
                <a:gd name="T45" fmla="*/ 7 h 101"/>
                <a:gd name="T46" fmla="*/ 4 w 113"/>
                <a:gd name="T47" fmla="*/ 46 h 101"/>
                <a:gd name="T48" fmla="*/ 3 w 113"/>
                <a:gd name="T49" fmla="*/ 5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3" h="101">
                  <a:moveTo>
                    <a:pt x="63" y="101"/>
                  </a:moveTo>
                  <a:cubicBezTo>
                    <a:pt x="61" y="101"/>
                    <a:pt x="59" y="101"/>
                    <a:pt x="57" y="101"/>
                  </a:cubicBezTo>
                  <a:cubicBezTo>
                    <a:pt x="17" y="99"/>
                    <a:pt x="0" y="77"/>
                    <a:pt x="0" y="54"/>
                  </a:cubicBezTo>
                  <a:cubicBezTo>
                    <a:pt x="0" y="51"/>
                    <a:pt x="0" y="48"/>
                    <a:pt x="1" y="45"/>
                  </a:cubicBezTo>
                  <a:cubicBezTo>
                    <a:pt x="4" y="28"/>
                    <a:pt x="16" y="11"/>
                    <a:pt x="35" y="4"/>
                  </a:cubicBezTo>
                  <a:cubicBezTo>
                    <a:pt x="41" y="1"/>
                    <a:pt x="47" y="0"/>
                    <a:pt x="55" y="0"/>
                  </a:cubicBezTo>
                  <a:cubicBezTo>
                    <a:pt x="56" y="0"/>
                    <a:pt x="57" y="0"/>
                    <a:pt x="59" y="0"/>
                  </a:cubicBezTo>
                  <a:cubicBezTo>
                    <a:pt x="60" y="0"/>
                    <a:pt x="60" y="0"/>
                    <a:pt x="61" y="0"/>
                  </a:cubicBezTo>
                  <a:cubicBezTo>
                    <a:pt x="70" y="0"/>
                    <a:pt x="78" y="3"/>
                    <a:pt x="86" y="8"/>
                  </a:cubicBezTo>
                  <a:cubicBezTo>
                    <a:pt x="102" y="18"/>
                    <a:pt x="113" y="43"/>
                    <a:pt x="113" y="62"/>
                  </a:cubicBezTo>
                  <a:cubicBezTo>
                    <a:pt x="113" y="65"/>
                    <a:pt x="113" y="69"/>
                    <a:pt x="112" y="72"/>
                  </a:cubicBezTo>
                  <a:cubicBezTo>
                    <a:pt x="108" y="88"/>
                    <a:pt x="93" y="101"/>
                    <a:pt x="63" y="101"/>
                  </a:cubicBezTo>
                  <a:close/>
                  <a:moveTo>
                    <a:pt x="3" y="54"/>
                  </a:moveTo>
                  <a:cubicBezTo>
                    <a:pt x="3" y="75"/>
                    <a:pt x="18" y="96"/>
                    <a:pt x="57" y="98"/>
                  </a:cubicBezTo>
                  <a:cubicBezTo>
                    <a:pt x="59" y="98"/>
                    <a:pt x="61" y="98"/>
                    <a:pt x="63" y="98"/>
                  </a:cubicBezTo>
                  <a:cubicBezTo>
                    <a:pt x="92" y="98"/>
                    <a:pt x="105" y="86"/>
                    <a:pt x="109" y="71"/>
                  </a:cubicBezTo>
                  <a:cubicBezTo>
                    <a:pt x="110" y="68"/>
                    <a:pt x="110" y="65"/>
                    <a:pt x="110" y="62"/>
                  </a:cubicBezTo>
                  <a:cubicBezTo>
                    <a:pt x="110" y="44"/>
                    <a:pt x="99" y="20"/>
                    <a:pt x="84" y="10"/>
                  </a:cubicBezTo>
                  <a:cubicBezTo>
                    <a:pt x="77" y="6"/>
                    <a:pt x="69" y="3"/>
                    <a:pt x="61" y="3"/>
                  </a:cubicBezTo>
                  <a:cubicBezTo>
                    <a:pt x="60" y="3"/>
                    <a:pt x="60" y="3"/>
                    <a:pt x="59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48" y="3"/>
                    <a:pt x="41" y="4"/>
                    <a:pt x="36" y="7"/>
                  </a:cubicBezTo>
                  <a:cubicBezTo>
                    <a:pt x="18" y="13"/>
                    <a:pt x="7" y="29"/>
                    <a:pt x="4" y="46"/>
                  </a:cubicBezTo>
                  <a:cubicBezTo>
                    <a:pt x="3" y="49"/>
                    <a:pt x="3" y="51"/>
                    <a:pt x="3" y="5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5" name="Freeform 532">
              <a:extLst>
                <a:ext uri="{FF2B5EF4-FFF2-40B4-BE49-F238E27FC236}">
                  <a16:creationId xmlns:a16="http://schemas.microsoft.com/office/drawing/2014/main" xmlns="" id="{BD5BD404-59CF-4308-8855-70A3A70E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651" y="2411412"/>
              <a:ext cx="109538" cy="68263"/>
            </a:xfrm>
            <a:custGeom>
              <a:avLst/>
              <a:gdLst>
                <a:gd name="T0" fmla="*/ 9 w 29"/>
                <a:gd name="T1" fmla="*/ 4 h 18"/>
                <a:gd name="T2" fmla="*/ 0 w 29"/>
                <a:gd name="T3" fmla="*/ 16 h 18"/>
                <a:gd name="T4" fmla="*/ 12 w 29"/>
                <a:gd name="T5" fmla="*/ 18 h 18"/>
                <a:gd name="T6" fmla="*/ 24 w 29"/>
                <a:gd name="T7" fmla="*/ 11 h 18"/>
                <a:gd name="T8" fmla="*/ 9 w 29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8">
                  <a:moveTo>
                    <a:pt x="9" y="4"/>
                  </a:moveTo>
                  <a:cubicBezTo>
                    <a:pt x="4" y="6"/>
                    <a:pt x="3" y="12"/>
                    <a:pt x="0" y="16"/>
                  </a:cubicBezTo>
                  <a:cubicBezTo>
                    <a:pt x="0" y="17"/>
                    <a:pt x="11" y="18"/>
                    <a:pt x="12" y="18"/>
                  </a:cubicBezTo>
                  <a:cubicBezTo>
                    <a:pt x="17" y="18"/>
                    <a:pt x="22" y="15"/>
                    <a:pt x="24" y="11"/>
                  </a:cubicBezTo>
                  <a:cubicBezTo>
                    <a:pt x="29" y="2"/>
                    <a:pt x="15" y="0"/>
                    <a:pt x="9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6" name="Freeform 533">
              <a:extLst>
                <a:ext uri="{FF2B5EF4-FFF2-40B4-BE49-F238E27FC236}">
                  <a16:creationId xmlns:a16="http://schemas.microsoft.com/office/drawing/2014/main" xmlns="" id="{1433FF37-852C-4D6A-A9F5-61EF853F0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526" y="2249487"/>
              <a:ext cx="112713" cy="68263"/>
            </a:xfrm>
            <a:custGeom>
              <a:avLst/>
              <a:gdLst>
                <a:gd name="T0" fmla="*/ 16 w 30"/>
                <a:gd name="T1" fmla="*/ 2 h 18"/>
                <a:gd name="T2" fmla="*/ 1 w 30"/>
                <a:gd name="T3" fmla="*/ 2 h 18"/>
                <a:gd name="T4" fmla="*/ 6 w 30"/>
                <a:gd name="T5" fmla="*/ 13 h 18"/>
                <a:gd name="T6" fmla="*/ 19 w 30"/>
                <a:gd name="T7" fmla="*/ 17 h 18"/>
                <a:gd name="T8" fmla="*/ 16 w 30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16" y="2"/>
                  </a:moveTo>
                  <a:cubicBezTo>
                    <a:pt x="11" y="0"/>
                    <a:pt x="6" y="2"/>
                    <a:pt x="1" y="2"/>
                  </a:cubicBezTo>
                  <a:cubicBezTo>
                    <a:pt x="0" y="2"/>
                    <a:pt x="5" y="12"/>
                    <a:pt x="6" y="13"/>
                  </a:cubicBezTo>
                  <a:cubicBezTo>
                    <a:pt x="9" y="16"/>
                    <a:pt x="14" y="18"/>
                    <a:pt x="19" y="17"/>
                  </a:cubicBezTo>
                  <a:cubicBezTo>
                    <a:pt x="30" y="15"/>
                    <a:pt x="23" y="4"/>
                    <a:pt x="16" y="2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7" name="Freeform 534">
              <a:extLst>
                <a:ext uri="{FF2B5EF4-FFF2-40B4-BE49-F238E27FC236}">
                  <a16:creationId xmlns:a16="http://schemas.microsoft.com/office/drawing/2014/main" xmlns="" id="{89E9B87B-87CE-43D9-9D91-860F9EDB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5726" y="2339975"/>
              <a:ext cx="119063" cy="60325"/>
            </a:xfrm>
            <a:custGeom>
              <a:avLst/>
              <a:gdLst>
                <a:gd name="T0" fmla="*/ 18 w 32"/>
                <a:gd name="T1" fmla="*/ 16 h 16"/>
                <a:gd name="T2" fmla="*/ 32 w 32"/>
                <a:gd name="T3" fmla="*/ 9 h 16"/>
                <a:gd name="T4" fmla="*/ 22 w 32"/>
                <a:gd name="T5" fmla="*/ 1 h 16"/>
                <a:gd name="T6" fmla="*/ 8 w 32"/>
                <a:gd name="T7" fmla="*/ 3 h 16"/>
                <a:gd name="T8" fmla="*/ 18 w 32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18" y="16"/>
                  </a:moveTo>
                  <a:cubicBezTo>
                    <a:pt x="23" y="15"/>
                    <a:pt x="27" y="11"/>
                    <a:pt x="32" y="9"/>
                  </a:cubicBezTo>
                  <a:cubicBezTo>
                    <a:pt x="32" y="8"/>
                    <a:pt x="23" y="2"/>
                    <a:pt x="22" y="1"/>
                  </a:cubicBezTo>
                  <a:cubicBezTo>
                    <a:pt x="17" y="0"/>
                    <a:pt x="12" y="0"/>
                    <a:pt x="8" y="3"/>
                  </a:cubicBezTo>
                  <a:cubicBezTo>
                    <a:pt x="0" y="9"/>
                    <a:pt x="11" y="16"/>
                    <a:pt x="18" y="16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8" name="Freeform 535">
              <a:extLst>
                <a:ext uri="{FF2B5EF4-FFF2-40B4-BE49-F238E27FC236}">
                  <a16:creationId xmlns:a16="http://schemas.microsoft.com/office/drawing/2014/main" xmlns="" id="{1F9A5C78-5D85-47B7-8CE6-392886C9E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7626" y="2238375"/>
              <a:ext cx="82550" cy="82550"/>
            </a:xfrm>
            <a:custGeom>
              <a:avLst/>
              <a:gdLst>
                <a:gd name="T0" fmla="*/ 17 w 22"/>
                <a:gd name="T1" fmla="*/ 15 h 22"/>
                <a:gd name="T2" fmla="*/ 22 w 22"/>
                <a:gd name="T3" fmla="*/ 0 h 22"/>
                <a:gd name="T4" fmla="*/ 9 w 22"/>
                <a:gd name="T5" fmla="*/ 2 h 22"/>
                <a:gd name="T6" fmla="*/ 1 w 22"/>
                <a:gd name="T7" fmla="*/ 12 h 22"/>
                <a:gd name="T8" fmla="*/ 17 w 22"/>
                <a:gd name="T9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7" y="15"/>
                  </a:moveTo>
                  <a:cubicBezTo>
                    <a:pt x="21" y="11"/>
                    <a:pt x="21" y="5"/>
                    <a:pt x="22" y="0"/>
                  </a:cubicBezTo>
                  <a:cubicBezTo>
                    <a:pt x="22" y="0"/>
                    <a:pt x="10" y="2"/>
                    <a:pt x="9" y="2"/>
                  </a:cubicBezTo>
                  <a:cubicBezTo>
                    <a:pt x="5" y="4"/>
                    <a:pt x="2" y="8"/>
                    <a:pt x="1" y="12"/>
                  </a:cubicBezTo>
                  <a:cubicBezTo>
                    <a:pt x="0" y="22"/>
                    <a:pt x="13" y="20"/>
                    <a:pt x="17" y="15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9" name="Freeform 536">
              <a:extLst>
                <a:ext uri="{FF2B5EF4-FFF2-40B4-BE49-F238E27FC236}">
                  <a16:creationId xmlns:a16="http://schemas.microsoft.com/office/drawing/2014/main" xmlns="" id="{89D83AC2-60CD-4420-8183-2D4DAFCD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01" y="2332037"/>
              <a:ext cx="217488" cy="368300"/>
            </a:xfrm>
            <a:custGeom>
              <a:avLst/>
              <a:gdLst>
                <a:gd name="T0" fmla="*/ 71 w 137"/>
                <a:gd name="T1" fmla="*/ 3 h 232"/>
                <a:gd name="T2" fmla="*/ 83 w 137"/>
                <a:gd name="T3" fmla="*/ 85 h 232"/>
                <a:gd name="T4" fmla="*/ 125 w 137"/>
                <a:gd name="T5" fmla="*/ 59 h 232"/>
                <a:gd name="T6" fmla="*/ 137 w 137"/>
                <a:gd name="T7" fmla="*/ 71 h 232"/>
                <a:gd name="T8" fmla="*/ 87 w 137"/>
                <a:gd name="T9" fmla="*/ 116 h 232"/>
                <a:gd name="T10" fmla="*/ 92 w 137"/>
                <a:gd name="T11" fmla="*/ 232 h 232"/>
                <a:gd name="T12" fmla="*/ 38 w 137"/>
                <a:gd name="T13" fmla="*/ 232 h 232"/>
                <a:gd name="T14" fmla="*/ 47 w 137"/>
                <a:gd name="T15" fmla="*/ 69 h 232"/>
                <a:gd name="T16" fmla="*/ 0 w 137"/>
                <a:gd name="T17" fmla="*/ 24 h 232"/>
                <a:gd name="T18" fmla="*/ 5 w 137"/>
                <a:gd name="T19" fmla="*/ 12 h 232"/>
                <a:gd name="T20" fmla="*/ 50 w 137"/>
                <a:gd name="T21" fmla="*/ 40 h 232"/>
                <a:gd name="T22" fmla="*/ 54 w 137"/>
                <a:gd name="T23" fmla="*/ 0 h 232"/>
                <a:gd name="T24" fmla="*/ 71 w 137"/>
                <a:gd name="T25" fmla="*/ 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32">
                  <a:moveTo>
                    <a:pt x="71" y="3"/>
                  </a:moveTo>
                  <a:lnTo>
                    <a:pt x="83" y="85"/>
                  </a:lnTo>
                  <a:lnTo>
                    <a:pt x="125" y="59"/>
                  </a:lnTo>
                  <a:lnTo>
                    <a:pt x="137" y="71"/>
                  </a:lnTo>
                  <a:lnTo>
                    <a:pt x="87" y="116"/>
                  </a:lnTo>
                  <a:lnTo>
                    <a:pt x="92" y="232"/>
                  </a:lnTo>
                  <a:lnTo>
                    <a:pt x="38" y="232"/>
                  </a:lnTo>
                  <a:lnTo>
                    <a:pt x="47" y="69"/>
                  </a:lnTo>
                  <a:lnTo>
                    <a:pt x="0" y="24"/>
                  </a:lnTo>
                  <a:lnTo>
                    <a:pt x="5" y="12"/>
                  </a:lnTo>
                  <a:lnTo>
                    <a:pt x="50" y="40"/>
                  </a:lnTo>
                  <a:lnTo>
                    <a:pt x="54" y="0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22" name="Freeform 537">
              <a:extLst>
                <a:ext uri="{FF2B5EF4-FFF2-40B4-BE49-F238E27FC236}">
                  <a16:creationId xmlns:a16="http://schemas.microsoft.com/office/drawing/2014/main" xmlns="" id="{FC06EFB7-C3C4-4FC3-84AE-2E4924A25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05863" y="2325687"/>
              <a:ext cx="233363" cy="382588"/>
            </a:xfrm>
            <a:custGeom>
              <a:avLst/>
              <a:gdLst>
                <a:gd name="T0" fmla="*/ 17 w 62"/>
                <a:gd name="T1" fmla="*/ 101 h 102"/>
                <a:gd name="T2" fmla="*/ 17 w 62"/>
                <a:gd name="T3" fmla="*/ 100 h 102"/>
                <a:gd name="T4" fmla="*/ 20 w 62"/>
                <a:gd name="T5" fmla="*/ 32 h 102"/>
                <a:gd name="T6" fmla="*/ 1 w 62"/>
                <a:gd name="T7" fmla="*/ 13 h 102"/>
                <a:gd name="T8" fmla="*/ 0 w 62"/>
                <a:gd name="T9" fmla="*/ 11 h 102"/>
                <a:gd name="T10" fmla="*/ 3 w 62"/>
                <a:gd name="T11" fmla="*/ 7 h 102"/>
                <a:gd name="T12" fmla="*/ 4 w 62"/>
                <a:gd name="T13" fmla="*/ 6 h 102"/>
                <a:gd name="T14" fmla="*/ 5 w 62"/>
                <a:gd name="T15" fmla="*/ 6 h 102"/>
                <a:gd name="T16" fmla="*/ 22 w 62"/>
                <a:gd name="T17" fmla="*/ 17 h 102"/>
                <a:gd name="T18" fmla="*/ 23 w 62"/>
                <a:gd name="T19" fmla="*/ 2 h 102"/>
                <a:gd name="T20" fmla="*/ 25 w 62"/>
                <a:gd name="T21" fmla="*/ 0 h 102"/>
                <a:gd name="T22" fmla="*/ 32 w 62"/>
                <a:gd name="T23" fmla="*/ 1 h 102"/>
                <a:gd name="T24" fmla="*/ 32 w 62"/>
                <a:gd name="T25" fmla="*/ 3 h 102"/>
                <a:gd name="T26" fmla="*/ 32 w 62"/>
                <a:gd name="T27" fmla="*/ 1 h 102"/>
                <a:gd name="T28" fmla="*/ 34 w 62"/>
                <a:gd name="T29" fmla="*/ 2 h 102"/>
                <a:gd name="T30" fmla="*/ 39 w 62"/>
                <a:gd name="T31" fmla="*/ 36 h 102"/>
                <a:gd name="T32" fmla="*/ 54 w 62"/>
                <a:gd name="T33" fmla="*/ 26 h 102"/>
                <a:gd name="T34" fmla="*/ 56 w 62"/>
                <a:gd name="T35" fmla="*/ 26 h 102"/>
                <a:gd name="T36" fmla="*/ 61 w 62"/>
                <a:gd name="T37" fmla="*/ 31 h 102"/>
                <a:gd name="T38" fmla="*/ 62 w 62"/>
                <a:gd name="T39" fmla="*/ 32 h 102"/>
                <a:gd name="T40" fmla="*/ 61 w 62"/>
                <a:gd name="T41" fmla="*/ 33 h 102"/>
                <a:gd name="T42" fmla="*/ 40 w 62"/>
                <a:gd name="T43" fmla="*/ 52 h 102"/>
                <a:gd name="T44" fmla="*/ 42 w 62"/>
                <a:gd name="T45" fmla="*/ 100 h 102"/>
                <a:gd name="T46" fmla="*/ 42 w 62"/>
                <a:gd name="T47" fmla="*/ 101 h 102"/>
                <a:gd name="T48" fmla="*/ 41 w 62"/>
                <a:gd name="T49" fmla="*/ 101 h 102"/>
                <a:gd name="T50" fmla="*/ 18 w 62"/>
                <a:gd name="T51" fmla="*/ 102 h 102"/>
                <a:gd name="T52" fmla="*/ 17 w 62"/>
                <a:gd name="T53" fmla="*/ 101 h 102"/>
                <a:gd name="T54" fmla="*/ 3 w 62"/>
                <a:gd name="T55" fmla="*/ 12 h 102"/>
                <a:gd name="T56" fmla="*/ 23 w 62"/>
                <a:gd name="T57" fmla="*/ 30 h 102"/>
                <a:gd name="T58" fmla="*/ 23 w 62"/>
                <a:gd name="T59" fmla="*/ 31 h 102"/>
                <a:gd name="T60" fmla="*/ 20 w 62"/>
                <a:gd name="T61" fmla="*/ 99 h 102"/>
                <a:gd name="T62" fmla="*/ 39 w 62"/>
                <a:gd name="T63" fmla="*/ 98 h 102"/>
                <a:gd name="T64" fmla="*/ 37 w 62"/>
                <a:gd name="T65" fmla="*/ 51 h 102"/>
                <a:gd name="T66" fmla="*/ 38 w 62"/>
                <a:gd name="T67" fmla="*/ 50 h 102"/>
                <a:gd name="T68" fmla="*/ 58 w 62"/>
                <a:gd name="T69" fmla="*/ 32 h 102"/>
                <a:gd name="T70" fmla="*/ 55 w 62"/>
                <a:gd name="T71" fmla="*/ 29 h 102"/>
                <a:gd name="T72" fmla="*/ 38 w 62"/>
                <a:gd name="T73" fmla="*/ 40 h 102"/>
                <a:gd name="T74" fmla="*/ 37 w 62"/>
                <a:gd name="T75" fmla="*/ 40 h 102"/>
                <a:gd name="T76" fmla="*/ 36 w 62"/>
                <a:gd name="T77" fmla="*/ 39 h 102"/>
                <a:gd name="T78" fmla="*/ 31 w 62"/>
                <a:gd name="T79" fmla="*/ 4 h 102"/>
                <a:gd name="T80" fmla="*/ 26 w 62"/>
                <a:gd name="T81" fmla="*/ 4 h 102"/>
                <a:gd name="T82" fmla="*/ 24 w 62"/>
                <a:gd name="T83" fmla="*/ 19 h 102"/>
                <a:gd name="T84" fmla="*/ 23 w 62"/>
                <a:gd name="T85" fmla="*/ 20 h 102"/>
                <a:gd name="T86" fmla="*/ 22 w 62"/>
                <a:gd name="T87" fmla="*/ 20 h 102"/>
                <a:gd name="T88" fmla="*/ 5 w 62"/>
                <a:gd name="T89" fmla="*/ 10 h 102"/>
                <a:gd name="T90" fmla="*/ 3 w 62"/>
                <a:gd name="T91" fmla="*/ 1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2" h="102">
                  <a:moveTo>
                    <a:pt x="17" y="101"/>
                  </a:moveTo>
                  <a:cubicBezTo>
                    <a:pt x="17" y="101"/>
                    <a:pt x="16" y="101"/>
                    <a:pt x="17" y="10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1"/>
                    <a:pt x="33" y="2"/>
                    <a:pt x="34" y="2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5" y="25"/>
                    <a:pt x="56" y="25"/>
                    <a:pt x="56" y="26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2" y="31"/>
                    <a:pt x="62" y="32"/>
                    <a:pt x="62" y="32"/>
                  </a:cubicBezTo>
                  <a:cubicBezTo>
                    <a:pt x="62" y="33"/>
                    <a:pt x="62" y="33"/>
                    <a:pt x="61" y="33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42" y="100"/>
                    <a:pt x="42" y="101"/>
                    <a:pt x="42" y="101"/>
                  </a:cubicBezTo>
                  <a:cubicBezTo>
                    <a:pt x="42" y="101"/>
                    <a:pt x="41" y="101"/>
                    <a:pt x="41" y="101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2"/>
                    <a:pt x="17" y="102"/>
                    <a:pt x="17" y="101"/>
                  </a:cubicBezTo>
                  <a:close/>
                  <a:moveTo>
                    <a:pt x="3" y="12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0" y="99"/>
                    <a:pt x="20" y="99"/>
                    <a:pt x="20" y="99"/>
                  </a:cubicBezTo>
                  <a:cubicBezTo>
                    <a:pt x="39" y="98"/>
                    <a:pt x="39" y="98"/>
                    <a:pt x="39" y="98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39"/>
                    <a:pt x="36" y="39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3" y="20"/>
                  </a:cubicBezTo>
                  <a:cubicBezTo>
                    <a:pt x="23" y="21"/>
                    <a:pt x="22" y="21"/>
                    <a:pt x="22" y="20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3" y="1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</p:grpSp>
      <p:pic>
        <p:nvPicPr>
          <p:cNvPr id="323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106013" y="-1109393"/>
            <a:ext cx="575498" cy="531229"/>
          </a:xfrm>
          <a:prstGeom prst="rect">
            <a:avLst/>
          </a:prstGeom>
        </p:spPr>
      </p:pic>
      <p:pic>
        <p:nvPicPr>
          <p:cNvPr id="32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289117" y="-972217"/>
            <a:ext cx="275268" cy="254094"/>
          </a:xfrm>
          <a:prstGeom prst="rect">
            <a:avLst/>
          </a:prstGeom>
        </p:spPr>
      </p:pic>
      <p:pic>
        <p:nvPicPr>
          <p:cNvPr id="325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4178662" y="-669609"/>
            <a:ext cx="212572" cy="196221"/>
          </a:xfrm>
          <a:prstGeom prst="rect">
            <a:avLst/>
          </a:prstGeom>
        </p:spPr>
      </p:pic>
      <p:pic>
        <p:nvPicPr>
          <p:cNvPr id="326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2421717" y="-2135967"/>
            <a:ext cx="246224" cy="227284"/>
          </a:xfrm>
          <a:prstGeom prst="rect">
            <a:avLst/>
          </a:prstGeom>
        </p:spPr>
      </p:pic>
      <p:pic>
        <p:nvPicPr>
          <p:cNvPr id="327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971720" y="-514175"/>
            <a:ext cx="364751" cy="336693"/>
          </a:xfrm>
          <a:prstGeom prst="rect">
            <a:avLst/>
          </a:prstGeom>
        </p:spPr>
      </p:pic>
      <p:pic>
        <p:nvPicPr>
          <p:cNvPr id="328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9307433" y="-1272609"/>
            <a:ext cx="275268" cy="254094"/>
          </a:xfrm>
          <a:prstGeom prst="rect">
            <a:avLst/>
          </a:prstGeom>
        </p:spPr>
      </p:pic>
      <p:pic>
        <p:nvPicPr>
          <p:cNvPr id="32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7120007" y="-1574880"/>
            <a:ext cx="565971" cy="522434"/>
          </a:xfrm>
          <a:prstGeom prst="rect">
            <a:avLst/>
          </a:prstGeom>
        </p:spPr>
      </p:pic>
      <p:pic>
        <p:nvPicPr>
          <p:cNvPr id="330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769574" y="-2353749"/>
            <a:ext cx="275268" cy="254094"/>
          </a:xfrm>
          <a:prstGeom prst="rect">
            <a:avLst/>
          </a:prstGeom>
        </p:spPr>
      </p:pic>
      <p:pic>
        <p:nvPicPr>
          <p:cNvPr id="332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553533" y="-1758034"/>
            <a:ext cx="565971" cy="522434"/>
          </a:xfrm>
          <a:prstGeom prst="rect">
            <a:avLst/>
          </a:prstGeom>
        </p:spPr>
      </p:pic>
      <p:pic>
        <p:nvPicPr>
          <p:cNvPr id="333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01215" y="-1569127"/>
            <a:ext cx="275268" cy="254094"/>
          </a:xfrm>
          <a:prstGeom prst="rect">
            <a:avLst/>
          </a:prstGeom>
        </p:spPr>
      </p:pic>
      <p:pic>
        <p:nvPicPr>
          <p:cNvPr id="33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5136544" y="-1238761"/>
            <a:ext cx="275268" cy="254094"/>
          </a:xfrm>
          <a:prstGeom prst="rect">
            <a:avLst/>
          </a:prstGeom>
        </p:spPr>
      </p:pic>
      <p:pic>
        <p:nvPicPr>
          <p:cNvPr id="336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0255027" y="-979125"/>
            <a:ext cx="388111" cy="358258"/>
          </a:xfrm>
          <a:prstGeom prst="rect">
            <a:avLst/>
          </a:prstGeom>
        </p:spPr>
      </p:pic>
      <p:pic>
        <p:nvPicPr>
          <p:cNvPr id="337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608459" y="-1127678"/>
            <a:ext cx="103730" cy="95751"/>
          </a:xfrm>
          <a:prstGeom prst="rect">
            <a:avLst/>
          </a:prstGeom>
        </p:spPr>
      </p:pic>
      <p:pic>
        <p:nvPicPr>
          <p:cNvPr id="338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6777756" y="-483421"/>
            <a:ext cx="246224" cy="227284"/>
          </a:xfrm>
          <a:prstGeom prst="rect">
            <a:avLst/>
          </a:prstGeom>
        </p:spPr>
      </p:pic>
      <p:pic>
        <p:nvPicPr>
          <p:cNvPr id="339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047413" y="-1474398"/>
            <a:ext cx="275268" cy="254094"/>
          </a:xfrm>
          <a:prstGeom prst="rect">
            <a:avLst/>
          </a:prstGeom>
        </p:spPr>
      </p:pic>
      <p:pic>
        <p:nvPicPr>
          <p:cNvPr id="340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8796921" y="-1505161"/>
            <a:ext cx="565971" cy="522434"/>
          </a:xfrm>
          <a:prstGeom prst="rect">
            <a:avLst/>
          </a:prstGeom>
        </p:spPr>
      </p:pic>
      <p:pic>
        <p:nvPicPr>
          <p:cNvPr id="341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638950" y="-906927"/>
            <a:ext cx="275268" cy="254094"/>
          </a:xfrm>
          <a:prstGeom prst="rect">
            <a:avLst/>
          </a:prstGeom>
        </p:spPr>
      </p:pic>
      <p:pic>
        <p:nvPicPr>
          <p:cNvPr id="342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0780" y="-423765"/>
            <a:ext cx="275268" cy="254094"/>
          </a:xfrm>
          <a:prstGeom prst="rect">
            <a:avLst/>
          </a:prstGeom>
        </p:spPr>
      </p:pic>
      <p:pic>
        <p:nvPicPr>
          <p:cNvPr id="343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3407358" y="-425636"/>
            <a:ext cx="212572" cy="196221"/>
          </a:xfrm>
          <a:prstGeom prst="rect">
            <a:avLst/>
          </a:prstGeom>
        </p:spPr>
      </p:pic>
      <p:pic>
        <p:nvPicPr>
          <p:cNvPr id="344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1074053" y="-1441526"/>
            <a:ext cx="246224" cy="227284"/>
          </a:xfrm>
          <a:prstGeom prst="rect">
            <a:avLst/>
          </a:prstGeom>
        </p:spPr>
      </p:pic>
      <p:pic>
        <p:nvPicPr>
          <p:cNvPr id="345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535051" y="-862314"/>
            <a:ext cx="575498" cy="531229"/>
          </a:xfrm>
          <a:prstGeom prst="rect">
            <a:avLst/>
          </a:prstGeom>
        </p:spPr>
      </p:pic>
      <p:pic>
        <p:nvPicPr>
          <p:cNvPr id="346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8536129" y="-1028636"/>
            <a:ext cx="275268" cy="254094"/>
          </a:xfrm>
          <a:prstGeom prst="rect">
            <a:avLst/>
          </a:prstGeom>
        </p:spPr>
      </p:pic>
      <p:pic>
        <p:nvPicPr>
          <p:cNvPr id="347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5591433" y="-1094467"/>
            <a:ext cx="565971" cy="522434"/>
          </a:xfrm>
          <a:prstGeom prst="rect">
            <a:avLst/>
          </a:prstGeom>
        </p:spPr>
      </p:pic>
      <p:pic>
        <p:nvPicPr>
          <p:cNvPr id="348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1782229" y="-1514061"/>
            <a:ext cx="565971" cy="522434"/>
          </a:xfrm>
          <a:prstGeom prst="rect">
            <a:avLst/>
          </a:prstGeom>
        </p:spPr>
      </p:pic>
      <p:pic>
        <p:nvPicPr>
          <p:cNvPr id="349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6929911" y="-1325154"/>
            <a:ext cx="275268" cy="254094"/>
          </a:xfrm>
          <a:prstGeom prst="rect">
            <a:avLst/>
          </a:prstGeom>
        </p:spPr>
      </p:pic>
      <p:pic>
        <p:nvPicPr>
          <p:cNvPr id="350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39053" y="-861772"/>
            <a:ext cx="275268" cy="254094"/>
          </a:xfrm>
          <a:prstGeom prst="rect">
            <a:avLst/>
          </a:prstGeom>
        </p:spPr>
      </p:pic>
      <p:pic>
        <p:nvPicPr>
          <p:cNvPr id="351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9483723" y="-735152"/>
            <a:ext cx="388111" cy="358258"/>
          </a:xfrm>
          <a:prstGeom prst="rect">
            <a:avLst/>
          </a:prstGeom>
        </p:spPr>
      </p:pic>
      <p:pic>
        <p:nvPicPr>
          <p:cNvPr id="352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7837155" y="-883705"/>
            <a:ext cx="103730" cy="95751"/>
          </a:xfrm>
          <a:prstGeom prst="rect">
            <a:avLst/>
          </a:prstGeom>
        </p:spPr>
      </p:pic>
      <p:pic>
        <p:nvPicPr>
          <p:cNvPr id="353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6365285" y="-595404"/>
            <a:ext cx="246224" cy="227284"/>
          </a:xfrm>
          <a:prstGeom prst="rect">
            <a:avLst/>
          </a:prstGeom>
        </p:spPr>
      </p:pic>
      <p:pic>
        <p:nvPicPr>
          <p:cNvPr id="35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76109" y="-1230425"/>
            <a:ext cx="275268" cy="254094"/>
          </a:xfrm>
          <a:prstGeom prst="rect">
            <a:avLst/>
          </a:prstGeom>
        </p:spPr>
      </p:pic>
      <p:pic>
        <p:nvPicPr>
          <p:cNvPr id="355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8025617" y="-1261188"/>
            <a:ext cx="565971" cy="522434"/>
          </a:xfrm>
          <a:prstGeom prst="rect">
            <a:avLst/>
          </a:prstGeom>
        </p:spPr>
      </p:pic>
      <p:pic>
        <p:nvPicPr>
          <p:cNvPr id="35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0867646" y="-662954"/>
            <a:ext cx="275268" cy="254094"/>
          </a:xfrm>
          <a:prstGeom prst="rect">
            <a:avLst/>
          </a:prstGeom>
        </p:spPr>
      </p:pic>
      <p:pic>
        <p:nvPicPr>
          <p:cNvPr id="359" name="图片 8">
            <a:extLst>
              <a:ext uri="{FF2B5EF4-FFF2-40B4-BE49-F238E27FC236}">
                <a16:creationId xmlns="" xmlns:a16="http://schemas.microsoft.com/office/drawing/2014/main" id="{9A85DF2A-262E-45D1-8099-587BBD4A64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099412">
            <a:off x="703911" y="547963"/>
            <a:ext cx="1353164" cy="858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5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5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5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3.7037E-6 L -0.01693 1.2194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91667E-6 -1.48148E-6 L 0.08164 1.3382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8.33333E-7 -2.22222E-6 L -0.02149 1.31621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42" presetClass="path" presetSubtype="0" repeatCount="indefinite" accel="50000" decel="50000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58333E-6 -2.59259E-6 L -0.08594 1.26204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7" y="63102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9192 -0.01527 L -0.11993 1.19352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" y="6044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1.85185E-6 L 0.0918 1.14931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57454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3.33333E-6 L 0.01615 1.18865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2.96296E-6 L 0.03086 1.10416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55208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25E-7 -3.7037E-7 L -0.01328 1.21644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4.81481E-6 L -0.01693 1.21945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95833E-6 -4.07407E-6 L 0.08164 1.3382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1.11111E-6 L -0.02148 1.3162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6927 -0.00949 L -0.02149 1.31621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66273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1.11111E-6 L -0.02148 1.3162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5E-6 -1.48148E-6 L -0.02149 1.31621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022E-16 -1.48148E-6 L -0.02148 1.31621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08333E-6 -3.7037E-7 L -0.02149 1.3162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1.85185E-6 L -0.02148 1.316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6 7.40741E-7 L 0.0043 1.30393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65185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66667E-6 -2.96296E-6 L -0.11992 1.19352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59676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4193 -0.0037 L 0.03971 1.12292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56319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4.81481E-6 L 0.01615 1.18866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875E-6 1.48148E-6 L -0.01328 1.21643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32" presetClass="emph" presetSubtype="0" repeatCount="indefinite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998825" y="3857450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66" y="338666"/>
            <a:ext cx="4548932" cy="4528893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89" b="93852" l="4369" r="97573">
                        <a14:foregroundMark x1="19417" y1="80738" x2="19417" y2="80738"/>
                        <a14:foregroundMark x1="67961" y1="45902" x2="67961" y2="45902"/>
                        <a14:foregroundMark x1="77184" y1="53279" x2="77184" y2="53279"/>
                        <a14:foregroundMark x1="90777" y1="52869" x2="90777" y2="52869"/>
                        <a14:foregroundMark x1="85922" y1="49180" x2="85922" y2="49180"/>
                        <a14:foregroundMark x1="90291" y1="47951" x2="90291" y2="47951"/>
                        <a14:foregroundMark x1="78155" y1="48361" x2="78155" y2="48361"/>
                        <a14:foregroundMark x1="65049" y1="57787" x2="65049" y2="57787"/>
                        <a14:foregroundMark x1="71845" y1="54918" x2="71845" y2="54918"/>
                        <a14:foregroundMark x1="70874" y1="51230" x2="70874" y2="51230"/>
                        <a14:foregroundMark x1="73786" y1="88115" x2="73786" y2="88115"/>
                        <a14:foregroundMark x1="82524" y1="88115" x2="82524" y2="88115"/>
                        <a14:foregroundMark x1="70874" y1="84016" x2="70874" y2="84016"/>
                        <a14:foregroundMark x1="77670" y1="83607" x2="77670" y2="83607"/>
                        <a14:foregroundMark x1="80097" y1="82787" x2="80097" y2="82787"/>
                        <a14:foregroundMark x1="74757" y1="91393" x2="74757" y2="91393"/>
                        <a14:foregroundMark x1="70874" y1="91393" x2="70874" y2="91393"/>
                        <a14:foregroundMark x1="67476" y1="93852" x2="67476" y2="93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673" y="553156"/>
            <a:ext cx="3325360" cy="361747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2304180" y="1754943"/>
            <a:ext cx="4370107" cy="1015663"/>
          </a:xfrm>
          <a:prstGeom prst="rect">
            <a:avLst/>
          </a:prstGeom>
          <a:noFill/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soft" dir="t">
              <a:rot lat="0" lon="0" rev="15600000"/>
            </a:lightRig>
          </a:scene3d>
          <a:sp3d>
            <a:bevelT w="82550" h="82550"/>
          </a:sp3d>
        </p:spPr>
        <p:txBody>
          <a:bodyPr wrap="none" lIns="91440" tIns="45720" rIns="91440" bIns="45720">
            <a:spAutoFit/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cap="none" spc="0" dirty="0" smtClean="0">
                <a:ln/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6000" b="1" cap="none" spc="0" dirty="0">
              <a:ln/>
              <a:solidFill>
                <a:schemeClr val="tx1">
                  <a:lumMod val="75000"/>
                  <a:lumOff val="25000"/>
                </a:schemeClr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椭圆 4"/>
          <p:cNvSpPr/>
          <p:nvPr/>
        </p:nvSpPr>
        <p:spPr>
          <a:xfrm>
            <a:off x="912893" y="144966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6925283" y="144966"/>
            <a:ext cx="2333018" cy="1215483"/>
          </a:xfrm>
          <a:prstGeom prst="rect">
            <a:avLst/>
          </a:prstGeom>
        </p:spPr>
      </p:pic>
      <p:sp>
        <p:nvSpPr>
          <p:cNvPr id="10" name="椭圆 4"/>
          <p:cNvSpPr/>
          <p:nvPr/>
        </p:nvSpPr>
        <p:spPr>
          <a:xfrm>
            <a:off x="393691" y="1645260"/>
            <a:ext cx="684323" cy="65016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4"/>
          <p:cNvSpPr/>
          <p:nvPr/>
        </p:nvSpPr>
        <p:spPr>
          <a:xfrm>
            <a:off x="1422602" y="2649627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4"/>
          <p:cNvSpPr/>
          <p:nvPr/>
        </p:nvSpPr>
        <p:spPr>
          <a:xfrm>
            <a:off x="7473385" y="52605"/>
            <a:ext cx="684323" cy="650164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1764763" y="-171504"/>
            <a:ext cx="2333018" cy="1604228"/>
          </a:xfrm>
          <a:prstGeom prst="rect">
            <a:avLst/>
          </a:prstGeom>
        </p:spPr>
      </p:pic>
      <p:pic>
        <p:nvPicPr>
          <p:cNvPr id="15" name="图片 10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2943" y="3984357"/>
            <a:ext cx="374214" cy="345428"/>
          </a:xfrm>
          <a:prstGeom prst="rect">
            <a:avLst/>
          </a:prstGeom>
        </p:spPr>
      </p:pic>
      <p:pic>
        <p:nvPicPr>
          <p:cNvPr id="16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90034" y="1068214"/>
            <a:ext cx="565971" cy="522434"/>
          </a:xfrm>
          <a:prstGeom prst="rect">
            <a:avLst/>
          </a:prstGeom>
        </p:spPr>
      </p:pic>
      <p:pic>
        <p:nvPicPr>
          <p:cNvPr id="17" name="图片 7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389856" y="3004440"/>
            <a:ext cx="364751" cy="336693"/>
          </a:xfrm>
          <a:prstGeom prst="rect">
            <a:avLst/>
          </a:prstGeom>
        </p:spPr>
      </p:pic>
      <p:pic>
        <p:nvPicPr>
          <p:cNvPr id="18" name="图片 7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8150858" y="3727337"/>
            <a:ext cx="575498" cy="531229"/>
          </a:xfrm>
          <a:prstGeom prst="rect">
            <a:avLst/>
          </a:prstGeom>
        </p:spPr>
      </p:pic>
      <p:pic>
        <p:nvPicPr>
          <p:cNvPr id="19" name="图片 7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6925965" y="1260211"/>
            <a:ext cx="275268" cy="254094"/>
          </a:xfrm>
          <a:prstGeom prst="rect">
            <a:avLst/>
          </a:prstGeom>
        </p:spPr>
      </p:pic>
      <p:pic>
        <p:nvPicPr>
          <p:cNvPr id="20" name="图片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7317414" y="3127877"/>
            <a:ext cx="212572" cy="196221"/>
          </a:xfrm>
          <a:prstGeom prst="rect">
            <a:avLst/>
          </a:prstGeom>
        </p:spPr>
      </p:pic>
      <p:pic>
        <p:nvPicPr>
          <p:cNvPr id="21" name="图片 7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818868" y="343135"/>
            <a:ext cx="388111" cy="358258"/>
          </a:xfrm>
          <a:prstGeom prst="rect">
            <a:avLst/>
          </a:prstGeom>
        </p:spPr>
      </p:pic>
      <p:pic>
        <p:nvPicPr>
          <p:cNvPr id="22" name="图片 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915073" y="305183"/>
            <a:ext cx="246224" cy="227284"/>
          </a:xfrm>
          <a:prstGeom prst="rect">
            <a:avLst/>
          </a:prstGeom>
        </p:spPr>
      </p:pic>
      <p:pic>
        <p:nvPicPr>
          <p:cNvPr id="23" name="图片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42270" y="2234848"/>
            <a:ext cx="275268" cy="254094"/>
          </a:xfrm>
          <a:prstGeom prst="rect">
            <a:avLst/>
          </a:prstGeom>
        </p:spPr>
      </p:pic>
      <p:pic>
        <p:nvPicPr>
          <p:cNvPr id="24" name="图片 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1245265" y="1570288"/>
            <a:ext cx="565971" cy="522434"/>
          </a:xfrm>
          <a:prstGeom prst="rect">
            <a:avLst/>
          </a:prstGeom>
        </p:spPr>
      </p:pic>
      <p:grpSp>
        <p:nvGrpSpPr>
          <p:cNvPr id="194" name="组合 6">
            <a:extLst>
              <a:ext uri="{FF2B5EF4-FFF2-40B4-BE49-F238E27FC236}">
                <a16:creationId xmlns:a16="http://schemas.microsoft.com/office/drawing/2014/main" xmlns="" id="{8EA8A9FE-E18A-47E8-83D5-F3EDB4072787}"/>
              </a:ext>
            </a:extLst>
          </p:cNvPr>
          <p:cNvGrpSpPr/>
          <p:nvPr/>
        </p:nvGrpSpPr>
        <p:grpSpPr>
          <a:xfrm>
            <a:off x="115722" y="3398458"/>
            <a:ext cx="2347139" cy="1642175"/>
            <a:chOff x="6770688" y="935037"/>
            <a:chExt cx="2455864" cy="1897063"/>
          </a:xfrm>
        </p:grpSpPr>
        <p:sp>
          <p:nvSpPr>
            <p:cNvPr id="195" name="Oval 16">
              <a:extLst>
                <a:ext uri="{FF2B5EF4-FFF2-40B4-BE49-F238E27FC236}">
                  <a16:creationId xmlns:a16="http://schemas.microsoft.com/office/drawing/2014/main" xmlns="" id="{9354496C-8579-499D-9236-05208EFD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11964" y="2543175"/>
              <a:ext cx="2414588" cy="288925"/>
            </a:xfrm>
            <a:prstGeom prst="ellipse">
              <a:avLst/>
            </a:prstGeom>
            <a:solidFill>
              <a:srgbClr val="C2D4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6" name="Freeform 413">
              <a:extLst>
                <a:ext uri="{FF2B5EF4-FFF2-40B4-BE49-F238E27FC236}">
                  <a16:creationId xmlns:a16="http://schemas.microsoft.com/office/drawing/2014/main" xmlns="" id="{EAC9C7FC-AEF6-44DA-9B54-3A09EA8E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7001" y="2408237"/>
              <a:ext cx="558800" cy="303213"/>
            </a:xfrm>
            <a:custGeom>
              <a:avLst/>
              <a:gdLst>
                <a:gd name="T0" fmla="*/ 146 w 149"/>
                <a:gd name="T1" fmla="*/ 33 h 81"/>
                <a:gd name="T2" fmla="*/ 144 w 149"/>
                <a:gd name="T3" fmla="*/ 69 h 81"/>
                <a:gd name="T4" fmla="*/ 14 w 149"/>
                <a:gd name="T5" fmla="*/ 75 h 81"/>
                <a:gd name="T6" fmla="*/ 8 w 149"/>
                <a:gd name="T7" fmla="*/ 74 h 81"/>
                <a:gd name="T8" fmla="*/ 4 w 149"/>
                <a:gd name="T9" fmla="*/ 35 h 81"/>
                <a:gd name="T10" fmla="*/ 146 w 149"/>
                <a:gd name="T11" fmla="*/ 33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81">
                  <a:moveTo>
                    <a:pt x="146" y="33"/>
                  </a:moveTo>
                  <a:cubicBezTo>
                    <a:pt x="146" y="33"/>
                    <a:pt x="149" y="62"/>
                    <a:pt x="144" y="69"/>
                  </a:cubicBezTo>
                  <a:cubicBezTo>
                    <a:pt x="140" y="76"/>
                    <a:pt x="83" y="81"/>
                    <a:pt x="14" y="75"/>
                  </a:cubicBezTo>
                  <a:cubicBezTo>
                    <a:pt x="12" y="75"/>
                    <a:pt x="10" y="74"/>
                    <a:pt x="8" y="74"/>
                  </a:cubicBezTo>
                  <a:cubicBezTo>
                    <a:pt x="8" y="74"/>
                    <a:pt x="0" y="70"/>
                    <a:pt x="4" y="35"/>
                  </a:cubicBezTo>
                  <a:cubicBezTo>
                    <a:pt x="8" y="0"/>
                    <a:pt x="146" y="33"/>
                    <a:pt x="146" y="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7" name="Freeform 414">
              <a:extLst>
                <a:ext uri="{FF2B5EF4-FFF2-40B4-BE49-F238E27FC236}">
                  <a16:creationId xmlns:a16="http://schemas.microsoft.com/office/drawing/2014/main" xmlns="" id="{A04F3336-9C87-41AF-9CFC-CE9B537D16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2474912"/>
              <a:ext cx="552450" cy="228600"/>
            </a:xfrm>
            <a:custGeom>
              <a:avLst/>
              <a:gdLst>
                <a:gd name="T0" fmla="*/ 13 w 147"/>
                <a:gd name="T1" fmla="*/ 59 h 61"/>
                <a:gd name="T2" fmla="*/ 7 w 147"/>
                <a:gd name="T3" fmla="*/ 57 h 61"/>
                <a:gd name="T4" fmla="*/ 6 w 147"/>
                <a:gd name="T5" fmla="*/ 57 h 61"/>
                <a:gd name="T6" fmla="*/ 0 w 147"/>
                <a:gd name="T7" fmla="*/ 35 h 61"/>
                <a:gd name="T8" fmla="*/ 2 w 147"/>
                <a:gd name="T9" fmla="*/ 17 h 61"/>
                <a:gd name="T10" fmla="*/ 45 w 147"/>
                <a:gd name="T11" fmla="*/ 0 h 61"/>
                <a:gd name="T12" fmla="*/ 145 w 147"/>
                <a:gd name="T13" fmla="*/ 13 h 61"/>
                <a:gd name="T14" fmla="*/ 145 w 147"/>
                <a:gd name="T15" fmla="*/ 15 h 61"/>
                <a:gd name="T16" fmla="*/ 145 w 147"/>
                <a:gd name="T17" fmla="*/ 13 h 61"/>
                <a:gd name="T18" fmla="*/ 146 w 147"/>
                <a:gd name="T19" fmla="*/ 15 h 61"/>
                <a:gd name="T20" fmla="*/ 147 w 147"/>
                <a:gd name="T21" fmla="*/ 34 h 61"/>
                <a:gd name="T22" fmla="*/ 145 w 147"/>
                <a:gd name="T23" fmla="*/ 52 h 61"/>
                <a:gd name="T24" fmla="*/ 122 w 147"/>
                <a:gd name="T25" fmla="*/ 59 h 61"/>
                <a:gd name="T26" fmla="*/ 73 w 147"/>
                <a:gd name="T27" fmla="*/ 61 h 61"/>
                <a:gd name="T28" fmla="*/ 13 w 147"/>
                <a:gd name="T29" fmla="*/ 59 h 61"/>
                <a:gd name="T30" fmla="*/ 14 w 147"/>
                <a:gd name="T31" fmla="*/ 56 h 61"/>
                <a:gd name="T32" fmla="*/ 73 w 147"/>
                <a:gd name="T33" fmla="*/ 58 h 61"/>
                <a:gd name="T34" fmla="*/ 122 w 147"/>
                <a:gd name="T35" fmla="*/ 56 h 61"/>
                <a:gd name="T36" fmla="*/ 142 w 147"/>
                <a:gd name="T37" fmla="*/ 50 h 61"/>
                <a:gd name="T38" fmla="*/ 144 w 147"/>
                <a:gd name="T39" fmla="*/ 34 h 61"/>
                <a:gd name="T40" fmla="*/ 143 w 147"/>
                <a:gd name="T41" fmla="*/ 16 h 61"/>
                <a:gd name="T42" fmla="*/ 45 w 147"/>
                <a:gd name="T43" fmla="*/ 3 h 61"/>
                <a:gd name="T44" fmla="*/ 5 w 147"/>
                <a:gd name="T45" fmla="*/ 18 h 61"/>
                <a:gd name="T46" fmla="*/ 3 w 147"/>
                <a:gd name="T47" fmla="*/ 35 h 61"/>
                <a:gd name="T48" fmla="*/ 8 w 147"/>
                <a:gd name="T49" fmla="*/ 54 h 61"/>
                <a:gd name="T50" fmla="*/ 14 w 147"/>
                <a:gd name="T51" fmla="*/ 5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7" h="61">
                  <a:moveTo>
                    <a:pt x="13" y="59"/>
                  </a:moveTo>
                  <a:cubicBezTo>
                    <a:pt x="11" y="59"/>
                    <a:pt x="9" y="58"/>
                    <a:pt x="7" y="57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6" y="57"/>
                    <a:pt x="0" y="54"/>
                    <a:pt x="0" y="35"/>
                  </a:cubicBezTo>
                  <a:cubicBezTo>
                    <a:pt x="0" y="30"/>
                    <a:pt x="1" y="24"/>
                    <a:pt x="2" y="17"/>
                  </a:cubicBezTo>
                  <a:cubicBezTo>
                    <a:pt x="4" y="3"/>
                    <a:pt x="22" y="0"/>
                    <a:pt x="45" y="0"/>
                  </a:cubicBezTo>
                  <a:cubicBezTo>
                    <a:pt x="87" y="0"/>
                    <a:pt x="145" y="13"/>
                    <a:pt x="145" y="13"/>
                  </a:cubicBezTo>
                  <a:cubicBezTo>
                    <a:pt x="145" y="15"/>
                    <a:pt x="145" y="15"/>
                    <a:pt x="145" y="15"/>
                  </a:cubicBezTo>
                  <a:cubicBezTo>
                    <a:pt x="145" y="13"/>
                    <a:pt x="145" y="13"/>
                    <a:pt x="145" y="13"/>
                  </a:cubicBezTo>
                  <a:cubicBezTo>
                    <a:pt x="146" y="13"/>
                    <a:pt x="146" y="14"/>
                    <a:pt x="146" y="15"/>
                  </a:cubicBezTo>
                  <a:cubicBezTo>
                    <a:pt x="146" y="15"/>
                    <a:pt x="147" y="24"/>
                    <a:pt x="147" y="34"/>
                  </a:cubicBezTo>
                  <a:cubicBezTo>
                    <a:pt x="147" y="41"/>
                    <a:pt x="147" y="48"/>
                    <a:pt x="145" y="52"/>
                  </a:cubicBezTo>
                  <a:cubicBezTo>
                    <a:pt x="142" y="55"/>
                    <a:pt x="134" y="57"/>
                    <a:pt x="122" y="59"/>
                  </a:cubicBezTo>
                  <a:cubicBezTo>
                    <a:pt x="110" y="60"/>
                    <a:pt x="93" y="61"/>
                    <a:pt x="73" y="61"/>
                  </a:cubicBezTo>
                  <a:cubicBezTo>
                    <a:pt x="55" y="61"/>
                    <a:pt x="35" y="61"/>
                    <a:pt x="13" y="59"/>
                  </a:cubicBezTo>
                  <a:close/>
                  <a:moveTo>
                    <a:pt x="14" y="56"/>
                  </a:moveTo>
                  <a:cubicBezTo>
                    <a:pt x="35" y="58"/>
                    <a:pt x="55" y="58"/>
                    <a:pt x="73" y="58"/>
                  </a:cubicBezTo>
                  <a:cubicBezTo>
                    <a:pt x="93" y="58"/>
                    <a:pt x="109" y="57"/>
                    <a:pt x="122" y="56"/>
                  </a:cubicBezTo>
                  <a:cubicBezTo>
                    <a:pt x="134" y="54"/>
                    <a:pt x="142" y="52"/>
                    <a:pt x="142" y="50"/>
                  </a:cubicBezTo>
                  <a:cubicBezTo>
                    <a:pt x="144" y="48"/>
                    <a:pt x="144" y="41"/>
                    <a:pt x="144" y="34"/>
                  </a:cubicBezTo>
                  <a:cubicBezTo>
                    <a:pt x="144" y="27"/>
                    <a:pt x="144" y="19"/>
                    <a:pt x="143" y="16"/>
                  </a:cubicBezTo>
                  <a:cubicBezTo>
                    <a:pt x="135" y="14"/>
                    <a:pt x="83" y="3"/>
                    <a:pt x="45" y="3"/>
                  </a:cubicBezTo>
                  <a:cubicBezTo>
                    <a:pt x="22" y="3"/>
                    <a:pt x="5" y="7"/>
                    <a:pt x="5" y="18"/>
                  </a:cubicBezTo>
                  <a:cubicBezTo>
                    <a:pt x="4" y="24"/>
                    <a:pt x="3" y="30"/>
                    <a:pt x="3" y="35"/>
                  </a:cubicBezTo>
                  <a:cubicBezTo>
                    <a:pt x="3" y="50"/>
                    <a:pt x="7" y="54"/>
                    <a:pt x="8" y="54"/>
                  </a:cubicBezTo>
                  <a:cubicBezTo>
                    <a:pt x="10" y="55"/>
                    <a:pt x="12" y="56"/>
                    <a:pt x="14" y="5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8" name="Freeform 415">
              <a:extLst>
                <a:ext uri="{FF2B5EF4-FFF2-40B4-BE49-F238E27FC236}">
                  <a16:creationId xmlns:a16="http://schemas.microsoft.com/office/drawing/2014/main" xmlns="" id="{F885B6EE-CE4A-4657-AD3A-4FCEFBEE5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2479675"/>
              <a:ext cx="541338" cy="217488"/>
            </a:xfrm>
            <a:custGeom>
              <a:avLst/>
              <a:gdLst>
                <a:gd name="T0" fmla="*/ 144 w 144"/>
                <a:gd name="T1" fmla="*/ 0 h 58"/>
                <a:gd name="T2" fmla="*/ 144 w 144"/>
                <a:gd name="T3" fmla="*/ 15 h 58"/>
                <a:gd name="T4" fmla="*/ 0 w 144"/>
                <a:gd name="T5" fmla="*/ 15 h 58"/>
                <a:gd name="T6" fmla="*/ 0 w 144"/>
                <a:gd name="T7" fmla="*/ 0 h 58"/>
                <a:gd name="T8" fmla="*/ 144 w 144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58">
                  <a:moveTo>
                    <a:pt x="144" y="0"/>
                  </a:moveTo>
                  <a:cubicBezTo>
                    <a:pt x="144" y="15"/>
                    <a:pt x="144" y="15"/>
                    <a:pt x="144" y="15"/>
                  </a:cubicBezTo>
                  <a:cubicBezTo>
                    <a:pt x="144" y="15"/>
                    <a:pt x="76" y="58"/>
                    <a:pt x="0" y="15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CDEC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199" name="Freeform 416">
              <a:extLst>
                <a:ext uri="{FF2B5EF4-FFF2-40B4-BE49-F238E27FC236}">
                  <a16:creationId xmlns:a16="http://schemas.microsoft.com/office/drawing/2014/main" xmlns="" id="{ADEEA504-41C6-40A2-988E-888102EF41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2474912"/>
              <a:ext cx="547688" cy="139700"/>
            </a:xfrm>
            <a:custGeom>
              <a:avLst/>
              <a:gdLst>
                <a:gd name="T0" fmla="*/ 0 w 146"/>
                <a:gd name="T1" fmla="*/ 17 h 37"/>
                <a:gd name="T2" fmla="*/ 0 w 146"/>
                <a:gd name="T3" fmla="*/ 16 h 37"/>
                <a:gd name="T4" fmla="*/ 0 w 146"/>
                <a:gd name="T5" fmla="*/ 1 h 37"/>
                <a:gd name="T6" fmla="*/ 0 w 146"/>
                <a:gd name="T7" fmla="*/ 0 h 37"/>
                <a:gd name="T8" fmla="*/ 1 w 146"/>
                <a:gd name="T9" fmla="*/ 0 h 37"/>
                <a:gd name="T10" fmla="*/ 145 w 146"/>
                <a:gd name="T11" fmla="*/ 0 h 37"/>
                <a:gd name="T12" fmla="*/ 145 w 146"/>
                <a:gd name="T13" fmla="*/ 1 h 37"/>
                <a:gd name="T14" fmla="*/ 145 w 146"/>
                <a:gd name="T15" fmla="*/ 0 h 37"/>
                <a:gd name="T16" fmla="*/ 146 w 146"/>
                <a:gd name="T17" fmla="*/ 0 h 37"/>
                <a:gd name="T18" fmla="*/ 146 w 146"/>
                <a:gd name="T19" fmla="*/ 1 h 37"/>
                <a:gd name="T20" fmla="*/ 146 w 146"/>
                <a:gd name="T21" fmla="*/ 16 h 37"/>
                <a:gd name="T22" fmla="*/ 146 w 146"/>
                <a:gd name="T23" fmla="*/ 17 h 37"/>
                <a:gd name="T24" fmla="*/ 72 w 146"/>
                <a:gd name="T25" fmla="*/ 37 h 37"/>
                <a:gd name="T26" fmla="*/ 0 w 146"/>
                <a:gd name="T27" fmla="*/ 17 h 37"/>
                <a:gd name="T28" fmla="*/ 72 w 146"/>
                <a:gd name="T29" fmla="*/ 34 h 37"/>
                <a:gd name="T30" fmla="*/ 124 w 146"/>
                <a:gd name="T31" fmla="*/ 24 h 37"/>
                <a:gd name="T32" fmla="*/ 143 w 146"/>
                <a:gd name="T33" fmla="*/ 15 h 37"/>
                <a:gd name="T34" fmla="*/ 143 w 146"/>
                <a:gd name="T35" fmla="*/ 3 h 37"/>
                <a:gd name="T36" fmla="*/ 3 w 146"/>
                <a:gd name="T37" fmla="*/ 3 h 37"/>
                <a:gd name="T38" fmla="*/ 3 w 146"/>
                <a:gd name="T39" fmla="*/ 15 h 37"/>
                <a:gd name="T40" fmla="*/ 72 w 146"/>
                <a:gd name="T41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6" h="37">
                  <a:moveTo>
                    <a:pt x="0" y="17"/>
                  </a:moveTo>
                  <a:cubicBezTo>
                    <a:pt x="0" y="17"/>
                    <a:pt x="0" y="16"/>
                    <a:pt x="0" y="1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1"/>
                    <a:pt x="145" y="1"/>
                    <a:pt x="145" y="1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45" y="0"/>
                    <a:pt x="146" y="0"/>
                    <a:pt x="146" y="0"/>
                  </a:cubicBezTo>
                  <a:cubicBezTo>
                    <a:pt x="146" y="0"/>
                    <a:pt x="146" y="1"/>
                    <a:pt x="146" y="1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6" y="16"/>
                    <a:pt x="146" y="17"/>
                    <a:pt x="146" y="17"/>
                  </a:cubicBezTo>
                  <a:cubicBezTo>
                    <a:pt x="146" y="17"/>
                    <a:pt x="115" y="37"/>
                    <a:pt x="72" y="37"/>
                  </a:cubicBezTo>
                  <a:cubicBezTo>
                    <a:pt x="50" y="37"/>
                    <a:pt x="26" y="32"/>
                    <a:pt x="0" y="17"/>
                  </a:cubicBezTo>
                  <a:close/>
                  <a:moveTo>
                    <a:pt x="72" y="34"/>
                  </a:moveTo>
                  <a:cubicBezTo>
                    <a:pt x="93" y="34"/>
                    <a:pt x="111" y="29"/>
                    <a:pt x="124" y="24"/>
                  </a:cubicBezTo>
                  <a:cubicBezTo>
                    <a:pt x="134" y="20"/>
                    <a:pt x="141" y="16"/>
                    <a:pt x="143" y="15"/>
                  </a:cubicBezTo>
                  <a:cubicBezTo>
                    <a:pt x="143" y="3"/>
                    <a:pt x="143" y="3"/>
                    <a:pt x="14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7" y="29"/>
                    <a:pt x="51" y="34"/>
                    <a:pt x="72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0" name="Freeform 417">
              <a:extLst>
                <a:ext uri="{FF2B5EF4-FFF2-40B4-BE49-F238E27FC236}">
                  <a16:creationId xmlns:a16="http://schemas.microsoft.com/office/drawing/2014/main" xmlns="" id="{9361DC64-28D4-441A-BE46-101849AE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363662"/>
              <a:ext cx="541338" cy="1190625"/>
            </a:xfrm>
            <a:custGeom>
              <a:avLst/>
              <a:gdLst>
                <a:gd name="T0" fmla="*/ 144 w 144"/>
                <a:gd name="T1" fmla="*/ 0 h 317"/>
                <a:gd name="T2" fmla="*/ 0 w 144"/>
                <a:gd name="T3" fmla="*/ 4 h 317"/>
                <a:gd name="T4" fmla="*/ 0 w 144"/>
                <a:gd name="T5" fmla="*/ 297 h 317"/>
                <a:gd name="T6" fmla="*/ 78 w 144"/>
                <a:gd name="T7" fmla="*/ 316 h 317"/>
                <a:gd name="T8" fmla="*/ 144 w 144"/>
                <a:gd name="T9" fmla="*/ 297 h 317"/>
                <a:gd name="T10" fmla="*/ 144 w 144"/>
                <a:gd name="T11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317">
                  <a:moveTo>
                    <a:pt x="144" y="0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97"/>
                    <a:pt x="0" y="297"/>
                    <a:pt x="0" y="297"/>
                  </a:cubicBezTo>
                  <a:cubicBezTo>
                    <a:pt x="0" y="297"/>
                    <a:pt x="20" y="317"/>
                    <a:pt x="78" y="316"/>
                  </a:cubicBezTo>
                  <a:cubicBezTo>
                    <a:pt x="98" y="316"/>
                    <a:pt x="126" y="311"/>
                    <a:pt x="144" y="297"/>
                  </a:cubicBezTo>
                  <a:lnTo>
                    <a:pt x="144" y="0"/>
                  </a:lnTo>
                  <a:close/>
                </a:path>
              </a:pathLst>
            </a:custGeom>
            <a:solidFill>
              <a:srgbClr val="6BC9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1" name="Freeform 418">
              <a:extLst>
                <a:ext uri="{FF2B5EF4-FFF2-40B4-BE49-F238E27FC236}">
                  <a16:creationId xmlns:a16="http://schemas.microsoft.com/office/drawing/2014/main" xmlns="" id="{8F4CBFAB-5668-4443-B204-8B7498331E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0176" y="1355725"/>
              <a:ext cx="555625" cy="1201738"/>
            </a:xfrm>
            <a:custGeom>
              <a:avLst/>
              <a:gdLst>
                <a:gd name="T0" fmla="*/ 1 w 148"/>
                <a:gd name="T1" fmla="*/ 300 h 320"/>
                <a:gd name="T2" fmla="*/ 0 w 148"/>
                <a:gd name="T3" fmla="*/ 299 h 320"/>
                <a:gd name="T4" fmla="*/ 0 w 148"/>
                <a:gd name="T5" fmla="*/ 6 h 320"/>
                <a:gd name="T6" fmla="*/ 2 w 148"/>
                <a:gd name="T7" fmla="*/ 5 h 320"/>
                <a:gd name="T8" fmla="*/ 146 w 148"/>
                <a:gd name="T9" fmla="*/ 0 h 320"/>
                <a:gd name="T10" fmla="*/ 147 w 148"/>
                <a:gd name="T11" fmla="*/ 1 h 320"/>
                <a:gd name="T12" fmla="*/ 148 w 148"/>
                <a:gd name="T13" fmla="*/ 2 h 320"/>
                <a:gd name="T14" fmla="*/ 147 w 148"/>
                <a:gd name="T15" fmla="*/ 299 h 320"/>
                <a:gd name="T16" fmla="*/ 147 w 148"/>
                <a:gd name="T17" fmla="*/ 300 h 320"/>
                <a:gd name="T18" fmla="*/ 80 w 148"/>
                <a:gd name="T19" fmla="*/ 320 h 320"/>
                <a:gd name="T20" fmla="*/ 75 w 148"/>
                <a:gd name="T21" fmla="*/ 320 h 320"/>
                <a:gd name="T22" fmla="*/ 1 w 148"/>
                <a:gd name="T23" fmla="*/ 300 h 320"/>
                <a:gd name="T24" fmla="*/ 7 w 148"/>
                <a:gd name="T25" fmla="*/ 301 h 320"/>
                <a:gd name="T26" fmla="*/ 19 w 148"/>
                <a:gd name="T27" fmla="*/ 307 h 320"/>
                <a:gd name="T28" fmla="*/ 75 w 148"/>
                <a:gd name="T29" fmla="*/ 317 h 320"/>
                <a:gd name="T30" fmla="*/ 80 w 148"/>
                <a:gd name="T31" fmla="*/ 317 h 320"/>
                <a:gd name="T32" fmla="*/ 144 w 148"/>
                <a:gd name="T33" fmla="*/ 298 h 320"/>
                <a:gd name="T34" fmla="*/ 145 w 148"/>
                <a:gd name="T35" fmla="*/ 3 h 320"/>
                <a:gd name="T36" fmla="*/ 3 w 148"/>
                <a:gd name="T37" fmla="*/ 8 h 320"/>
                <a:gd name="T38" fmla="*/ 3 w 148"/>
                <a:gd name="T39" fmla="*/ 298 h 320"/>
                <a:gd name="T40" fmla="*/ 7 w 148"/>
                <a:gd name="T41" fmla="*/ 301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8" h="320">
                  <a:moveTo>
                    <a:pt x="1" y="300"/>
                  </a:moveTo>
                  <a:cubicBezTo>
                    <a:pt x="1" y="300"/>
                    <a:pt x="0" y="300"/>
                    <a:pt x="0" y="29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1" y="5"/>
                    <a:pt x="2" y="5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6" y="0"/>
                    <a:pt x="147" y="0"/>
                    <a:pt x="147" y="1"/>
                  </a:cubicBezTo>
                  <a:cubicBezTo>
                    <a:pt x="147" y="1"/>
                    <a:pt x="148" y="1"/>
                    <a:pt x="148" y="2"/>
                  </a:cubicBezTo>
                  <a:cubicBezTo>
                    <a:pt x="147" y="299"/>
                    <a:pt x="147" y="299"/>
                    <a:pt x="147" y="299"/>
                  </a:cubicBezTo>
                  <a:cubicBezTo>
                    <a:pt x="147" y="300"/>
                    <a:pt x="147" y="300"/>
                    <a:pt x="147" y="300"/>
                  </a:cubicBezTo>
                  <a:cubicBezTo>
                    <a:pt x="128" y="315"/>
                    <a:pt x="100" y="319"/>
                    <a:pt x="80" y="320"/>
                  </a:cubicBezTo>
                  <a:cubicBezTo>
                    <a:pt x="78" y="320"/>
                    <a:pt x="77" y="320"/>
                    <a:pt x="75" y="320"/>
                  </a:cubicBezTo>
                  <a:cubicBezTo>
                    <a:pt x="21" y="320"/>
                    <a:pt x="1" y="300"/>
                    <a:pt x="1" y="300"/>
                  </a:cubicBezTo>
                  <a:close/>
                  <a:moveTo>
                    <a:pt x="7" y="301"/>
                  </a:moveTo>
                  <a:cubicBezTo>
                    <a:pt x="9" y="303"/>
                    <a:pt x="13" y="305"/>
                    <a:pt x="19" y="307"/>
                  </a:cubicBezTo>
                  <a:cubicBezTo>
                    <a:pt x="30" y="312"/>
                    <a:pt x="49" y="317"/>
                    <a:pt x="75" y="317"/>
                  </a:cubicBezTo>
                  <a:cubicBezTo>
                    <a:pt x="77" y="317"/>
                    <a:pt x="78" y="317"/>
                    <a:pt x="80" y="317"/>
                  </a:cubicBezTo>
                  <a:cubicBezTo>
                    <a:pt x="99" y="317"/>
                    <a:pt x="127" y="312"/>
                    <a:pt x="144" y="298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298"/>
                    <a:pt x="3" y="298"/>
                    <a:pt x="3" y="298"/>
                  </a:cubicBezTo>
                  <a:cubicBezTo>
                    <a:pt x="4" y="299"/>
                    <a:pt x="5" y="300"/>
                    <a:pt x="7" y="30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2" name="Freeform 419">
              <a:extLst>
                <a:ext uri="{FF2B5EF4-FFF2-40B4-BE49-F238E27FC236}">
                  <a16:creationId xmlns:a16="http://schemas.microsoft.com/office/drawing/2014/main" xmlns="" id="{268D799C-B690-4D21-9030-2EF1417DF4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5276" y="1366837"/>
              <a:ext cx="233363" cy="1187450"/>
            </a:xfrm>
            <a:custGeom>
              <a:avLst/>
              <a:gdLst>
                <a:gd name="T0" fmla="*/ 0 w 62"/>
                <a:gd name="T1" fmla="*/ 313 h 316"/>
                <a:gd name="T2" fmla="*/ 36 w 62"/>
                <a:gd name="T3" fmla="*/ 315 h 316"/>
                <a:gd name="T4" fmla="*/ 62 w 62"/>
                <a:gd name="T5" fmla="*/ 313 h 316"/>
                <a:gd name="T6" fmla="*/ 62 w 62"/>
                <a:gd name="T7" fmla="*/ 0 h 316"/>
                <a:gd name="T8" fmla="*/ 0 w 62"/>
                <a:gd name="T9" fmla="*/ 2 h 316"/>
                <a:gd name="T10" fmla="*/ 0 w 62"/>
                <a:gd name="T11" fmla="*/ 313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2" h="316">
                  <a:moveTo>
                    <a:pt x="0" y="313"/>
                  </a:moveTo>
                  <a:cubicBezTo>
                    <a:pt x="10" y="315"/>
                    <a:pt x="22" y="316"/>
                    <a:pt x="36" y="315"/>
                  </a:cubicBezTo>
                  <a:cubicBezTo>
                    <a:pt x="44" y="315"/>
                    <a:pt x="53" y="315"/>
                    <a:pt x="62" y="313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313"/>
                  </a:lnTo>
                  <a:close/>
                </a:path>
              </a:pathLst>
            </a:custGeom>
            <a:solidFill>
              <a:srgbClr val="80B0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3" name="Freeform 420">
              <a:extLst>
                <a:ext uri="{FF2B5EF4-FFF2-40B4-BE49-F238E27FC236}">
                  <a16:creationId xmlns:a16="http://schemas.microsoft.com/office/drawing/2014/main" xmlns="" id="{D59EC680-91C6-4E46-B2B1-C356DFDEC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8926" y="1363662"/>
              <a:ext cx="247650" cy="1193800"/>
            </a:xfrm>
            <a:custGeom>
              <a:avLst/>
              <a:gdLst>
                <a:gd name="T0" fmla="*/ 2 w 66"/>
                <a:gd name="T1" fmla="*/ 316 h 318"/>
                <a:gd name="T2" fmla="*/ 0 w 66"/>
                <a:gd name="T3" fmla="*/ 314 h 318"/>
                <a:gd name="T4" fmla="*/ 0 w 66"/>
                <a:gd name="T5" fmla="*/ 3 h 318"/>
                <a:gd name="T6" fmla="*/ 2 w 66"/>
                <a:gd name="T7" fmla="*/ 1 h 318"/>
                <a:gd name="T8" fmla="*/ 64 w 66"/>
                <a:gd name="T9" fmla="*/ 0 h 318"/>
                <a:gd name="T10" fmla="*/ 65 w 66"/>
                <a:gd name="T11" fmla="*/ 0 h 318"/>
                <a:gd name="T12" fmla="*/ 66 w 66"/>
                <a:gd name="T13" fmla="*/ 1 h 318"/>
                <a:gd name="T14" fmla="*/ 66 w 66"/>
                <a:gd name="T15" fmla="*/ 314 h 318"/>
                <a:gd name="T16" fmla="*/ 64 w 66"/>
                <a:gd name="T17" fmla="*/ 316 h 318"/>
                <a:gd name="T18" fmla="*/ 38 w 66"/>
                <a:gd name="T19" fmla="*/ 318 h 318"/>
                <a:gd name="T20" fmla="*/ 33 w 66"/>
                <a:gd name="T21" fmla="*/ 318 h 318"/>
                <a:gd name="T22" fmla="*/ 2 w 66"/>
                <a:gd name="T23" fmla="*/ 316 h 318"/>
                <a:gd name="T24" fmla="*/ 33 w 66"/>
                <a:gd name="T25" fmla="*/ 315 h 318"/>
                <a:gd name="T26" fmla="*/ 38 w 66"/>
                <a:gd name="T27" fmla="*/ 315 h 318"/>
                <a:gd name="T28" fmla="*/ 63 w 66"/>
                <a:gd name="T29" fmla="*/ 313 h 318"/>
                <a:gd name="T30" fmla="*/ 63 w 66"/>
                <a:gd name="T31" fmla="*/ 3 h 318"/>
                <a:gd name="T32" fmla="*/ 3 w 66"/>
                <a:gd name="T33" fmla="*/ 4 h 318"/>
                <a:gd name="T34" fmla="*/ 3 w 66"/>
                <a:gd name="T35" fmla="*/ 313 h 318"/>
                <a:gd name="T36" fmla="*/ 33 w 66"/>
                <a:gd name="T37" fmla="*/ 315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318">
                  <a:moveTo>
                    <a:pt x="2" y="316"/>
                  </a:moveTo>
                  <a:cubicBezTo>
                    <a:pt x="1" y="316"/>
                    <a:pt x="0" y="315"/>
                    <a:pt x="0" y="31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5" y="0"/>
                    <a:pt x="65" y="0"/>
                  </a:cubicBezTo>
                  <a:cubicBezTo>
                    <a:pt x="65" y="0"/>
                    <a:pt x="66" y="1"/>
                    <a:pt x="66" y="1"/>
                  </a:cubicBezTo>
                  <a:cubicBezTo>
                    <a:pt x="66" y="314"/>
                    <a:pt x="66" y="314"/>
                    <a:pt x="66" y="314"/>
                  </a:cubicBezTo>
                  <a:cubicBezTo>
                    <a:pt x="66" y="315"/>
                    <a:pt x="65" y="316"/>
                    <a:pt x="64" y="316"/>
                  </a:cubicBezTo>
                  <a:cubicBezTo>
                    <a:pt x="55" y="317"/>
                    <a:pt x="46" y="318"/>
                    <a:pt x="38" y="318"/>
                  </a:cubicBezTo>
                  <a:cubicBezTo>
                    <a:pt x="37" y="318"/>
                    <a:pt x="35" y="318"/>
                    <a:pt x="33" y="318"/>
                  </a:cubicBezTo>
                  <a:cubicBezTo>
                    <a:pt x="21" y="318"/>
                    <a:pt x="11" y="317"/>
                    <a:pt x="2" y="316"/>
                  </a:cubicBezTo>
                  <a:close/>
                  <a:moveTo>
                    <a:pt x="33" y="315"/>
                  </a:moveTo>
                  <a:cubicBezTo>
                    <a:pt x="35" y="315"/>
                    <a:pt x="36" y="315"/>
                    <a:pt x="38" y="315"/>
                  </a:cubicBezTo>
                  <a:cubicBezTo>
                    <a:pt x="46" y="315"/>
                    <a:pt x="54" y="314"/>
                    <a:pt x="63" y="313"/>
                  </a:cubicBezTo>
                  <a:cubicBezTo>
                    <a:pt x="63" y="3"/>
                    <a:pt x="63" y="3"/>
                    <a:pt x="6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12" y="314"/>
                    <a:pt x="22" y="315"/>
                    <a:pt x="33" y="3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4" name="Freeform 421">
              <a:extLst>
                <a:ext uri="{FF2B5EF4-FFF2-40B4-BE49-F238E27FC236}">
                  <a16:creationId xmlns:a16="http://schemas.microsoft.com/office/drawing/2014/main" xmlns="" id="{0C4AA66A-976F-493E-A5A8-345B8E4D2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8113" y="1022350"/>
              <a:ext cx="563563" cy="503238"/>
            </a:xfrm>
            <a:custGeom>
              <a:avLst/>
              <a:gdLst>
                <a:gd name="T0" fmla="*/ 0 w 150"/>
                <a:gd name="T1" fmla="*/ 95 h 134"/>
                <a:gd name="T2" fmla="*/ 72 w 150"/>
                <a:gd name="T3" fmla="*/ 0 h 134"/>
                <a:gd name="T4" fmla="*/ 144 w 150"/>
                <a:gd name="T5" fmla="*/ 90 h 134"/>
                <a:gd name="T6" fmla="*/ 104 w 150"/>
                <a:gd name="T7" fmla="*/ 108 h 134"/>
                <a:gd name="T8" fmla="*/ 42 w 150"/>
                <a:gd name="T9" fmla="*/ 108 h 134"/>
                <a:gd name="T10" fmla="*/ 0 w 150"/>
                <a:gd name="T11" fmla="*/ 9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" h="134">
                  <a:moveTo>
                    <a:pt x="0" y="95"/>
                  </a:moveTo>
                  <a:cubicBezTo>
                    <a:pt x="0" y="95"/>
                    <a:pt x="40" y="0"/>
                    <a:pt x="72" y="0"/>
                  </a:cubicBezTo>
                  <a:cubicBezTo>
                    <a:pt x="103" y="1"/>
                    <a:pt x="144" y="90"/>
                    <a:pt x="144" y="90"/>
                  </a:cubicBezTo>
                  <a:cubicBezTo>
                    <a:pt x="144" y="90"/>
                    <a:pt x="150" y="123"/>
                    <a:pt x="104" y="108"/>
                  </a:cubicBezTo>
                  <a:cubicBezTo>
                    <a:pt x="104" y="108"/>
                    <a:pt x="74" y="134"/>
                    <a:pt x="42" y="108"/>
                  </a:cubicBezTo>
                  <a:cubicBezTo>
                    <a:pt x="42" y="108"/>
                    <a:pt x="10" y="125"/>
                    <a:pt x="0" y="95"/>
                  </a:cubicBezTo>
                  <a:close/>
                </a:path>
              </a:pathLst>
            </a:custGeom>
            <a:solidFill>
              <a:srgbClr val="FFF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5" name="Freeform 422">
              <a:extLst>
                <a:ext uri="{FF2B5EF4-FFF2-40B4-BE49-F238E27FC236}">
                  <a16:creationId xmlns:a16="http://schemas.microsoft.com/office/drawing/2014/main" xmlns="" id="{AAB3E9CA-E296-4132-BD2A-F42600308C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4938" y="1017587"/>
              <a:ext cx="550863" cy="458788"/>
            </a:xfrm>
            <a:custGeom>
              <a:avLst/>
              <a:gdLst>
                <a:gd name="T0" fmla="*/ 43 w 147"/>
                <a:gd name="T1" fmla="*/ 111 h 122"/>
                <a:gd name="T2" fmla="*/ 24 w 147"/>
                <a:gd name="T3" fmla="*/ 116 h 122"/>
                <a:gd name="T4" fmla="*/ 0 w 147"/>
                <a:gd name="T5" fmla="*/ 97 h 122"/>
                <a:gd name="T6" fmla="*/ 1 w 147"/>
                <a:gd name="T7" fmla="*/ 96 h 122"/>
                <a:gd name="T8" fmla="*/ 2 w 147"/>
                <a:gd name="T9" fmla="*/ 97 h 122"/>
                <a:gd name="T10" fmla="*/ 1 w 147"/>
                <a:gd name="T11" fmla="*/ 96 h 122"/>
                <a:gd name="T12" fmla="*/ 0 w 147"/>
                <a:gd name="T13" fmla="*/ 97 h 122"/>
                <a:gd name="T14" fmla="*/ 0 w 147"/>
                <a:gd name="T15" fmla="*/ 96 h 122"/>
                <a:gd name="T16" fmla="*/ 24 w 147"/>
                <a:gd name="T17" fmla="*/ 48 h 122"/>
                <a:gd name="T18" fmla="*/ 73 w 147"/>
                <a:gd name="T19" fmla="*/ 0 h 122"/>
                <a:gd name="T20" fmla="*/ 73 w 147"/>
                <a:gd name="T21" fmla="*/ 0 h 122"/>
                <a:gd name="T22" fmla="*/ 122 w 147"/>
                <a:gd name="T23" fmla="*/ 45 h 122"/>
                <a:gd name="T24" fmla="*/ 146 w 147"/>
                <a:gd name="T25" fmla="*/ 90 h 122"/>
                <a:gd name="T26" fmla="*/ 146 w 147"/>
                <a:gd name="T27" fmla="*/ 91 h 122"/>
                <a:gd name="T28" fmla="*/ 147 w 147"/>
                <a:gd name="T29" fmla="*/ 95 h 122"/>
                <a:gd name="T30" fmla="*/ 143 w 147"/>
                <a:gd name="T31" fmla="*/ 107 h 122"/>
                <a:gd name="T32" fmla="*/ 126 w 147"/>
                <a:gd name="T33" fmla="*/ 114 h 122"/>
                <a:gd name="T34" fmla="*/ 105 w 147"/>
                <a:gd name="T35" fmla="*/ 111 h 122"/>
                <a:gd name="T36" fmla="*/ 73 w 147"/>
                <a:gd name="T37" fmla="*/ 122 h 122"/>
                <a:gd name="T38" fmla="*/ 43 w 147"/>
                <a:gd name="T39" fmla="*/ 111 h 122"/>
                <a:gd name="T40" fmla="*/ 44 w 147"/>
                <a:gd name="T41" fmla="*/ 108 h 122"/>
                <a:gd name="T42" fmla="*/ 73 w 147"/>
                <a:gd name="T43" fmla="*/ 119 h 122"/>
                <a:gd name="T44" fmla="*/ 95 w 147"/>
                <a:gd name="T45" fmla="*/ 113 h 122"/>
                <a:gd name="T46" fmla="*/ 104 w 147"/>
                <a:gd name="T47" fmla="*/ 108 h 122"/>
                <a:gd name="T48" fmla="*/ 105 w 147"/>
                <a:gd name="T49" fmla="*/ 107 h 122"/>
                <a:gd name="T50" fmla="*/ 126 w 147"/>
                <a:gd name="T51" fmla="*/ 111 h 122"/>
                <a:gd name="T52" fmla="*/ 144 w 147"/>
                <a:gd name="T53" fmla="*/ 95 h 122"/>
                <a:gd name="T54" fmla="*/ 144 w 147"/>
                <a:gd name="T55" fmla="*/ 91 h 122"/>
                <a:gd name="T56" fmla="*/ 119 w 147"/>
                <a:gd name="T57" fmla="*/ 47 h 122"/>
                <a:gd name="T58" fmla="*/ 73 w 147"/>
                <a:gd name="T59" fmla="*/ 3 h 122"/>
                <a:gd name="T60" fmla="*/ 73 w 147"/>
                <a:gd name="T61" fmla="*/ 3 h 122"/>
                <a:gd name="T62" fmla="*/ 26 w 147"/>
                <a:gd name="T63" fmla="*/ 49 h 122"/>
                <a:gd name="T64" fmla="*/ 3 w 147"/>
                <a:gd name="T65" fmla="*/ 96 h 122"/>
                <a:gd name="T66" fmla="*/ 24 w 147"/>
                <a:gd name="T67" fmla="*/ 113 h 122"/>
                <a:gd name="T68" fmla="*/ 43 w 147"/>
                <a:gd name="T69" fmla="*/ 108 h 122"/>
                <a:gd name="T70" fmla="*/ 43 w 147"/>
                <a:gd name="T71" fmla="*/ 108 h 122"/>
                <a:gd name="T72" fmla="*/ 44 w 147"/>
                <a:gd name="T73" fmla="*/ 108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7" h="122">
                  <a:moveTo>
                    <a:pt x="43" y="111"/>
                  </a:moveTo>
                  <a:cubicBezTo>
                    <a:pt x="41" y="112"/>
                    <a:pt x="33" y="116"/>
                    <a:pt x="24" y="116"/>
                  </a:cubicBezTo>
                  <a:cubicBezTo>
                    <a:pt x="15" y="116"/>
                    <a:pt x="4" y="111"/>
                    <a:pt x="0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2" y="97"/>
                    <a:pt x="2" y="97"/>
                    <a:pt x="2" y="97"/>
                  </a:cubicBezTo>
                  <a:cubicBezTo>
                    <a:pt x="1" y="96"/>
                    <a:pt x="1" y="96"/>
                    <a:pt x="1" y="9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6"/>
                    <a:pt x="10" y="72"/>
                    <a:pt x="24" y="48"/>
                  </a:cubicBezTo>
                  <a:cubicBezTo>
                    <a:pt x="38" y="24"/>
                    <a:pt x="55" y="0"/>
                    <a:pt x="73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90" y="0"/>
                    <a:pt x="108" y="23"/>
                    <a:pt x="122" y="45"/>
                  </a:cubicBezTo>
                  <a:cubicBezTo>
                    <a:pt x="136" y="68"/>
                    <a:pt x="146" y="90"/>
                    <a:pt x="146" y="90"/>
                  </a:cubicBezTo>
                  <a:cubicBezTo>
                    <a:pt x="146" y="91"/>
                    <a:pt x="146" y="91"/>
                    <a:pt x="146" y="91"/>
                  </a:cubicBezTo>
                  <a:cubicBezTo>
                    <a:pt x="147" y="91"/>
                    <a:pt x="147" y="92"/>
                    <a:pt x="147" y="95"/>
                  </a:cubicBezTo>
                  <a:cubicBezTo>
                    <a:pt x="147" y="98"/>
                    <a:pt x="146" y="103"/>
                    <a:pt x="143" y="107"/>
                  </a:cubicBezTo>
                  <a:cubicBezTo>
                    <a:pt x="140" y="111"/>
                    <a:pt x="135" y="114"/>
                    <a:pt x="126" y="114"/>
                  </a:cubicBezTo>
                  <a:cubicBezTo>
                    <a:pt x="120" y="114"/>
                    <a:pt x="114" y="113"/>
                    <a:pt x="105" y="111"/>
                  </a:cubicBezTo>
                  <a:cubicBezTo>
                    <a:pt x="102" y="113"/>
                    <a:pt x="90" y="122"/>
                    <a:pt x="73" y="122"/>
                  </a:cubicBezTo>
                  <a:cubicBezTo>
                    <a:pt x="64" y="122"/>
                    <a:pt x="54" y="119"/>
                    <a:pt x="43" y="111"/>
                  </a:cubicBezTo>
                  <a:close/>
                  <a:moveTo>
                    <a:pt x="44" y="108"/>
                  </a:moveTo>
                  <a:cubicBezTo>
                    <a:pt x="54" y="117"/>
                    <a:pt x="64" y="119"/>
                    <a:pt x="73" y="119"/>
                  </a:cubicBezTo>
                  <a:cubicBezTo>
                    <a:pt x="82" y="119"/>
                    <a:pt x="90" y="116"/>
                    <a:pt x="95" y="113"/>
                  </a:cubicBezTo>
                  <a:cubicBezTo>
                    <a:pt x="101" y="111"/>
                    <a:pt x="104" y="108"/>
                    <a:pt x="104" y="108"/>
                  </a:cubicBezTo>
                  <a:cubicBezTo>
                    <a:pt x="104" y="107"/>
                    <a:pt x="105" y="107"/>
                    <a:pt x="105" y="107"/>
                  </a:cubicBezTo>
                  <a:cubicBezTo>
                    <a:pt x="114" y="110"/>
                    <a:pt x="121" y="111"/>
                    <a:pt x="126" y="111"/>
                  </a:cubicBezTo>
                  <a:cubicBezTo>
                    <a:pt x="142" y="111"/>
                    <a:pt x="144" y="101"/>
                    <a:pt x="144" y="95"/>
                  </a:cubicBezTo>
                  <a:cubicBezTo>
                    <a:pt x="144" y="93"/>
                    <a:pt x="144" y="92"/>
                    <a:pt x="144" y="91"/>
                  </a:cubicBezTo>
                  <a:cubicBezTo>
                    <a:pt x="143" y="89"/>
                    <a:pt x="133" y="68"/>
                    <a:pt x="119" y="47"/>
                  </a:cubicBezTo>
                  <a:cubicBezTo>
                    <a:pt x="106" y="25"/>
                    <a:pt x="87" y="3"/>
                    <a:pt x="73" y="3"/>
                  </a:cubicBezTo>
                  <a:cubicBezTo>
                    <a:pt x="73" y="3"/>
                    <a:pt x="73" y="3"/>
                    <a:pt x="73" y="3"/>
                  </a:cubicBezTo>
                  <a:cubicBezTo>
                    <a:pt x="58" y="2"/>
                    <a:pt x="40" y="26"/>
                    <a:pt x="26" y="49"/>
                  </a:cubicBezTo>
                  <a:cubicBezTo>
                    <a:pt x="13" y="71"/>
                    <a:pt x="4" y="93"/>
                    <a:pt x="3" y="96"/>
                  </a:cubicBezTo>
                  <a:cubicBezTo>
                    <a:pt x="7" y="109"/>
                    <a:pt x="16" y="113"/>
                    <a:pt x="24" y="113"/>
                  </a:cubicBezTo>
                  <a:cubicBezTo>
                    <a:pt x="34" y="113"/>
                    <a:pt x="43" y="108"/>
                    <a:pt x="43" y="108"/>
                  </a:cubicBezTo>
                  <a:cubicBezTo>
                    <a:pt x="43" y="108"/>
                    <a:pt x="43" y="108"/>
                    <a:pt x="43" y="108"/>
                  </a:cubicBezTo>
                  <a:lnTo>
                    <a:pt x="44" y="10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6" name="Freeform 423">
              <a:extLst>
                <a:ext uri="{FF2B5EF4-FFF2-40B4-BE49-F238E27FC236}">
                  <a16:creationId xmlns:a16="http://schemas.microsoft.com/office/drawing/2014/main" xmlns="" id="{7749BF9F-560C-4DD4-975E-0147F87D3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9876" y="1022350"/>
              <a:ext cx="273050" cy="160338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3"/>
                    <a:pt x="48" y="0"/>
                    <a:pt x="37" y="0"/>
                  </a:cubicBezTo>
                  <a:cubicBezTo>
                    <a:pt x="25" y="0"/>
                    <a:pt x="12" y="13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0FA2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7" name="Freeform 424">
              <a:extLst>
                <a:ext uri="{FF2B5EF4-FFF2-40B4-BE49-F238E27FC236}">
                  <a16:creationId xmlns:a16="http://schemas.microsoft.com/office/drawing/2014/main" xmlns="" id="{BADA8CCF-2D6C-4434-9049-CE044B2541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1938" y="1017587"/>
              <a:ext cx="288925" cy="158750"/>
            </a:xfrm>
            <a:custGeom>
              <a:avLst/>
              <a:gdLst>
                <a:gd name="T0" fmla="*/ 1 w 77"/>
                <a:gd name="T1" fmla="*/ 33 h 42"/>
                <a:gd name="T2" fmla="*/ 0 w 77"/>
                <a:gd name="T3" fmla="*/ 32 h 42"/>
                <a:gd name="T4" fmla="*/ 1 w 77"/>
                <a:gd name="T5" fmla="*/ 30 h 42"/>
                <a:gd name="T6" fmla="*/ 39 w 77"/>
                <a:gd name="T7" fmla="*/ 0 h 42"/>
                <a:gd name="T8" fmla="*/ 39 w 77"/>
                <a:gd name="T9" fmla="*/ 0 h 42"/>
                <a:gd name="T10" fmla="*/ 76 w 77"/>
                <a:gd name="T11" fmla="*/ 28 h 42"/>
                <a:gd name="T12" fmla="*/ 75 w 77"/>
                <a:gd name="T13" fmla="*/ 29 h 42"/>
                <a:gd name="T14" fmla="*/ 76 w 77"/>
                <a:gd name="T15" fmla="*/ 28 h 42"/>
                <a:gd name="T16" fmla="*/ 77 w 77"/>
                <a:gd name="T17" fmla="*/ 30 h 42"/>
                <a:gd name="T18" fmla="*/ 76 w 77"/>
                <a:gd name="T19" fmla="*/ 31 h 42"/>
                <a:gd name="T20" fmla="*/ 38 w 77"/>
                <a:gd name="T21" fmla="*/ 42 h 42"/>
                <a:gd name="T22" fmla="*/ 1 w 77"/>
                <a:gd name="T23" fmla="*/ 33 h 42"/>
                <a:gd name="T24" fmla="*/ 38 w 77"/>
                <a:gd name="T25" fmla="*/ 39 h 42"/>
                <a:gd name="T26" fmla="*/ 73 w 77"/>
                <a:gd name="T27" fmla="*/ 29 h 42"/>
                <a:gd name="T28" fmla="*/ 39 w 77"/>
                <a:gd name="T29" fmla="*/ 3 h 42"/>
                <a:gd name="T30" fmla="*/ 39 w 77"/>
                <a:gd name="T31" fmla="*/ 3 h 42"/>
                <a:gd name="T32" fmla="*/ 4 w 77"/>
                <a:gd name="T33" fmla="*/ 31 h 42"/>
                <a:gd name="T34" fmla="*/ 38 w 77"/>
                <a:gd name="T3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" h="42">
                  <a:moveTo>
                    <a:pt x="1" y="33"/>
                  </a:moveTo>
                  <a:cubicBezTo>
                    <a:pt x="1" y="32"/>
                    <a:pt x="1" y="32"/>
                    <a:pt x="0" y="32"/>
                  </a:cubicBezTo>
                  <a:cubicBezTo>
                    <a:pt x="0" y="31"/>
                    <a:pt x="0" y="31"/>
                    <a:pt x="1" y="30"/>
                  </a:cubicBezTo>
                  <a:cubicBezTo>
                    <a:pt x="12" y="13"/>
                    <a:pt x="26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51" y="0"/>
                    <a:pt x="65" y="13"/>
                    <a:pt x="76" y="28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9"/>
                    <a:pt x="77" y="29"/>
                    <a:pt x="77" y="30"/>
                  </a:cubicBezTo>
                  <a:cubicBezTo>
                    <a:pt x="77" y="30"/>
                    <a:pt x="76" y="30"/>
                    <a:pt x="76" y="31"/>
                  </a:cubicBezTo>
                  <a:cubicBezTo>
                    <a:pt x="65" y="38"/>
                    <a:pt x="52" y="42"/>
                    <a:pt x="38" y="42"/>
                  </a:cubicBezTo>
                  <a:cubicBezTo>
                    <a:pt x="26" y="42"/>
                    <a:pt x="13" y="39"/>
                    <a:pt x="1" y="33"/>
                  </a:cubicBezTo>
                  <a:close/>
                  <a:moveTo>
                    <a:pt x="38" y="39"/>
                  </a:moveTo>
                  <a:cubicBezTo>
                    <a:pt x="51" y="39"/>
                    <a:pt x="63" y="36"/>
                    <a:pt x="73" y="29"/>
                  </a:cubicBezTo>
                  <a:cubicBezTo>
                    <a:pt x="62" y="14"/>
                    <a:pt x="49" y="3"/>
                    <a:pt x="39" y="3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28" y="2"/>
                    <a:pt x="15" y="14"/>
                    <a:pt x="4" y="31"/>
                  </a:cubicBezTo>
                  <a:cubicBezTo>
                    <a:pt x="15" y="36"/>
                    <a:pt x="27" y="39"/>
                    <a:pt x="38" y="3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8" name="Freeform 425">
              <a:extLst>
                <a:ext uri="{FF2B5EF4-FFF2-40B4-BE49-F238E27FC236}">
                  <a16:creationId xmlns:a16="http://schemas.microsoft.com/office/drawing/2014/main" xmlns="" id="{2615290D-81C7-4B64-888D-66B1A9FE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9263" y="1160462"/>
              <a:ext cx="82550" cy="271463"/>
            </a:xfrm>
            <a:custGeom>
              <a:avLst/>
              <a:gdLst>
                <a:gd name="T0" fmla="*/ 19 w 22"/>
                <a:gd name="T1" fmla="*/ 71 h 72"/>
                <a:gd name="T2" fmla="*/ 0 w 22"/>
                <a:gd name="T3" fmla="*/ 2 h 72"/>
                <a:gd name="T4" fmla="*/ 1 w 22"/>
                <a:gd name="T5" fmla="*/ 0 h 72"/>
                <a:gd name="T6" fmla="*/ 3 w 22"/>
                <a:gd name="T7" fmla="*/ 1 h 72"/>
                <a:gd name="T8" fmla="*/ 22 w 22"/>
                <a:gd name="T9" fmla="*/ 70 h 72"/>
                <a:gd name="T10" fmla="*/ 21 w 22"/>
                <a:gd name="T11" fmla="*/ 72 h 72"/>
                <a:gd name="T12" fmla="*/ 21 w 22"/>
                <a:gd name="T13" fmla="*/ 72 h 72"/>
                <a:gd name="T14" fmla="*/ 19 w 22"/>
                <a:gd name="T15" fmla="*/ 7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72">
                  <a:moveTo>
                    <a:pt x="19" y="7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22" y="70"/>
                    <a:pt x="22" y="70"/>
                    <a:pt x="22" y="70"/>
                  </a:cubicBezTo>
                  <a:cubicBezTo>
                    <a:pt x="22" y="71"/>
                    <a:pt x="22" y="72"/>
                    <a:pt x="21" y="72"/>
                  </a:cubicBezTo>
                  <a:cubicBezTo>
                    <a:pt x="21" y="72"/>
                    <a:pt x="21" y="72"/>
                    <a:pt x="21" y="72"/>
                  </a:cubicBezTo>
                  <a:cubicBezTo>
                    <a:pt x="20" y="72"/>
                    <a:pt x="20" y="72"/>
                    <a:pt x="19" y="7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09" name="Freeform 426">
              <a:extLst>
                <a:ext uri="{FF2B5EF4-FFF2-40B4-BE49-F238E27FC236}">
                  <a16:creationId xmlns:a16="http://schemas.microsoft.com/office/drawing/2014/main" xmlns="" id="{2CA369F1-3FF3-4B0B-80FC-6EAB89F19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2101" y="1160462"/>
              <a:ext cx="63500" cy="274638"/>
            </a:xfrm>
            <a:custGeom>
              <a:avLst/>
              <a:gdLst>
                <a:gd name="T0" fmla="*/ 1 w 17"/>
                <a:gd name="T1" fmla="*/ 73 h 73"/>
                <a:gd name="T2" fmla="*/ 0 w 17"/>
                <a:gd name="T3" fmla="*/ 71 h 73"/>
                <a:gd name="T4" fmla="*/ 14 w 17"/>
                <a:gd name="T5" fmla="*/ 2 h 73"/>
                <a:gd name="T6" fmla="*/ 15 w 17"/>
                <a:gd name="T7" fmla="*/ 0 h 73"/>
                <a:gd name="T8" fmla="*/ 17 w 17"/>
                <a:gd name="T9" fmla="*/ 2 h 73"/>
                <a:gd name="T10" fmla="*/ 3 w 17"/>
                <a:gd name="T11" fmla="*/ 72 h 73"/>
                <a:gd name="T12" fmla="*/ 1 w 17"/>
                <a:gd name="T13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73">
                  <a:moveTo>
                    <a:pt x="1" y="73"/>
                  </a:moveTo>
                  <a:cubicBezTo>
                    <a:pt x="0" y="73"/>
                    <a:pt x="0" y="72"/>
                    <a:pt x="0" y="7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5" y="0"/>
                    <a:pt x="15" y="0"/>
                  </a:cubicBezTo>
                  <a:cubicBezTo>
                    <a:pt x="16" y="1"/>
                    <a:pt x="17" y="1"/>
                    <a:pt x="17" y="2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2"/>
                    <a:pt x="2" y="73"/>
                    <a:pt x="1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0" name="Freeform 427">
              <a:extLst>
                <a:ext uri="{FF2B5EF4-FFF2-40B4-BE49-F238E27FC236}">
                  <a16:creationId xmlns:a16="http://schemas.microsoft.com/office/drawing/2014/main" xmlns="" id="{59E0EC2F-BA7C-4792-8458-D9E4FCC20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4326" y="2430462"/>
              <a:ext cx="192088" cy="269875"/>
            </a:xfrm>
            <a:custGeom>
              <a:avLst/>
              <a:gdLst>
                <a:gd name="T0" fmla="*/ 0 w 51"/>
                <a:gd name="T1" fmla="*/ 72 h 72"/>
                <a:gd name="T2" fmla="*/ 0 w 51"/>
                <a:gd name="T3" fmla="*/ 5 h 72"/>
                <a:gd name="T4" fmla="*/ 5 w 51"/>
                <a:gd name="T5" fmla="*/ 0 h 72"/>
                <a:gd name="T6" fmla="*/ 45 w 51"/>
                <a:gd name="T7" fmla="*/ 0 h 72"/>
                <a:gd name="T8" fmla="*/ 51 w 51"/>
                <a:gd name="T9" fmla="*/ 5 h 72"/>
                <a:gd name="T10" fmla="*/ 51 w 51"/>
                <a:gd name="T11" fmla="*/ 72 h 72"/>
                <a:gd name="T12" fmla="*/ 0 w 51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1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1" y="2"/>
                    <a:pt x="51" y="5"/>
                  </a:cubicBezTo>
                  <a:cubicBezTo>
                    <a:pt x="51" y="72"/>
                    <a:pt x="51" y="72"/>
                    <a:pt x="51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1" name="Freeform 428">
              <a:extLst>
                <a:ext uri="{FF2B5EF4-FFF2-40B4-BE49-F238E27FC236}">
                  <a16:creationId xmlns:a16="http://schemas.microsoft.com/office/drawing/2014/main" xmlns="" id="{CE9D96E6-15F5-4BBD-951C-FE2F794555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31151" y="2422525"/>
              <a:ext cx="198438" cy="285750"/>
            </a:xfrm>
            <a:custGeom>
              <a:avLst/>
              <a:gdLst>
                <a:gd name="T0" fmla="*/ 1 w 53"/>
                <a:gd name="T1" fmla="*/ 76 h 76"/>
                <a:gd name="T2" fmla="*/ 1 w 53"/>
                <a:gd name="T3" fmla="*/ 74 h 76"/>
                <a:gd name="T4" fmla="*/ 3 w 53"/>
                <a:gd name="T5" fmla="*/ 74 h 76"/>
                <a:gd name="T6" fmla="*/ 1 w 53"/>
                <a:gd name="T7" fmla="*/ 74 h 76"/>
                <a:gd name="T8" fmla="*/ 1 w 53"/>
                <a:gd name="T9" fmla="*/ 76 h 76"/>
                <a:gd name="T10" fmla="*/ 0 w 53"/>
                <a:gd name="T11" fmla="*/ 75 h 76"/>
                <a:gd name="T12" fmla="*/ 0 w 53"/>
                <a:gd name="T13" fmla="*/ 74 h 76"/>
                <a:gd name="T14" fmla="*/ 0 w 53"/>
                <a:gd name="T15" fmla="*/ 7 h 76"/>
                <a:gd name="T16" fmla="*/ 6 w 53"/>
                <a:gd name="T17" fmla="*/ 0 h 76"/>
                <a:gd name="T18" fmla="*/ 46 w 53"/>
                <a:gd name="T19" fmla="*/ 0 h 76"/>
                <a:gd name="T20" fmla="*/ 53 w 53"/>
                <a:gd name="T21" fmla="*/ 7 h 76"/>
                <a:gd name="T22" fmla="*/ 53 w 53"/>
                <a:gd name="T23" fmla="*/ 74 h 76"/>
                <a:gd name="T24" fmla="*/ 53 w 53"/>
                <a:gd name="T25" fmla="*/ 75 h 76"/>
                <a:gd name="T26" fmla="*/ 52 w 53"/>
                <a:gd name="T27" fmla="*/ 76 h 76"/>
                <a:gd name="T28" fmla="*/ 1 w 53"/>
                <a:gd name="T29" fmla="*/ 76 h 76"/>
                <a:gd name="T30" fmla="*/ 50 w 53"/>
                <a:gd name="T31" fmla="*/ 73 h 76"/>
                <a:gd name="T32" fmla="*/ 50 w 53"/>
                <a:gd name="T33" fmla="*/ 7 h 76"/>
                <a:gd name="T34" fmla="*/ 46 w 53"/>
                <a:gd name="T35" fmla="*/ 3 h 76"/>
                <a:gd name="T36" fmla="*/ 6 w 53"/>
                <a:gd name="T37" fmla="*/ 3 h 76"/>
                <a:gd name="T38" fmla="*/ 3 w 53"/>
                <a:gd name="T39" fmla="*/ 7 h 76"/>
                <a:gd name="T40" fmla="*/ 3 w 53"/>
                <a:gd name="T41" fmla="*/ 73 h 76"/>
                <a:gd name="T42" fmla="*/ 50 w 53"/>
                <a:gd name="T43" fmla="*/ 7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76">
                  <a:moveTo>
                    <a:pt x="1" y="76"/>
                  </a:moveTo>
                  <a:cubicBezTo>
                    <a:pt x="1" y="74"/>
                    <a:pt x="1" y="74"/>
                    <a:pt x="1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6"/>
                    <a:pt x="1" y="76"/>
                    <a:pt x="1" y="76"/>
                  </a:cubicBezTo>
                  <a:cubicBezTo>
                    <a:pt x="1" y="76"/>
                    <a:pt x="1" y="75"/>
                    <a:pt x="0" y="75"/>
                  </a:cubicBezTo>
                  <a:cubicBezTo>
                    <a:pt x="0" y="75"/>
                    <a:pt x="0" y="74"/>
                    <a:pt x="0" y="74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7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53" y="74"/>
                    <a:pt x="53" y="75"/>
                    <a:pt x="53" y="75"/>
                  </a:cubicBezTo>
                  <a:cubicBezTo>
                    <a:pt x="52" y="75"/>
                    <a:pt x="52" y="76"/>
                    <a:pt x="52" y="76"/>
                  </a:cubicBezTo>
                  <a:lnTo>
                    <a:pt x="1" y="76"/>
                  </a:lnTo>
                  <a:close/>
                  <a:moveTo>
                    <a:pt x="50" y="73"/>
                  </a:moveTo>
                  <a:cubicBezTo>
                    <a:pt x="50" y="7"/>
                    <a:pt x="50" y="7"/>
                    <a:pt x="50" y="7"/>
                  </a:cubicBezTo>
                  <a:cubicBezTo>
                    <a:pt x="50" y="5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5"/>
                    <a:pt x="3" y="7"/>
                  </a:cubicBezTo>
                  <a:cubicBezTo>
                    <a:pt x="3" y="73"/>
                    <a:pt x="3" y="73"/>
                    <a:pt x="3" y="73"/>
                  </a:cubicBezTo>
                  <a:lnTo>
                    <a:pt x="50" y="73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2" name="Freeform 429">
              <a:extLst>
                <a:ext uri="{FF2B5EF4-FFF2-40B4-BE49-F238E27FC236}">
                  <a16:creationId xmlns:a16="http://schemas.microsoft.com/office/drawing/2014/main" xmlns="" id="{3555A860-7B1D-4BAB-AC49-B8108D3E8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036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3" name="Freeform 430">
              <a:extLst>
                <a:ext uri="{FF2B5EF4-FFF2-40B4-BE49-F238E27FC236}">
                  <a16:creationId xmlns:a16="http://schemas.microsoft.com/office/drawing/2014/main" xmlns="" id="{E327422D-1219-4FED-9953-DD8F0C8E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813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4" name="Freeform 431">
              <a:extLst>
                <a:ext uri="{FF2B5EF4-FFF2-40B4-BE49-F238E27FC236}">
                  <a16:creationId xmlns:a16="http://schemas.microsoft.com/office/drawing/2014/main" xmlns="" id="{F5748262-301A-41AD-AD51-60C2E10A2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026" y="2425700"/>
              <a:ext cx="11113" cy="282575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5" name="Oval 432">
              <a:extLst>
                <a:ext uri="{FF2B5EF4-FFF2-40B4-BE49-F238E27FC236}">
                  <a16:creationId xmlns:a16="http://schemas.microsoft.com/office/drawing/2014/main" xmlns="" id="{0CE7613B-5E60-4ECF-BF01-98165765E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5438" y="2557462"/>
              <a:ext cx="19050" cy="15875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6" name="Freeform 433">
              <a:extLst>
                <a:ext uri="{FF2B5EF4-FFF2-40B4-BE49-F238E27FC236}">
                  <a16:creationId xmlns:a16="http://schemas.microsoft.com/office/drawing/2014/main" xmlns="" id="{5482B3BD-401E-4C85-AA0D-9FB56FA9C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866900"/>
              <a:ext cx="382588" cy="217488"/>
            </a:xfrm>
            <a:custGeom>
              <a:avLst/>
              <a:gdLst>
                <a:gd name="T0" fmla="*/ 4 w 102"/>
                <a:gd name="T1" fmla="*/ 41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9 h 58"/>
                <a:gd name="T8" fmla="*/ 87 w 102"/>
                <a:gd name="T9" fmla="*/ 55 h 58"/>
                <a:gd name="T10" fmla="*/ 98 w 102"/>
                <a:gd name="T11" fmla="*/ 55 h 58"/>
                <a:gd name="T12" fmla="*/ 101 w 102"/>
                <a:gd name="T13" fmla="*/ 46 h 58"/>
                <a:gd name="T14" fmla="*/ 4 w 102"/>
                <a:gd name="T15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1"/>
                  </a:moveTo>
                  <a:cubicBezTo>
                    <a:pt x="4" y="41"/>
                    <a:pt x="0" y="45"/>
                    <a:pt x="3" y="50"/>
                  </a:cubicBezTo>
                  <a:cubicBezTo>
                    <a:pt x="4" y="53"/>
                    <a:pt x="8" y="56"/>
                    <a:pt x="14" y="55"/>
                  </a:cubicBezTo>
                  <a:cubicBezTo>
                    <a:pt x="22" y="53"/>
                    <a:pt x="28" y="40"/>
                    <a:pt x="52" y="39"/>
                  </a:cubicBezTo>
                  <a:cubicBezTo>
                    <a:pt x="61" y="39"/>
                    <a:pt x="74" y="42"/>
                    <a:pt x="87" y="55"/>
                  </a:cubicBezTo>
                  <a:cubicBezTo>
                    <a:pt x="87" y="55"/>
                    <a:pt x="93" y="58"/>
                    <a:pt x="98" y="55"/>
                  </a:cubicBezTo>
                  <a:cubicBezTo>
                    <a:pt x="100" y="53"/>
                    <a:pt x="102" y="50"/>
                    <a:pt x="101" y="46"/>
                  </a:cubicBezTo>
                  <a:cubicBezTo>
                    <a:pt x="99" y="33"/>
                    <a:pt x="47" y="0"/>
                    <a:pt x="4" y="41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7" name="Freeform 434">
              <a:extLst>
                <a:ext uri="{FF2B5EF4-FFF2-40B4-BE49-F238E27FC236}">
                  <a16:creationId xmlns:a16="http://schemas.microsoft.com/office/drawing/2014/main" xmlns="" id="{D6F77D1C-CFE0-4CB1-9411-55B5103AF1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941512"/>
              <a:ext cx="382588" cy="142875"/>
            </a:xfrm>
            <a:custGeom>
              <a:avLst/>
              <a:gdLst>
                <a:gd name="T0" fmla="*/ 85 w 102"/>
                <a:gd name="T1" fmla="*/ 36 h 38"/>
                <a:gd name="T2" fmla="*/ 85 w 102"/>
                <a:gd name="T3" fmla="*/ 36 h 38"/>
                <a:gd name="T4" fmla="*/ 52 w 102"/>
                <a:gd name="T5" fmla="*/ 20 h 38"/>
                <a:gd name="T6" fmla="*/ 51 w 102"/>
                <a:gd name="T7" fmla="*/ 20 h 38"/>
                <a:gd name="T8" fmla="*/ 13 w 102"/>
                <a:gd name="T9" fmla="*/ 37 h 38"/>
                <a:gd name="T10" fmla="*/ 10 w 102"/>
                <a:gd name="T11" fmla="*/ 37 h 38"/>
                <a:gd name="T12" fmla="*/ 1 w 102"/>
                <a:gd name="T13" fmla="*/ 31 h 38"/>
                <a:gd name="T14" fmla="*/ 0 w 102"/>
                <a:gd name="T15" fmla="*/ 27 h 38"/>
                <a:gd name="T16" fmla="*/ 2 w 102"/>
                <a:gd name="T17" fmla="*/ 20 h 38"/>
                <a:gd name="T18" fmla="*/ 3 w 102"/>
                <a:gd name="T19" fmla="*/ 21 h 38"/>
                <a:gd name="T20" fmla="*/ 2 w 102"/>
                <a:gd name="T21" fmla="*/ 20 h 38"/>
                <a:gd name="T22" fmla="*/ 50 w 102"/>
                <a:gd name="T23" fmla="*/ 0 h 38"/>
                <a:gd name="T24" fmla="*/ 102 w 102"/>
                <a:gd name="T25" fmla="*/ 26 h 38"/>
                <a:gd name="T26" fmla="*/ 102 w 102"/>
                <a:gd name="T27" fmla="*/ 28 h 38"/>
                <a:gd name="T28" fmla="*/ 98 w 102"/>
                <a:gd name="T29" fmla="*/ 36 h 38"/>
                <a:gd name="T30" fmla="*/ 92 w 102"/>
                <a:gd name="T31" fmla="*/ 38 h 38"/>
                <a:gd name="T32" fmla="*/ 85 w 102"/>
                <a:gd name="T33" fmla="*/ 36 h 38"/>
                <a:gd name="T34" fmla="*/ 88 w 102"/>
                <a:gd name="T35" fmla="*/ 34 h 38"/>
                <a:gd name="T36" fmla="*/ 92 w 102"/>
                <a:gd name="T37" fmla="*/ 35 h 38"/>
                <a:gd name="T38" fmla="*/ 96 w 102"/>
                <a:gd name="T39" fmla="*/ 33 h 38"/>
                <a:gd name="T40" fmla="*/ 99 w 102"/>
                <a:gd name="T41" fmla="*/ 28 h 38"/>
                <a:gd name="T42" fmla="*/ 99 w 102"/>
                <a:gd name="T43" fmla="*/ 26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7 h 38"/>
                <a:gd name="T58" fmla="*/ 52 w 102"/>
                <a:gd name="T59" fmla="*/ 17 h 38"/>
                <a:gd name="T60" fmla="*/ 87 w 102"/>
                <a:gd name="T61" fmla="*/ 33 h 38"/>
                <a:gd name="T62" fmla="*/ 88 w 102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1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28" y="21"/>
                    <a:pt x="23" y="34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7"/>
                    <a:pt x="102" y="28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7"/>
                    <a:pt x="94" y="38"/>
                    <a:pt x="92" y="38"/>
                  </a:cubicBezTo>
                  <a:cubicBezTo>
                    <a:pt x="88" y="38"/>
                    <a:pt x="85" y="36"/>
                    <a:pt x="85" y="36"/>
                  </a:cubicBezTo>
                  <a:close/>
                  <a:moveTo>
                    <a:pt x="88" y="34"/>
                  </a:moveTo>
                  <a:cubicBezTo>
                    <a:pt x="89" y="34"/>
                    <a:pt x="91" y="35"/>
                    <a:pt x="92" y="35"/>
                  </a:cubicBezTo>
                  <a:cubicBezTo>
                    <a:pt x="93" y="35"/>
                    <a:pt x="95" y="35"/>
                    <a:pt x="96" y="33"/>
                  </a:cubicBezTo>
                  <a:cubicBezTo>
                    <a:pt x="98" y="33"/>
                    <a:pt x="99" y="31"/>
                    <a:pt x="99" y="28"/>
                  </a:cubicBezTo>
                  <a:cubicBezTo>
                    <a:pt x="99" y="28"/>
                    <a:pt x="99" y="27"/>
                    <a:pt x="99" y="26"/>
                  </a:cubicBezTo>
                  <a:cubicBezTo>
                    <a:pt x="98" y="19"/>
                    <a:pt x="76" y="2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1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2"/>
                    <a:pt x="27" y="18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62" y="17"/>
                    <a:pt x="74" y="21"/>
                    <a:pt x="87" y="33"/>
                  </a:cubicBezTo>
                  <a:cubicBezTo>
                    <a:pt x="87" y="33"/>
                    <a:pt x="88" y="34"/>
                    <a:pt x="88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8" name="Freeform 435">
              <a:extLst>
                <a:ext uri="{FF2B5EF4-FFF2-40B4-BE49-F238E27FC236}">
                  <a16:creationId xmlns:a16="http://schemas.microsoft.com/office/drawing/2014/main" xmlns="" id="{BBA8C5EE-5F3F-4133-B90D-78B7DA5BE3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946275"/>
              <a:ext cx="327025" cy="115888"/>
            </a:xfrm>
            <a:custGeom>
              <a:avLst/>
              <a:gdLst>
                <a:gd name="T0" fmla="*/ 0 w 87"/>
                <a:gd name="T1" fmla="*/ 16 h 31"/>
                <a:gd name="T2" fmla="*/ 11 w 87"/>
                <a:gd name="T3" fmla="*/ 30 h 31"/>
                <a:gd name="T4" fmla="*/ 23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6 w 87"/>
                <a:gd name="T11" fmla="*/ 0 h 31"/>
                <a:gd name="T12" fmla="*/ 36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0 h 31"/>
                <a:gd name="T22" fmla="*/ 75 w 87"/>
                <a:gd name="T23" fmla="*/ 8 h 31"/>
                <a:gd name="T24" fmla="*/ 64 w 87"/>
                <a:gd name="T25" fmla="*/ 23 h 31"/>
                <a:gd name="T26" fmla="*/ 75 w 87"/>
                <a:gd name="T27" fmla="*/ 31 h 31"/>
                <a:gd name="T28" fmla="*/ 87 w 87"/>
                <a:gd name="T29" fmla="*/ 17 h 31"/>
                <a:gd name="T30" fmla="*/ 75 w 87"/>
                <a:gd name="T31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1" y="30"/>
                    <a:pt x="11" y="30"/>
                    <a:pt x="11" y="30"/>
                  </a:cubicBezTo>
                  <a:cubicBezTo>
                    <a:pt x="14" y="28"/>
                    <a:pt x="18" y="25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0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8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0"/>
                  </a:cubicBezTo>
                  <a:close/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7" y="25"/>
                    <a:pt x="71" y="28"/>
                    <a:pt x="75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8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19" name="Freeform 436">
              <a:extLst>
                <a:ext uri="{FF2B5EF4-FFF2-40B4-BE49-F238E27FC236}">
                  <a16:creationId xmlns:a16="http://schemas.microsoft.com/office/drawing/2014/main" xmlns="" id="{BBB80962-06CE-4A6B-B702-B90634E515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41512"/>
              <a:ext cx="338138" cy="128588"/>
            </a:xfrm>
            <a:custGeom>
              <a:avLst/>
              <a:gdLst>
                <a:gd name="T0" fmla="*/ 76 w 90"/>
                <a:gd name="T1" fmla="*/ 33 h 34"/>
                <a:gd name="T2" fmla="*/ 65 w 90"/>
                <a:gd name="T3" fmla="*/ 25 h 34"/>
                <a:gd name="T4" fmla="*/ 64 w 90"/>
                <a:gd name="T5" fmla="*/ 24 h 34"/>
                <a:gd name="T6" fmla="*/ 64 w 90"/>
                <a:gd name="T7" fmla="*/ 23 h 34"/>
                <a:gd name="T8" fmla="*/ 76 w 90"/>
                <a:gd name="T9" fmla="*/ 9 h 34"/>
                <a:gd name="T10" fmla="*/ 78 w 90"/>
                <a:gd name="T11" fmla="*/ 8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3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3 h 34"/>
                <a:gd name="T24" fmla="*/ 77 w 90"/>
                <a:gd name="T25" fmla="*/ 30 h 34"/>
                <a:gd name="T26" fmla="*/ 87 w 90"/>
                <a:gd name="T27" fmla="*/ 18 h 34"/>
                <a:gd name="T28" fmla="*/ 77 w 90"/>
                <a:gd name="T29" fmla="*/ 11 h 34"/>
                <a:gd name="T30" fmla="*/ 68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7 w 90"/>
                <a:gd name="T37" fmla="*/ 9 h 34"/>
                <a:gd name="T38" fmla="*/ 76 w 90"/>
                <a:gd name="T39" fmla="*/ 11 h 34"/>
                <a:gd name="T40" fmla="*/ 12 w 90"/>
                <a:gd name="T41" fmla="*/ 32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6 w 90"/>
                <a:gd name="T55" fmla="*/ 25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2 h 34"/>
                <a:gd name="T62" fmla="*/ 13 w 90"/>
                <a:gd name="T63" fmla="*/ 29 h 34"/>
                <a:gd name="T64" fmla="*/ 23 w 90"/>
                <a:gd name="T65" fmla="*/ 23 h 34"/>
                <a:gd name="T66" fmla="*/ 13 w 90"/>
                <a:gd name="T67" fmla="*/ 11 h 34"/>
                <a:gd name="T68" fmla="*/ 4 w 90"/>
                <a:gd name="T69" fmla="*/ 17 h 34"/>
                <a:gd name="T70" fmla="*/ 13 w 90"/>
                <a:gd name="T71" fmla="*/ 29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1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0 h 34"/>
                <a:gd name="T94" fmla="*/ 45 w 90"/>
                <a:gd name="T95" fmla="*/ 20 h 34"/>
                <a:gd name="T96" fmla="*/ 39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7 h 34"/>
                <a:gd name="T106" fmla="*/ 46 w 90"/>
                <a:gd name="T107" fmla="*/ 17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3"/>
                  </a:moveTo>
                  <a:cubicBezTo>
                    <a:pt x="72" y="30"/>
                    <a:pt x="69" y="27"/>
                    <a:pt x="65" y="25"/>
                  </a:cubicBezTo>
                  <a:cubicBezTo>
                    <a:pt x="65" y="25"/>
                    <a:pt x="64" y="25"/>
                    <a:pt x="64" y="24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8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8" y="33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3"/>
                    <a:pt x="77" y="11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7" y="9"/>
                    <a:pt x="77" y="9"/>
                    <a:pt x="77" y="9"/>
                  </a:cubicBezTo>
                  <a:lnTo>
                    <a:pt x="76" y="11"/>
                  </a:lnTo>
                  <a:close/>
                  <a:moveTo>
                    <a:pt x="12" y="32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5" y="12"/>
                    <a:pt x="9" y="10"/>
                    <a:pt x="13" y="8"/>
                  </a:cubicBezTo>
                  <a:cubicBezTo>
                    <a:pt x="14" y="7"/>
                    <a:pt x="14" y="7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7" y="24"/>
                    <a:pt x="26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1" y="28"/>
                    <a:pt x="17" y="30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2"/>
                  </a:cubicBezTo>
                  <a:close/>
                  <a:moveTo>
                    <a:pt x="13" y="29"/>
                  </a:moveTo>
                  <a:cubicBezTo>
                    <a:pt x="16" y="28"/>
                    <a:pt x="19" y="25"/>
                    <a:pt x="23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7"/>
                  </a:cubicBezTo>
                  <a:lnTo>
                    <a:pt x="13" y="29"/>
                  </a:lnTo>
                  <a:close/>
                  <a:moveTo>
                    <a:pt x="37" y="21"/>
                  </a:moveTo>
                  <a:cubicBezTo>
                    <a:pt x="37" y="20"/>
                    <a:pt x="37" y="20"/>
                    <a:pt x="37" y="2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0"/>
                  </a:cubicBezTo>
                  <a:cubicBezTo>
                    <a:pt x="54" y="0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0"/>
                    <a:pt x="54" y="21"/>
                  </a:cubicBezTo>
                  <a:cubicBezTo>
                    <a:pt x="53" y="21"/>
                    <a:pt x="53" y="21"/>
                    <a:pt x="52" y="21"/>
                  </a:cubicBezTo>
                  <a:cubicBezTo>
                    <a:pt x="50" y="21"/>
                    <a:pt x="48" y="20"/>
                    <a:pt x="46" y="20"/>
                  </a:cubicBezTo>
                  <a:cubicBezTo>
                    <a:pt x="46" y="20"/>
                    <a:pt x="45" y="20"/>
                    <a:pt x="45" y="20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7"/>
                  </a:cubicBezTo>
                  <a:cubicBezTo>
                    <a:pt x="45" y="17"/>
                    <a:pt x="46" y="17"/>
                    <a:pt x="46" y="17"/>
                  </a:cubicBezTo>
                  <a:cubicBezTo>
                    <a:pt x="48" y="17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3"/>
                    <a:pt x="47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0" name="Oval 437">
              <a:extLst>
                <a:ext uri="{FF2B5EF4-FFF2-40B4-BE49-F238E27FC236}">
                  <a16:creationId xmlns:a16="http://schemas.microsoft.com/office/drawing/2014/main" xmlns="" id="{B6FFE1D7-87AD-4146-80D7-DFBDB4F0F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2005012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1" name="Freeform 438">
              <a:extLst>
                <a:ext uri="{FF2B5EF4-FFF2-40B4-BE49-F238E27FC236}">
                  <a16:creationId xmlns:a16="http://schemas.microsoft.com/office/drawing/2014/main" xmlns="" id="{5241EEC2-9EFD-4D70-A4FC-ACB9CD8233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998662"/>
              <a:ext cx="338138" cy="327025"/>
            </a:xfrm>
            <a:custGeom>
              <a:avLst/>
              <a:gdLst>
                <a:gd name="T0" fmla="*/ 0 w 90"/>
                <a:gd name="T1" fmla="*/ 44 h 87"/>
                <a:gd name="T2" fmla="*/ 45 w 90"/>
                <a:gd name="T3" fmla="*/ 0 h 87"/>
                <a:gd name="T4" fmla="*/ 90 w 90"/>
                <a:gd name="T5" fmla="*/ 44 h 87"/>
                <a:gd name="T6" fmla="*/ 45 w 90"/>
                <a:gd name="T7" fmla="*/ 87 h 87"/>
                <a:gd name="T8" fmla="*/ 0 w 90"/>
                <a:gd name="T9" fmla="*/ 44 h 87"/>
                <a:gd name="T10" fmla="*/ 3 w 90"/>
                <a:gd name="T11" fmla="*/ 44 h 87"/>
                <a:gd name="T12" fmla="*/ 45 w 90"/>
                <a:gd name="T13" fmla="*/ 84 h 87"/>
                <a:gd name="T14" fmla="*/ 87 w 90"/>
                <a:gd name="T15" fmla="*/ 44 h 87"/>
                <a:gd name="T16" fmla="*/ 87 w 90"/>
                <a:gd name="T17" fmla="*/ 44 h 87"/>
                <a:gd name="T18" fmla="*/ 45 w 90"/>
                <a:gd name="T19" fmla="*/ 4 h 87"/>
                <a:gd name="T20" fmla="*/ 3 w 90"/>
                <a:gd name="T21" fmla="*/ 44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87">
                  <a:moveTo>
                    <a:pt x="0" y="44"/>
                  </a:moveTo>
                  <a:cubicBezTo>
                    <a:pt x="0" y="20"/>
                    <a:pt x="20" y="1"/>
                    <a:pt x="45" y="0"/>
                  </a:cubicBezTo>
                  <a:cubicBezTo>
                    <a:pt x="70" y="1"/>
                    <a:pt x="90" y="20"/>
                    <a:pt x="90" y="44"/>
                  </a:cubicBezTo>
                  <a:cubicBezTo>
                    <a:pt x="90" y="68"/>
                    <a:pt x="70" y="87"/>
                    <a:pt x="45" y="87"/>
                  </a:cubicBezTo>
                  <a:cubicBezTo>
                    <a:pt x="20" y="87"/>
                    <a:pt x="0" y="68"/>
                    <a:pt x="0" y="44"/>
                  </a:cubicBezTo>
                  <a:close/>
                  <a:moveTo>
                    <a:pt x="3" y="44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4"/>
                  </a:cubicBezTo>
                  <a:cubicBezTo>
                    <a:pt x="87" y="44"/>
                    <a:pt x="87" y="44"/>
                    <a:pt x="87" y="44"/>
                  </a:cubicBezTo>
                  <a:cubicBezTo>
                    <a:pt x="87" y="22"/>
                    <a:pt x="68" y="4"/>
                    <a:pt x="45" y="4"/>
                  </a:cubicBezTo>
                  <a:cubicBezTo>
                    <a:pt x="22" y="4"/>
                    <a:pt x="3" y="22"/>
                    <a:pt x="3" y="4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2" name="Oval 439">
              <a:extLst>
                <a:ext uri="{FF2B5EF4-FFF2-40B4-BE49-F238E27FC236}">
                  <a16:creationId xmlns:a16="http://schemas.microsoft.com/office/drawing/2014/main" xmlns="" id="{74F87248-D283-4293-81FF-6B4947C45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2028825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3" name="Freeform 440">
              <a:extLst>
                <a:ext uri="{FF2B5EF4-FFF2-40B4-BE49-F238E27FC236}">
                  <a16:creationId xmlns:a16="http://schemas.microsoft.com/office/drawing/2014/main" xmlns="" id="{92D2A9B6-0F7B-45A4-B802-A8004193EA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2020887"/>
              <a:ext cx="293688" cy="280988"/>
            </a:xfrm>
            <a:custGeom>
              <a:avLst/>
              <a:gdLst>
                <a:gd name="T0" fmla="*/ 0 w 78"/>
                <a:gd name="T1" fmla="*/ 38 h 75"/>
                <a:gd name="T2" fmla="*/ 39 w 78"/>
                <a:gd name="T3" fmla="*/ 0 h 75"/>
                <a:gd name="T4" fmla="*/ 78 w 78"/>
                <a:gd name="T5" fmla="*/ 38 h 75"/>
                <a:gd name="T6" fmla="*/ 39 w 78"/>
                <a:gd name="T7" fmla="*/ 75 h 75"/>
                <a:gd name="T8" fmla="*/ 0 w 78"/>
                <a:gd name="T9" fmla="*/ 38 h 75"/>
                <a:gd name="T10" fmla="*/ 3 w 78"/>
                <a:gd name="T11" fmla="*/ 38 h 75"/>
                <a:gd name="T12" fmla="*/ 39 w 78"/>
                <a:gd name="T13" fmla="*/ 72 h 75"/>
                <a:gd name="T14" fmla="*/ 75 w 78"/>
                <a:gd name="T15" fmla="*/ 38 h 75"/>
                <a:gd name="T16" fmla="*/ 39 w 78"/>
                <a:gd name="T17" fmla="*/ 3 h 75"/>
                <a:gd name="T18" fmla="*/ 3 w 78"/>
                <a:gd name="T19" fmla="*/ 3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8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8"/>
                  </a:cubicBezTo>
                  <a:cubicBezTo>
                    <a:pt x="78" y="59"/>
                    <a:pt x="60" y="75"/>
                    <a:pt x="39" y="75"/>
                  </a:cubicBezTo>
                  <a:cubicBezTo>
                    <a:pt x="17" y="75"/>
                    <a:pt x="0" y="59"/>
                    <a:pt x="0" y="38"/>
                  </a:cubicBezTo>
                  <a:close/>
                  <a:moveTo>
                    <a:pt x="3" y="38"/>
                  </a:moveTo>
                  <a:cubicBezTo>
                    <a:pt x="3" y="57"/>
                    <a:pt x="19" y="72"/>
                    <a:pt x="39" y="72"/>
                  </a:cubicBezTo>
                  <a:cubicBezTo>
                    <a:pt x="59" y="72"/>
                    <a:pt x="75" y="57"/>
                    <a:pt x="75" y="38"/>
                  </a:cubicBezTo>
                  <a:cubicBezTo>
                    <a:pt x="75" y="19"/>
                    <a:pt x="59" y="3"/>
                    <a:pt x="39" y="3"/>
                  </a:cubicBezTo>
                  <a:cubicBezTo>
                    <a:pt x="19" y="3"/>
                    <a:pt x="3" y="19"/>
                    <a:pt x="3" y="3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4" name="Freeform 441">
              <a:extLst>
                <a:ext uri="{FF2B5EF4-FFF2-40B4-BE49-F238E27FC236}">
                  <a16:creationId xmlns:a16="http://schemas.microsoft.com/office/drawing/2014/main" xmlns="" id="{B5A23C8D-7567-4EFA-9058-A763350A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488" y="1408112"/>
              <a:ext cx="382588" cy="219075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4 w 102"/>
                <a:gd name="T5" fmla="*/ 55 h 58"/>
                <a:gd name="T6" fmla="*/ 52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8" y="56"/>
                    <a:pt x="14" y="55"/>
                  </a:cubicBezTo>
                  <a:cubicBezTo>
                    <a:pt x="22" y="53"/>
                    <a:pt x="28" y="39"/>
                    <a:pt x="52" y="38"/>
                  </a:cubicBezTo>
                  <a:cubicBezTo>
                    <a:pt x="61" y="38"/>
                    <a:pt x="74" y="42"/>
                    <a:pt x="87" y="54"/>
                  </a:cubicBezTo>
                  <a:cubicBezTo>
                    <a:pt x="87" y="54"/>
                    <a:pt x="93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9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6BE3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5" name="Freeform 442">
              <a:extLst>
                <a:ext uri="{FF2B5EF4-FFF2-40B4-BE49-F238E27FC236}">
                  <a16:creationId xmlns:a16="http://schemas.microsoft.com/office/drawing/2014/main" xmlns="" id="{8FDCADB8-851A-4417-B89B-74231E9BE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0663" y="1479550"/>
              <a:ext cx="382588" cy="142875"/>
            </a:xfrm>
            <a:custGeom>
              <a:avLst/>
              <a:gdLst>
                <a:gd name="T0" fmla="*/ 92 w 102"/>
                <a:gd name="T1" fmla="*/ 38 h 38"/>
                <a:gd name="T2" fmla="*/ 85 w 102"/>
                <a:gd name="T3" fmla="*/ 36 h 38"/>
                <a:gd name="T4" fmla="*/ 85 w 102"/>
                <a:gd name="T5" fmla="*/ 36 h 38"/>
                <a:gd name="T6" fmla="*/ 52 w 102"/>
                <a:gd name="T7" fmla="*/ 21 h 38"/>
                <a:gd name="T8" fmla="*/ 51 w 102"/>
                <a:gd name="T9" fmla="*/ 21 h 38"/>
                <a:gd name="T10" fmla="*/ 13 w 102"/>
                <a:gd name="T11" fmla="*/ 37 h 38"/>
                <a:gd name="T12" fmla="*/ 10 w 102"/>
                <a:gd name="T13" fmla="*/ 37 h 38"/>
                <a:gd name="T14" fmla="*/ 1 w 102"/>
                <a:gd name="T15" fmla="*/ 31 h 38"/>
                <a:gd name="T16" fmla="*/ 0 w 102"/>
                <a:gd name="T17" fmla="*/ 27 h 38"/>
                <a:gd name="T18" fmla="*/ 2 w 102"/>
                <a:gd name="T19" fmla="*/ 20 h 38"/>
                <a:gd name="T20" fmla="*/ 3 w 102"/>
                <a:gd name="T21" fmla="*/ 21 h 38"/>
                <a:gd name="T22" fmla="*/ 2 w 102"/>
                <a:gd name="T23" fmla="*/ 20 h 38"/>
                <a:gd name="T24" fmla="*/ 50 w 102"/>
                <a:gd name="T25" fmla="*/ 0 h 38"/>
                <a:gd name="T26" fmla="*/ 102 w 102"/>
                <a:gd name="T27" fmla="*/ 26 h 38"/>
                <a:gd name="T28" fmla="*/ 102 w 102"/>
                <a:gd name="T29" fmla="*/ 29 h 38"/>
                <a:gd name="T30" fmla="*/ 98 w 102"/>
                <a:gd name="T31" fmla="*/ 36 h 38"/>
                <a:gd name="T32" fmla="*/ 92 w 102"/>
                <a:gd name="T33" fmla="*/ 38 h 38"/>
                <a:gd name="T34" fmla="*/ 88 w 102"/>
                <a:gd name="T35" fmla="*/ 35 h 38"/>
                <a:gd name="T36" fmla="*/ 92 w 102"/>
                <a:gd name="T37" fmla="*/ 35 h 38"/>
                <a:gd name="T38" fmla="*/ 96 w 102"/>
                <a:gd name="T39" fmla="*/ 34 h 38"/>
                <a:gd name="T40" fmla="*/ 99 w 102"/>
                <a:gd name="T41" fmla="*/ 29 h 38"/>
                <a:gd name="T42" fmla="*/ 99 w 102"/>
                <a:gd name="T43" fmla="*/ 27 h 38"/>
                <a:gd name="T44" fmla="*/ 50 w 102"/>
                <a:gd name="T45" fmla="*/ 3 h 38"/>
                <a:gd name="T46" fmla="*/ 5 w 102"/>
                <a:gd name="T47" fmla="*/ 22 h 38"/>
                <a:gd name="T48" fmla="*/ 3 w 102"/>
                <a:gd name="T49" fmla="*/ 27 h 38"/>
                <a:gd name="T50" fmla="*/ 3 w 102"/>
                <a:gd name="T51" fmla="*/ 30 h 38"/>
                <a:gd name="T52" fmla="*/ 10 w 102"/>
                <a:gd name="T53" fmla="*/ 34 h 38"/>
                <a:gd name="T54" fmla="*/ 12 w 102"/>
                <a:gd name="T55" fmla="*/ 34 h 38"/>
                <a:gd name="T56" fmla="*/ 51 w 102"/>
                <a:gd name="T57" fmla="*/ 18 h 38"/>
                <a:gd name="T58" fmla="*/ 52 w 102"/>
                <a:gd name="T59" fmla="*/ 18 h 38"/>
                <a:gd name="T60" fmla="*/ 87 w 102"/>
                <a:gd name="T61" fmla="*/ 34 h 38"/>
                <a:gd name="T62" fmla="*/ 88 w 102"/>
                <a:gd name="T63" fmla="*/ 3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38">
                  <a:moveTo>
                    <a:pt x="92" y="38"/>
                  </a:moveTo>
                  <a:cubicBezTo>
                    <a:pt x="88" y="38"/>
                    <a:pt x="85" y="36"/>
                    <a:pt x="85" y="36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73" y="25"/>
                    <a:pt x="61" y="21"/>
                    <a:pt x="52" y="21"/>
                  </a:cubicBezTo>
                  <a:cubicBezTo>
                    <a:pt x="52" y="21"/>
                    <a:pt x="51" y="21"/>
                    <a:pt x="51" y="21"/>
                  </a:cubicBezTo>
                  <a:cubicBezTo>
                    <a:pt x="28" y="22"/>
                    <a:pt x="23" y="35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5" y="37"/>
                    <a:pt x="2" y="34"/>
                    <a:pt x="1" y="31"/>
                  </a:cubicBezTo>
                  <a:cubicBezTo>
                    <a:pt x="0" y="30"/>
                    <a:pt x="0" y="29"/>
                    <a:pt x="0" y="27"/>
                  </a:cubicBezTo>
                  <a:cubicBezTo>
                    <a:pt x="0" y="23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8" y="5"/>
                    <a:pt x="35" y="0"/>
                    <a:pt x="50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2" y="28"/>
                    <a:pt x="102" y="29"/>
                  </a:cubicBezTo>
                  <a:cubicBezTo>
                    <a:pt x="102" y="32"/>
                    <a:pt x="100" y="35"/>
                    <a:pt x="98" y="36"/>
                  </a:cubicBezTo>
                  <a:cubicBezTo>
                    <a:pt x="96" y="38"/>
                    <a:pt x="94" y="38"/>
                    <a:pt x="92" y="38"/>
                  </a:cubicBezTo>
                  <a:close/>
                  <a:moveTo>
                    <a:pt x="88" y="35"/>
                  </a:moveTo>
                  <a:cubicBezTo>
                    <a:pt x="89" y="35"/>
                    <a:pt x="91" y="35"/>
                    <a:pt x="92" y="35"/>
                  </a:cubicBezTo>
                  <a:cubicBezTo>
                    <a:pt x="93" y="35"/>
                    <a:pt x="95" y="35"/>
                    <a:pt x="96" y="34"/>
                  </a:cubicBezTo>
                  <a:cubicBezTo>
                    <a:pt x="98" y="33"/>
                    <a:pt x="99" y="31"/>
                    <a:pt x="99" y="29"/>
                  </a:cubicBezTo>
                  <a:cubicBezTo>
                    <a:pt x="99" y="28"/>
                    <a:pt x="99" y="27"/>
                    <a:pt x="99" y="27"/>
                  </a:cubicBezTo>
                  <a:cubicBezTo>
                    <a:pt x="98" y="20"/>
                    <a:pt x="76" y="3"/>
                    <a:pt x="50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4" y="22"/>
                    <a:pt x="3" y="24"/>
                    <a:pt x="3" y="27"/>
                  </a:cubicBezTo>
                  <a:cubicBezTo>
                    <a:pt x="3" y="28"/>
                    <a:pt x="3" y="29"/>
                    <a:pt x="3" y="30"/>
                  </a:cubicBezTo>
                  <a:cubicBezTo>
                    <a:pt x="4" y="32"/>
                    <a:pt x="7" y="34"/>
                    <a:pt x="10" y="34"/>
                  </a:cubicBezTo>
                  <a:cubicBezTo>
                    <a:pt x="11" y="34"/>
                    <a:pt x="12" y="34"/>
                    <a:pt x="12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1" y="18"/>
                    <a:pt x="52" y="18"/>
                    <a:pt x="52" y="18"/>
                  </a:cubicBezTo>
                  <a:cubicBezTo>
                    <a:pt x="62" y="18"/>
                    <a:pt x="74" y="22"/>
                    <a:pt x="87" y="34"/>
                  </a:cubicBezTo>
                  <a:cubicBezTo>
                    <a:pt x="87" y="34"/>
                    <a:pt x="88" y="34"/>
                    <a:pt x="88" y="3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6" name="Freeform 443">
              <a:extLst>
                <a:ext uri="{FF2B5EF4-FFF2-40B4-BE49-F238E27FC236}">
                  <a16:creationId xmlns:a16="http://schemas.microsoft.com/office/drawing/2014/main" xmlns="" id="{2670A079-67AC-43A0-BDDF-205B4DE525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0826" y="1484312"/>
              <a:ext cx="327025" cy="119063"/>
            </a:xfrm>
            <a:custGeom>
              <a:avLst/>
              <a:gdLst>
                <a:gd name="T0" fmla="*/ 0 w 87"/>
                <a:gd name="T1" fmla="*/ 16 h 32"/>
                <a:gd name="T2" fmla="*/ 11 w 87"/>
                <a:gd name="T3" fmla="*/ 31 h 32"/>
                <a:gd name="T4" fmla="*/ 23 w 87"/>
                <a:gd name="T5" fmla="*/ 23 h 32"/>
                <a:gd name="T6" fmla="*/ 12 w 87"/>
                <a:gd name="T7" fmla="*/ 8 h 32"/>
                <a:gd name="T8" fmla="*/ 0 w 87"/>
                <a:gd name="T9" fmla="*/ 16 h 32"/>
                <a:gd name="T10" fmla="*/ 36 w 87"/>
                <a:gd name="T11" fmla="*/ 1 h 32"/>
                <a:gd name="T12" fmla="*/ 36 w 87"/>
                <a:gd name="T13" fmla="*/ 19 h 32"/>
                <a:gd name="T14" fmla="*/ 43 w 87"/>
                <a:gd name="T15" fmla="*/ 18 h 32"/>
                <a:gd name="T16" fmla="*/ 51 w 87"/>
                <a:gd name="T17" fmla="*/ 19 h 32"/>
                <a:gd name="T18" fmla="*/ 51 w 87"/>
                <a:gd name="T19" fmla="*/ 1 h 32"/>
                <a:gd name="T20" fmla="*/ 36 w 87"/>
                <a:gd name="T21" fmla="*/ 1 h 32"/>
                <a:gd name="T22" fmla="*/ 75 w 87"/>
                <a:gd name="T23" fmla="*/ 9 h 32"/>
                <a:gd name="T24" fmla="*/ 64 w 87"/>
                <a:gd name="T25" fmla="*/ 24 h 32"/>
                <a:gd name="T26" fmla="*/ 75 w 87"/>
                <a:gd name="T27" fmla="*/ 32 h 32"/>
                <a:gd name="T28" fmla="*/ 87 w 87"/>
                <a:gd name="T29" fmla="*/ 17 h 32"/>
                <a:gd name="T30" fmla="*/ 75 w 87"/>
                <a:gd name="T31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2">
                  <a:moveTo>
                    <a:pt x="0" y="16"/>
                  </a:moveTo>
                  <a:cubicBezTo>
                    <a:pt x="11" y="31"/>
                    <a:pt x="11" y="31"/>
                    <a:pt x="11" y="31"/>
                  </a:cubicBezTo>
                  <a:cubicBezTo>
                    <a:pt x="14" y="29"/>
                    <a:pt x="18" y="26"/>
                    <a:pt x="23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8" y="19"/>
                    <a:pt x="41" y="18"/>
                    <a:pt x="43" y="18"/>
                  </a:cubicBezTo>
                  <a:cubicBezTo>
                    <a:pt x="45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1"/>
                    <a:pt x="41" y="0"/>
                    <a:pt x="36" y="1"/>
                  </a:cubicBezTo>
                  <a:close/>
                  <a:moveTo>
                    <a:pt x="75" y="9"/>
                  </a:moveTo>
                  <a:cubicBezTo>
                    <a:pt x="64" y="24"/>
                    <a:pt x="64" y="24"/>
                    <a:pt x="64" y="24"/>
                  </a:cubicBezTo>
                  <a:cubicBezTo>
                    <a:pt x="67" y="26"/>
                    <a:pt x="71" y="28"/>
                    <a:pt x="75" y="32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CCB0E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7" name="Freeform 444">
              <a:extLst>
                <a:ext uri="{FF2B5EF4-FFF2-40B4-BE49-F238E27FC236}">
                  <a16:creationId xmlns:a16="http://schemas.microsoft.com/office/drawing/2014/main" xmlns="" id="{6DACC7F9-070C-4EC0-AFDF-6398E8F058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479550"/>
              <a:ext cx="338138" cy="128588"/>
            </a:xfrm>
            <a:custGeom>
              <a:avLst/>
              <a:gdLst>
                <a:gd name="T0" fmla="*/ 76 w 90"/>
                <a:gd name="T1" fmla="*/ 34 h 34"/>
                <a:gd name="T2" fmla="*/ 65 w 90"/>
                <a:gd name="T3" fmla="*/ 26 h 34"/>
                <a:gd name="T4" fmla="*/ 64 w 90"/>
                <a:gd name="T5" fmla="*/ 25 h 34"/>
                <a:gd name="T6" fmla="*/ 64 w 90"/>
                <a:gd name="T7" fmla="*/ 24 h 34"/>
                <a:gd name="T8" fmla="*/ 76 w 90"/>
                <a:gd name="T9" fmla="*/ 9 h 34"/>
                <a:gd name="T10" fmla="*/ 78 w 90"/>
                <a:gd name="T11" fmla="*/ 9 h 34"/>
                <a:gd name="T12" fmla="*/ 90 w 90"/>
                <a:gd name="T13" fmla="*/ 17 h 34"/>
                <a:gd name="T14" fmla="*/ 90 w 90"/>
                <a:gd name="T15" fmla="*/ 19 h 34"/>
                <a:gd name="T16" fmla="*/ 79 w 90"/>
                <a:gd name="T17" fmla="*/ 34 h 34"/>
                <a:gd name="T18" fmla="*/ 78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1 h 34"/>
                <a:gd name="T26" fmla="*/ 87 w 90"/>
                <a:gd name="T27" fmla="*/ 18 h 34"/>
                <a:gd name="T28" fmla="*/ 77 w 90"/>
                <a:gd name="T29" fmla="*/ 12 h 34"/>
                <a:gd name="T30" fmla="*/ 68 w 90"/>
                <a:gd name="T31" fmla="*/ 24 h 34"/>
                <a:gd name="T32" fmla="*/ 77 w 90"/>
                <a:gd name="T33" fmla="*/ 31 h 34"/>
                <a:gd name="T34" fmla="*/ 76 w 90"/>
                <a:gd name="T35" fmla="*/ 11 h 34"/>
                <a:gd name="T36" fmla="*/ 77 w 90"/>
                <a:gd name="T37" fmla="*/ 10 h 34"/>
                <a:gd name="T38" fmla="*/ 76 w 90"/>
                <a:gd name="T39" fmla="*/ 11 h 34"/>
                <a:gd name="T40" fmla="*/ 12 w 90"/>
                <a:gd name="T41" fmla="*/ 33 h 34"/>
                <a:gd name="T42" fmla="*/ 1 w 90"/>
                <a:gd name="T43" fmla="*/ 18 h 34"/>
                <a:gd name="T44" fmla="*/ 1 w 90"/>
                <a:gd name="T45" fmla="*/ 16 h 34"/>
                <a:gd name="T46" fmla="*/ 13 w 90"/>
                <a:gd name="T47" fmla="*/ 8 h 34"/>
                <a:gd name="T48" fmla="*/ 15 w 90"/>
                <a:gd name="T49" fmla="*/ 8 h 34"/>
                <a:gd name="T50" fmla="*/ 26 w 90"/>
                <a:gd name="T51" fmla="*/ 23 h 34"/>
                <a:gd name="T52" fmla="*/ 26 w 90"/>
                <a:gd name="T53" fmla="*/ 25 h 34"/>
                <a:gd name="T54" fmla="*/ 26 w 90"/>
                <a:gd name="T55" fmla="*/ 26 h 34"/>
                <a:gd name="T56" fmla="*/ 14 w 90"/>
                <a:gd name="T57" fmla="*/ 33 h 34"/>
                <a:gd name="T58" fmla="*/ 13 w 90"/>
                <a:gd name="T59" fmla="*/ 33 h 34"/>
                <a:gd name="T60" fmla="*/ 12 w 90"/>
                <a:gd name="T61" fmla="*/ 33 h 34"/>
                <a:gd name="T62" fmla="*/ 13 w 90"/>
                <a:gd name="T63" fmla="*/ 30 h 34"/>
                <a:gd name="T64" fmla="*/ 23 w 90"/>
                <a:gd name="T65" fmla="*/ 24 h 34"/>
                <a:gd name="T66" fmla="*/ 13 w 90"/>
                <a:gd name="T67" fmla="*/ 11 h 34"/>
                <a:gd name="T68" fmla="*/ 4 w 90"/>
                <a:gd name="T69" fmla="*/ 18 h 34"/>
                <a:gd name="T70" fmla="*/ 13 w 90"/>
                <a:gd name="T71" fmla="*/ 30 h 34"/>
                <a:gd name="T72" fmla="*/ 37 w 90"/>
                <a:gd name="T73" fmla="*/ 21 h 34"/>
                <a:gd name="T74" fmla="*/ 37 w 90"/>
                <a:gd name="T75" fmla="*/ 20 h 34"/>
                <a:gd name="T76" fmla="*/ 37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3 w 90"/>
                <a:gd name="T83" fmla="*/ 1 h 34"/>
                <a:gd name="T84" fmla="*/ 54 w 90"/>
                <a:gd name="T85" fmla="*/ 2 h 34"/>
                <a:gd name="T86" fmla="*/ 54 w 90"/>
                <a:gd name="T87" fmla="*/ 20 h 34"/>
                <a:gd name="T88" fmla="*/ 54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9 w 90"/>
                <a:gd name="T97" fmla="*/ 21 h 34"/>
                <a:gd name="T98" fmla="*/ 38 w 90"/>
                <a:gd name="T99" fmla="*/ 22 h 34"/>
                <a:gd name="T100" fmla="*/ 37 w 90"/>
                <a:gd name="T101" fmla="*/ 21 h 34"/>
                <a:gd name="T102" fmla="*/ 40 w 90"/>
                <a:gd name="T103" fmla="*/ 18 h 34"/>
                <a:gd name="T104" fmla="*/ 45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4 h 34"/>
                <a:gd name="T112" fmla="*/ 44 w 90"/>
                <a:gd name="T113" fmla="*/ 3 h 34"/>
                <a:gd name="T114" fmla="*/ 40 w 90"/>
                <a:gd name="T115" fmla="*/ 3 h 34"/>
                <a:gd name="T116" fmla="*/ 40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9" y="28"/>
                    <a:pt x="65" y="26"/>
                  </a:cubicBezTo>
                  <a:cubicBezTo>
                    <a:pt x="65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82" y="11"/>
                    <a:pt x="87" y="14"/>
                    <a:pt x="90" y="17"/>
                  </a:cubicBezTo>
                  <a:cubicBezTo>
                    <a:pt x="90" y="17"/>
                    <a:pt x="90" y="18"/>
                    <a:pt x="90" y="19"/>
                  </a:cubicBezTo>
                  <a:cubicBezTo>
                    <a:pt x="79" y="34"/>
                    <a:pt x="79" y="34"/>
                    <a:pt x="79" y="34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1"/>
                  </a:moveTo>
                  <a:cubicBezTo>
                    <a:pt x="87" y="18"/>
                    <a:pt x="87" y="18"/>
                    <a:pt x="87" y="18"/>
                  </a:cubicBezTo>
                  <a:cubicBezTo>
                    <a:pt x="84" y="16"/>
                    <a:pt x="81" y="14"/>
                    <a:pt x="77" y="12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71" y="26"/>
                    <a:pt x="74" y="28"/>
                    <a:pt x="77" y="31"/>
                  </a:cubicBezTo>
                  <a:close/>
                  <a:moveTo>
                    <a:pt x="76" y="11"/>
                  </a:moveTo>
                  <a:cubicBezTo>
                    <a:pt x="77" y="10"/>
                    <a:pt x="77" y="10"/>
                    <a:pt x="77" y="10"/>
                  </a:cubicBezTo>
                  <a:lnTo>
                    <a:pt x="76" y="11"/>
                  </a:lnTo>
                  <a:close/>
                  <a:moveTo>
                    <a:pt x="12" y="33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5" y="13"/>
                    <a:pt x="9" y="10"/>
                    <a:pt x="13" y="8"/>
                  </a:cubicBezTo>
                  <a:cubicBezTo>
                    <a:pt x="14" y="8"/>
                    <a:pt x="14" y="8"/>
                    <a:pt x="15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4"/>
                    <a:pt x="27" y="24"/>
                    <a:pt x="26" y="25"/>
                  </a:cubicBezTo>
                  <a:cubicBezTo>
                    <a:pt x="26" y="25"/>
                    <a:pt x="26" y="25"/>
                    <a:pt x="26" y="26"/>
                  </a:cubicBezTo>
                  <a:cubicBezTo>
                    <a:pt x="21" y="28"/>
                    <a:pt x="17" y="31"/>
                    <a:pt x="14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3"/>
                    <a:pt x="12" y="33"/>
                    <a:pt x="12" y="33"/>
                  </a:cubicBez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3" y="24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7" y="15"/>
                    <a:pt x="4" y="18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7" y="20"/>
                    <a:pt x="37" y="20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7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3" y="1"/>
                  </a:cubicBezTo>
                  <a:cubicBezTo>
                    <a:pt x="54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4" y="21"/>
                  </a:cubicBezTo>
                  <a:cubicBezTo>
                    <a:pt x="53" y="21"/>
                    <a:pt x="53" y="22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6" y="21"/>
                    <a:pt x="45" y="21"/>
                    <a:pt x="45" y="21"/>
                  </a:cubicBezTo>
                  <a:cubicBezTo>
                    <a:pt x="43" y="21"/>
                    <a:pt x="41" y="21"/>
                    <a:pt x="39" y="21"/>
                  </a:cubicBezTo>
                  <a:cubicBezTo>
                    <a:pt x="38" y="22"/>
                    <a:pt x="38" y="22"/>
                    <a:pt x="38" y="22"/>
                  </a:cubicBezTo>
                  <a:lnTo>
                    <a:pt x="37" y="21"/>
                  </a:lnTo>
                  <a:close/>
                  <a:moveTo>
                    <a:pt x="40" y="18"/>
                  </a:moveTo>
                  <a:cubicBezTo>
                    <a:pt x="41" y="18"/>
                    <a:pt x="43" y="18"/>
                    <a:pt x="45" y="18"/>
                  </a:cubicBezTo>
                  <a:cubicBezTo>
                    <a:pt x="45" y="18"/>
                    <a:pt x="46" y="18"/>
                    <a:pt x="46" y="18"/>
                  </a:cubicBezTo>
                  <a:cubicBezTo>
                    <a:pt x="48" y="18"/>
                    <a:pt x="49" y="18"/>
                    <a:pt x="51" y="18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49" y="3"/>
                    <a:pt x="46" y="3"/>
                    <a:pt x="44" y="3"/>
                  </a:cubicBezTo>
                  <a:cubicBezTo>
                    <a:pt x="43" y="3"/>
                    <a:pt x="41" y="3"/>
                    <a:pt x="40" y="3"/>
                  </a:cubicBezTo>
                  <a:lnTo>
                    <a:pt x="40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8" name="Oval 445">
              <a:extLst>
                <a:ext uri="{FF2B5EF4-FFF2-40B4-BE49-F238E27FC236}">
                  <a16:creationId xmlns:a16="http://schemas.microsoft.com/office/drawing/2014/main" xmlns="" id="{AB57EF29-61DA-4E37-8A27-96ECC28EE7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7651" y="1543050"/>
              <a:ext cx="325438" cy="315913"/>
            </a:xfrm>
            <a:prstGeom prst="ellipse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29" name="Freeform 446">
              <a:extLst>
                <a:ext uri="{FF2B5EF4-FFF2-40B4-BE49-F238E27FC236}">
                  <a16:creationId xmlns:a16="http://schemas.microsoft.com/office/drawing/2014/main" xmlns="" id="{CDF89425-2064-43D0-907A-BAB12F4559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62888" y="153987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0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6"/>
                    <a:pt x="22" y="84"/>
                    <a:pt x="45" y="84"/>
                  </a:cubicBezTo>
                  <a:cubicBezTo>
                    <a:pt x="68" y="84"/>
                    <a:pt x="87" y="66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0" name="Oval 447">
              <a:extLst>
                <a:ext uri="{FF2B5EF4-FFF2-40B4-BE49-F238E27FC236}">
                  <a16:creationId xmlns:a16="http://schemas.microsoft.com/office/drawing/2014/main" xmlns="" id="{35220457-D422-4E3B-AECD-735E003E18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3051" y="1566862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1" name="Freeform 448">
              <a:extLst>
                <a:ext uri="{FF2B5EF4-FFF2-40B4-BE49-F238E27FC236}">
                  <a16:creationId xmlns:a16="http://schemas.microsoft.com/office/drawing/2014/main" xmlns="" id="{D601F46E-4C29-41CA-B9A7-BBCA94FF77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85113" y="1562100"/>
              <a:ext cx="293688" cy="282575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 w 78"/>
                <a:gd name="T11" fmla="*/ 37 h 75"/>
                <a:gd name="T12" fmla="*/ 39 w 78"/>
                <a:gd name="T13" fmla="*/ 72 h 75"/>
                <a:gd name="T14" fmla="*/ 75 w 78"/>
                <a:gd name="T15" fmla="*/ 37 h 75"/>
                <a:gd name="T16" fmla="*/ 39 w 78"/>
                <a:gd name="T17" fmla="*/ 3 h 75"/>
                <a:gd name="T18" fmla="*/ 3 w 78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7"/>
                    <a:pt x="17" y="0"/>
                    <a:pt x="39" y="0"/>
                  </a:cubicBezTo>
                  <a:cubicBezTo>
                    <a:pt x="60" y="0"/>
                    <a:pt x="78" y="17"/>
                    <a:pt x="78" y="37"/>
                  </a:cubicBezTo>
                  <a:cubicBezTo>
                    <a:pt x="78" y="58"/>
                    <a:pt x="60" y="75"/>
                    <a:pt x="39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9" y="72"/>
                  </a:cubicBez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2" name="Freeform 449">
              <a:extLst>
                <a:ext uri="{FF2B5EF4-FFF2-40B4-BE49-F238E27FC236}">
                  <a16:creationId xmlns:a16="http://schemas.microsoft.com/office/drawing/2014/main" xmlns="" id="{B36D6839-A5C6-4DD1-A964-E3843E7CC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813" y="1058862"/>
              <a:ext cx="109538" cy="161925"/>
            </a:xfrm>
            <a:custGeom>
              <a:avLst/>
              <a:gdLst>
                <a:gd name="T0" fmla="*/ 12 w 69"/>
                <a:gd name="T1" fmla="*/ 102 h 102"/>
                <a:gd name="T2" fmla="*/ 0 w 69"/>
                <a:gd name="T3" fmla="*/ 83 h 102"/>
                <a:gd name="T4" fmla="*/ 52 w 69"/>
                <a:gd name="T5" fmla="*/ 0 h 102"/>
                <a:gd name="T6" fmla="*/ 69 w 69"/>
                <a:gd name="T7" fmla="*/ 10 h 102"/>
                <a:gd name="T8" fmla="*/ 12 w 69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2">
                  <a:moveTo>
                    <a:pt x="12" y="102"/>
                  </a:moveTo>
                  <a:lnTo>
                    <a:pt x="0" y="83"/>
                  </a:lnTo>
                  <a:lnTo>
                    <a:pt x="52" y="0"/>
                  </a:lnTo>
                  <a:lnTo>
                    <a:pt x="69" y="10"/>
                  </a:lnTo>
                  <a:lnTo>
                    <a:pt x="12" y="102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3" name="Freeform 450">
              <a:extLst>
                <a:ext uri="{FF2B5EF4-FFF2-40B4-BE49-F238E27FC236}">
                  <a16:creationId xmlns:a16="http://schemas.microsoft.com/office/drawing/2014/main" xmlns="" id="{DDE80B18-B8D3-4F71-8AE4-8C2E06F6A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8638" y="1055687"/>
              <a:ext cx="115888" cy="168275"/>
            </a:xfrm>
            <a:custGeom>
              <a:avLst/>
              <a:gdLst>
                <a:gd name="T0" fmla="*/ 5 w 31"/>
                <a:gd name="T1" fmla="*/ 45 h 45"/>
                <a:gd name="T2" fmla="*/ 0 w 31"/>
                <a:gd name="T3" fmla="*/ 37 h 45"/>
                <a:gd name="T4" fmla="*/ 0 w 31"/>
                <a:gd name="T5" fmla="*/ 36 h 45"/>
                <a:gd name="T6" fmla="*/ 22 w 31"/>
                <a:gd name="T7" fmla="*/ 1 h 45"/>
                <a:gd name="T8" fmla="*/ 24 w 31"/>
                <a:gd name="T9" fmla="*/ 0 h 45"/>
                <a:gd name="T10" fmla="*/ 31 w 31"/>
                <a:gd name="T11" fmla="*/ 4 h 45"/>
                <a:gd name="T12" fmla="*/ 31 w 31"/>
                <a:gd name="T13" fmla="*/ 5 h 45"/>
                <a:gd name="T14" fmla="*/ 31 w 31"/>
                <a:gd name="T15" fmla="*/ 6 h 45"/>
                <a:gd name="T16" fmla="*/ 7 w 31"/>
                <a:gd name="T17" fmla="*/ 45 h 45"/>
                <a:gd name="T18" fmla="*/ 6 w 31"/>
                <a:gd name="T19" fmla="*/ 45 h 45"/>
                <a:gd name="T20" fmla="*/ 5 w 31"/>
                <a:gd name="T21" fmla="*/ 45 h 45"/>
                <a:gd name="T22" fmla="*/ 6 w 31"/>
                <a:gd name="T23" fmla="*/ 44 h 45"/>
                <a:gd name="T24" fmla="*/ 7 w 31"/>
                <a:gd name="T25" fmla="*/ 43 h 45"/>
                <a:gd name="T26" fmla="*/ 6 w 31"/>
                <a:gd name="T27" fmla="*/ 44 h 45"/>
                <a:gd name="T28" fmla="*/ 3 w 31"/>
                <a:gd name="T29" fmla="*/ 36 h 45"/>
                <a:gd name="T30" fmla="*/ 6 w 31"/>
                <a:gd name="T31" fmla="*/ 41 h 45"/>
                <a:gd name="T32" fmla="*/ 28 w 31"/>
                <a:gd name="T33" fmla="*/ 6 h 45"/>
                <a:gd name="T34" fmla="*/ 23 w 31"/>
                <a:gd name="T35" fmla="*/ 3 h 45"/>
                <a:gd name="T36" fmla="*/ 3 w 31"/>
                <a:gd name="T37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1" h="45">
                  <a:moveTo>
                    <a:pt x="5" y="45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6"/>
                    <a:pt x="0" y="36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0"/>
                    <a:pt x="23" y="0"/>
                    <a:pt x="24" y="0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1" y="5"/>
                    <a:pt x="31" y="5"/>
                  </a:cubicBezTo>
                  <a:cubicBezTo>
                    <a:pt x="31" y="5"/>
                    <a:pt x="31" y="6"/>
                    <a:pt x="31" y="6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7" y="45"/>
                    <a:pt x="6" y="45"/>
                    <a:pt x="6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6" y="44"/>
                  </a:moveTo>
                  <a:cubicBezTo>
                    <a:pt x="7" y="43"/>
                    <a:pt x="7" y="43"/>
                    <a:pt x="7" y="43"/>
                  </a:cubicBezTo>
                  <a:lnTo>
                    <a:pt x="6" y="44"/>
                  </a:lnTo>
                  <a:close/>
                  <a:moveTo>
                    <a:pt x="3" y="36"/>
                  </a:moveTo>
                  <a:cubicBezTo>
                    <a:pt x="6" y="41"/>
                    <a:pt x="6" y="41"/>
                    <a:pt x="6" y="4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3" y="3"/>
                    <a:pt x="23" y="3"/>
                    <a:pt x="23" y="3"/>
                  </a:cubicBezTo>
                  <a:lnTo>
                    <a:pt x="3" y="36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4" name="Freeform 451">
              <a:extLst>
                <a:ext uri="{FF2B5EF4-FFF2-40B4-BE49-F238E27FC236}">
                  <a16:creationId xmlns:a16="http://schemas.microsoft.com/office/drawing/2014/main" xmlns="" id="{AA7F63D8-C784-490B-B153-D1788CF9F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4188" y="935037"/>
              <a:ext cx="307975" cy="236538"/>
            </a:xfrm>
            <a:custGeom>
              <a:avLst/>
              <a:gdLst>
                <a:gd name="T0" fmla="*/ 77 w 82"/>
                <a:gd name="T1" fmla="*/ 53 h 63"/>
                <a:gd name="T2" fmla="*/ 54 w 82"/>
                <a:gd name="T3" fmla="*/ 59 h 63"/>
                <a:gd name="T4" fmla="*/ 11 w 82"/>
                <a:gd name="T5" fmla="*/ 34 h 63"/>
                <a:gd name="T6" fmla="*/ 4 w 82"/>
                <a:gd name="T7" fmla="*/ 11 h 63"/>
                <a:gd name="T8" fmla="*/ 28 w 82"/>
                <a:gd name="T9" fmla="*/ 5 h 63"/>
                <a:gd name="T10" fmla="*/ 71 w 82"/>
                <a:gd name="T11" fmla="*/ 30 h 63"/>
                <a:gd name="T12" fmla="*/ 77 w 82"/>
                <a:gd name="T13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63">
                  <a:moveTo>
                    <a:pt x="77" y="53"/>
                  </a:moveTo>
                  <a:cubicBezTo>
                    <a:pt x="73" y="61"/>
                    <a:pt x="62" y="63"/>
                    <a:pt x="54" y="59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2" y="29"/>
                    <a:pt x="0" y="19"/>
                    <a:pt x="4" y="11"/>
                  </a:cubicBezTo>
                  <a:cubicBezTo>
                    <a:pt x="9" y="3"/>
                    <a:pt x="20" y="0"/>
                    <a:pt x="28" y="5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80" y="35"/>
                    <a:pt x="82" y="45"/>
                    <a:pt x="77" y="5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5" name="Freeform 452">
              <a:extLst>
                <a:ext uri="{FF2B5EF4-FFF2-40B4-BE49-F238E27FC236}">
                  <a16:creationId xmlns:a16="http://schemas.microsoft.com/office/drawing/2014/main" xmlns="" id="{76DA083D-8BA7-45E4-BFDD-376ABDB88B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07363" y="939800"/>
              <a:ext cx="300038" cy="231775"/>
            </a:xfrm>
            <a:custGeom>
              <a:avLst/>
              <a:gdLst>
                <a:gd name="T0" fmla="*/ 52 w 80"/>
                <a:gd name="T1" fmla="*/ 59 h 62"/>
                <a:gd name="T2" fmla="*/ 9 w 80"/>
                <a:gd name="T3" fmla="*/ 34 h 62"/>
                <a:gd name="T4" fmla="*/ 0 w 80"/>
                <a:gd name="T5" fmla="*/ 18 h 62"/>
                <a:gd name="T6" fmla="*/ 2 w 80"/>
                <a:gd name="T7" fmla="*/ 9 h 62"/>
                <a:gd name="T8" fmla="*/ 18 w 80"/>
                <a:gd name="T9" fmla="*/ 0 h 62"/>
                <a:gd name="T10" fmla="*/ 28 w 80"/>
                <a:gd name="T11" fmla="*/ 3 h 62"/>
                <a:gd name="T12" fmla="*/ 71 w 80"/>
                <a:gd name="T13" fmla="*/ 28 h 62"/>
                <a:gd name="T14" fmla="*/ 80 w 80"/>
                <a:gd name="T15" fmla="*/ 43 h 62"/>
                <a:gd name="T16" fmla="*/ 78 w 80"/>
                <a:gd name="T17" fmla="*/ 53 h 62"/>
                <a:gd name="T18" fmla="*/ 76 w 80"/>
                <a:gd name="T19" fmla="*/ 52 h 62"/>
                <a:gd name="T20" fmla="*/ 78 w 80"/>
                <a:gd name="T21" fmla="*/ 53 h 62"/>
                <a:gd name="T22" fmla="*/ 62 w 80"/>
                <a:gd name="T23" fmla="*/ 62 h 62"/>
                <a:gd name="T24" fmla="*/ 52 w 80"/>
                <a:gd name="T25" fmla="*/ 59 h 62"/>
                <a:gd name="T26" fmla="*/ 5 w 80"/>
                <a:gd name="T27" fmla="*/ 11 h 62"/>
                <a:gd name="T28" fmla="*/ 3 w 80"/>
                <a:gd name="T29" fmla="*/ 18 h 62"/>
                <a:gd name="T30" fmla="*/ 10 w 80"/>
                <a:gd name="T31" fmla="*/ 32 h 62"/>
                <a:gd name="T32" fmla="*/ 53 w 80"/>
                <a:gd name="T33" fmla="*/ 56 h 62"/>
                <a:gd name="T34" fmla="*/ 62 w 80"/>
                <a:gd name="T35" fmla="*/ 59 h 62"/>
                <a:gd name="T36" fmla="*/ 75 w 80"/>
                <a:gd name="T37" fmla="*/ 51 h 62"/>
                <a:gd name="T38" fmla="*/ 75 w 80"/>
                <a:gd name="T39" fmla="*/ 51 h 62"/>
                <a:gd name="T40" fmla="*/ 77 w 80"/>
                <a:gd name="T41" fmla="*/ 43 h 62"/>
                <a:gd name="T42" fmla="*/ 70 w 80"/>
                <a:gd name="T43" fmla="*/ 30 h 62"/>
                <a:gd name="T44" fmla="*/ 27 w 80"/>
                <a:gd name="T45" fmla="*/ 5 h 62"/>
                <a:gd name="T46" fmla="*/ 18 w 80"/>
                <a:gd name="T47" fmla="*/ 3 h 62"/>
                <a:gd name="T48" fmla="*/ 5 w 80"/>
                <a:gd name="T49" fmla="*/ 11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62">
                  <a:moveTo>
                    <a:pt x="52" y="59"/>
                  </a:moveTo>
                  <a:cubicBezTo>
                    <a:pt x="9" y="34"/>
                    <a:pt x="9" y="34"/>
                    <a:pt x="9" y="34"/>
                  </a:cubicBezTo>
                  <a:cubicBezTo>
                    <a:pt x="3" y="31"/>
                    <a:pt x="0" y="25"/>
                    <a:pt x="0" y="18"/>
                  </a:cubicBezTo>
                  <a:cubicBezTo>
                    <a:pt x="0" y="15"/>
                    <a:pt x="0" y="12"/>
                    <a:pt x="2" y="9"/>
                  </a:cubicBezTo>
                  <a:cubicBezTo>
                    <a:pt x="6" y="3"/>
                    <a:pt x="12" y="0"/>
                    <a:pt x="18" y="0"/>
                  </a:cubicBezTo>
                  <a:cubicBezTo>
                    <a:pt x="22" y="0"/>
                    <a:pt x="25" y="1"/>
                    <a:pt x="28" y="3"/>
                  </a:cubicBezTo>
                  <a:cubicBezTo>
                    <a:pt x="71" y="28"/>
                    <a:pt x="71" y="28"/>
                    <a:pt x="71" y="28"/>
                  </a:cubicBezTo>
                  <a:cubicBezTo>
                    <a:pt x="77" y="31"/>
                    <a:pt x="80" y="37"/>
                    <a:pt x="80" y="43"/>
                  </a:cubicBezTo>
                  <a:cubicBezTo>
                    <a:pt x="80" y="47"/>
                    <a:pt x="80" y="50"/>
                    <a:pt x="78" y="53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4" y="58"/>
                    <a:pt x="68" y="62"/>
                    <a:pt x="62" y="62"/>
                  </a:cubicBezTo>
                  <a:cubicBezTo>
                    <a:pt x="58" y="62"/>
                    <a:pt x="55" y="61"/>
                    <a:pt x="52" y="59"/>
                  </a:cubicBezTo>
                  <a:close/>
                  <a:moveTo>
                    <a:pt x="5" y="11"/>
                  </a:moveTo>
                  <a:cubicBezTo>
                    <a:pt x="3" y="13"/>
                    <a:pt x="3" y="16"/>
                    <a:pt x="3" y="18"/>
                  </a:cubicBezTo>
                  <a:cubicBezTo>
                    <a:pt x="3" y="24"/>
                    <a:pt x="5" y="29"/>
                    <a:pt x="10" y="32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6" y="58"/>
                    <a:pt x="59" y="59"/>
                    <a:pt x="62" y="59"/>
                  </a:cubicBezTo>
                  <a:cubicBezTo>
                    <a:pt x="67" y="59"/>
                    <a:pt x="72" y="56"/>
                    <a:pt x="75" y="51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7" y="49"/>
                    <a:pt x="77" y="46"/>
                    <a:pt x="77" y="43"/>
                  </a:cubicBezTo>
                  <a:cubicBezTo>
                    <a:pt x="77" y="38"/>
                    <a:pt x="75" y="33"/>
                    <a:pt x="70" y="30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4" y="4"/>
                    <a:pt x="21" y="3"/>
                    <a:pt x="18" y="3"/>
                  </a:cubicBezTo>
                  <a:cubicBezTo>
                    <a:pt x="13" y="3"/>
                    <a:pt x="8" y="6"/>
                    <a:pt x="5" y="11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6" name="Rectangle 453">
              <a:extLst>
                <a:ext uri="{FF2B5EF4-FFF2-40B4-BE49-F238E27FC236}">
                  <a16:creationId xmlns:a16="http://schemas.microsoft.com/office/drawing/2014/main" xmlns="" id="{0468E902-1147-428B-B300-EB472A0F5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731838"/>
            </a:xfrm>
            <a:prstGeom prst="rect">
              <a:avLst/>
            </a:prstGeom>
            <a:solidFill>
              <a:srgbClr val="FFFD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7" name="Freeform 454">
              <a:extLst>
                <a:ext uri="{FF2B5EF4-FFF2-40B4-BE49-F238E27FC236}">
                  <a16:creationId xmlns:a16="http://schemas.microsoft.com/office/drawing/2014/main" xmlns="" id="{46C4A14E-3941-4202-9D5E-F50F77879A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52625"/>
              <a:ext cx="530225" cy="739775"/>
            </a:xfrm>
            <a:custGeom>
              <a:avLst/>
              <a:gdLst>
                <a:gd name="T0" fmla="*/ 2 w 141"/>
                <a:gd name="T1" fmla="*/ 197 h 197"/>
                <a:gd name="T2" fmla="*/ 0 w 141"/>
                <a:gd name="T3" fmla="*/ 197 h 197"/>
                <a:gd name="T4" fmla="*/ 0 w 141"/>
                <a:gd name="T5" fmla="*/ 196 h 197"/>
                <a:gd name="T6" fmla="*/ 0 w 141"/>
                <a:gd name="T7" fmla="*/ 1 h 197"/>
                <a:gd name="T8" fmla="*/ 0 w 141"/>
                <a:gd name="T9" fmla="*/ 0 h 197"/>
                <a:gd name="T10" fmla="*/ 2 w 141"/>
                <a:gd name="T11" fmla="*/ 0 h 197"/>
                <a:gd name="T12" fmla="*/ 139 w 141"/>
                <a:gd name="T13" fmla="*/ 0 h 197"/>
                <a:gd name="T14" fmla="*/ 139 w 141"/>
                <a:gd name="T15" fmla="*/ 1 h 197"/>
                <a:gd name="T16" fmla="*/ 139 w 141"/>
                <a:gd name="T17" fmla="*/ 0 h 197"/>
                <a:gd name="T18" fmla="*/ 140 w 141"/>
                <a:gd name="T19" fmla="*/ 0 h 197"/>
                <a:gd name="T20" fmla="*/ 141 w 141"/>
                <a:gd name="T21" fmla="*/ 1 h 197"/>
                <a:gd name="T22" fmla="*/ 141 w 141"/>
                <a:gd name="T23" fmla="*/ 196 h 197"/>
                <a:gd name="T24" fmla="*/ 140 w 141"/>
                <a:gd name="T25" fmla="*/ 197 h 197"/>
                <a:gd name="T26" fmla="*/ 139 w 141"/>
                <a:gd name="T27" fmla="*/ 197 h 197"/>
                <a:gd name="T28" fmla="*/ 2 w 141"/>
                <a:gd name="T29" fmla="*/ 197 h 197"/>
                <a:gd name="T30" fmla="*/ 3 w 141"/>
                <a:gd name="T31" fmla="*/ 194 h 197"/>
                <a:gd name="T32" fmla="*/ 138 w 141"/>
                <a:gd name="T33" fmla="*/ 194 h 197"/>
                <a:gd name="T34" fmla="*/ 138 w 141"/>
                <a:gd name="T35" fmla="*/ 3 h 197"/>
                <a:gd name="T36" fmla="*/ 3 w 141"/>
                <a:gd name="T37" fmla="*/ 3 h 197"/>
                <a:gd name="T38" fmla="*/ 3 w 141"/>
                <a:gd name="T39" fmla="*/ 194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197">
                  <a:moveTo>
                    <a:pt x="2" y="197"/>
                  </a:moveTo>
                  <a:cubicBezTo>
                    <a:pt x="1" y="197"/>
                    <a:pt x="1" y="197"/>
                    <a:pt x="0" y="197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0"/>
                    <a:pt x="141" y="1"/>
                    <a:pt x="141" y="1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1" y="196"/>
                    <a:pt x="140" y="196"/>
                    <a:pt x="140" y="197"/>
                  </a:cubicBezTo>
                  <a:cubicBezTo>
                    <a:pt x="140" y="197"/>
                    <a:pt x="139" y="197"/>
                    <a:pt x="139" y="197"/>
                  </a:cubicBezTo>
                  <a:lnTo>
                    <a:pt x="2" y="197"/>
                  </a:lnTo>
                  <a:close/>
                  <a:moveTo>
                    <a:pt x="3" y="194"/>
                  </a:moveTo>
                  <a:cubicBezTo>
                    <a:pt x="138" y="194"/>
                    <a:pt x="138" y="194"/>
                    <a:pt x="138" y="194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9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8" name="Freeform 455">
              <a:extLst>
                <a:ext uri="{FF2B5EF4-FFF2-40B4-BE49-F238E27FC236}">
                  <a16:creationId xmlns:a16="http://schemas.microsoft.com/office/drawing/2014/main" xmlns="" id="{78F28EE5-0F58-425B-88C0-F45F2741B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3763" y="1630362"/>
              <a:ext cx="514350" cy="330200"/>
            </a:xfrm>
            <a:custGeom>
              <a:avLst/>
              <a:gdLst>
                <a:gd name="T0" fmla="*/ 137 w 137"/>
                <a:gd name="T1" fmla="*/ 88 h 88"/>
                <a:gd name="T2" fmla="*/ 137 w 137"/>
                <a:gd name="T3" fmla="*/ 86 h 88"/>
                <a:gd name="T4" fmla="*/ 68 w 137"/>
                <a:gd name="T5" fmla="*/ 0 h 88"/>
                <a:gd name="T6" fmla="*/ 0 w 137"/>
                <a:gd name="T7" fmla="*/ 86 h 88"/>
                <a:gd name="T8" fmla="*/ 0 w 137"/>
                <a:gd name="T9" fmla="*/ 88 h 88"/>
                <a:gd name="T10" fmla="*/ 137 w 137"/>
                <a:gd name="T1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88">
                  <a:moveTo>
                    <a:pt x="137" y="88"/>
                  </a:moveTo>
                  <a:cubicBezTo>
                    <a:pt x="137" y="86"/>
                    <a:pt x="137" y="86"/>
                    <a:pt x="137" y="86"/>
                  </a:cubicBezTo>
                  <a:cubicBezTo>
                    <a:pt x="137" y="52"/>
                    <a:pt x="106" y="0"/>
                    <a:pt x="68" y="0"/>
                  </a:cubicBezTo>
                  <a:cubicBezTo>
                    <a:pt x="30" y="0"/>
                    <a:pt x="0" y="52"/>
                    <a:pt x="0" y="86"/>
                  </a:cubicBezTo>
                  <a:cubicBezTo>
                    <a:pt x="0" y="88"/>
                    <a:pt x="0" y="88"/>
                    <a:pt x="0" y="88"/>
                  </a:cubicBezTo>
                  <a:lnTo>
                    <a:pt x="137" y="88"/>
                  </a:ln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39" name="Freeform 456">
              <a:extLst>
                <a:ext uri="{FF2B5EF4-FFF2-40B4-BE49-F238E27FC236}">
                  <a16:creationId xmlns:a16="http://schemas.microsoft.com/office/drawing/2014/main" xmlns="" id="{90D3EEE9-2AEE-4BD6-929C-0A7769BCEA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622425"/>
              <a:ext cx="525463" cy="341313"/>
            </a:xfrm>
            <a:custGeom>
              <a:avLst/>
              <a:gdLst>
                <a:gd name="T0" fmla="*/ 2 w 140"/>
                <a:gd name="T1" fmla="*/ 91 h 91"/>
                <a:gd name="T2" fmla="*/ 0 w 140"/>
                <a:gd name="T3" fmla="*/ 91 h 91"/>
                <a:gd name="T4" fmla="*/ 0 w 140"/>
                <a:gd name="T5" fmla="*/ 90 h 91"/>
                <a:gd name="T6" fmla="*/ 0 w 140"/>
                <a:gd name="T7" fmla="*/ 88 h 91"/>
                <a:gd name="T8" fmla="*/ 70 w 140"/>
                <a:gd name="T9" fmla="*/ 0 h 91"/>
                <a:gd name="T10" fmla="*/ 140 w 140"/>
                <a:gd name="T11" fmla="*/ 88 h 91"/>
                <a:gd name="T12" fmla="*/ 140 w 140"/>
                <a:gd name="T13" fmla="*/ 90 h 91"/>
                <a:gd name="T14" fmla="*/ 140 w 140"/>
                <a:gd name="T15" fmla="*/ 91 h 91"/>
                <a:gd name="T16" fmla="*/ 139 w 140"/>
                <a:gd name="T17" fmla="*/ 91 h 91"/>
                <a:gd name="T18" fmla="*/ 2 w 140"/>
                <a:gd name="T19" fmla="*/ 91 h 91"/>
                <a:gd name="T20" fmla="*/ 139 w 140"/>
                <a:gd name="T21" fmla="*/ 90 h 91"/>
                <a:gd name="T22" fmla="*/ 139 w 140"/>
                <a:gd name="T23" fmla="*/ 88 h 91"/>
                <a:gd name="T24" fmla="*/ 139 w 140"/>
                <a:gd name="T25" fmla="*/ 90 h 91"/>
                <a:gd name="T26" fmla="*/ 23 w 140"/>
                <a:gd name="T27" fmla="*/ 33 h 91"/>
                <a:gd name="T28" fmla="*/ 3 w 140"/>
                <a:gd name="T29" fmla="*/ 88 h 91"/>
                <a:gd name="T30" fmla="*/ 3 w 140"/>
                <a:gd name="T31" fmla="*/ 88 h 91"/>
                <a:gd name="T32" fmla="*/ 137 w 140"/>
                <a:gd name="T33" fmla="*/ 88 h 91"/>
                <a:gd name="T34" fmla="*/ 137 w 140"/>
                <a:gd name="T35" fmla="*/ 88 h 91"/>
                <a:gd name="T36" fmla="*/ 118 w 140"/>
                <a:gd name="T37" fmla="*/ 33 h 91"/>
                <a:gd name="T38" fmla="*/ 70 w 140"/>
                <a:gd name="T39" fmla="*/ 3 h 91"/>
                <a:gd name="T40" fmla="*/ 70 w 140"/>
                <a:gd name="T41" fmla="*/ 3 h 91"/>
                <a:gd name="T42" fmla="*/ 23 w 140"/>
                <a:gd name="T43" fmla="*/ 3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0" h="91">
                  <a:moveTo>
                    <a:pt x="2" y="91"/>
                  </a:moveTo>
                  <a:cubicBezTo>
                    <a:pt x="1" y="91"/>
                    <a:pt x="1" y="91"/>
                    <a:pt x="0" y="91"/>
                  </a:cubicBezTo>
                  <a:cubicBezTo>
                    <a:pt x="0" y="91"/>
                    <a:pt x="0" y="90"/>
                    <a:pt x="0" y="9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53"/>
                    <a:pt x="31" y="0"/>
                    <a:pt x="70" y="0"/>
                  </a:cubicBezTo>
                  <a:cubicBezTo>
                    <a:pt x="110" y="0"/>
                    <a:pt x="140" y="53"/>
                    <a:pt x="140" y="88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40" y="90"/>
                    <a:pt x="140" y="91"/>
                    <a:pt x="140" y="91"/>
                  </a:cubicBezTo>
                  <a:cubicBezTo>
                    <a:pt x="140" y="91"/>
                    <a:pt x="139" y="91"/>
                    <a:pt x="139" y="91"/>
                  </a:cubicBezTo>
                  <a:lnTo>
                    <a:pt x="2" y="91"/>
                  </a:lnTo>
                  <a:close/>
                  <a:moveTo>
                    <a:pt x="139" y="90"/>
                  </a:moveTo>
                  <a:cubicBezTo>
                    <a:pt x="139" y="88"/>
                    <a:pt x="139" y="88"/>
                    <a:pt x="139" y="88"/>
                  </a:cubicBezTo>
                  <a:lnTo>
                    <a:pt x="139" y="90"/>
                  </a:lnTo>
                  <a:close/>
                  <a:moveTo>
                    <a:pt x="23" y="33"/>
                  </a:moveTo>
                  <a:cubicBezTo>
                    <a:pt x="11" y="50"/>
                    <a:pt x="3" y="71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8" y="71"/>
                    <a:pt x="130" y="50"/>
                    <a:pt x="118" y="33"/>
                  </a:cubicBezTo>
                  <a:cubicBezTo>
                    <a:pt x="105" y="16"/>
                    <a:pt x="89" y="3"/>
                    <a:pt x="70" y="3"/>
                  </a:cubicBezTo>
                  <a:cubicBezTo>
                    <a:pt x="70" y="3"/>
                    <a:pt x="70" y="3"/>
                    <a:pt x="70" y="3"/>
                  </a:cubicBezTo>
                  <a:cubicBezTo>
                    <a:pt x="52" y="3"/>
                    <a:pt x="35" y="16"/>
                    <a:pt x="23" y="3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0" name="Rectangle 457">
              <a:extLst>
                <a:ext uri="{FF2B5EF4-FFF2-40B4-BE49-F238E27FC236}">
                  <a16:creationId xmlns:a16="http://schemas.microsoft.com/office/drawing/2014/main" xmlns="" id="{01BFA8A1-A037-4A23-BF88-C119F8F3B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1957387"/>
              <a:ext cx="514350" cy="66675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1" name="Freeform 458">
              <a:extLst>
                <a:ext uri="{FF2B5EF4-FFF2-40B4-BE49-F238E27FC236}">
                  <a16:creationId xmlns:a16="http://schemas.microsoft.com/office/drawing/2014/main" xmlns="" id="{5E9DCC8A-61DC-4CCC-9537-A9FE64898E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1949450"/>
              <a:ext cx="530225" cy="79375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2 h 21"/>
                <a:gd name="T8" fmla="*/ 0 w 141"/>
                <a:gd name="T9" fmla="*/ 1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2 h 21"/>
                <a:gd name="T16" fmla="*/ 139 w 141"/>
                <a:gd name="T17" fmla="*/ 0 h 21"/>
                <a:gd name="T18" fmla="*/ 140 w 141"/>
                <a:gd name="T19" fmla="*/ 1 h 21"/>
                <a:gd name="T20" fmla="*/ 141 w 141"/>
                <a:gd name="T21" fmla="*/ 2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2"/>
                    <a:pt x="139" y="2"/>
                    <a:pt x="139" y="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1"/>
                  </a:cubicBezTo>
                  <a:cubicBezTo>
                    <a:pt x="140" y="1"/>
                    <a:pt x="141" y="1"/>
                    <a:pt x="141" y="2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1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2" name="Rectangle 459">
              <a:extLst>
                <a:ext uri="{FF2B5EF4-FFF2-40B4-BE49-F238E27FC236}">
                  <a16:creationId xmlns:a16="http://schemas.microsoft.com/office/drawing/2014/main" xmlns="" id="{1F19AC07-828B-4C3D-B237-8072DE066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3" name="Freeform 460">
              <a:extLst>
                <a:ext uri="{FF2B5EF4-FFF2-40B4-BE49-F238E27FC236}">
                  <a16:creationId xmlns:a16="http://schemas.microsoft.com/office/drawing/2014/main" xmlns="" id="{F96A128D-7D8E-4CAB-952D-DEEBC5075C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1949450"/>
              <a:ext cx="63500" cy="79375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1 w 17"/>
                <a:gd name="T17" fmla="*/ 1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4" name="Rectangle 461">
              <a:extLst>
                <a:ext uri="{FF2B5EF4-FFF2-40B4-BE49-F238E27FC236}">
                  <a16:creationId xmlns:a16="http://schemas.microsoft.com/office/drawing/2014/main" xmlns="" id="{6012B58A-AE91-4984-8992-E8BB21061D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5" name="Freeform 462">
              <a:extLst>
                <a:ext uri="{FF2B5EF4-FFF2-40B4-BE49-F238E27FC236}">
                  <a16:creationId xmlns:a16="http://schemas.microsoft.com/office/drawing/2014/main" xmlns="" id="{FC60FB18-A96D-4254-A213-5B48475E78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1949450"/>
              <a:ext cx="68263" cy="79375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2 h 21"/>
                <a:gd name="T16" fmla="*/ 1 w 18"/>
                <a:gd name="T17" fmla="*/ 1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1 h 21"/>
                <a:gd name="T24" fmla="*/ 18 w 18"/>
                <a:gd name="T25" fmla="*/ 2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1"/>
                  </a:cubicBezTo>
                  <a:cubicBezTo>
                    <a:pt x="17" y="1"/>
                    <a:pt x="18" y="1"/>
                    <a:pt x="18" y="2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1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6" name="Rectangle 463">
              <a:extLst>
                <a:ext uri="{FF2B5EF4-FFF2-40B4-BE49-F238E27FC236}">
                  <a16:creationId xmlns:a16="http://schemas.microsoft.com/office/drawing/2014/main" xmlns="" id="{531A8F39-080A-4008-803A-FEE12EC07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1957387"/>
              <a:ext cx="52388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7" name="Freeform 464">
              <a:extLst>
                <a:ext uri="{FF2B5EF4-FFF2-40B4-BE49-F238E27FC236}">
                  <a16:creationId xmlns:a16="http://schemas.microsoft.com/office/drawing/2014/main" xmlns="" id="{47995098-98F2-4B8D-9686-FAE74C1B28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8" name="Rectangle 465">
              <a:extLst>
                <a:ext uri="{FF2B5EF4-FFF2-40B4-BE49-F238E27FC236}">
                  <a16:creationId xmlns:a16="http://schemas.microsoft.com/office/drawing/2014/main" xmlns="" id="{FEE144BE-A16B-4C61-B6C3-453F64057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1957387"/>
              <a:ext cx="55563" cy="66675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49" name="Freeform 466">
              <a:extLst>
                <a:ext uri="{FF2B5EF4-FFF2-40B4-BE49-F238E27FC236}">
                  <a16:creationId xmlns:a16="http://schemas.microsoft.com/office/drawing/2014/main" xmlns="" id="{FB31B3D9-4E22-41EF-8642-26C6F1A126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1949450"/>
              <a:ext cx="63500" cy="79375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2 h 21"/>
                <a:gd name="T16" fmla="*/ 0 w 17"/>
                <a:gd name="T17" fmla="*/ 1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1 h 21"/>
                <a:gd name="T24" fmla="*/ 17 w 17"/>
                <a:gd name="T25" fmla="*/ 2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0" name="Rectangle 467">
              <a:extLst>
                <a:ext uri="{FF2B5EF4-FFF2-40B4-BE49-F238E27FC236}">
                  <a16:creationId xmlns:a16="http://schemas.microsoft.com/office/drawing/2014/main" xmlns="" id="{D0EA9496-6F38-4504-9A90-4D1BBC2C3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43763" y="2617787"/>
              <a:ext cx="514350" cy="71438"/>
            </a:xfrm>
            <a:prstGeom prst="rect">
              <a:avLst/>
            </a:prstGeom>
            <a:solidFill>
              <a:srgbClr val="FFD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1" name="Freeform 468">
              <a:extLst>
                <a:ext uri="{FF2B5EF4-FFF2-40B4-BE49-F238E27FC236}">
                  <a16:creationId xmlns:a16="http://schemas.microsoft.com/office/drawing/2014/main" xmlns="" id="{F2D66F17-B808-4794-B168-EB04C71FA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35826" y="2614612"/>
              <a:ext cx="530225" cy="77788"/>
            </a:xfrm>
            <a:custGeom>
              <a:avLst/>
              <a:gdLst>
                <a:gd name="T0" fmla="*/ 2 w 141"/>
                <a:gd name="T1" fmla="*/ 21 h 21"/>
                <a:gd name="T2" fmla="*/ 0 w 141"/>
                <a:gd name="T3" fmla="*/ 21 h 21"/>
                <a:gd name="T4" fmla="*/ 0 w 141"/>
                <a:gd name="T5" fmla="*/ 20 h 21"/>
                <a:gd name="T6" fmla="*/ 0 w 141"/>
                <a:gd name="T7" fmla="*/ 1 h 21"/>
                <a:gd name="T8" fmla="*/ 0 w 141"/>
                <a:gd name="T9" fmla="*/ 0 h 21"/>
                <a:gd name="T10" fmla="*/ 2 w 141"/>
                <a:gd name="T11" fmla="*/ 0 h 21"/>
                <a:gd name="T12" fmla="*/ 139 w 141"/>
                <a:gd name="T13" fmla="*/ 0 h 21"/>
                <a:gd name="T14" fmla="*/ 139 w 141"/>
                <a:gd name="T15" fmla="*/ 1 h 21"/>
                <a:gd name="T16" fmla="*/ 139 w 141"/>
                <a:gd name="T17" fmla="*/ 0 h 21"/>
                <a:gd name="T18" fmla="*/ 140 w 141"/>
                <a:gd name="T19" fmla="*/ 0 h 21"/>
                <a:gd name="T20" fmla="*/ 141 w 141"/>
                <a:gd name="T21" fmla="*/ 1 h 21"/>
                <a:gd name="T22" fmla="*/ 141 w 141"/>
                <a:gd name="T23" fmla="*/ 20 h 21"/>
                <a:gd name="T24" fmla="*/ 140 w 141"/>
                <a:gd name="T25" fmla="*/ 21 h 21"/>
                <a:gd name="T26" fmla="*/ 139 w 141"/>
                <a:gd name="T27" fmla="*/ 21 h 21"/>
                <a:gd name="T28" fmla="*/ 2 w 141"/>
                <a:gd name="T29" fmla="*/ 21 h 21"/>
                <a:gd name="T30" fmla="*/ 3 w 141"/>
                <a:gd name="T31" fmla="*/ 18 h 21"/>
                <a:gd name="T32" fmla="*/ 138 w 141"/>
                <a:gd name="T33" fmla="*/ 18 h 21"/>
                <a:gd name="T34" fmla="*/ 138 w 141"/>
                <a:gd name="T35" fmla="*/ 3 h 21"/>
                <a:gd name="T36" fmla="*/ 3 w 141"/>
                <a:gd name="T37" fmla="*/ 3 h 21"/>
                <a:gd name="T38" fmla="*/ 3 w 141"/>
                <a:gd name="T39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1" h="21">
                  <a:moveTo>
                    <a:pt x="2" y="21"/>
                  </a:move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39" y="0"/>
                    <a:pt x="140" y="0"/>
                    <a:pt x="140" y="0"/>
                  </a:cubicBezTo>
                  <a:cubicBezTo>
                    <a:pt x="140" y="1"/>
                    <a:pt x="141" y="1"/>
                    <a:pt x="141" y="1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1" y="20"/>
                    <a:pt x="140" y="20"/>
                    <a:pt x="140" y="21"/>
                  </a:cubicBezTo>
                  <a:cubicBezTo>
                    <a:pt x="140" y="21"/>
                    <a:pt x="139" y="21"/>
                    <a:pt x="139" y="21"/>
                  </a:cubicBezTo>
                  <a:lnTo>
                    <a:pt x="2" y="21"/>
                  </a:lnTo>
                  <a:close/>
                  <a:moveTo>
                    <a:pt x="3" y="18"/>
                  </a:moveTo>
                  <a:cubicBezTo>
                    <a:pt x="138" y="18"/>
                    <a:pt x="138" y="18"/>
                    <a:pt x="138" y="18"/>
                  </a:cubicBezTo>
                  <a:cubicBezTo>
                    <a:pt x="138" y="3"/>
                    <a:pt x="138" y="3"/>
                    <a:pt x="138" y="3"/>
                  </a:cubicBezTo>
                  <a:cubicBezTo>
                    <a:pt x="3" y="3"/>
                    <a:pt x="3" y="3"/>
                    <a:pt x="3" y="3"/>
                  </a:cubicBezTo>
                  <a:lnTo>
                    <a:pt x="3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2" name="Rectangle 469">
              <a:extLst>
                <a:ext uri="{FF2B5EF4-FFF2-40B4-BE49-F238E27FC236}">
                  <a16:creationId xmlns:a16="http://schemas.microsoft.com/office/drawing/2014/main" xmlns="" id="{E8A69421-BAFD-47A5-A3A8-66DC3790F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33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3" name="Freeform 470">
              <a:extLst>
                <a:ext uri="{FF2B5EF4-FFF2-40B4-BE49-F238E27FC236}">
                  <a16:creationId xmlns:a16="http://schemas.microsoft.com/office/drawing/2014/main" xmlns="" id="{216C7DF0-2F6D-4108-9354-738853CC1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45401" y="2614612"/>
              <a:ext cx="63500" cy="77788"/>
            </a:xfrm>
            <a:custGeom>
              <a:avLst/>
              <a:gdLst>
                <a:gd name="T0" fmla="*/ 2 w 17"/>
                <a:gd name="T1" fmla="*/ 21 h 21"/>
                <a:gd name="T2" fmla="*/ 2 w 17"/>
                <a:gd name="T3" fmla="*/ 20 h 21"/>
                <a:gd name="T4" fmla="*/ 3 w 17"/>
                <a:gd name="T5" fmla="*/ 20 h 21"/>
                <a:gd name="T6" fmla="*/ 2 w 17"/>
                <a:gd name="T7" fmla="*/ 20 h 21"/>
                <a:gd name="T8" fmla="*/ 2 w 17"/>
                <a:gd name="T9" fmla="*/ 21 h 21"/>
                <a:gd name="T10" fmla="*/ 1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1 w 17"/>
                <a:gd name="T17" fmla="*/ 0 h 21"/>
                <a:gd name="T18" fmla="*/ 2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2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7" y="21"/>
                    <a:pt x="16" y="21"/>
                    <a:pt x="16" y="21"/>
                  </a:cubicBezTo>
                  <a:lnTo>
                    <a:pt x="2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4" name="Rectangle 471">
              <a:extLst>
                <a:ext uri="{FF2B5EF4-FFF2-40B4-BE49-F238E27FC236}">
                  <a16:creationId xmlns:a16="http://schemas.microsoft.com/office/drawing/2014/main" xmlns="" id="{90248FD1-9199-40B9-9473-270E457DC1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3268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5" name="Freeform 472">
              <a:extLst>
                <a:ext uri="{FF2B5EF4-FFF2-40B4-BE49-F238E27FC236}">
                  <a16:creationId xmlns:a16="http://schemas.microsoft.com/office/drawing/2014/main" xmlns="" id="{B5907A2A-0F9F-4F37-B452-C40A666286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4751" y="2614612"/>
              <a:ext cx="68263" cy="77788"/>
            </a:xfrm>
            <a:custGeom>
              <a:avLst/>
              <a:gdLst>
                <a:gd name="T0" fmla="*/ 2 w 18"/>
                <a:gd name="T1" fmla="*/ 21 h 21"/>
                <a:gd name="T2" fmla="*/ 2 w 18"/>
                <a:gd name="T3" fmla="*/ 20 h 21"/>
                <a:gd name="T4" fmla="*/ 3 w 18"/>
                <a:gd name="T5" fmla="*/ 20 h 21"/>
                <a:gd name="T6" fmla="*/ 2 w 18"/>
                <a:gd name="T7" fmla="*/ 20 h 21"/>
                <a:gd name="T8" fmla="*/ 2 w 18"/>
                <a:gd name="T9" fmla="*/ 21 h 21"/>
                <a:gd name="T10" fmla="*/ 1 w 18"/>
                <a:gd name="T11" fmla="*/ 21 h 21"/>
                <a:gd name="T12" fmla="*/ 0 w 18"/>
                <a:gd name="T13" fmla="*/ 20 h 21"/>
                <a:gd name="T14" fmla="*/ 0 w 18"/>
                <a:gd name="T15" fmla="*/ 1 h 21"/>
                <a:gd name="T16" fmla="*/ 1 w 18"/>
                <a:gd name="T17" fmla="*/ 0 h 21"/>
                <a:gd name="T18" fmla="*/ 2 w 18"/>
                <a:gd name="T19" fmla="*/ 0 h 21"/>
                <a:gd name="T20" fmla="*/ 16 w 18"/>
                <a:gd name="T21" fmla="*/ 0 h 21"/>
                <a:gd name="T22" fmla="*/ 17 w 18"/>
                <a:gd name="T23" fmla="*/ 0 h 21"/>
                <a:gd name="T24" fmla="*/ 18 w 18"/>
                <a:gd name="T25" fmla="*/ 1 h 21"/>
                <a:gd name="T26" fmla="*/ 18 w 18"/>
                <a:gd name="T27" fmla="*/ 20 h 21"/>
                <a:gd name="T28" fmla="*/ 17 w 18"/>
                <a:gd name="T29" fmla="*/ 21 h 21"/>
                <a:gd name="T30" fmla="*/ 16 w 18"/>
                <a:gd name="T31" fmla="*/ 21 h 21"/>
                <a:gd name="T32" fmla="*/ 2 w 18"/>
                <a:gd name="T33" fmla="*/ 21 h 21"/>
                <a:gd name="T34" fmla="*/ 15 w 18"/>
                <a:gd name="T35" fmla="*/ 18 h 21"/>
                <a:gd name="T36" fmla="*/ 15 w 18"/>
                <a:gd name="T37" fmla="*/ 3 h 21"/>
                <a:gd name="T38" fmla="*/ 3 w 18"/>
                <a:gd name="T39" fmla="*/ 3 h 21"/>
                <a:gd name="T40" fmla="*/ 3 w 18"/>
                <a:gd name="T41" fmla="*/ 18 h 21"/>
                <a:gd name="T42" fmla="*/ 15 w 18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" h="21">
                  <a:moveTo>
                    <a:pt x="2" y="21"/>
                  </a:moveTo>
                  <a:cubicBezTo>
                    <a:pt x="2" y="20"/>
                    <a:pt x="2" y="20"/>
                    <a:pt x="2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1" y="21"/>
                    <a:pt x="1" y="21"/>
                  </a:cubicBezTo>
                  <a:cubicBezTo>
                    <a:pt x="1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1"/>
                    <a:pt x="18" y="1"/>
                    <a:pt x="18" y="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7" y="20"/>
                    <a:pt x="17" y="21"/>
                  </a:cubicBezTo>
                  <a:cubicBezTo>
                    <a:pt x="17" y="21"/>
                    <a:pt x="17" y="21"/>
                    <a:pt x="16" y="21"/>
                  </a:cubicBezTo>
                  <a:lnTo>
                    <a:pt x="2" y="21"/>
                  </a:lnTo>
                  <a:close/>
                  <a:moveTo>
                    <a:pt x="15" y="18"/>
                  </a:moveTo>
                  <a:cubicBezTo>
                    <a:pt x="15" y="3"/>
                    <a:pt x="15" y="3"/>
                    <a:pt x="1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5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6" name="Rectangle 473">
              <a:extLst>
                <a:ext uri="{FF2B5EF4-FFF2-40B4-BE49-F238E27FC236}">
                  <a16:creationId xmlns:a16="http://schemas.microsoft.com/office/drawing/2014/main" xmlns="" id="{4876E3B2-4088-425B-8A6C-C5D58AA57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617787"/>
              <a:ext cx="52388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7" name="Freeform 474">
              <a:extLst>
                <a:ext uri="{FF2B5EF4-FFF2-40B4-BE49-F238E27FC236}">
                  <a16:creationId xmlns:a16="http://schemas.microsoft.com/office/drawing/2014/main" xmlns="" id="{3A761864-1ADA-46E9-B9F9-4652B7CDD4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5 w 17"/>
                <a:gd name="T21" fmla="*/ 0 h 21"/>
                <a:gd name="T22" fmla="*/ 16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6 w 17"/>
                <a:gd name="T29" fmla="*/ 21 h 21"/>
                <a:gd name="T30" fmla="*/ 15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0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6" y="21"/>
                  </a:cubicBezTo>
                  <a:cubicBezTo>
                    <a:pt x="16" y="21"/>
                    <a:pt x="16" y="21"/>
                    <a:pt x="15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8" name="Rectangle 475">
              <a:extLst>
                <a:ext uri="{FF2B5EF4-FFF2-40B4-BE49-F238E27FC236}">
                  <a16:creationId xmlns:a16="http://schemas.microsoft.com/office/drawing/2014/main" xmlns="" id="{56228623-5AAA-41D9-96F6-AA1D94C87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2976" y="2617787"/>
              <a:ext cx="55563" cy="71438"/>
            </a:xfrm>
            <a:prstGeom prst="rect">
              <a:avLst/>
            </a:prstGeom>
            <a:solidFill>
              <a:srgbClr val="F7A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59" name="Freeform 476">
              <a:extLst>
                <a:ext uri="{FF2B5EF4-FFF2-40B4-BE49-F238E27FC236}">
                  <a16:creationId xmlns:a16="http://schemas.microsoft.com/office/drawing/2014/main" xmlns="" id="{35CFE289-1D41-47C8-9AAD-B68C79543C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88213" y="2614612"/>
              <a:ext cx="63500" cy="77788"/>
            </a:xfrm>
            <a:custGeom>
              <a:avLst/>
              <a:gdLst>
                <a:gd name="T0" fmla="*/ 1 w 17"/>
                <a:gd name="T1" fmla="*/ 21 h 21"/>
                <a:gd name="T2" fmla="*/ 1 w 17"/>
                <a:gd name="T3" fmla="*/ 20 h 21"/>
                <a:gd name="T4" fmla="*/ 3 w 17"/>
                <a:gd name="T5" fmla="*/ 20 h 21"/>
                <a:gd name="T6" fmla="*/ 1 w 17"/>
                <a:gd name="T7" fmla="*/ 20 h 21"/>
                <a:gd name="T8" fmla="*/ 1 w 17"/>
                <a:gd name="T9" fmla="*/ 21 h 21"/>
                <a:gd name="T10" fmla="*/ 0 w 17"/>
                <a:gd name="T11" fmla="*/ 21 h 21"/>
                <a:gd name="T12" fmla="*/ 0 w 17"/>
                <a:gd name="T13" fmla="*/ 20 h 21"/>
                <a:gd name="T14" fmla="*/ 0 w 17"/>
                <a:gd name="T15" fmla="*/ 1 h 21"/>
                <a:gd name="T16" fmla="*/ 0 w 17"/>
                <a:gd name="T17" fmla="*/ 0 h 21"/>
                <a:gd name="T18" fmla="*/ 1 w 17"/>
                <a:gd name="T19" fmla="*/ 0 h 21"/>
                <a:gd name="T20" fmla="*/ 16 w 17"/>
                <a:gd name="T21" fmla="*/ 0 h 21"/>
                <a:gd name="T22" fmla="*/ 17 w 17"/>
                <a:gd name="T23" fmla="*/ 0 h 21"/>
                <a:gd name="T24" fmla="*/ 17 w 17"/>
                <a:gd name="T25" fmla="*/ 1 h 21"/>
                <a:gd name="T26" fmla="*/ 17 w 17"/>
                <a:gd name="T27" fmla="*/ 20 h 21"/>
                <a:gd name="T28" fmla="*/ 17 w 17"/>
                <a:gd name="T29" fmla="*/ 21 h 21"/>
                <a:gd name="T30" fmla="*/ 16 w 17"/>
                <a:gd name="T31" fmla="*/ 21 h 21"/>
                <a:gd name="T32" fmla="*/ 1 w 17"/>
                <a:gd name="T33" fmla="*/ 21 h 21"/>
                <a:gd name="T34" fmla="*/ 14 w 17"/>
                <a:gd name="T35" fmla="*/ 18 h 21"/>
                <a:gd name="T36" fmla="*/ 14 w 17"/>
                <a:gd name="T37" fmla="*/ 3 h 21"/>
                <a:gd name="T38" fmla="*/ 3 w 17"/>
                <a:gd name="T39" fmla="*/ 3 h 21"/>
                <a:gd name="T40" fmla="*/ 3 w 17"/>
                <a:gd name="T41" fmla="*/ 18 h 21"/>
                <a:gd name="T42" fmla="*/ 14 w 17"/>
                <a:gd name="T4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" h="21">
                  <a:moveTo>
                    <a:pt x="1" y="21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21"/>
                    <a:pt x="1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" y="21"/>
                  </a:lnTo>
                  <a:close/>
                  <a:moveTo>
                    <a:pt x="14" y="18"/>
                  </a:moveTo>
                  <a:cubicBezTo>
                    <a:pt x="14" y="3"/>
                    <a:pt x="14" y="3"/>
                    <a:pt x="1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8"/>
                    <a:pt x="3" y="18"/>
                    <a:pt x="3" y="18"/>
                  </a:cubicBezTo>
                  <a:lnTo>
                    <a:pt x="14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0" name="Freeform 477">
              <a:extLst>
                <a:ext uri="{FF2B5EF4-FFF2-40B4-BE49-F238E27FC236}">
                  <a16:creationId xmlns:a16="http://schemas.microsoft.com/office/drawing/2014/main" xmlns="" id="{86A0A033-E16B-4A0B-B3AE-DD3B25018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51" y="1960562"/>
              <a:ext cx="384175" cy="217488"/>
            </a:xfrm>
            <a:custGeom>
              <a:avLst/>
              <a:gdLst>
                <a:gd name="T0" fmla="*/ 4 w 102"/>
                <a:gd name="T1" fmla="*/ 40 h 58"/>
                <a:gd name="T2" fmla="*/ 3 w 102"/>
                <a:gd name="T3" fmla="*/ 50 h 58"/>
                <a:gd name="T4" fmla="*/ 13 w 102"/>
                <a:gd name="T5" fmla="*/ 54 h 58"/>
                <a:gd name="T6" fmla="*/ 51 w 102"/>
                <a:gd name="T7" fmla="*/ 38 h 58"/>
                <a:gd name="T8" fmla="*/ 87 w 102"/>
                <a:gd name="T9" fmla="*/ 54 h 58"/>
                <a:gd name="T10" fmla="*/ 98 w 102"/>
                <a:gd name="T11" fmla="*/ 54 h 58"/>
                <a:gd name="T12" fmla="*/ 101 w 102"/>
                <a:gd name="T13" fmla="*/ 45 h 58"/>
                <a:gd name="T14" fmla="*/ 4 w 102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58">
                  <a:moveTo>
                    <a:pt x="4" y="40"/>
                  </a:moveTo>
                  <a:cubicBezTo>
                    <a:pt x="4" y="40"/>
                    <a:pt x="0" y="45"/>
                    <a:pt x="3" y="50"/>
                  </a:cubicBezTo>
                  <a:cubicBezTo>
                    <a:pt x="4" y="52"/>
                    <a:pt x="7" y="55"/>
                    <a:pt x="13" y="54"/>
                  </a:cubicBezTo>
                  <a:cubicBezTo>
                    <a:pt x="22" y="53"/>
                    <a:pt x="28" y="39"/>
                    <a:pt x="51" y="38"/>
                  </a:cubicBezTo>
                  <a:cubicBezTo>
                    <a:pt x="61" y="38"/>
                    <a:pt x="73" y="41"/>
                    <a:pt x="87" y="54"/>
                  </a:cubicBezTo>
                  <a:cubicBezTo>
                    <a:pt x="87" y="54"/>
                    <a:pt x="92" y="58"/>
                    <a:pt x="98" y="54"/>
                  </a:cubicBezTo>
                  <a:cubicBezTo>
                    <a:pt x="100" y="53"/>
                    <a:pt x="102" y="50"/>
                    <a:pt x="101" y="45"/>
                  </a:cubicBezTo>
                  <a:cubicBezTo>
                    <a:pt x="98" y="32"/>
                    <a:pt x="47" y="0"/>
                    <a:pt x="4" y="40"/>
                  </a:cubicBezTo>
                  <a:close/>
                </a:path>
              </a:pathLst>
            </a:custGeom>
            <a:solidFill>
              <a:srgbClr val="FF9E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1" name="Freeform 478">
              <a:extLst>
                <a:ext uri="{FF2B5EF4-FFF2-40B4-BE49-F238E27FC236}">
                  <a16:creationId xmlns:a16="http://schemas.microsoft.com/office/drawing/2014/main" xmlns="" id="{B0704C12-2834-4BED-8B74-7686AEE2F1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21551" y="2032000"/>
              <a:ext cx="387350" cy="142875"/>
            </a:xfrm>
            <a:custGeom>
              <a:avLst/>
              <a:gdLst>
                <a:gd name="T0" fmla="*/ 86 w 103"/>
                <a:gd name="T1" fmla="*/ 36 h 38"/>
                <a:gd name="T2" fmla="*/ 85 w 103"/>
                <a:gd name="T3" fmla="*/ 36 h 38"/>
                <a:gd name="T4" fmla="*/ 53 w 103"/>
                <a:gd name="T5" fmla="*/ 21 h 38"/>
                <a:gd name="T6" fmla="*/ 52 w 103"/>
                <a:gd name="T7" fmla="*/ 21 h 38"/>
                <a:gd name="T8" fmla="*/ 13 w 103"/>
                <a:gd name="T9" fmla="*/ 37 h 38"/>
                <a:gd name="T10" fmla="*/ 11 w 103"/>
                <a:gd name="T11" fmla="*/ 37 h 38"/>
                <a:gd name="T12" fmla="*/ 1 w 103"/>
                <a:gd name="T13" fmla="*/ 31 h 38"/>
                <a:gd name="T14" fmla="*/ 0 w 103"/>
                <a:gd name="T15" fmla="*/ 27 h 38"/>
                <a:gd name="T16" fmla="*/ 3 w 103"/>
                <a:gd name="T17" fmla="*/ 20 h 38"/>
                <a:gd name="T18" fmla="*/ 4 w 103"/>
                <a:gd name="T19" fmla="*/ 21 h 38"/>
                <a:gd name="T20" fmla="*/ 3 w 103"/>
                <a:gd name="T21" fmla="*/ 20 h 38"/>
                <a:gd name="T22" fmla="*/ 51 w 103"/>
                <a:gd name="T23" fmla="*/ 0 h 38"/>
                <a:gd name="T24" fmla="*/ 102 w 103"/>
                <a:gd name="T25" fmla="*/ 26 h 38"/>
                <a:gd name="T26" fmla="*/ 103 w 103"/>
                <a:gd name="T27" fmla="*/ 28 h 38"/>
                <a:gd name="T28" fmla="*/ 99 w 103"/>
                <a:gd name="T29" fmla="*/ 36 h 38"/>
                <a:gd name="T30" fmla="*/ 93 w 103"/>
                <a:gd name="T31" fmla="*/ 38 h 38"/>
                <a:gd name="T32" fmla="*/ 86 w 103"/>
                <a:gd name="T33" fmla="*/ 36 h 38"/>
                <a:gd name="T34" fmla="*/ 89 w 103"/>
                <a:gd name="T35" fmla="*/ 34 h 38"/>
                <a:gd name="T36" fmla="*/ 93 w 103"/>
                <a:gd name="T37" fmla="*/ 35 h 38"/>
                <a:gd name="T38" fmla="*/ 97 w 103"/>
                <a:gd name="T39" fmla="*/ 34 h 38"/>
                <a:gd name="T40" fmla="*/ 100 w 103"/>
                <a:gd name="T41" fmla="*/ 28 h 38"/>
                <a:gd name="T42" fmla="*/ 99 w 103"/>
                <a:gd name="T43" fmla="*/ 27 h 38"/>
                <a:gd name="T44" fmla="*/ 51 w 103"/>
                <a:gd name="T45" fmla="*/ 3 h 38"/>
                <a:gd name="T46" fmla="*/ 5 w 103"/>
                <a:gd name="T47" fmla="*/ 22 h 38"/>
                <a:gd name="T48" fmla="*/ 3 w 103"/>
                <a:gd name="T49" fmla="*/ 27 h 38"/>
                <a:gd name="T50" fmla="*/ 4 w 103"/>
                <a:gd name="T51" fmla="*/ 30 h 38"/>
                <a:gd name="T52" fmla="*/ 11 w 103"/>
                <a:gd name="T53" fmla="*/ 34 h 38"/>
                <a:gd name="T54" fmla="*/ 13 w 103"/>
                <a:gd name="T55" fmla="*/ 34 h 38"/>
                <a:gd name="T56" fmla="*/ 51 w 103"/>
                <a:gd name="T57" fmla="*/ 18 h 38"/>
                <a:gd name="T58" fmla="*/ 53 w 103"/>
                <a:gd name="T59" fmla="*/ 18 h 38"/>
                <a:gd name="T60" fmla="*/ 87 w 103"/>
                <a:gd name="T61" fmla="*/ 34 h 38"/>
                <a:gd name="T62" fmla="*/ 89 w 103"/>
                <a:gd name="T63" fmla="*/ 3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" h="38">
                  <a:moveTo>
                    <a:pt x="86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3" y="24"/>
                    <a:pt x="62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28" y="22"/>
                    <a:pt x="24" y="34"/>
                    <a:pt x="13" y="37"/>
                  </a:cubicBezTo>
                  <a:cubicBezTo>
                    <a:pt x="13" y="37"/>
                    <a:pt x="12" y="37"/>
                    <a:pt x="11" y="37"/>
                  </a:cubicBezTo>
                  <a:cubicBezTo>
                    <a:pt x="6" y="37"/>
                    <a:pt x="3" y="34"/>
                    <a:pt x="1" y="31"/>
                  </a:cubicBezTo>
                  <a:cubicBezTo>
                    <a:pt x="0" y="30"/>
                    <a:pt x="0" y="28"/>
                    <a:pt x="0" y="27"/>
                  </a:cubicBezTo>
                  <a:cubicBezTo>
                    <a:pt x="0" y="23"/>
                    <a:pt x="3" y="20"/>
                    <a:pt x="3" y="20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8" y="5"/>
                    <a:pt x="35" y="0"/>
                    <a:pt x="51" y="0"/>
                  </a:cubicBezTo>
                  <a:cubicBezTo>
                    <a:pt x="78" y="0"/>
                    <a:pt x="100" y="16"/>
                    <a:pt x="102" y="26"/>
                  </a:cubicBezTo>
                  <a:cubicBezTo>
                    <a:pt x="102" y="27"/>
                    <a:pt x="103" y="28"/>
                    <a:pt x="103" y="28"/>
                  </a:cubicBezTo>
                  <a:cubicBezTo>
                    <a:pt x="103" y="32"/>
                    <a:pt x="101" y="35"/>
                    <a:pt x="99" y="36"/>
                  </a:cubicBezTo>
                  <a:cubicBezTo>
                    <a:pt x="97" y="38"/>
                    <a:pt x="94" y="38"/>
                    <a:pt x="93" y="38"/>
                  </a:cubicBezTo>
                  <a:cubicBezTo>
                    <a:pt x="89" y="38"/>
                    <a:pt x="86" y="36"/>
                    <a:pt x="86" y="36"/>
                  </a:cubicBezTo>
                  <a:close/>
                  <a:moveTo>
                    <a:pt x="89" y="34"/>
                  </a:moveTo>
                  <a:cubicBezTo>
                    <a:pt x="90" y="35"/>
                    <a:pt x="91" y="35"/>
                    <a:pt x="93" y="35"/>
                  </a:cubicBezTo>
                  <a:cubicBezTo>
                    <a:pt x="94" y="35"/>
                    <a:pt x="95" y="35"/>
                    <a:pt x="97" y="34"/>
                  </a:cubicBezTo>
                  <a:cubicBezTo>
                    <a:pt x="98" y="33"/>
                    <a:pt x="100" y="31"/>
                    <a:pt x="100" y="28"/>
                  </a:cubicBezTo>
                  <a:cubicBezTo>
                    <a:pt x="100" y="28"/>
                    <a:pt x="100" y="27"/>
                    <a:pt x="99" y="27"/>
                  </a:cubicBezTo>
                  <a:cubicBezTo>
                    <a:pt x="98" y="19"/>
                    <a:pt x="77" y="3"/>
                    <a:pt x="51" y="3"/>
                  </a:cubicBezTo>
                  <a:cubicBezTo>
                    <a:pt x="36" y="3"/>
                    <a:pt x="20" y="8"/>
                    <a:pt x="5" y="22"/>
                  </a:cubicBezTo>
                  <a:cubicBezTo>
                    <a:pt x="5" y="22"/>
                    <a:pt x="3" y="24"/>
                    <a:pt x="3" y="27"/>
                  </a:cubicBezTo>
                  <a:cubicBezTo>
                    <a:pt x="3" y="28"/>
                    <a:pt x="3" y="29"/>
                    <a:pt x="4" y="30"/>
                  </a:cubicBezTo>
                  <a:cubicBezTo>
                    <a:pt x="5" y="32"/>
                    <a:pt x="7" y="34"/>
                    <a:pt x="11" y="34"/>
                  </a:cubicBezTo>
                  <a:cubicBezTo>
                    <a:pt x="11" y="34"/>
                    <a:pt x="12" y="34"/>
                    <a:pt x="13" y="34"/>
                  </a:cubicBezTo>
                  <a:cubicBezTo>
                    <a:pt x="20" y="33"/>
                    <a:pt x="27" y="19"/>
                    <a:pt x="51" y="18"/>
                  </a:cubicBezTo>
                  <a:cubicBezTo>
                    <a:pt x="52" y="18"/>
                    <a:pt x="52" y="18"/>
                    <a:pt x="53" y="18"/>
                  </a:cubicBezTo>
                  <a:cubicBezTo>
                    <a:pt x="62" y="18"/>
                    <a:pt x="75" y="22"/>
                    <a:pt x="87" y="34"/>
                  </a:cubicBezTo>
                  <a:cubicBezTo>
                    <a:pt x="88" y="34"/>
                    <a:pt x="88" y="34"/>
                    <a:pt x="89" y="3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2" name="Freeform 479">
              <a:extLst>
                <a:ext uri="{FF2B5EF4-FFF2-40B4-BE49-F238E27FC236}">
                  <a16:creationId xmlns:a16="http://schemas.microsoft.com/office/drawing/2014/main" xmlns="" id="{2074B9BE-B55D-472E-99C1-CEA1BDFD55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713" y="2035175"/>
              <a:ext cx="327025" cy="117475"/>
            </a:xfrm>
            <a:custGeom>
              <a:avLst/>
              <a:gdLst>
                <a:gd name="T0" fmla="*/ 0 w 87"/>
                <a:gd name="T1" fmla="*/ 16 h 31"/>
                <a:gd name="T2" fmla="*/ 12 w 87"/>
                <a:gd name="T3" fmla="*/ 31 h 31"/>
                <a:gd name="T4" fmla="*/ 24 w 87"/>
                <a:gd name="T5" fmla="*/ 23 h 31"/>
                <a:gd name="T6" fmla="*/ 12 w 87"/>
                <a:gd name="T7" fmla="*/ 8 h 31"/>
                <a:gd name="T8" fmla="*/ 0 w 87"/>
                <a:gd name="T9" fmla="*/ 16 h 31"/>
                <a:gd name="T10" fmla="*/ 37 w 87"/>
                <a:gd name="T11" fmla="*/ 1 h 31"/>
                <a:gd name="T12" fmla="*/ 37 w 87"/>
                <a:gd name="T13" fmla="*/ 19 h 31"/>
                <a:gd name="T14" fmla="*/ 43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7 w 87"/>
                <a:gd name="T21" fmla="*/ 1 h 31"/>
                <a:gd name="T22" fmla="*/ 75 w 87"/>
                <a:gd name="T23" fmla="*/ 9 h 31"/>
                <a:gd name="T24" fmla="*/ 64 w 87"/>
                <a:gd name="T25" fmla="*/ 23 h 31"/>
                <a:gd name="T26" fmla="*/ 76 w 87"/>
                <a:gd name="T27" fmla="*/ 31 h 31"/>
                <a:gd name="T28" fmla="*/ 87 w 87"/>
                <a:gd name="T29" fmla="*/ 17 h 31"/>
                <a:gd name="T30" fmla="*/ 75 w 87"/>
                <a:gd name="T31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0" y="16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5" y="29"/>
                    <a:pt x="18" y="25"/>
                    <a:pt x="24" y="23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8" y="10"/>
                    <a:pt x="4" y="13"/>
                    <a:pt x="0" y="16"/>
                  </a:cubicBezTo>
                  <a:close/>
                  <a:moveTo>
                    <a:pt x="37" y="1"/>
                  </a:moveTo>
                  <a:cubicBezTo>
                    <a:pt x="37" y="19"/>
                    <a:pt x="37" y="19"/>
                    <a:pt x="37" y="19"/>
                  </a:cubicBezTo>
                  <a:cubicBezTo>
                    <a:pt x="39" y="18"/>
                    <a:pt x="41" y="18"/>
                    <a:pt x="43" y="18"/>
                  </a:cubicBezTo>
                  <a:cubicBezTo>
                    <a:pt x="46" y="18"/>
                    <a:pt x="48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7" y="0"/>
                    <a:pt x="42" y="0"/>
                    <a:pt x="37" y="1"/>
                  </a:cubicBezTo>
                  <a:close/>
                  <a:moveTo>
                    <a:pt x="75" y="9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8" y="25"/>
                    <a:pt x="72" y="28"/>
                    <a:pt x="76" y="3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4" y="14"/>
                    <a:pt x="80" y="11"/>
                    <a:pt x="75" y="9"/>
                  </a:cubicBezTo>
                  <a:close/>
                </a:path>
              </a:pathLst>
            </a:custGeom>
            <a:solidFill>
              <a:srgbClr val="BFE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3" name="Freeform 480">
              <a:extLst>
                <a:ext uri="{FF2B5EF4-FFF2-40B4-BE49-F238E27FC236}">
                  <a16:creationId xmlns:a16="http://schemas.microsoft.com/office/drawing/2014/main" xmlns="" id="{9AE2AEB4-4390-4C10-937B-EAF0FD2998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8538" y="2032000"/>
              <a:ext cx="338138" cy="127000"/>
            </a:xfrm>
            <a:custGeom>
              <a:avLst/>
              <a:gdLst>
                <a:gd name="T0" fmla="*/ 76 w 90"/>
                <a:gd name="T1" fmla="*/ 34 h 34"/>
                <a:gd name="T2" fmla="*/ 64 w 90"/>
                <a:gd name="T3" fmla="*/ 26 h 34"/>
                <a:gd name="T4" fmla="*/ 64 w 90"/>
                <a:gd name="T5" fmla="*/ 25 h 34"/>
                <a:gd name="T6" fmla="*/ 64 w 90"/>
                <a:gd name="T7" fmla="*/ 23 h 34"/>
                <a:gd name="T8" fmla="*/ 75 w 90"/>
                <a:gd name="T9" fmla="*/ 9 h 34"/>
                <a:gd name="T10" fmla="*/ 77 w 90"/>
                <a:gd name="T11" fmla="*/ 8 h 34"/>
                <a:gd name="T12" fmla="*/ 89 w 90"/>
                <a:gd name="T13" fmla="*/ 17 h 34"/>
                <a:gd name="T14" fmla="*/ 89 w 90"/>
                <a:gd name="T15" fmla="*/ 19 h 34"/>
                <a:gd name="T16" fmla="*/ 78 w 90"/>
                <a:gd name="T17" fmla="*/ 33 h 34"/>
                <a:gd name="T18" fmla="*/ 77 w 90"/>
                <a:gd name="T19" fmla="*/ 34 h 34"/>
                <a:gd name="T20" fmla="*/ 77 w 90"/>
                <a:gd name="T21" fmla="*/ 34 h 34"/>
                <a:gd name="T22" fmla="*/ 76 w 90"/>
                <a:gd name="T23" fmla="*/ 34 h 34"/>
                <a:gd name="T24" fmla="*/ 77 w 90"/>
                <a:gd name="T25" fmla="*/ 30 h 34"/>
                <a:gd name="T26" fmla="*/ 86 w 90"/>
                <a:gd name="T27" fmla="*/ 18 h 34"/>
                <a:gd name="T28" fmla="*/ 77 w 90"/>
                <a:gd name="T29" fmla="*/ 12 h 34"/>
                <a:gd name="T30" fmla="*/ 67 w 90"/>
                <a:gd name="T31" fmla="*/ 24 h 34"/>
                <a:gd name="T32" fmla="*/ 77 w 90"/>
                <a:gd name="T33" fmla="*/ 30 h 34"/>
                <a:gd name="T34" fmla="*/ 76 w 90"/>
                <a:gd name="T35" fmla="*/ 11 h 34"/>
                <a:gd name="T36" fmla="*/ 76 w 90"/>
                <a:gd name="T37" fmla="*/ 10 h 34"/>
                <a:gd name="T38" fmla="*/ 76 w 90"/>
                <a:gd name="T39" fmla="*/ 11 h 34"/>
                <a:gd name="T40" fmla="*/ 11 w 90"/>
                <a:gd name="T41" fmla="*/ 33 h 34"/>
                <a:gd name="T42" fmla="*/ 0 w 90"/>
                <a:gd name="T43" fmla="*/ 18 h 34"/>
                <a:gd name="T44" fmla="*/ 0 w 90"/>
                <a:gd name="T45" fmla="*/ 16 h 34"/>
                <a:gd name="T46" fmla="*/ 12 w 90"/>
                <a:gd name="T47" fmla="*/ 8 h 34"/>
                <a:gd name="T48" fmla="*/ 14 w 90"/>
                <a:gd name="T49" fmla="*/ 8 h 34"/>
                <a:gd name="T50" fmla="*/ 26 w 90"/>
                <a:gd name="T51" fmla="*/ 23 h 34"/>
                <a:gd name="T52" fmla="*/ 26 w 90"/>
                <a:gd name="T53" fmla="*/ 24 h 34"/>
                <a:gd name="T54" fmla="*/ 25 w 90"/>
                <a:gd name="T55" fmla="*/ 25 h 34"/>
                <a:gd name="T56" fmla="*/ 13 w 90"/>
                <a:gd name="T57" fmla="*/ 33 h 34"/>
                <a:gd name="T58" fmla="*/ 13 w 90"/>
                <a:gd name="T59" fmla="*/ 33 h 34"/>
                <a:gd name="T60" fmla="*/ 11 w 90"/>
                <a:gd name="T61" fmla="*/ 33 h 34"/>
                <a:gd name="T62" fmla="*/ 13 w 90"/>
                <a:gd name="T63" fmla="*/ 30 h 34"/>
                <a:gd name="T64" fmla="*/ 22 w 90"/>
                <a:gd name="T65" fmla="*/ 23 h 34"/>
                <a:gd name="T66" fmla="*/ 13 w 90"/>
                <a:gd name="T67" fmla="*/ 11 h 34"/>
                <a:gd name="T68" fmla="*/ 3 w 90"/>
                <a:gd name="T69" fmla="*/ 17 h 34"/>
                <a:gd name="T70" fmla="*/ 13 w 90"/>
                <a:gd name="T71" fmla="*/ 30 h 34"/>
                <a:gd name="T72" fmla="*/ 37 w 90"/>
                <a:gd name="T73" fmla="*/ 21 h 34"/>
                <a:gd name="T74" fmla="*/ 36 w 90"/>
                <a:gd name="T75" fmla="*/ 20 h 34"/>
                <a:gd name="T76" fmla="*/ 36 w 90"/>
                <a:gd name="T77" fmla="*/ 2 h 34"/>
                <a:gd name="T78" fmla="*/ 38 w 90"/>
                <a:gd name="T79" fmla="*/ 0 h 34"/>
                <a:gd name="T80" fmla="*/ 44 w 90"/>
                <a:gd name="T81" fmla="*/ 0 h 34"/>
                <a:gd name="T82" fmla="*/ 52 w 90"/>
                <a:gd name="T83" fmla="*/ 0 h 34"/>
                <a:gd name="T84" fmla="*/ 54 w 90"/>
                <a:gd name="T85" fmla="*/ 2 h 34"/>
                <a:gd name="T86" fmla="*/ 54 w 90"/>
                <a:gd name="T87" fmla="*/ 20 h 34"/>
                <a:gd name="T88" fmla="*/ 53 w 90"/>
                <a:gd name="T89" fmla="*/ 21 h 34"/>
                <a:gd name="T90" fmla="*/ 52 w 90"/>
                <a:gd name="T91" fmla="*/ 21 h 34"/>
                <a:gd name="T92" fmla="*/ 46 w 90"/>
                <a:gd name="T93" fmla="*/ 21 h 34"/>
                <a:gd name="T94" fmla="*/ 45 w 90"/>
                <a:gd name="T95" fmla="*/ 21 h 34"/>
                <a:gd name="T96" fmla="*/ 38 w 90"/>
                <a:gd name="T97" fmla="*/ 21 h 34"/>
                <a:gd name="T98" fmla="*/ 38 w 90"/>
                <a:gd name="T99" fmla="*/ 21 h 34"/>
                <a:gd name="T100" fmla="*/ 37 w 90"/>
                <a:gd name="T101" fmla="*/ 21 h 34"/>
                <a:gd name="T102" fmla="*/ 39 w 90"/>
                <a:gd name="T103" fmla="*/ 18 h 34"/>
                <a:gd name="T104" fmla="*/ 44 w 90"/>
                <a:gd name="T105" fmla="*/ 18 h 34"/>
                <a:gd name="T106" fmla="*/ 46 w 90"/>
                <a:gd name="T107" fmla="*/ 18 h 34"/>
                <a:gd name="T108" fmla="*/ 51 w 90"/>
                <a:gd name="T109" fmla="*/ 18 h 34"/>
                <a:gd name="T110" fmla="*/ 51 w 90"/>
                <a:gd name="T111" fmla="*/ 3 h 34"/>
                <a:gd name="T112" fmla="*/ 44 w 90"/>
                <a:gd name="T113" fmla="*/ 3 h 34"/>
                <a:gd name="T114" fmla="*/ 39 w 90"/>
                <a:gd name="T115" fmla="*/ 3 h 34"/>
                <a:gd name="T116" fmla="*/ 39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76" y="34"/>
                  </a:moveTo>
                  <a:cubicBezTo>
                    <a:pt x="72" y="30"/>
                    <a:pt x="68" y="28"/>
                    <a:pt x="64" y="26"/>
                  </a:cubicBezTo>
                  <a:cubicBezTo>
                    <a:pt x="64" y="26"/>
                    <a:pt x="64" y="25"/>
                    <a:pt x="64" y="25"/>
                  </a:cubicBezTo>
                  <a:cubicBezTo>
                    <a:pt x="64" y="24"/>
                    <a:pt x="64" y="24"/>
                    <a:pt x="64" y="23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6" y="8"/>
                    <a:pt x="77" y="8"/>
                  </a:cubicBezTo>
                  <a:cubicBezTo>
                    <a:pt x="82" y="11"/>
                    <a:pt x="86" y="14"/>
                    <a:pt x="89" y="17"/>
                  </a:cubicBezTo>
                  <a:cubicBezTo>
                    <a:pt x="90" y="17"/>
                    <a:pt x="90" y="18"/>
                    <a:pt x="89" y="19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4"/>
                    <a:pt x="77" y="34"/>
                    <a:pt x="77" y="34"/>
                  </a:cubicBezTo>
                  <a:cubicBezTo>
                    <a:pt x="77" y="34"/>
                    <a:pt x="77" y="34"/>
                    <a:pt x="77" y="34"/>
                  </a:cubicBezTo>
                  <a:lnTo>
                    <a:pt x="76" y="34"/>
                  </a:lnTo>
                  <a:close/>
                  <a:moveTo>
                    <a:pt x="77" y="30"/>
                  </a:moveTo>
                  <a:cubicBezTo>
                    <a:pt x="86" y="18"/>
                    <a:pt x="86" y="18"/>
                    <a:pt x="86" y="18"/>
                  </a:cubicBezTo>
                  <a:cubicBezTo>
                    <a:pt x="84" y="16"/>
                    <a:pt x="80" y="14"/>
                    <a:pt x="77" y="12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70" y="26"/>
                    <a:pt x="74" y="28"/>
                    <a:pt x="77" y="30"/>
                  </a:cubicBezTo>
                  <a:close/>
                  <a:moveTo>
                    <a:pt x="76" y="11"/>
                  </a:moveTo>
                  <a:cubicBezTo>
                    <a:pt x="76" y="10"/>
                    <a:pt x="76" y="10"/>
                    <a:pt x="76" y="10"/>
                  </a:cubicBezTo>
                  <a:lnTo>
                    <a:pt x="76" y="11"/>
                  </a:lnTo>
                  <a:close/>
                  <a:moveTo>
                    <a:pt x="11" y="33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7"/>
                    <a:pt x="0" y="16"/>
                    <a:pt x="0" y="16"/>
                  </a:cubicBezTo>
                  <a:cubicBezTo>
                    <a:pt x="4" y="13"/>
                    <a:pt x="8" y="10"/>
                    <a:pt x="12" y="8"/>
                  </a:cubicBezTo>
                  <a:cubicBezTo>
                    <a:pt x="13" y="7"/>
                    <a:pt x="14" y="8"/>
                    <a:pt x="14" y="8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3"/>
                    <a:pt x="26" y="24"/>
                    <a:pt x="26" y="24"/>
                  </a:cubicBezTo>
                  <a:cubicBezTo>
                    <a:pt x="26" y="25"/>
                    <a:pt x="26" y="25"/>
                    <a:pt x="25" y="25"/>
                  </a:cubicBezTo>
                  <a:cubicBezTo>
                    <a:pt x="20" y="28"/>
                    <a:pt x="17" y="31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3"/>
                    <a:pt x="12" y="33"/>
                    <a:pt x="11" y="33"/>
                  </a:cubicBezTo>
                  <a:close/>
                  <a:moveTo>
                    <a:pt x="13" y="30"/>
                  </a:moveTo>
                  <a:cubicBezTo>
                    <a:pt x="15" y="28"/>
                    <a:pt x="18" y="26"/>
                    <a:pt x="22" y="23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0" y="13"/>
                    <a:pt x="6" y="15"/>
                    <a:pt x="3" y="17"/>
                  </a:cubicBezTo>
                  <a:lnTo>
                    <a:pt x="13" y="30"/>
                  </a:lnTo>
                  <a:close/>
                  <a:moveTo>
                    <a:pt x="37" y="21"/>
                  </a:moveTo>
                  <a:cubicBezTo>
                    <a:pt x="37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7" y="0"/>
                    <a:pt x="50" y="0"/>
                    <a:pt x="52" y="0"/>
                  </a:cubicBezTo>
                  <a:cubicBezTo>
                    <a:pt x="53" y="1"/>
                    <a:pt x="54" y="1"/>
                    <a:pt x="54" y="2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4" y="20"/>
                    <a:pt x="54" y="21"/>
                    <a:pt x="53" y="21"/>
                  </a:cubicBezTo>
                  <a:cubicBezTo>
                    <a:pt x="53" y="21"/>
                    <a:pt x="52" y="21"/>
                    <a:pt x="52" y="21"/>
                  </a:cubicBezTo>
                  <a:cubicBezTo>
                    <a:pt x="50" y="21"/>
                    <a:pt x="48" y="21"/>
                    <a:pt x="46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8" y="21"/>
                    <a:pt x="38" y="21"/>
                    <a:pt x="38" y="21"/>
                  </a:cubicBezTo>
                  <a:lnTo>
                    <a:pt x="37" y="21"/>
                  </a:lnTo>
                  <a:close/>
                  <a:moveTo>
                    <a:pt x="39" y="18"/>
                  </a:moveTo>
                  <a:cubicBezTo>
                    <a:pt x="41" y="18"/>
                    <a:pt x="43" y="18"/>
                    <a:pt x="44" y="18"/>
                  </a:cubicBezTo>
                  <a:cubicBezTo>
                    <a:pt x="45" y="18"/>
                    <a:pt x="45" y="18"/>
                    <a:pt x="46" y="18"/>
                  </a:cubicBezTo>
                  <a:cubicBezTo>
                    <a:pt x="47" y="18"/>
                    <a:pt x="49" y="18"/>
                    <a:pt x="51" y="18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8" y="3"/>
                    <a:pt x="46" y="3"/>
                    <a:pt x="44" y="3"/>
                  </a:cubicBezTo>
                  <a:cubicBezTo>
                    <a:pt x="42" y="3"/>
                    <a:pt x="41" y="3"/>
                    <a:pt x="39" y="3"/>
                  </a:cubicBezTo>
                  <a:lnTo>
                    <a:pt x="39" y="18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4" name="Oval 481">
              <a:extLst>
                <a:ext uri="{FF2B5EF4-FFF2-40B4-BE49-F238E27FC236}">
                  <a16:creationId xmlns:a16="http://schemas.microsoft.com/office/drawing/2014/main" xmlns="" id="{500F9EB3-CB34-4BF7-ACFA-98AFE1866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713" y="2095500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5" name="Freeform 482">
              <a:extLst>
                <a:ext uri="{FF2B5EF4-FFF2-40B4-BE49-F238E27FC236}">
                  <a16:creationId xmlns:a16="http://schemas.microsoft.com/office/drawing/2014/main" xmlns="" id="{5F6D48E3-917E-4A10-92DD-B8917E1B31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5363" y="2092325"/>
              <a:ext cx="338138" cy="327025"/>
            </a:xfrm>
            <a:custGeom>
              <a:avLst/>
              <a:gdLst>
                <a:gd name="T0" fmla="*/ 0 w 90"/>
                <a:gd name="T1" fmla="*/ 43 h 87"/>
                <a:gd name="T2" fmla="*/ 45 w 90"/>
                <a:gd name="T3" fmla="*/ 0 h 87"/>
                <a:gd name="T4" fmla="*/ 90 w 90"/>
                <a:gd name="T5" fmla="*/ 43 h 87"/>
                <a:gd name="T6" fmla="*/ 45 w 90"/>
                <a:gd name="T7" fmla="*/ 87 h 87"/>
                <a:gd name="T8" fmla="*/ 0 w 90"/>
                <a:gd name="T9" fmla="*/ 43 h 87"/>
                <a:gd name="T10" fmla="*/ 3 w 90"/>
                <a:gd name="T11" fmla="*/ 43 h 87"/>
                <a:gd name="T12" fmla="*/ 45 w 90"/>
                <a:gd name="T13" fmla="*/ 84 h 87"/>
                <a:gd name="T14" fmla="*/ 87 w 90"/>
                <a:gd name="T15" fmla="*/ 43 h 87"/>
                <a:gd name="T16" fmla="*/ 45 w 90"/>
                <a:gd name="T17" fmla="*/ 3 h 87"/>
                <a:gd name="T18" fmla="*/ 3 w 90"/>
                <a:gd name="T19" fmla="*/ 4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7">
                  <a:moveTo>
                    <a:pt x="0" y="43"/>
                  </a:moveTo>
                  <a:cubicBezTo>
                    <a:pt x="0" y="19"/>
                    <a:pt x="21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7"/>
                    <a:pt x="45" y="87"/>
                  </a:cubicBezTo>
                  <a:cubicBezTo>
                    <a:pt x="21" y="87"/>
                    <a:pt x="0" y="67"/>
                    <a:pt x="0" y="43"/>
                  </a:cubicBezTo>
                  <a:close/>
                  <a:moveTo>
                    <a:pt x="3" y="43"/>
                  </a:moveTo>
                  <a:cubicBezTo>
                    <a:pt x="3" y="65"/>
                    <a:pt x="22" y="84"/>
                    <a:pt x="45" y="84"/>
                  </a:cubicBezTo>
                  <a:cubicBezTo>
                    <a:pt x="69" y="84"/>
                    <a:pt x="87" y="65"/>
                    <a:pt x="87" y="43"/>
                  </a:cubicBezTo>
                  <a:cubicBezTo>
                    <a:pt x="87" y="21"/>
                    <a:pt x="69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6" name="Oval 483">
              <a:extLst>
                <a:ext uri="{FF2B5EF4-FFF2-40B4-BE49-F238E27FC236}">
                  <a16:creationId xmlns:a16="http://schemas.microsoft.com/office/drawing/2014/main" xmlns="" id="{54D706A8-7006-4D30-BBE2-5C28ADD1B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75526" y="2117725"/>
              <a:ext cx="280988" cy="2714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7" name="Freeform 484">
              <a:extLst>
                <a:ext uri="{FF2B5EF4-FFF2-40B4-BE49-F238E27FC236}">
                  <a16:creationId xmlns:a16="http://schemas.microsoft.com/office/drawing/2014/main" xmlns="" id="{D48BAD5E-A9B9-4FEE-9DE0-A39FD18796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0763" y="2114550"/>
              <a:ext cx="288925" cy="280988"/>
            </a:xfrm>
            <a:custGeom>
              <a:avLst/>
              <a:gdLst>
                <a:gd name="T0" fmla="*/ 0 w 77"/>
                <a:gd name="T1" fmla="*/ 37 h 75"/>
                <a:gd name="T2" fmla="*/ 38 w 77"/>
                <a:gd name="T3" fmla="*/ 0 h 75"/>
                <a:gd name="T4" fmla="*/ 77 w 77"/>
                <a:gd name="T5" fmla="*/ 37 h 75"/>
                <a:gd name="T6" fmla="*/ 38 w 77"/>
                <a:gd name="T7" fmla="*/ 75 h 75"/>
                <a:gd name="T8" fmla="*/ 0 w 77"/>
                <a:gd name="T9" fmla="*/ 37 h 75"/>
                <a:gd name="T10" fmla="*/ 3 w 77"/>
                <a:gd name="T11" fmla="*/ 37 h 75"/>
                <a:gd name="T12" fmla="*/ 38 w 77"/>
                <a:gd name="T13" fmla="*/ 72 h 75"/>
                <a:gd name="T14" fmla="*/ 74 w 77"/>
                <a:gd name="T15" fmla="*/ 37 h 75"/>
                <a:gd name="T16" fmla="*/ 38 w 77"/>
                <a:gd name="T17" fmla="*/ 3 h 75"/>
                <a:gd name="T18" fmla="*/ 3 w 77"/>
                <a:gd name="T19" fmla="*/ 3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7" h="75">
                  <a:moveTo>
                    <a:pt x="0" y="37"/>
                  </a:moveTo>
                  <a:cubicBezTo>
                    <a:pt x="0" y="16"/>
                    <a:pt x="17" y="0"/>
                    <a:pt x="38" y="0"/>
                  </a:cubicBezTo>
                  <a:cubicBezTo>
                    <a:pt x="60" y="0"/>
                    <a:pt x="77" y="16"/>
                    <a:pt x="77" y="37"/>
                  </a:cubicBezTo>
                  <a:cubicBezTo>
                    <a:pt x="77" y="58"/>
                    <a:pt x="60" y="75"/>
                    <a:pt x="38" y="75"/>
                  </a:cubicBezTo>
                  <a:cubicBezTo>
                    <a:pt x="17" y="75"/>
                    <a:pt x="0" y="58"/>
                    <a:pt x="0" y="37"/>
                  </a:cubicBezTo>
                  <a:close/>
                  <a:moveTo>
                    <a:pt x="3" y="37"/>
                  </a:moveTo>
                  <a:cubicBezTo>
                    <a:pt x="3" y="56"/>
                    <a:pt x="19" y="72"/>
                    <a:pt x="38" y="72"/>
                  </a:cubicBezTo>
                  <a:cubicBezTo>
                    <a:pt x="58" y="72"/>
                    <a:pt x="74" y="56"/>
                    <a:pt x="74" y="37"/>
                  </a:cubicBezTo>
                  <a:cubicBezTo>
                    <a:pt x="74" y="18"/>
                    <a:pt x="58" y="3"/>
                    <a:pt x="38" y="3"/>
                  </a:cubicBezTo>
                  <a:cubicBezTo>
                    <a:pt x="19" y="3"/>
                    <a:pt x="3" y="18"/>
                    <a:pt x="3" y="3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8" name="Freeform 485">
              <a:extLst>
                <a:ext uri="{FF2B5EF4-FFF2-40B4-BE49-F238E27FC236}">
                  <a16:creationId xmlns:a16="http://schemas.microsoft.com/office/drawing/2014/main" xmlns="" id="{38D97240-19AE-493A-B8DF-B4E8C3342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0926" y="2455862"/>
              <a:ext cx="187325" cy="233363"/>
            </a:xfrm>
            <a:custGeom>
              <a:avLst/>
              <a:gdLst>
                <a:gd name="T0" fmla="*/ 0 w 50"/>
                <a:gd name="T1" fmla="*/ 62 h 62"/>
                <a:gd name="T2" fmla="*/ 0 w 50"/>
                <a:gd name="T3" fmla="*/ 5 h 62"/>
                <a:gd name="T4" fmla="*/ 5 w 50"/>
                <a:gd name="T5" fmla="*/ 0 h 62"/>
                <a:gd name="T6" fmla="*/ 45 w 50"/>
                <a:gd name="T7" fmla="*/ 0 h 62"/>
                <a:gd name="T8" fmla="*/ 50 w 50"/>
                <a:gd name="T9" fmla="*/ 5 h 62"/>
                <a:gd name="T10" fmla="*/ 50 w 50"/>
                <a:gd name="T11" fmla="*/ 62 h 62"/>
                <a:gd name="T12" fmla="*/ 0 w 50"/>
                <a:gd name="T1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2">
                  <a:moveTo>
                    <a:pt x="0" y="6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62"/>
                    <a:pt x="50" y="62"/>
                    <a:pt x="50" y="62"/>
                  </a:cubicBezTo>
                  <a:lnTo>
                    <a:pt x="0" y="6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69" name="Freeform 486">
              <a:extLst>
                <a:ext uri="{FF2B5EF4-FFF2-40B4-BE49-F238E27FC236}">
                  <a16:creationId xmlns:a16="http://schemas.microsoft.com/office/drawing/2014/main" xmlns="" id="{99B458A9-51CD-49AB-B777-88CB041D18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7751" y="2452687"/>
              <a:ext cx="198438" cy="239713"/>
            </a:xfrm>
            <a:custGeom>
              <a:avLst/>
              <a:gdLst>
                <a:gd name="T0" fmla="*/ 1 w 53"/>
                <a:gd name="T1" fmla="*/ 64 h 64"/>
                <a:gd name="T2" fmla="*/ 1 w 53"/>
                <a:gd name="T3" fmla="*/ 63 h 64"/>
                <a:gd name="T4" fmla="*/ 3 w 53"/>
                <a:gd name="T5" fmla="*/ 63 h 64"/>
                <a:gd name="T6" fmla="*/ 1 w 53"/>
                <a:gd name="T7" fmla="*/ 63 h 64"/>
                <a:gd name="T8" fmla="*/ 1 w 53"/>
                <a:gd name="T9" fmla="*/ 64 h 64"/>
                <a:gd name="T10" fmla="*/ 0 w 53"/>
                <a:gd name="T11" fmla="*/ 64 h 64"/>
                <a:gd name="T12" fmla="*/ 0 w 53"/>
                <a:gd name="T13" fmla="*/ 63 h 64"/>
                <a:gd name="T14" fmla="*/ 0 w 53"/>
                <a:gd name="T15" fmla="*/ 6 h 64"/>
                <a:gd name="T16" fmla="*/ 6 w 53"/>
                <a:gd name="T17" fmla="*/ 0 h 64"/>
                <a:gd name="T18" fmla="*/ 46 w 53"/>
                <a:gd name="T19" fmla="*/ 0 h 64"/>
                <a:gd name="T20" fmla="*/ 53 w 53"/>
                <a:gd name="T21" fmla="*/ 6 h 64"/>
                <a:gd name="T22" fmla="*/ 53 w 53"/>
                <a:gd name="T23" fmla="*/ 63 h 64"/>
                <a:gd name="T24" fmla="*/ 52 w 53"/>
                <a:gd name="T25" fmla="*/ 64 h 64"/>
                <a:gd name="T26" fmla="*/ 51 w 53"/>
                <a:gd name="T27" fmla="*/ 64 h 64"/>
                <a:gd name="T28" fmla="*/ 1 w 53"/>
                <a:gd name="T29" fmla="*/ 64 h 64"/>
                <a:gd name="T30" fmla="*/ 50 w 53"/>
                <a:gd name="T31" fmla="*/ 61 h 64"/>
                <a:gd name="T32" fmla="*/ 50 w 53"/>
                <a:gd name="T33" fmla="*/ 6 h 64"/>
                <a:gd name="T34" fmla="*/ 46 w 53"/>
                <a:gd name="T35" fmla="*/ 3 h 64"/>
                <a:gd name="T36" fmla="*/ 6 w 53"/>
                <a:gd name="T37" fmla="*/ 3 h 64"/>
                <a:gd name="T38" fmla="*/ 3 w 53"/>
                <a:gd name="T39" fmla="*/ 6 h 64"/>
                <a:gd name="T40" fmla="*/ 3 w 53"/>
                <a:gd name="T41" fmla="*/ 61 h 64"/>
                <a:gd name="T42" fmla="*/ 50 w 53"/>
                <a:gd name="T43" fmla="*/ 6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3" h="64">
                  <a:moveTo>
                    <a:pt x="1" y="64"/>
                  </a:moveTo>
                  <a:cubicBezTo>
                    <a:pt x="1" y="63"/>
                    <a:pt x="1" y="63"/>
                    <a:pt x="1" y="63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0" y="64"/>
                    <a:pt x="0" y="64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0" y="0"/>
                    <a:pt x="53" y="3"/>
                    <a:pt x="53" y="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3" y="63"/>
                    <a:pt x="53" y="63"/>
                    <a:pt x="52" y="64"/>
                  </a:cubicBezTo>
                  <a:cubicBezTo>
                    <a:pt x="52" y="64"/>
                    <a:pt x="52" y="64"/>
                    <a:pt x="51" y="64"/>
                  </a:cubicBezTo>
                  <a:lnTo>
                    <a:pt x="1" y="64"/>
                  </a:lnTo>
                  <a:close/>
                  <a:moveTo>
                    <a:pt x="50" y="61"/>
                  </a:moveTo>
                  <a:cubicBezTo>
                    <a:pt x="50" y="6"/>
                    <a:pt x="50" y="6"/>
                    <a:pt x="50" y="6"/>
                  </a:cubicBezTo>
                  <a:cubicBezTo>
                    <a:pt x="50" y="4"/>
                    <a:pt x="48" y="3"/>
                    <a:pt x="4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3"/>
                    <a:pt x="3" y="4"/>
                    <a:pt x="3" y="6"/>
                  </a:cubicBezTo>
                  <a:cubicBezTo>
                    <a:pt x="3" y="61"/>
                    <a:pt x="3" y="61"/>
                    <a:pt x="3" y="61"/>
                  </a:cubicBezTo>
                  <a:lnTo>
                    <a:pt x="50" y="61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0" name="Freeform 487">
              <a:extLst>
                <a:ext uri="{FF2B5EF4-FFF2-40B4-BE49-F238E27FC236}">
                  <a16:creationId xmlns:a16="http://schemas.microsoft.com/office/drawing/2014/main" xmlns="" id="{612141C4-4B21-46DC-AB6D-E49A976EC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2201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1" name="Freeform 488">
              <a:extLst>
                <a:ext uri="{FF2B5EF4-FFF2-40B4-BE49-F238E27FC236}">
                  <a16:creationId xmlns:a16="http://schemas.microsoft.com/office/drawing/2014/main" xmlns="" id="{D9815827-C30F-4CC9-965D-A302D345B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141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1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1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2" y="64"/>
                    <a:pt x="1" y="64"/>
                  </a:cubicBezTo>
                  <a:cubicBezTo>
                    <a:pt x="0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2" name="Freeform 489">
              <a:extLst>
                <a:ext uri="{FF2B5EF4-FFF2-40B4-BE49-F238E27FC236}">
                  <a16:creationId xmlns:a16="http://schemas.microsoft.com/office/drawing/2014/main" xmlns="" id="{B3DD6D94-112C-4D1D-A763-341363629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2452687"/>
              <a:ext cx="11113" cy="239713"/>
            </a:xfrm>
            <a:custGeom>
              <a:avLst/>
              <a:gdLst>
                <a:gd name="T0" fmla="*/ 0 w 3"/>
                <a:gd name="T1" fmla="*/ 63 h 64"/>
                <a:gd name="T2" fmla="*/ 0 w 3"/>
                <a:gd name="T3" fmla="*/ 1 h 64"/>
                <a:gd name="T4" fmla="*/ 2 w 3"/>
                <a:gd name="T5" fmla="*/ 0 h 64"/>
                <a:gd name="T6" fmla="*/ 3 w 3"/>
                <a:gd name="T7" fmla="*/ 1 h 64"/>
                <a:gd name="T8" fmla="*/ 3 w 3"/>
                <a:gd name="T9" fmla="*/ 63 h 64"/>
                <a:gd name="T10" fmla="*/ 2 w 3"/>
                <a:gd name="T11" fmla="*/ 64 h 64"/>
                <a:gd name="T12" fmla="*/ 0 w 3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4">
                  <a:moveTo>
                    <a:pt x="0" y="6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3" y="64"/>
                    <a:pt x="3" y="64"/>
                    <a:pt x="2" y="64"/>
                  </a:cubicBezTo>
                  <a:cubicBezTo>
                    <a:pt x="1" y="64"/>
                    <a:pt x="0" y="64"/>
                    <a:pt x="0" y="6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3" name="Oval 490">
              <a:extLst>
                <a:ext uri="{FF2B5EF4-FFF2-40B4-BE49-F238E27FC236}">
                  <a16:creationId xmlns:a16="http://schemas.microsoft.com/office/drawing/2014/main" xmlns="" id="{7428E582-7454-4DFF-8C14-B90A2A7C4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12038" y="2584450"/>
              <a:ext cx="15875" cy="19050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4" name="Freeform 491">
              <a:extLst>
                <a:ext uri="{FF2B5EF4-FFF2-40B4-BE49-F238E27FC236}">
                  <a16:creationId xmlns:a16="http://schemas.microsoft.com/office/drawing/2014/main" xmlns="" id="{54E7989E-360B-4C14-BBBE-E06549950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814512"/>
              <a:ext cx="528638" cy="882650"/>
            </a:xfrm>
            <a:custGeom>
              <a:avLst/>
              <a:gdLst>
                <a:gd name="T0" fmla="*/ 333 w 333"/>
                <a:gd name="T1" fmla="*/ 556 h 556"/>
                <a:gd name="T2" fmla="*/ 333 w 333"/>
                <a:gd name="T3" fmla="*/ 0 h 556"/>
                <a:gd name="T4" fmla="*/ 0 w 333"/>
                <a:gd name="T5" fmla="*/ 2 h 556"/>
                <a:gd name="T6" fmla="*/ 0 w 333"/>
                <a:gd name="T7" fmla="*/ 556 h 556"/>
                <a:gd name="T8" fmla="*/ 333 w 333"/>
                <a:gd name="T9" fmla="*/ 556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556">
                  <a:moveTo>
                    <a:pt x="333" y="556"/>
                  </a:moveTo>
                  <a:lnTo>
                    <a:pt x="333" y="0"/>
                  </a:lnTo>
                  <a:lnTo>
                    <a:pt x="0" y="2"/>
                  </a:lnTo>
                  <a:lnTo>
                    <a:pt x="0" y="556"/>
                  </a:lnTo>
                  <a:lnTo>
                    <a:pt x="333" y="556"/>
                  </a:lnTo>
                  <a:close/>
                </a:path>
              </a:pathLst>
            </a:custGeom>
            <a:solidFill>
              <a:srgbClr val="CFB0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5" name="Freeform 492">
              <a:extLst>
                <a:ext uri="{FF2B5EF4-FFF2-40B4-BE49-F238E27FC236}">
                  <a16:creationId xmlns:a16="http://schemas.microsoft.com/office/drawing/2014/main" xmlns="" id="{3F3AB278-E38C-4C77-AE7B-733CBF0F3A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4688" y="1809750"/>
              <a:ext cx="538163" cy="893763"/>
            </a:xfrm>
            <a:custGeom>
              <a:avLst/>
              <a:gdLst>
                <a:gd name="T0" fmla="*/ 1 w 143"/>
                <a:gd name="T1" fmla="*/ 238 h 238"/>
                <a:gd name="T2" fmla="*/ 0 w 143"/>
                <a:gd name="T3" fmla="*/ 237 h 238"/>
                <a:gd name="T4" fmla="*/ 0 w 143"/>
                <a:gd name="T5" fmla="*/ 236 h 238"/>
                <a:gd name="T6" fmla="*/ 0 w 143"/>
                <a:gd name="T7" fmla="*/ 2 h 238"/>
                <a:gd name="T8" fmla="*/ 1 w 143"/>
                <a:gd name="T9" fmla="*/ 1 h 238"/>
                <a:gd name="T10" fmla="*/ 142 w 143"/>
                <a:gd name="T11" fmla="*/ 0 h 238"/>
                <a:gd name="T12" fmla="*/ 143 w 143"/>
                <a:gd name="T13" fmla="*/ 0 h 238"/>
                <a:gd name="T14" fmla="*/ 143 w 143"/>
                <a:gd name="T15" fmla="*/ 1 h 238"/>
                <a:gd name="T16" fmla="*/ 143 w 143"/>
                <a:gd name="T17" fmla="*/ 236 h 238"/>
                <a:gd name="T18" fmla="*/ 143 w 143"/>
                <a:gd name="T19" fmla="*/ 237 h 238"/>
                <a:gd name="T20" fmla="*/ 142 w 143"/>
                <a:gd name="T21" fmla="*/ 238 h 238"/>
                <a:gd name="T22" fmla="*/ 1 w 143"/>
                <a:gd name="T23" fmla="*/ 238 h 238"/>
                <a:gd name="T24" fmla="*/ 142 w 143"/>
                <a:gd name="T25" fmla="*/ 236 h 238"/>
                <a:gd name="T26" fmla="*/ 142 w 143"/>
                <a:gd name="T27" fmla="*/ 235 h 238"/>
                <a:gd name="T28" fmla="*/ 142 w 143"/>
                <a:gd name="T29" fmla="*/ 236 h 238"/>
                <a:gd name="T30" fmla="*/ 3 w 143"/>
                <a:gd name="T31" fmla="*/ 4 h 238"/>
                <a:gd name="T32" fmla="*/ 3 w 143"/>
                <a:gd name="T33" fmla="*/ 235 h 238"/>
                <a:gd name="T34" fmla="*/ 140 w 143"/>
                <a:gd name="T35" fmla="*/ 235 h 238"/>
                <a:gd name="T36" fmla="*/ 140 w 143"/>
                <a:gd name="T37" fmla="*/ 3 h 238"/>
                <a:gd name="T38" fmla="*/ 3 w 143"/>
                <a:gd name="T39" fmla="*/ 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3" h="238">
                  <a:moveTo>
                    <a:pt x="1" y="238"/>
                  </a:moveTo>
                  <a:cubicBezTo>
                    <a:pt x="1" y="238"/>
                    <a:pt x="0" y="238"/>
                    <a:pt x="0" y="237"/>
                  </a:cubicBezTo>
                  <a:cubicBezTo>
                    <a:pt x="0" y="237"/>
                    <a:pt x="0" y="237"/>
                    <a:pt x="0" y="23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2" y="0"/>
                    <a:pt x="143" y="0"/>
                    <a:pt x="143" y="0"/>
                  </a:cubicBezTo>
                  <a:cubicBezTo>
                    <a:pt x="143" y="1"/>
                    <a:pt x="143" y="1"/>
                    <a:pt x="143" y="1"/>
                  </a:cubicBezTo>
                  <a:cubicBezTo>
                    <a:pt x="143" y="236"/>
                    <a:pt x="143" y="236"/>
                    <a:pt x="143" y="236"/>
                  </a:cubicBezTo>
                  <a:cubicBezTo>
                    <a:pt x="143" y="237"/>
                    <a:pt x="143" y="237"/>
                    <a:pt x="143" y="237"/>
                  </a:cubicBezTo>
                  <a:cubicBezTo>
                    <a:pt x="143" y="238"/>
                    <a:pt x="142" y="238"/>
                    <a:pt x="142" y="238"/>
                  </a:cubicBezTo>
                  <a:lnTo>
                    <a:pt x="1" y="238"/>
                  </a:lnTo>
                  <a:close/>
                  <a:moveTo>
                    <a:pt x="142" y="236"/>
                  </a:moveTo>
                  <a:cubicBezTo>
                    <a:pt x="142" y="235"/>
                    <a:pt x="142" y="235"/>
                    <a:pt x="142" y="235"/>
                  </a:cubicBezTo>
                  <a:lnTo>
                    <a:pt x="142" y="236"/>
                  </a:lnTo>
                  <a:close/>
                  <a:moveTo>
                    <a:pt x="3" y="4"/>
                  </a:moveTo>
                  <a:cubicBezTo>
                    <a:pt x="3" y="235"/>
                    <a:pt x="3" y="235"/>
                    <a:pt x="3" y="235"/>
                  </a:cubicBezTo>
                  <a:cubicBezTo>
                    <a:pt x="140" y="235"/>
                    <a:pt x="140" y="235"/>
                    <a:pt x="140" y="235"/>
                  </a:cubicBezTo>
                  <a:cubicBezTo>
                    <a:pt x="140" y="3"/>
                    <a:pt x="140" y="3"/>
                    <a:pt x="140" y="3"/>
                  </a:cubicBezTo>
                  <a:lnTo>
                    <a:pt x="3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6" name="Freeform 493">
              <a:extLst>
                <a:ext uri="{FF2B5EF4-FFF2-40B4-BE49-F238E27FC236}">
                  <a16:creationId xmlns:a16="http://schemas.microsoft.com/office/drawing/2014/main" xmlns="" id="{75FC36FF-AEF9-49BE-B228-89364EDBA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99451" y="1473200"/>
              <a:ext cx="528638" cy="404813"/>
            </a:xfrm>
            <a:custGeom>
              <a:avLst/>
              <a:gdLst>
                <a:gd name="T0" fmla="*/ 141 w 141"/>
                <a:gd name="T1" fmla="*/ 91 h 108"/>
                <a:gd name="T2" fmla="*/ 70 w 141"/>
                <a:gd name="T3" fmla="*/ 1 h 108"/>
                <a:gd name="T4" fmla="*/ 0 w 141"/>
                <a:gd name="T5" fmla="*/ 92 h 108"/>
                <a:gd name="T6" fmla="*/ 70 w 141"/>
                <a:gd name="T7" fmla="*/ 108 h 108"/>
                <a:gd name="T8" fmla="*/ 141 w 141"/>
                <a:gd name="T9" fmla="*/ 9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08">
                  <a:moveTo>
                    <a:pt x="141" y="91"/>
                  </a:moveTo>
                  <a:cubicBezTo>
                    <a:pt x="141" y="91"/>
                    <a:pt x="101" y="1"/>
                    <a:pt x="70" y="1"/>
                  </a:cubicBezTo>
                  <a:cubicBezTo>
                    <a:pt x="39" y="0"/>
                    <a:pt x="0" y="92"/>
                    <a:pt x="0" y="92"/>
                  </a:cubicBezTo>
                  <a:cubicBezTo>
                    <a:pt x="0" y="92"/>
                    <a:pt x="24" y="108"/>
                    <a:pt x="70" y="108"/>
                  </a:cubicBezTo>
                  <a:cubicBezTo>
                    <a:pt x="117" y="108"/>
                    <a:pt x="141" y="91"/>
                    <a:pt x="141" y="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7" name="Freeform 494">
              <a:extLst>
                <a:ext uri="{FF2B5EF4-FFF2-40B4-BE49-F238E27FC236}">
                  <a16:creationId xmlns:a16="http://schemas.microsoft.com/office/drawing/2014/main" xmlns="" id="{CD35EBF2-B631-4046-A7B2-0A337CA0B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91513" y="1468437"/>
              <a:ext cx="544513" cy="412750"/>
            </a:xfrm>
            <a:custGeom>
              <a:avLst/>
              <a:gdLst>
                <a:gd name="T0" fmla="*/ 74 w 145"/>
                <a:gd name="T1" fmla="*/ 110 h 110"/>
                <a:gd name="T2" fmla="*/ 72 w 145"/>
                <a:gd name="T3" fmla="*/ 110 h 110"/>
                <a:gd name="T4" fmla="*/ 1 w 145"/>
                <a:gd name="T5" fmla="*/ 94 h 110"/>
                <a:gd name="T6" fmla="*/ 1 w 145"/>
                <a:gd name="T7" fmla="*/ 92 h 110"/>
                <a:gd name="T8" fmla="*/ 24 w 145"/>
                <a:gd name="T9" fmla="*/ 47 h 110"/>
                <a:gd name="T10" fmla="*/ 72 w 145"/>
                <a:gd name="T11" fmla="*/ 0 h 110"/>
                <a:gd name="T12" fmla="*/ 72 w 145"/>
                <a:gd name="T13" fmla="*/ 0 h 110"/>
                <a:gd name="T14" fmla="*/ 120 w 145"/>
                <a:gd name="T15" fmla="*/ 46 h 110"/>
                <a:gd name="T16" fmla="*/ 144 w 145"/>
                <a:gd name="T17" fmla="*/ 91 h 110"/>
                <a:gd name="T18" fmla="*/ 143 w 145"/>
                <a:gd name="T19" fmla="*/ 92 h 110"/>
                <a:gd name="T20" fmla="*/ 144 w 145"/>
                <a:gd name="T21" fmla="*/ 91 h 110"/>
                <a:gd name="T22" fmla="*/ 144 w 145"/>
                <a:gd name="T23" fmla="*/ 93 h 110"/>
                <a:gd name="T24" fmla="*/ 74 w 145"/>
                <a:gd name="T25" fmla="*/ 110 h 110"/>
                <a:gd name="T26" fmla="*/ 20 w 145"/>
                <a:gd name="T27" fmla="*/ 99 h 110"/>
                <a:gd name="T28" fmla="*/ 72 w 145"/>
                <a:gd name="T29" fmla="*/ 107 h 110"/>
                <a:gd name="T30" fmla="*/ 74 w 145"/>
                <a:gd name="T31" fmla="*/ 107 h 110"/>
                <a:gd name="T32" fmla="*/ 125 w 145"/>
                <a:gd name="T33" fmla="*/ 99 h 110"/>
                <a:gd name="T34" fmla="*/ 141 w 145"/>
                <a:gd name="T35" fmla="*/ 91 h 110"/>
                <a:gd name="T36" fmla="*/ 118 w 145"/>
                <a:gd name="T37" fmla="*/ 48 h 110"/>
                <a:gd name="T38" fmla="*/ 72 w 145"/>
                <a:gd name="T39" fmla="*/ 3 h 110"/>
                <a:gd name="T40" fmla="*/ 72 w 145"/>
                <a:gd name="T41" fmla="*/ 3 h 110"/>
                <a:gd name="T42" fmla="*/ 27 w 145"/>
                <a:gd name="T43" fmla="*/ 48 h 110"/>
                <a:gd name="T44" fmla="*/ 4 w 145"/>
                <a:gd name="T45" fmla="*/ 92 h 110"/>
                <a:gd name="T46" fmla="*/ 20 w 145"/>
                <a:gd name="T47" fmla="*/ 9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5" h="110">
                  <a:moveTo>
                    <a:pt x="74" y="110"/>
                  </a:moveTo>
                  <a:cubicBezTo>
                    <a:pt x="73" y="110"/>
                    <a:pt x="73" y="110"/>
                    <a:pt x="72" y="110"/>
                  </a:cubicBezTo>
                  <a:cubicBezTo>
                    <a:pt x="26" y="110"/>
                    <a:pt x="1" y="94"/>
                    <a:pt x="1" y="94"/>
                  </a:cubicBezTo>
                  <a:cubicBezTo>
                    <a:pt x="1" y="94"/>
                    <a:pt x="0" y="93"/>
                    <a:pt x="1" y="92"/>
                  </a:cubicBezTo>
                  <a:cubicBezTo>
                    <a:pt x="1" y="92"/>
                    <a:pt x="10" y="70"/>
                    <a:pt x="24" y="47"/>
                  </a:cubicBezTo>
                  <a:cubicBezTo>
                    <a:pt x="38" y="24"/>
                    <a:pt x="55" y="1"/>
                    <a:pt x="72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9" y="1"/>
                    <a:pt x="106" y="24"/>
                    <a:pt x="120" y="46"/>
                  </a:cubicBezTo>
                  <a:cubicBezTo>
                    <a:pt x="134" y="69"/>
                    <a:pt x="144" y="91"/>
                    <a:pt x="144" y="91"/>
                  </a:cubicBezTo>
                  <a:cubicBezTo>
                    <a:pt x="143" y="92"/>
                    <a:pt x="143" y="92"/>
                    <a:pt x="143" y="92"/>
                  </a:cubicBezTo>
                  <a:cubicBezTo>
                    <a:pt x="144" y="91"/>
                    <a:pt x="144" y="91"/>
                    <a:pt x="144" y="91"/>
                  </a:cubicBezTo>
                  <a:cubicBezTo>
                    <a:pt x="145" y="92"/>
                    <a:pt x="144" y="92"/>
                    <a:pt x="144" y="93"/>
                  </a:cubicBezTo>
                  <a:cubicBezTo>
                    <a:pt x="144" y="93"/>
                    <a:pt x="120" y="110"/>
                    <a:pt x="74" y="110"/>
                  </a:cubicBezTo>
                  <a:close/>
                  <a:moveTo>
                    <a:pt x="20" y="99"/>
                  </a:moveTo>
                  <a:cubicBezTo>
                    <a:pt x="32" y="103"/>
                    <a:pt x="49" y="107"/>
                    <a:pt x="72" y="107"/>
                  </a:cubicBezTo>
                  <a:cubicBezTo>
                    <a:pt x="73" y="107"/>
                    <a:pt x="73" y="107"/>
                    <a:pt x="74" y="107"/>
                  </a:cubicBezTo>
                  <a:cubicBezTo>
                    <a:pt x="96" y="107"/>
                    <a:pt x="114" y="103"/>
                    <a:pt x="125" y="99"/>
                  </a:cubicBezTo>
                  <a:cubicBezTo>
                    <a:pt x="134" y="96"/>
                    <a:pt x="139" y="92"/>
                    <a:pt x="141" y="91"/>
                  </a:cubicBezTo>
                  <a:cubicBezTo>
                    <a:pt x="139" y="86"/>
                    <a:pt x="130" y="67"/>
                    <a:pt x="118" y="48"/>
                  </a:cubicBezTo>
                  <a:cubicBezTo>
                    <a:pt x="104" y="25"/>
                    <a:pt x="86" y="3"/>
                    <a:pt x="72" y="3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58" y="3"/>
                    <a:pt x="40" y="25"/>
                    <a:pt x="27" y="48"/>
                  </a:cubicBezTo>
                  <a:cubicBezTo>
                    <a:pt x="15" y="68"/>
                    <a:pt x="6" y="87"/>
                    <a:pt x="4" y="92"/>
                  </a:cubicBezTo>
                  <a:cubicBezTo>
                    <a:pt x="6" y="94"/>
                    <a:pt x="12" y="97"/>
                    <a:pt x="20" y="9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8" name="Freeform 495">
              <a:extLst>
                <a:ext uri="{FF2B5EF4-FFF2-40B4-BE49-F238E27FC236}">
                  <a16:creationId xmlns:a16="http://schemas.microsoft.com/office/drawing/2014/main" xmlns="" id="{6E1AF1AA-F93B-45C7-B16D-F51757CDD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76" y="1476375"/>
              <a:ext cx="273050" cy="161925"/>
            </a:xfrm>
            <a:custGeom>
              <a:avLst/>
              <a:gdLst>
                <a:gd name="T0" fmla="*/ 73 w 73"/>
                <a:gd name="T1" fmla="*/ 28 h 43"/>
                <a:gd name="T2" fmla="*/ 37 w 73"/>
                <a:gd name="T3" fmla="*/ 0 h 43"/>
                <a:gd name="T4" fmla="*/ 0 w 73"/>
                <a:gd name="T5" fmla="*/ 30 h 43"/>
                <a:gd name="T6" fmla="*/ 73 w 73"/>
                <a:gd name="T7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43">
                  <a:moveTo>
                    <a:pt x="73" y="28"/>
                  </a:moveTo>
                  <a:cubicBezTo>
                    <a:pt x="62" y="12"/>
                    <a:pt x="49" y="0"/>
                    <a:pt x="37" y="0"/>
                  </a:cubicBezTo>
                  <a:cubicBezTo>
                    <a:pt x="26" y="0"/>
                    <a:pt x="13" y="12"/>
                    <a:pt x="0" y="30"/>
                  </a:cubicBezTo>
                  <a:cubicBezTo>
                    <a:pt x="23" y="42"/>
                    <a:pt x="52" y="43"/>
                    <a:pt x="73" y="28"/>
                  </a:cubicBezTo>
                  <a:close/>
                </a:path>
              </a:pathLst>
            </a:custGeom>
            <a:solidFill>
              <a:srgbClr val="A678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79" name="Freeform 496">
              <a:extLst>
                <a:ext uri="{FF2B5EF4-FFF2-40B4-BE49-F238E27FC236}">
                  <a16:creationId xmlns:a16="http://schemas.microsoft.com/office/drawing/2014/main" xmlns="" id="{028DDC5B-278F-4F60-B819-275A01CEF7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18513" y="1468437"/>
              <a:ext cx="285750" cy="161925"/>
            </a:xfrm>
            <a:custGeom>
              <a:avLst/>
              <a:gdLst>
                <a:gd name="T0" fmla="*/ 1 w 76"/>
                <a:gd name="T1" fmla="*/ 33 h 43"/>
                <a:gd name="T2" fmla="*/ 0 w 76"/>
                <a:gd name="T3" fmla="*/ 32 h 43"/>
                <a:gd name="T4" fmla="*/ 0 w 76"/>
                <a:gd name="T5" fmla="*/ 31 h 43"/>
                <a:gd name="T6" fmla="*/ 38 w 76"/>
                <a:gd name="T7" fmla="*/ 0 h 43"/>
                <a:gd name="T8" fmla="*/ 38 w 76"/>
                <a:gd name="T9" fmla="*/ 0 h 43"/>
                <a:gd name="T10" fmla="*/ 75 w 76"/>
                <a:gd name="T11" fmla="*/ 29 h 43"/>
                <a:gd name="T12" fmla="*/ 74 w 76"/>
                <a:gd name="T13" fmla="*/ 30 h 43"/>
                <a:gd name="T14" fmla="*/ 75 w 76"/>
                <a:gd name="T15" fmla="*/ 29 h 43"/>
                <a:gd name="T16" fmla="*/ 75 w 76"/>
                <a:gd name="T17" fmla="*/ 31 h 43"/>
                <a:gd name="T18" fmla="*/ 37 w 76"/>
                <a:gd name="T19" fmla="*/ 43 h 43"/>
                <a:gd name="T20" fmla="*/ 1 w 76"/>
                <a:gd name="T21" fmla="*/ 33 h 43"/>
                <a:gd name="T22" fmla="*/ 37 w 76"/>
                <a:gd name="T23" fmla="*/ 40 h 43"/>
                <a:gd name="T24" fmla="*/ 72 w 76"/>
                <a:gd name="T25" fmla="*/ 30 h 43"/>
                <a:gd name="T26" fmla="*/ 38 w 76"/>
                <a:gd name="T27" fmla="*/ 3 h 43"/>
                <a:gd name="T28" fmla="*/ 38 w 76"/>
                <a:gd name="T29" fmla="*/ 3 h 43"/>
                <a:gd name="T30" fmla="*/ 4 w 76"/>
                <a:gd name="T31" fmla="*/ 31 h 43"/>
                <a:gd name="T32" fmla="*/ 37 w 76"/>
                <a:gd name="T33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43">
                  <a:moveTo>
                    <a:pt x="1" y="33"/>
                  </a:moveTo>
                  <a:cubicBezTo>
                    <a:pt x="0" y="33"/>
                    <a:pt x="0" y="33"/>
                    <a:pt x="0" y="32"/>
                  </a:cubicBezTo>
                  <a:cubicBezTo>
                    <a:pt x="0" y="32"/>
                    <a:pt x="0" y="31"/>
                    <a:pt x="0" y="31"/>
                  </a:cubicBezTo>
                  <a:cubicBezTo>
                    <a:pt x="12" y="14"/>
                    <a:pt x="25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51" y="1"/>
                    <a:pt x="64" y="13"/>
                    <a:pt x="75" y="29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6" y="30"/>
                    <a:pt x="75" y="31"/>
                    <a:pt x="75" y="31"/>
                  </a:cubicBezTo>
                  <a:cubicBezTo>
                    <a:pt x="64" y="39"/>
                    <a:pt x="51" y="43"/>
                    <a:pt x="37" y="43"/>
                  </a:cubicBezTo>
                  <a:cubicBezTo>
                    <a:pt x="25" y="43"/>
                    <a:pt x="12" y="39"/>
                    <a:pt x="1" y="33"/>
                  </a:cubicBezTo>
                  <a:close/>
                  <a:moveTo>
                    <a:pt x="37" y="40"/>
                  </a:moveTo>
                  <a:cubicBezTo>
                    <a:pt x="50" y="40"/>
                    <a:pt x="62" y="36"/>
                    <a:pt x="72" y="30"/>
                  </a:cubicBezTo>
                  <a:cubicBezTo>
                    <a:pt x="61" y="15"/>
                    <a:pt x="48" y="3"/>
                    <a:pt x="38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28" y="3"/>
                    <a:pt x="15" y="15"/>
                    <a:pt x="4" y="31"/>
                  </a:cubicBezTo>
                  <a:cubicBezTo>
                    <a:pt x="14" y="37"/>
                    <a:pt x="26" y="40"/>
                    <a:pt x="37" y="40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0" name="Freeform 497">
              <a:extLst>
                <a:ext uri="{FF2B5EF4-FFF2-40B4-BE49-F238E27FC236}">
                  <a16:creationId xmlns:a16="http://schemas.microsoft.com/office/drawing/2014/main" xmlns="" id="{1F6B935B-B56A-45CE-90E7-097D795E7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726" y="2425700"/>
              <a:ext cx="187325" cy="271463"/>
            </a:xfrm>
            <a:custGeom>
              <a:avLst/>
              <a:gdLst>
                <a:gd name="T0" fmla="*/ 0 w 50"/>
                <a:gd name="T1" fmla="*/ 72 h 72"/>
                <a:gd name="T2" fmla="*/ 0 w 50"/>
                <a:gd name="T3" fmla="*/ 5 h 72"/>
                <a:gd name="T4" fmla="*/ 5 w 50"/>
                <a:gd name="T5" fmla="*/ 0 h 72"/>
                <a:gd name="T6" fmla="*/ 45 w 50"/>
                <a:gd name="T7" fmla="*/ 0 h 72"/>
                <a:gd name="T8" fmla="*/ 50 w 50"/>
                <a:gd name="T9" fmla="*/ 5 h 72"/>
                <a:gd name="T10" fmla="*/ 50 w 50"/>
                <a:gd name="T11" fmla="*/ 72 h 72"/>
                <a:gd name="T12" fmla="*/ 0 w 5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72">
                  <a:moveTo>
                    <a:pt x="0" y="72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72"/>
                    <a:pt x="50" y="72"/>
                    <a:pt x="50" y="72"/>
                  </a:cubicBezTo>
                  <a:lnTo>
                    <a:pt x="0" y="72"/>
                  </a:lnTo>
                  <a:close/>
                </a:path>
              </a:pathLst>
            </a:custGeom>
            <a:solidFill>
              <a:srgbClr val="BD99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1" name="Freeform 498">
              <a:extLst>
                <a:ext uri="{FF2B5EF4-FFF2-40B4-BE49-F238E27FC236}">
                  <a16:creationId xmlns:a16="http://schemas.microsoft.com/office/drawing/2014/main" xmlns="" id="{981CD750-58C2-426A-8C97-7E68BD9FC1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9788" y="2422525"/>
              <a:ext cx="203200" cy="280988"/>
            </a:xfrm>
            <a:custGeom>
              <a:avLst/>
              <a:gdLst>
                <a:gd name="T0" fmla="*/ 2 w 54"/>
                <a:gd name="T1" fmla="*/ 75 h 75"/>
                <a:gd name="T2" fmla="*/ 2 w 54"/>
                <a:gd name="T3" fmla="*/ 73 h 75"/>
                <a:gd name="T4" fmla="*/ 3 w 54"/>
                <a:gd name="T5" fmla="*/ 73 h 75"/>
                <a:gd name="T6" fmla="*/ 2 w 54"/>
                <a:gd name="T7" fmla="*/ 73 h 75"/>
                <a:gd name="T8" fmla="*/ 2 w 54"/>
                <a:gd name="T9" fmla="*/ 75 h 75"/>
                <a:gd name="T10" fmla="*/ 1 w 54"/>
                <a:gd name="T11" fmla="*/ 74 h 75"/>
                <a:gd name="T12" fmla="*/ 0 w 54"/>
                <a:gd name="T13" fmla="*/ 73 h 75"/>
                <a:gd name="T14" fmla="*/ 0 w 54"/>
                <a:gd name="T15" fmla="*/ 6 h 75"/>
                <a:gd name="T16" fmla="*/ 7 w 54"/>
                <a:gd name="T17" fmla="*/ 0 h 75"/>
                <a:gd name="T18" fmla="*/ 47 w 54"/>
                <a:gd name="T19" fmla="*/ 0 h 75"/>
                <a:gd name="T20" fmla="*/ 54 w 54"/>
                <a:gd name="T21" fmla="*/ 6 h 75"/>
                <a:gd name="T22" fmla="*/ 54 w 54"/>
                <a:gd name="T23" fmla="*/ 73 h 75"/>
                <a:gd name="T24" fmla="*/ 53 w 54"/>
                <a:gd name="T25" fmla="*/ 74 h 75"/>
                <a:gd name="T26" fmla="*/ 52 w 54"/>
                <a:gd name="T27" fmla="*/ 75 h 75"/>
                <a:gd name="T28" fmla="*/ 2 w 54"/>
                <a:gd name="T29" fmla="*/ 75 h 75"/>
                <a:gd name="T30" fmla="*/ 51 w 54"/>
                <a:gd name="T31" fmla="*/ 72 h 75"/>
                <a:gd name="T32" fmla="*/ 51 w 54"/>
                <a:gd name="T33" fmla="*/ 6 h 75"/>
                <a:gd name="T34" fmla="*/ 47 w 54"/>
                <a:gd name="T35" fmla="*/ 3 h 75"/>
                <a:gd name="T36" fmla="*/ 7 w 54"/>
                <a:gd name="T37" fmla="*/ 3 h 75"/>
                <a:gd name="T38" fmla="*/ 3 w 54"/>
                <a:gd name="T39" fmla="*/ 6 h 75"/>
                <a:gd name="T40" fmla="*/ 3 w 54"/>
                <a:gd name="T41" fmla="*/ 72 h 75"/>
                <a:gd name="T42" fmla="*/ 51 w 54"/>
                <a:gd name="T43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4" h="75">
                  <a:moveTo>
                    <a:pt x="2" y="75"/>
                  </a:moveTo>
                  <a:cubicBezTo>
                    <a:pt x="2" y="73"/>
                    <a:pt x="2" y="73"/>
                    <a:pt x="2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1" y="75"/>
                    <a:pt x="1" y="75"/>
                    <a:pt x="1" y="74"/>
                  </a:cubicBezTo>
                  <a:cubicBezTo>
                    <a:pt x="1" y="74"/>
                    <a:pt x="0" y="74"/>
                    <a:pt x="0" y="7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4" y="2"/>
                    <a:pt x="54" y="6"/>
                  </a:cubicBezTo>
                  <a:cubicBezTo>
                    <a:pt x="54" y="73"/>
                    <a:pt x="54" y="73"/>
                    <a:pt x="54" y="73"/>
                  </a:cubicBezTo>
                  <a:cubicBezTo>
                    <a:pt x="54" y="74"/>
                    <a:pt x="53" y="74"/>
                    <a:pt x="53" y="74"/>
                  </a:cubicBezTo>
                  <a:cubicBezTo>
                    <a:pt x="53" y="75"/>
                    <a:pt x="52" y="75"/>
                    <a:pt x="52" y="75"/>
                  </a:cubicBezTo>
                  <a:lnTo>
                    <a:pt x="2" y="75"/>
                  </a:lnTo>
                  <a:close/>
                  <a:moveTo>
                    <a:pt x="51" y="72"/>
                  </a:moveTo>
                  <a:cubicBezTo>
                    <a:pt x="51" y="6"/>
                    <a:pt x="51" y="6"/>
                    <a:pt x="51" y="6"/>
                  </a:cubicBezTo>
                  <a:cubicBezTo>
                    <a:pt x="51" y="4"/>
                    <a:pt x="49" y="3"/>
                    <a:pt x="4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3"/>
                    <a:pt x="3" y="4"/>
                    <a:pt x="3" y="6"/>
                  </a:cubicBezTo>
                  <a:cubicBezTo>
                    <a:pt x="3" y="72"/>
                    <a:pt x="3" y="72"/>
                    <a:pt x="3" y="72"/>
                  </a:cubicBezTo>
                  <a:lnTo>
                    <a:pt x="51" y="7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2" name="Freeform 499">
              <a:extLst>
                <a:ext uri="{FF2B5EF4-FFF2-40B4-BE49-F238E27FC236}">
                  <a16:creationId xmlns:a16="http://schemas.microsoft.com/office/drawing/2014/main" xmlns="" id="{68DE626D-BE3E-456C-B5CB-0548E79C21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001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3" name="Freeform 500">
              <a:extLst>
                <a:ext uri="{FF2B5EF4-FFF2-40B4-BE49-F238E27FC236}">
                  <a16:creationId xmlns:a16="http://schemas.microsoft.com/office/drawing/2014/main" xmlns="" id="{90D0302E-D102-48CB-8782-61A4D104E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821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1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1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4" name="Freeform 501">
              <a:extLst>
                <a:ext uri="{FF2B5EF4-FFF2-40B4-BE49-F238E27FC236}">
                  <a16:creationId xmlns:a16="http://schemas.microsoft.com/office/drawing/2014/main" xmlns="" id="{AD2EF16C-F159-449A-9C67-B2B6E8EFF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2663" y="2422525"/>
              <a:ext cx="11113" cy="280988"/>
            </a:xfrm>
            <a:custGeom>
              <a:avLst/>
              <a:gdLst>
                <a:gd name="T0" fmla="*/ 0 w 3"/>
                <a:gd name="T1" fmla="*/ 73 h 75"/>
                <a:gd name="T2" fmla="*/ 0 w 3"/>
                <a:gd name="T3" fmla="*/ 1 h 75"/>
                <a:gd name="T4" fmla="*/ 2 w 3"/>
                <a:gd name="T5" fmla="*/ 0 h 75"/>
                <a:gd name="T6" fmla="*/ 3 w 3"/>
                <a:gd name="T7" fmla="*/ 1 h 75"/>
                <a:gd name="T8" fmla="*/ 3 w 3"/>
                <a:gd name="T9" fmla="*/ 73 h 75"/>
                <a:gd name="T10" fmla="*/ 2 w 3"/>
                <a:gd name="T11" fmla="*/ 75 h 75"/>
                <a:gd name="T12" fmla="*/ 0 w 3"/>
                <a:gd name="T13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5">
                  <a:moveTo>
                    <a:pt x="0" y="73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2" y="75"/>
                    <a:pt x="2" y="75"/>
                  </a:cubicBezTo>
                  <a:cubicBezTo>
                    <a:pt x="1" y="75"/>
                    <a:pt x="0" y="74"/>
                    <a:pt x="0" y="7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5" name="Oval 502">
              <a:extLst>
                <a:ext uri="{FF2B5EF4-FFF2-40B4-BE49-F238E27FC236}">
                  <a16:creationId xmlns:a16="http://schemas.microsoft.com/office/drawing/2014/main" xmlns="" id="{7DA62490-C7BA-4A5A-AE0E-6A14152B2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8838" y="2554287"/>
              <a:ext cx="15875" cy="14288"/>
            </a:xfrm>
            <a:prstGeom prst="ellipse">
              <a:avLst/>
            </a:pr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6" name="Freeform 503">
              <a:extLst>
                <a:ext uri="{FF2B5EF4-FFF2-40B4-BE49-F238E27FC236}">
                  <a16:creationId xmlns:a16="http://schemas.microsoft.com/office/drawing/2014/main" xmlns="" id="{9E325C4C-C3BD-468B-8C47-4AC3ACA83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238" y="1614487"/>
              <a:ext cx="354013" cy="71438"/>
            </a:xfrm>
            <a:custGeom>
              <a:avLst/>
              <a:gdLst>
                <a:gd name="T0" fmla="*/ 1 w 94"/>
                <a:gd name="T1" fmla="*/ 15 h 19"/>
                <a:gd name="T2" fmla="*/ 0 w 94"/>
                <a:gd name="T3" fmla="*/ 13 h 19"/>
                <a:gd name="T4" fmla="*/ 2 w 94"/>
                <a:gd name="T5" fmla="*/ 12 h 19"/>
                <a:gd name="T6" fmla="*/ 12 w 94"/>
                <a:gd name="T7" fmla="*/ 14 h 19"/>
                <a:gd name="T8" fmla="*/ 37 w 94"/>
                <a:gd name="T9" fmla="*/ 16 h 19"/>
                <a:gd name="T10" fmla="*/ 91 w 94"/>
                <a:gd name="T11" fmla="*/ 1 h 19"/>
                <a:gd name="T12" fmla="*/ 93 w 94"/>
                <a:gd name="T13" fmla="*/ 1 h 19"/>
                <a:gd name="T14" fmla="*/ 93 w 94"/>
                <a:gd name="T15" fmla="*/ 3 h 19"/>
                <a:gd name="T16" fmla="*/ 37 w 94"/>
                <a:gd name="T17" fmla="*/ 19 h 19"/>
                <a:gd name="T18" fmla="*/ 1 w 94"/>
                <a:gd name="T19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19">
                  <a:moveTo>
                    <a:pt x="1" y="15"/>
                  </a:moveTo>
                  <a:cubicBezTo>
                    <a:pt x="0" y="14"/>
                    <a:pt x="0" y="13"/>
                    <a:pt x="0" y="13"/>
                  </a:cubicBezTo>
                  <a:cubicBezTo>
                    <a:pt x="0" y="12"/>
                    <a:pt x="1" y="11"/>
                    <a:pt x="2" y="12"/>
                  </a:cubicBezTo>
                  <a:cubicBezTo>
                    <a:pt x="2" y="12"/>
                    <a:pt x="6" y="13"/>
                    <a:pt x="12" y="14"/>
                  </a:cubicBezTo>
                  <a:cubicBezTo>
                    <a:pt x="18" y="15"/>
                    <a:pt x="27" y="16"/>
                    <a:pt x="37" y="16"/>
                  </a:cubicBezTo>
                  <a:cubicBezTo>
                    <a:pt x="54" y="16"/>
                    <a:pt x="75" y="13"/>
                    <a:pt x="91" y="1"/>
                  </a:cubicBezTo>
                  <a:cubicBezTo>
                    <a:pt x="92" y="0"/>
                    <a:pt x="93" y="0"/>
                    <a:pt x="93" y="1"/>
                  </a:cubicBezTo>
                  <a:cubicBezTo>
                    <a:pt x="94" y="2"/>
                    <a:pt x="93" y="3"/>
                    <a:pt x="93" y="3"/>
                  </a:cubicBezTo>
                  <a:cubicBezTo>
                    <a:pt x="76" y="16"/>
                    <a:pt x="55" y="19"/>
                    <a:pt x="37" y="19"/>
                  </a:cubicBezTo>
                  <a:cubicBezTo>
                    <a:pt x="17" y="19"/>
                    <a:pt x="1" y="15"/>
                    <a:pt x="1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7" name="Freeform 504">
              <a:extLst>
                <a:ext uri="{FF2B5EF4-FFF2-40B4-BE49-F238E27FC236}">
                  <a16:creationId xmlns:a16="http://schemas.microsoft.com/office/drawing/2014/main" xmlns="" id="{6EEC396C-2F55-474B-B084-B39714D38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1" y="1679575"/>
              <a:ext cx="428625" cy="71438"/>
            </a:xfrm>
            <a:custGeom>
              <a:avLst/>
              <a:gdLst>
                <a:gd name="T0" fmla="*/ 1 w 114"/>
                <a:gd name="T1" fmla="*/ 3 h 19"/>
                <a:gd name="T2" fmla="*/ 1 w 114"/>
                <a:gd name="T3" fmla="*/ 1 h 19"/>
                <a:gd name="T4" fmla="*/ 3 w 114"/>
                <a:gd name="T5" fmla="*/ 1 h 19"/>
                <a:gd name="T6" fmla="*/ 23 w 114"/>
                <a:gd name="T7" fmla="*/ 8 h 19"/>
                <a:gd name="T8" fmla="*/ 74 w 114"/>
                <a:gd name="T9" fmla="*/ 16 h 19"/>
                <a:gd name="T10" fmla="*/ 112 w 114"/>
                <a:gd name="T11" fmla="*/ 12 h 19"/>
                <a:gd name="T12" fmla="*/ 114 w 114"/>
                <a:gd name="T13" fmla="*/ 13 h 19"/>
                <a:gd name="T14" fmla="*/ 112 w 114"/>
                <a:gd name="T15" fmla="*/ 15 h 19"/>
                <a:gd name="T16" fmla="*/ 74 w 114"/>
                <a:gd name="T17" fmla="*/ 19 h 19"/>
                <a:gd name="T18" fmla="*/ 1 w 114"/>
                <a:gd name="T1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9">
                  <a:moveTo>
                    <a:pt x="1" y="3"/>
                  </a:moveTo>
                  <a:cubicBezTo>
                    <a:pt x="1" y="3"/>
                    <a:pt x="0" y="2"/>
                    <a:pt x="1" y="1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3" y="1"/>
                    <a:pt x="10" y="5"/>
                    <a:pt x="23" y="8"/>
                  </a:cubicBezTo>
                  <a:cubicBezTo>
                    <a:pt x="35" y="12"/>
                    <a:pt x="53" y="16"/>
                    <a:pt x="74" y="16"/>
                  </a:cubicBezTo>
                  <a:cubicBezTo>
                    <a:pt x="86" y="16"/>
                    <a:pt x="99" y="15"/>
                    <a:pt x="112" y="12"/>
                  </a:cubicBezTo>
                  <a:cubicBezTo>
                    <a:pt x="113" y="12"/>
                    <a:pt x="113" y="12"/>
                    <a:pt x="114" y="13"/>
                  </a:cubicBezTo>
                  <a:cubicBezTo>
                    <a:pt x="114" y="14"/>
                    <a:pt x="113" y="15"/>
                    <a:pt x="112" y="15"/>
                  </a:cubicBezTo>
                  <a:cubicBezTo>
                    <a:pt x="99" y="18"/>
                    <a:pt x="86" y="19"/>
                    <a:pt x="74" y="19"/>
                  </a:cubicBezTo>
                  <a:cubicBezTo>
                    <a:pt x="31" y="19"/>
                    <a:pt x="2" y="3"/>
                    <a:pt x="1" y="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8" name="Freeform 505">
              <a:extLst>
                <a:ext uri="{FF2B5EF4-FFF2-40B4-BE49-F238E27FC236}">
                  <a16:creationId xmlns:a16="http://schemas.microsoft.com/office/drawing/2014/main" xmlns="" id="{00CF3F7D-0AF9-41B8-9207-359AD2D8AD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3738" y="1757362"/>
              <a:ext cx="492125" cy="76200"/>
            </a:xfrm>
            <a:custGeom>
              <a:avLst/>
              <a:gdLst>
                <a:gd name="T0" fmla="*/ 1 w 131"/>
                <a:gd name="T1" fmla="*/ 9 h 20"/>
                <a:gd name="T2" fmla="*/ 1 w 131"/>
                <a:gd name="T3" fmla="*/ 9 h 20"/>
                <a:gd name="T4" fmla="*/ 0 w 131"/>
                <a:gd name="T5" fmla="*/ 7 h 20"/>
                <a:gd name="T6" fmla="*/ 2 w 131"/>
                <a:gd name="T7" fmla="*/ 6 h 20"/>
                <a:gd name="T8" fmla="*/ 20 w 131"/>
                <a:gd name="T9" fmla="*/ 11 h 20"/>
                <a:gd name="T10" fmla="*/ 64 w 131"/>
                <a:gd name="T11" fmla="*/ 17 h 20"/>
                <a:gd name="T12" fmla="*/ 129 w 131"/>
                <a:gd name="T13" fmla="*/ 1 h 20"/>
                <a:gd name="T14" fmla="*/ 131 w 131"/>
                <a:gd name="T15" fmla="*/ 1 h 20"/>
                <a:gd name="T16" fmla="*/ 130 w 131"/>
                <a:gd name="T17" fmla="*/ 3 h 20"/>
                <a:gd name="T18" fmla="*/ 64 w 131"/>
                <a:gd name="T19" fmla="*/ 20 h 20"/>
                <a:gd name="T20" fmla="*/ 1 w 131"/>
                <a:gd name="T2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1" h="20"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9"/>
                    <a:pt x="0" y="8"/>
                    <a:pt x="0" y="7"/>
                  </a:cubicBezTo>
                  <a:cubicBezTo>
                    <a:pt x="0" y="6"/>
                    <a:pt x="1" y="6"/>
                    <a:pt x="2" y="6"/>
                  </a:cubicBezTo>
                  <a:cubicBezTo>
                    <a:pt x="2" y="6"/>
                    <a:pt x="9" y="9"/>
                    <a:pt x="20" y="11"/>
                  </a:cubicBezTo>
                  <a:cubicBezTo>
                    <a:pt x="31" y="14"/>
                    <a:pt x="47" y="17"/>
                    <a:pt x="64" y="17"/>
                  </a:cubicBezTo>
                  <a:cubicBezTo>
                    <a:pt x="84" y="17"/>
                    <a:pt x="108" y="13"/>
                    <a:pt x="129" y="1"/>
                  </a:cubicBezTo>
                  <a:cubicBezTo>
                    <a:pt x="129" y="0"/>
                    <a:pt x="130" y="1"/>
                    <a:pt x="131" y="1"/>
                  </a:cubicBezTo>
                  <a:cubicBezTo>
                    <a:pt x="131" y="2"/>
                    <a:pt x="131" y="3"/>
                    <a:pt x="130" y="3"/>
                  </a:cubicBezTo>
                  <a:cubicBezTo>
                    <a:pt x="108" y="16"/>
                    <a:pt x="85" y="20"/>
                    <a:pt x="64" y="20"/>
                  </a:cubicBezTo>
                  <a:cubicBezTo>
                    <a:pt x="29" y="20"/>
                    <a:pt x="1" y="9"/>
                    <a:pt x="1" y="9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89" name="Freeform 506">
              <a:extLst>
                <a:ext uri="{FF2B5EF4-FFF2-40B4-BE49-F238E27FC236}">
                  <a16:creationId xmlns:a16="http://schemas.microsoft.com/office/drawing/2014/main" xmlns="" id="{25377DC0-FB53-40AF-8506-DFFC121F3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13" y="1874837"/>
              <a:ext cx="379413" cy="217488"/>
            </a:xfrm>
            <a:custGeom>
              <a:avLst/>
              <a:gdLst>
                <a:gd name="T0" fmla="*/ 98 w 101"/>
                <a:gd name="T1" fmla="*/ 40 h 58"/>
                <a:gd name="T2" fmla="*/ 99 w 101"/>
                <a:gd name="T3" fmla="*/ 49 h 58"/>
                <a:gd name="T4" fmla="*/ 88 w 101"/>
                <a:gd name="T5" fmla="*/ 54 h 58"/>
                <a:gd name="T6" fmla="*/ 50 w 101"/>
                <a:gd name="T7" fmla="*/ 38 h 58"/>
                <a:gd name="T8" fmla="*/ 15 w 101"/>
                <a:gd name="T9" fmla="*/ 54 h 58"/>
                <a:gd name="T10" fmla="*/ 4 w 101"/>
                <a:gd name="T11" fmla="*/ 54 h 58"/>
                <a:gd name="T12" fmla="*/ 1 w 101"/>
                <a:gd name="T13" fmla="*/ 45 h 58"/>
                <a:gd name="T14" fmla="*/ 98 w 101"/>
                <a:gd name="T15" fmla="*/ 4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8">
                  <a:moveTo>
                    <a:pt x="98" y="40"/>
                  </a:moveTo>
                  <a:cubicBezTo>
                    <a:pt x="98" y="40"/>
                    <a:pt x="101" y="44"/>
                    <a:pt x="99" y="49"/>
                  </a:cubicBezTo>
                  <a:cubicBezTo>
                    <a:pt x="98" y="52"/>
                    <a:pt x="94" y="55"/>
                    <a:pt x="88" y="54"/>
                  </a:cubicBezTo>
                  <a:cubicBezTo>
                    <a:pt x="79" y="52"/>
                    <a:pt x="74" y="39"/>
                    <a:pt x="50" y="38"/>
                  </a:cubicBezTo>
                  <a:cubicBezTo>
                    <a:pt x="40" y="38"/>
                    <a:pt x="28" y="41"/>
                    <a:pt x="15" y="54"/>
                  </a:cubicBezTo>
                  <a:cubicBezTo>
                    <a:pt x="15" y="54"/>
                    <a:pt x="9" y="58"/>
                    <a:pt x="4" y="54"/>
                  </a:cubicBezTo>
                  <a:cubicBezTo>
                    <a:pt x="2" y="52"/>
                    <a:pt x="0" y="50"/>
                    <a:pt x="1" y="45"/>
                  </a:cubicBezTo>
                  <a:cubicBezTo>
                    <a:pt x="3" y="32"/>
                    <a:pt x="55" y="0"/>
                    <a:pt x="98" y="40"/>
                  </a:cubicBezTo>
                  <a:close/>
                </a:path>
              </a:pathLst>
            </a:custGeom>
            <a:solidFill>
              <a:srgbClr val="FF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0" name="Freeform 507">
              <a:extLst>
                <a:ext uri="{FF2B5EF4-FFF2-40B4-BE49-F238E27FC236}">
                  <a16:creationId xmlns:a16="http://schemas.microsoft.com/office/drawing/2014/main" xmlns="" id="{8DCD7708-51E0-460E-8C96-E6A9C481FF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1838" y="1946275"/>
              <a:ext cx="382588" cy="142875"/>
            </a:xfrm>
            <a:custGeom>
              <a:avLst/>
              <a:gdLst>
                <a:gd name="T0" fmla="*/ 4 w 102"/>
                <a:gd name="T1" fmla="*/ 36 h 38"/>
                <a:gd name="T2" fmla="*/ 0 w 102"/>
                <a:gd name="T3" fmla="*/ 28 h 38"/>
                <a:gd name="T4" fmla="*/ 0 w 102"/>
                <a:gd name="T5" fmla="*/ 26 h 38"/>
                <a:gd name="T6" fmla="*/ 52 w 102"/>
                <a:gd name="T7" fmla="*/ 0 h 38"/>
                <a:gd name="T8" fmla="*/ 100 w 102"/>
                <a:gd name="T9" fmla="*/ 20 h 38"/>
                <a:gd name="T10" fmla="*/ 99 w 102"/>
                <a:gd name="T11" fmla="*/ 21 h 38"/>
                <a:gd name="T12" fmla="*/ 100 w 102"/>
                <a:gd name="T13" fmla="*/ 20 h 38"/>
                <a:gd name="T14" fmla="*/ 102 w 102"/>
                <a:gd name="T15" fmla="*/ 27 h 38"/>
                <a:gd name="T16" fmla="*/ 101 w 102"/>
                <a:gd name="T17" fmla="*/ 31 h 38"/>
                <a:gd name="T18" fmla="*/ 92 w 102"/>
                <a:gd name="T19" fmla="*/ 37 h 38"/>
                <a:gd name="T20" fmla="*/ 89 w 102"/>
                <a:gd name="T21" fmla="*/ 37 h 38"/>
                <a:gd name="T22" fmla="*/ 51 w 102"/>
                <a:gd name="T23" fmla="*/ 21 h 38"/>
                <a:gd name="T24" fmla="*/ 50 w 102"/>
                <a:gd name="T25" fmla="*/ 21 h 38"/>
                <a:gd name="T26" fmla="*/ 17 w 102"/>
                <a:gd name="T27" fmla="*/ 36 h 38"/>
                <a:gd name="T28" fmla="*/ 17 w 102"/>
                <a:gd name="T29" fmla="*/ 36 h 38"/>
                <a:gd name="T30" fmla="*/ 10 w 102"/>
                <a:gd name="T31" fmla="*/ 38 h 38"/>
                <a:gd name="T32" fmla="*/ 10 w 102"/>
                <a:gd name="T33" fmla="*/ 38 h 38"/>
                <a:gd name="T34" fmla="*/ 4 w 102"/>
                <a:gd name="T35" fmla="*/ 36 h 38"/>
                <a:gd name="T36" fmla="*/ 3 w 102"/>
                <a:gd name="T37" fmla="*/ 26 h 38"/>
                <a:gd name="T38" fmla="*/ 3 w 102"/>
                <a:gd name="T39" fmla="*/ 28 h 38"/>
                <a:gd name="T40" fmla="*/ 5 w 102"/>
                <a:gd name="T41" fmla="*/ 34 h 38"/>
                <a:gd name="T42" fmla="*/ 10 w 102"/>
                <a:gd name="T43" fmla="*/ 35 h 38"/>
                <a:gd name="T44" fmla="*/ 15 w 102"/>
                <a:gd name="T45" fmla="*/ 34 h 38"/>
                <a:gd name="T46" fmla="*/ 50 w 102"/>
                <a:gd name="T47" fmla="*/ 18 h 38"/>
                <a:gd name="T48" fmla="*/ 51 w 102"/>
                <a:gd name="T49" fmla="*/ 18 h 38"/>
                <a:gd name="T50" fmla="*/ 90 w 102"/>
                <a:gd name="T51" fmla="*/ 34 h 38"/>
                <a:gd name="T52" fmla="*/ 92 w 102"/>
                <a:gd name="T53" fmla="*/ 34 h 38"/>
                <a:gd name="T54" fmla="*/ 99 w 102"/>
                <a:gd name="T55" fmla="*/ 30 h 38"/>
                <a:gd name="T56" fmla="*/ 99 w 102"/>
                <a:gd name="T57" fmla="*/ 27 h 38"/>
                <a:gd name="T58" fmla="*/ 98 w 102"/>
                <a:gd name="T59" fmla="*/ 23 h 38"/>
                <a:gd name="T60" fmla="*/ 97 w 102"/>
                <a:gd name="T61" fmla="*/ 22 h 38"/>
                <a:gd name="T62" fmla="*/ 52 w 102"/>
                <a:gd name="T63" fmla="*/ 3 h 38"/>
                <a:gd name="T64" fmla="*/ 51 w 102"/>
                <a:gd name="T65" fmla="*/ 3 h 38"/>
                <a:gd name="T66" fmla="*/ 3 w 102"/>
                <a:gd name="T67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38">
                  <a:moveTo>
                    <a:pt x="4" y="36"/>
                  </a:moveTo>
                  <a:cubicBezTo>
                    <a:pt x="2" y="35"/>
                    <a:pt x="0" y="32"/>
                    <a:pt x="0" y="28"/>
                  </a:cubicBezTo>
                  <a:cubicBezTo>
                    <a:pt x="0" y="27"/>
                    <a:pt x="0" y="27"/>
                    <a:pt x="0" y="26"/>
                  </a:cubicBezTo>
                  <a:cubicBezTo>
                    <a:pt x="2" y="16"/>
                    <a:pt x="24" y="0"/>
                    <a:pt x="52" y="0"/>
                  </a:cubicBezTo>
                  <a:cubicBezTo>
                    <a:pt x="67" y="0"/>
                    <a:pt x="84" y="5"/>
                    <a:pt x="100" y="20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2" y="23"/>
                    <a:pt x="102" y="27"/>
                  </a:cubicBezTo>
                  <a:cubicBezTo>
                    <a:pt x="102" y="28"/>
                    <a:pt x="102" y="30"/>
                    <a:pt x="101" y="31"/>
                  </a:cubicBezTo>
                  <a:cubicBezTo>
                    <a:pt x="100" y="34"/>
                    <a:pt x="97" y="37"/>
                    <a:pt x="92" y="37"/>
                  </a:cubicBezTo>
                  <a:cubicBezTo>
                    <a:pt x="91" y="37"/>
                    <a:pt x="90" y="37"/>
                    <a:pt x="89" y="37"/>
                  </a:cubicBezTo>
                  <a:cubicBezTo>
                    <a:pt x="79" y="34"/>
                    <a:pt x="74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cubicBezTo>
                    <a:pt x="41" y="21"/>
                    <a:pt x="29" y="24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4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8" y="38"/>
                    <a:pt x="6" y="37"/>
                    <a:pt x="4" y="36"/>
                  </a:cubicBezTo>
                  <a:close/>
                  <a:moveTo>
                    <a:pt x="3" y="26"/>
                  </a:moveTo>
                  <a:cubicBezTo>
                    <a:pt x="3" y="27"/>
                    <a:pt x="3" y="28"/>
                    <a:pt x="3" y="28"/>
                  </a:cubicBezTo>
                  <a:cubicBezTo>
                    <a:pt x="3" y="31"/>
                    <a:pt x="4" y="33"/>
                    <a:pt x="5" y="34"/>
                  </a:cubicBezTo>
                  <a:cubicBezTo>
                    <a:pt x="7" y="35"/>
                    <a:pt x="9" y="35"/>
                    <a:pt x="10" y="35"/>
                  </a:cubicBezTo>
                  <a:cubicBezTo>
                    <a:pt x="12" y="35"/>
                    <a:pt x="15" y="34"/>
                    <a:pt x="15" y="34"/>
                  </a:cubicBezTo>
                  <a:cubicBezTo>
                    <a:pt x="28" y="22"/>
                    <a:pt x="40" y="18"/>
                    <a:pt x="50" y="18"/>
                  </a:cubicBezTo>
                  <a:cubicBezTo>
                    <a:pt x="50" y="18"/>
                    <a:pt x="51" y="18"/>
                    <a:pt x="51" y="18"/>
                  </a:cubicBezTo>
                  <a:cubicBezTo>
                    <a:pt x="75" y="18"/>
                    <a:pt x="82" y="33"/>
                    <a:pt x="90" y="34"/>
                  </a:cubicBezTo>
                  <a:cubicBezTo>
                    <a:pt x="90" y="34"/>
                    <a:pt x="91" y="34"/>
                    <a:pt x="92" y="34"/>
                  </a:cubicBezTo>
                  <a:cubicBezTo>
                    <a:pt x="95" y="34"/>
                    <a:pt x="98" y="32"/>
                    <a:pt x="99" y="30"/>
                  </a:cubicBezTo>
                  <a:cubicBezTo>
                    <a:pt x="99" y="29"/>
                    <a:pt x="99" y="28"/>
                    <a:pt x="99" y="27"/>
                  </a:cubicBezTo>
                  <a:cubicBezTo>
                    <a:pt x="99" y="25"/>
                    <a:pt x="99" y="24"/>
                    <a:pt x="98" y="23"/>
                  </a:cubicBezTo>
                  <a:cubicBezTo>
                    <a:pt x="98" y="22"/>
                    <a:pt x="98" y="22"/>
                    <a:pt x="97" y="22"/>
                  </a:cubicBezTo>
                  <a:cubicBezTo>
                    <a:pt x="82" y="8"/>
                    <a:pt x="66" y="3"/>
                    <a:pt x="52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25" y="3"/>
                    <a:pt x="4" y="19"/>
                    <a:pt x="3" y="26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1" name="Freeform 508">
              <a:extLst>
                <a:ext uri="{FF2B5EF4-FFF2-40B4-BE49-F238E27FC236}">
                  <a16:creationId xmlns:a16="http://schemas.microsoft.com/office/drawing/2014/main" xmlns="" id="{286F7B13-233B-4F7F-AF66-FB530A97F1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7238" y="1949450"/>
              <a:ext cx="327025" cy="115888"/>
            </a:xfrm>
            <a:custGeom>
              <a:avLst/>
              <a:gdLst>
                <a:gd name="T0" fmla="*/ 75 w 87"/>
                <a:gd name="T1" fmla="*/ 8 h 31"/>
                <a:gd name="T2" fmla="*/ 64 w 87"/>
                <a:gd name="T3" fmla="*/ 23 h 31"/>
                <a:gd name="T4" fmla="*/ 76 w 87"/>
                <a:gd name="T5" fmla="*/ 31 h 31"/>
                <a:gd name="T6" fmla="*/ 87 w 87"/>
                <a:gd name="T7" fmla="*/ 16 h 31"/>
                <a:gd name="T8" fmla="*/ 75 w 87"/>
                <a:gd name="T9" fmla="*/ 8 h 31"/>
                <a:gd name="T10" fmla="*/ 36 w 87"/>
                <a:gd name="T11" fmla="*/ 1 h 31"/>
                <a:gd name="T12" fmla="*/ 36 w 87"/>
                <a:gd name="T13" fmla="*/ 19 h 31"/>
                <a:gd name="T14" fmla="*/ 44 w 87"/>
                <a:gd name="T15" fmla="*/ 18 h 31"/>
                <a:gd name="T16" fmla="*/ 51 w 87"/>
                <a:gd name="T17" fmla="*/ 19 h 31"/>
                <a:gd name="T18" fmla="*/ 51 w 87"/>
                <a:gd name="T19" fmla="*/ 1 h 31"/>
                <a:gd name="T20" fmla="*/ 36 w 87"/>
                <a:gd name="T21" fmla="*/ 1 h 31"/>
                <a:gd name="T22" fmla="*/ 0 w 87"/>
                <a:gd name="T23" fmla="*/ 17 h 31"/>
                <a:gd name="T24" fmla="*/ 12 w 87"/>
                <a:gd name="T25" fmla="*/ 31 h 31"/>
                <a:gd name="T26" fmla="*/ 23 w 87"/>
                <a:gd name="T27" fmla="*/ 23 h 31"/>
                <a:gd name="T28" fmla="*/ 12 w 87"/>
                <a:gd name="T29" fmla="*/ 9 h 31"/>
                <a:gd name="T30" fmla="*/ 0 w 87"/>
                <a:gd name="T31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7" h="31">
                  <a:moveTo>
                    <a:pt x="75" y="8"/>
                  </a:moveTo>
                  <a:cubicBezTo>
                    <a:pt x="64" y="23"/>
                    <a:pt x="64" y="23"/>
                    <a:pt x="64" y="23"/>
                  </a:cubicBezTo>
                  <a:cubicBezTo>
                    <a:pt x="69" y="25"/>
                    <a:pt x="73" y="28"/>
                    <a:pt x="76" y="31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3" y="13"/>
                    <a:pt x="79" y="10"/>
                    <a:pt x="75" y="8"/>
                  </a:cubicBezTo>
                  <a:close/>
                  <a:moveTo>
                    <a:pt x="36" y="1"/>
                  </a:moveTo>
                  <a:cubicBezTo>
                    <a:pt x="36" y="19"/>
                    <a:pt x="36" y="19"/>
                    <a:pt x="36" y="19"/>
                  </a:cubicBezTo>
                  <a:cubicBezTo>
                    <a:pt x="39" y="18"/>
                    <a:pt x="42" y="18"/>
                    <a:pt x="44" y="18"/>
                  </a:cubicBezTo>
                  <a:cubicBezTo>
                    <a:pt x="46" y="18"/>
                    <a:pt x="49" y="18"/>
                    <a:pt x="51" y="19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6" y="0"/>
                    <a:pt x="41" y="0"/>
                    <a:pt x="36" y="1"/>
                  </a:cubicBezTo>
                  <a:close/>
                  <a:moveTo>
                    <a:pt x="0" y="17"/>
                  </a:moveTo>
                  <a:cubicBezTo>
                    <a:pt x="12" y="31"/>
                    <a:pt x="12" y="31"/>
                    <a:pt x="12" y="31"/>
                  </a:cubicBezTo>
                  <a:cubicBezTo>
                    <a:pt x="16" y="28"/>
                    <a:pt x="20" y="25"/>
                    <a:pt x="23" y="23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7" y="11"/>
                    <a:pt x="3" y="14"/>
                    <a:pt x="0" y="17"/>
                  </a:cubicBezTo>
                  <a:close/>
                </a:path>
              </a:pathLst>
            </a:custGeom>
            <a:solidFill>
              <a:srgbClr val="FFF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2" name="Freeform 509">
              <a:extLst>
                <a:ext uri="{FF2B5EF4-FFF2-40B4-BE49-F238E27FC236}">
                  <a16:creationId xmlns:a16="http://schemas.microsoft.com/office/drawing/2014/main" xmlns="" id="{D001174C-8913-4CCE-A6C6-B340B1F54B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1946275"/>
              <a:ext cx="338138" cy="127000"/>
            </a:xfrm>
            <a:custGeom>
              <a:avLst/>
              <a:gdLst>
                <a:gd name="T0" fmla="*/ 12 w 90"/>
                <a:gd name="T1" fmla="*/ 34 h 34"/>
                <a:gd name="T2" fmla="*/ 11 w 90"/>
                <a:gd name="T3" fmla="*/ 33 h 34"/>
                <a:gd name="T4" fmla="*/ 0 w 90"/>
                <a:gd name="T5" fmla="*/ 19 h 34"/>
                <a:gd name="T6" fmla="*/ 0 w 90"/>
                <a:gd name="T7" fmla="*/ 17 h 34"/>
                <a:gd name="T8" fmla="*/ 12 w 90"/>
                <a:gd name="T9" fmla="*/ 8 h 34"/>
                <a:gd name="T10" fmla="*/ 14 w 90"/>
                <a:gd name="T11" fmla="*/ 9 h 34"/>
                <a:gd name="T12" fmla="*/ 25 w 90"/>
                <a:gd name="T13" fmla="*/ 23 h 34"/>
                <a:gd name="T14" fmla="*/ 26 w 90"/>
                <a:gd name="T15" fmla="*/ 25 h 34"/>
                <a:gd name="T16" fmla="*/ 25 w 90"/>
                <a:gd name="T17" fmla="*/ 26 h 34"/>
                <a:gd name="T18" fmla="*/ 14 w 90"/>
                <a:gd name="T19" fmla="*/ 34 h 34"/>
                <a:gd name="T20" fmla="*/ 13 w 90"/>
                <a:gd name="T21" fmla="*/ 34 h 34"/>
                <a:gd name="T22" fmla="*/ 12 w 90"/>
                <a:gd name="T23" fmla="*/ 34 h 34"/>
                <a:gd name="T24" fmla="*/ 13 w 90"/>
                <a:gd name="T25" fmla="*/ 30 h 34"/>
                <a:gd name="T26" fmla="*/ 22 w 90"/>
                <a:gd name="T27" fmla="*/ 24 h 34"/>
                <a:gd name="T28" fmla="*/ 13 w 90"/>
                <a:gd name="T29" fmla="*/ 12 h 34"/>
                <a:gd name="T30" fmla="*/ 3 w 90"/>
                <a:gd name="T31" fmla="*/ 18 h 34"/>
                <a:gd name="T32" fmla="*/ 13 w 90"/>
                <a:gd name="T33" fmla="*/ 30 h 34"/>
                <a:gd name="T34" fmla="*/ 76 w 90"/>
                <a:gd name="T35" fmla="*/ 33 h 34"/>
                <a:gd name="T36" fmla="*/ 64 w 90"/>
                <a:gd name="T37" fmla="*/ 25 h 34"/>
                <a:gd name="T38" fmla="*/ 64 w 90"/>
                <a:gd name="T39" fmla="*/ 24 h 34"/>
                <a:gd name="T40" fmla="*/ 64 w 90"/>
                <a:gd name="T41" fmla="*/ 23 h 34"/>
                <a:gd name="T42" fmla="*/ 75 w 90"/>
                <a:gd name="T43" fmla="*/ 8 h 34"/>
                <a:gd name="T44" fmla="*/ 77 w 90"/>
                <a:gd name="T45" fmla="*/ 8 h 34"/>
                <a:gd name="T46" fmla="*/ 89 w 90"/>
                <a:gd name="T47" fmla="*/ 16 h 34"/>
                <a:gd name="T48" fmla="*/ 89 w 90"/>
                <a:gd name="T49" fmla="*/ 18 h 34"/>
                <a:gd name="T50" fmla="*/ 78 w 90"/>
                <a:gd name="T51" fmla="*/ 33 h 34"/>
                <a:gd name="T52" fmla="*/ 77 w 90"/>
                <a:gd name="T53" fmla="*/ 33 h 34"/>
                <a:gd name="T54" fmla="*/ 76 w 90"/>
                <a:gd name="T55" fmla="*/ 33 h 34"/>
                <a:gd name="T56" fmla="*/ 77 w 90"/>
                <a:gd name="T57" fmla="*/ 30 h 34"/>
                <a:gd name="T58" fmla="*/ 86 w 90"/>
                <a:gd name="T59" fmla="*/ 17 h 34"/>
                <a:gd name="T60" fmla="*/ 77 w 90"/>
                <a:gd name="T61" fmla="*/ 11 h 34"/>
                <a:gd name="T62" fmla="*/ 67 w 90"/>
                <a:gd name="T63" fmla="*/ 23 h 34"/>
                <a:gd name="T64" fmla="*/ 77 w 90"/>
                <a:gd name="T65" fmla="*/ 30 h 34"/>
                <a:gd name="T66" fmla="*/ 76 w 90"/>
                <a:gd name="T67" fmla="*/ 10 h 34"/>
                <a:gd name="T68" fmla="*/ 76 w 90"/>
                <a:gd name="T69" fmla="*/ 9 h 34"/>
                <a:gd name="T70" fmla="*/ 76 w 90"/>
                <a:gd name="T71" fmla="*/ 10 h 34"/>
                <a:gd name="T72" fmla="*/ 51 w 90"/>
                <a:gd name="T73" fmla="*/ 21 h 34"/>
                <a:gd name="T74" fmla="*/ 45 w 90"/>
                <a:gd name="T75" fmla="*/ 21 h 34"/>
                <a:gd name="T76" fmla="*/ 44 w 90"/>
                <a:gd name="T77" fmla="*/ 21 h 34"/>
                <a:gd name="T78" fmla="*/ 38 w 90"/>
                <a:gd name="T79" fmla="*/ 21 h 34"/>
                <a:gd name="T80" fmla="*/ 36 w 90"/>
                <a:gd name="T81" fmla="*/ 21 h 34"/>
                <a:gd name="T82" fmla="*/ 36 w 90"/>
                <a:gd name="T83" fmla="*/ 20 h 34"/>
                <a:gd name="T84" fmla="*/ 36 w 90"/>
                <a:gd name="T85" fmla="*/ 2 h 34"/>
                <a:gd name="T86" fmla="*/ 37 w 90"/>
                <a:gd name="T87" fmla="*/ 0 h 34"/>
                <a:gd name="T88" fmla="*/ 46 w 90"/>
                <a:gd name="T89" fmla="*/ 0 h 34"/>
                <a:gd name="T90" fmla="*/ 52 w 90"/>
                <a:gd name="T91" fmla="*/ 0 h 34"/>
                <a:gd name="T92" fmla="*/ 53 w 90"/>
                <a:gd name="T93" fmla="*/ 2 h 34"/>
                <a:gd name="T94" fmla="*/ 53 w 90"/>
                <a:gd name="T95" fmla="*/ 20 h 34"/>
                <a:gd name="T96" fmla="*/ 53 w 90"/>
                <a:gd name="T97" fmla="*/ 21 h 34"/>
                <a:gd name="T98" fmla="*/ 52 w 90"/>
                <a:gd name="T99" fmla="*/ 21 h 34"/>
                <a:gd name="T100" fmla="*/ 51 w 90"/>
                <a:gd name="T101" fmla="*/ 21 h 34"/>
                <a:gd name="T102" fmla="*/ 44 w 90"/>
                <a:gd name="T103" fmla="*/ 18 h 34"/>
                <a:gd name="T104" fmla="*/ 45 w 90"/>
                <a:gd name="T105" fmla="*/ 18 h 34"/>
                <a:gd name="T106" fmla="*/ 50 w 90"/>
                <a:gd name="T107" fmla="*/ 18 h 34"/>
                <a:gd name="T108" fmla="*/ 50 w 90"/>
                <a:gd name="T109" fmla="*/ 3 h 34"/>
                <a:gd name="T110" fmla="*/ 46 w 90"/>
                <a:gd name="T111" fmla="*/ 3 h 34"/>
                <a:gd name="T112" fmla="*/ 39 w 90"/>
                <a:gd name="T113" fmla="*/ 3 h 34"/>
                <a:gd name="T114" fmla="*/ 39 w 90"/>
                <a:gd name="T115" fmla="*/ 18 h 34"/>
                <a:gd name="T116" fmla="*/ 44 w 90"/>
                <a:gd name="T117" fmla="*/ 1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" h="34">
                  <a:moveTo>
                    <a:pt x="12" y="34"/>
                  </a:moveTo>
                  <a:cubicBezTo>
                    <a:pt x="12" y="34"/>
                    <a:pt x="12" y="34"/>
                    <a:pt x="11" y="33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3" y="14"/>
                    <a:pt x="7" y="11"/>
                    <a:pt x="12" y="8"/>
                  </a:cubicBezTo>
                  <a:cubicBezTo>
                    <a:pt x="13" y="8"/>
                    <a:pt x="14" y="8"/>
                    <a:pt x="14" y="9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6" y="24"/>
                    <a:pt x="26" y="24"/>
                    <a:pt x="26" y="25"/>
                  </a:cubicBezTo>
                  <a:cubicBezTo>
                    <a:pt x="26" y="25"/>
                    <a:pt x="25" y="25"/>
                    <a:pt x="25" y="26"/>
                  </a:cubicBezTo>
                  <a:cubicBezTo>
                    <a:pt x="21" y="28"/>
                    <a:pt x="18" y="30"/>
                    <a:pt x="14" y="34"/>
                  </a:cubicBezTo>
                  <a:cubicBezTo>
                    <a:pt x="13" y="34"/>
                    <a:pt x="13" y="34"/>
                    <a:pt x="13" y="34"/>
                  </a:cubicBezTo>
                  <a:lnTo>
                    <a:pt x="12" y="34"/>
                  </a:lnTo>
                  <a:close/>
                  <a:moveTo>
                    <a:pt x="13" y="30"/>
                  </a:moveTo>
                  <a:cubicBezTo>
                    <a:pt x="16" y="28"/>
                    <a:pt x="19" y="26"/>
                    <a:pt x="22" y="24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9" y="14"/>
                    <a:pt x="6" y="16"/>
                    <a:pt x="3" y="18"/>
                  </a:cubicBezTo>
                  <a:lnTo>
                    <a:pt x="13" y="30"/>
                  </a:lnTo>
                  <a:close/>
                  <a:moveTo>
                    <a:pt x="76" y="33"/>
                  </a:moveTo>
                  <a:cubicBezTo>
                    <a:pt x="73" y="31"/>
                    <a:pt x="69" y="28"/>
                    <a:pt x="64" y="25"/>
                  </a:cubicBezTo>
                  <a:cubicBezTo>
                    <a:pt x="64" y="25"/>
                    <a:pt x="64" y="25"/>
                    <a:pt x="64" y="24"/>
                  </a:cubicBezTo>
                  <a:cubicBezTo>
                    <a:pt x="63" y="24"/>
                    <a:pt x="64" y="23"/>
                    <a:pt x="64" y="23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6" y="7"/>
                    <a:pt x="76" y="7"/>
                    <a:pt x="77" y="8"/>
                  </a:cubicBezTo>
                  <a:cubicBezTo>
                    <a:pt x="81" y="10"/>
                    <a:pt x="85" y="13"/>
                    <a:pt x="89" y="16"/>
                  </a:cubicBezTo>
                  <a:cubicBezTo>
                    <a:pt x="90" y="16"/>
                    <a:pt x="90" y="17"/>
                    <a:pt x="89" y="18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7" y="33"/>
                    <a:pt x="77" y="33"/>
                  </a:cubicBezTo>
                  <a:lnTo>
                    <a:pt x="76" y="33"/>
                  </a:lnTo>
                  <a:close/>
                  <a:moveTo>
                    <a:pt x="77" y="30"/>
                  </a:moveTo>
                  <a:cubicBezTo>
                    <a:pt x="86" y="17"/>
                    <a:pt x="86" y="17"/>
                    <a:pt x="86" y="17"/>
                  </a:cubicBezTo>
                  <a:cubicBezTo>
                    <a:pt x="83" y="15"/>
                    <a:pt x="80" y="13"/>
                    <a:pt x="77" y="11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71" y="25"/>
                    <a:pt x="74" y="28"/>
                    <a:pt x="77" y="30"/>
                  </a:cubicBezTo>
                  <a:close/>
                  <a:moveTo>
                    <a:pt x="76" y="10"/>
                  </a:moveTo>
                  <a:cubicBezTo>
                    <a:pt x="76" y="9"/>
                    <a:pt x="76" y="9"/>
                    <a:pt x="76" y="9"/>
                  </a:cubicBezTo>
                  <a:lnTo>
                    <a:pt x="76" y="10"/>
                  </a:lnTo>
                  <a:close/>
                  <a:moveTo>
                    <a:pt x="51" y="21"/>
                  </a:moveTo>
                  <a:cubicBezTo>
                    <a:pt x="49" y="21"/>
                    <a:pt x="47" y="21"/>
                    <a:pt x="45" y="21"/>
                  </a:cubicBezTo>
                  <a:cubicBezTo>
                    <a:pt x="45" y="21"/>
                    <a:pt x="44" y="21"/>
                    <a:pt x="44" y="21"/>
                  </a:cubicBezTo>
                  <a:cubicBezTo>
                    <a:pt x="42" y="21"/>
                    <a:pt x="40" y="21"/>
                    <a:pt x="38" y="21"/>
                  </a:cubicBezTo>
                  <a:cubicBezTo>
                    <a:pt x="37" y="21"/>
                    <a:pt x="37" y="21"/>
                    <a:pt x="36" y="21"/>
                  </a:cubicBezTo>
                  <a:cubicBezTo>
                    <a:pt x="36" y="21"/>
                    <a:pt x="36" y="20"/>
                    <a:pt x="36" y="2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6" y="0"/>
                    <a:pt x="37" y="0"/>
                  </a:cubicBezTo>
                  <a:cubicBezTo>
                    <a:pt x="40" y="0"/>
                    <a:pt x="43" y="0"/>
                    <a:pt x="46" y="0"/>
                  </a:cubicBezTo>
                  <a:cubicBezTo>
                    <a:pt x="48" y="0"/>
                    <a:pt x="50" y="0"/>
                    <a:pt x="52" y="0"/>
                  </a:cubicBezTo>
                  <a:cubicBezTo>
                    <a:pt x="53" y="0"/>
                    <a:pt x="53" y="1"/>
                    <a:pt x="53" y="2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3" y="21"/>
                    <a:pt x="53" y="21"/>
                  </a:cubicBezTo>
                  <a:cubicBezTo>
                    <a:pt x="52" y="21"/>
                    <a:pt x="52" y="21"/>
                    <a:pt x="52" y="21"/>
                  </a:cubicBezTo>
                  <a:lnTo>
                    <a:pt x="51" y="21"/>
                  </a:lnTo>
                  <a:close/>
                  <a:moveTo>
                    <a:pt x="44" y="18"/>
                  </a:moveTo>
                  <a:cubicBezTo>
                    <a:pt x="44" y="18"/>
                    <a:pt x="45" y="18"/>
                    <a:pt x="45" y="18"/>
                  </a:cubicBezTo>
                  <a:cubicBezTo>
                    <a:pt x="47" y="18"/>
                    <a:pt x="49" y="18"/>
                    <a:pt x="50" y="18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7" y="3"/>
                    <a:pt x="46" y="3"/>
                  </a:cubicBezTo>
                  <a:cubicBezTo>
                    <a:pt x="43" y="3"/>
                    <a:pt x="41" y="3"/>
                    <a:pt x="39" y="3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8"/>
                    <a:pt x="42" y="18"/>
                    <a:pt x="44" y="18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3" name="Oval 510">
              <a:extLst>
                <a:ext uri="{FF2B5EF4-FFF2-40B4-BE49-F238E27FC236}">
                  <a16:creationId xmlns:a16="http://schemas.microsoft.com/office/drawing/2014/main" xmlns="" id="{B25E3113-4F5F-4F15-9DE6-7CB0AB4E5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2001" y="2009775"/>
              <a:ext cx="327025" cy="315913"/>
            </a:xfrm>
            <a:prstGeom prst="ellipse">
              <a:avLst/>
            </a:prstGeom>
            <a:solidFill>
              <a:srgbClr val="5C9F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4" name="Freeform 511">
              <a:extLst>
                <a:ext uri="{FF2B5EF4-FFF2-40B4-BE49-F238E27FC236}">
                  <a16:creationId xmlns:a16="http://schemas.microsoft.com/office/drawing/2014/main" xmlns="" id="{24D5DE65-4E68-4923-89CD-8E431C977F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74063" y="2005012"/>
              <a:ext cx="338138" cy="323850"/>
            </a:xfrm>
            <a:custGeom>
              <a:avLst/>
              <a:gdLst>
                <a:gd name="T0" fmla="*/ 0 w 90"/>
                <a:gd name="T1" fmla="*/ 43 h 86"/>
                <a:gd name="T2" fmla="*/ 45 w 90"/>
                <a:gd name="T3" fmla="*/ 0 h 86"/>
                <a:gd name="T4" fmla="*/ 90 w 90"/>
                <a:gd name="T5" fmla="*/ 43 h 86"/>
                <a:gd name="T6" fmla="*/ 45 w 90"/>
                <a:gd name="T7" fmla="*/ 86 h 86"/>
                <a:gd name="T8" fmla="*/ 0 w 90"/>
                <a:gd name="T9" fmla="*/ 43 h 86"/>
                <a:gd name="T10" fmla="*/ 45 w 90"/>
                <a:gd name="T11" fmla="*/ 83 h 86"/>
                <a:gd name="T12" fmla="*/ 87 w 90"/>
                <a:gd name="T13" fmla="*/ 43 h 86"/>
                <a:gd name="T14" fmla="*/ 45 w 90"/>
                <a:gd name="T15" fmla="*/ 3 h 86"/>
                <a:gd name="T16" fmla="*/ 3 w 90"/>
                <a:gd name="T17" fmla="*/ 43 h 86"/>
                <a:gd name="T18" fmla="*/ 45 w 90"/>
                <a:gd name="T19" fmla="*/ 83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" h="86">
                  <a:moveTo>
                    <a:pt x="0" y="43"/>
                  </a:moveTo>
                  <a:cubicBezTo>
                    <a:pt x="0" y="19"/>
                    <a:pt x="20" y="0"/>
                    <a:pt x="45" y="0"/>
                  </a:cubicBezTo>
                  <a:cubicBezTo>
                    <a:pt x="70" y="0"/>
                    <a:pt x="90" y="19"/>
                    <a:pt x="90" y="43"/>
                  </a:cubicBezTo>
                  <a:cubicBezTo>
                    <a:pt x="90" y="67"/>
                    <a:pt x="70" y="86"/>
                    <a:pt x="45" y="86"/>
                  </a:cubicBezTo>
                  <a:cubicBezTo>
                    <a:pt x="20" y="86"/>
                    <a:pt x="0" y="67"/>
                    <a:pt x="0" y="43"/>
                  </a:cubicBezTo>
                  <a:close/>
                  <a:moveTo>
                    <a:pt x="45" y="83"/>
                  </a:moveTo>
                  <a:cubicBezTo>
                    <a:pt x="68" y="83"/>
                    <a:pt x="87" y="65"/>
                    <a:pt x="87" y="43"/>
                  </a:cubicBezTo>
                  <a:cubicBezTo>
                    <a:pt x="87" y="21"/>
                    <a:pt x="68" y="3"/>
                    <a:pt x="45" y="3"/>
                  </a:cubicBezTo>
                  <a:cubicBezTo>
                    <a:pt x="22" y="3"/>
                    <a:pt x="3" y="21"/>
                    <a:pt x="3" y="43"/>
                  </a:cubicBezTo>
                  <a:cubicBezTo>
                    <a:pt x="3" y="65"/>
                    <a:pt x="22" y="83"/>
                    <a:pt x="45" y="83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5" name="Oval 512">
              <a:extLst>
                <a:ext uri="{FF2B5EF4-FFF2-40B4-BE49-F238E27FC236}">
                  <a16:creationId xmlns:a16="http://schemas.microsoft.com/office/drawing/2014/main" xmlns="" id="{DF3196CC-796B-48B8-AB22-7E5753A21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4226" y="2032000"/>
              <a:ext cx="277813" cy="2698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6" name="Freeform 513">
              <a:extLst>
                <a:ext uri="{FF2B5EF4-FFF2-40B4-BE49-F238E27FC236}">
                  <a16:creationId xmlns:a16="http://schemas.microsoft.com/office/drawing/2014/main" xmlns="" id="{852EC1F7-C02C-42AC-9C14-5A192E1EAC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96288" y="2028825"/>
              <a:ext cx="293688" cy="280988"/>
            </a:xfrm>
            <a:custGeom>
              <a:avLst/>
              <a:gdLst>
                <a:gd name="T0" fmla="*/ 0 w 78"/>
                <a:gd name="T1" fmla="*/ 37 h 75"/>
                <a:gd name="T2" fmla="*/ 39 w 78"/>
                <a:gd name="T3" fmla="*/ 0 h 75"/>
                <a:gd name="T4" fmla="*/ 78 w 78"/>
                <a:gd name="T5" fmla="*/ 37 h 75"/>
                <a:gd name="T6" fmla="*/ 39 w 78"/>
                <a:gd name="T7" fmla="*/ 75 h 75"/>
                <a:gd name="T8" fmla="*/ 0 w 78"/>
                <a:gd name="T9" fmla="*/ 37 h 75"/>
                <a:gd name="T10" fmla="*/ 39 w 78"/>
                <a:gd name="T11" fmla="*/ 72 h 75"/>
                <a:gd name="T12" fmla="*/ 75 w 78"/>
                <a:gd name="T13" fmla="*/ 37 h 75"/>
                <a:gd name="T14" fmla="*/ 39 w 78"/>
                <a:gd name="T15" fmla="*/ 3 h 75"/>
                <a:gd name="T16" fmla="*/ 3 w 78"/>
                <a:gd name="T17" fmla="*/ 37 h 75"/>
                <a:gd name="T18" fmla="*/ 39 w 78"/>
                <a:gd name="T19" fmla="*/ 7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5">
                  <a:moveTo>
                    <a:pt x="0" y="37"/>
                  </a:moveTo>
                  <a:cubicBezTo>
                    <a:pt x="0" y="16"/>
                    <a:pt x="18" y="0"/>
                    <a:pt x="39" y="0"/>
                  </a:cubicBezTo>
                  <a:cubicBezTo>
                    <a:pt x="61" y="0"/>
                    <a:pt x="78" y="16"/>
                    <a:pt x="78" y="37"/>
                  </a:cubicBezTo>
                  <a:cubicBezTo>
                    <a:pt x="78" y="58"/>
                    <a:pt x="61" y="75"/>
                    <a:pt x="39" y="75"/>
                  </a:cubicBezTo>
                  <a:cubicBezTo>
                    <a:pt x="18" y="75"/>
                    <a:pt x="0" y="58"/>
                    <a:pt x="0" y="37"/>
                  </a:cubicBezTo>
                  <a:close/>
                  <a:moveTo>
                    <a:pt x="39" y="72"/>
                  </a:moveTo>
                  <a:cubicBezTo>
                    <a:pt x="59" y="72"/>
                    <a:pt x="75" y="56"/>
                    <a:pt x="75" y="37"/>
                  </a:cubicBezTo>
                  <a:cubicBezTo>
                    <a:pt x="75" y="18"/>
                    <a:pt x="59" y="3"/>
                    <a:pt x="39" y="3"/>
                  </a:cubicBezTo>
                  <a:cubicBezTo>
                    <a:pt x="19" y="3"/>
                    <a:pt x="3" y="18"/>
                    <a:pt x="3" y="37"/>
                  </a:cubicBezTo>
                  <a:cubicBezTo>
                    <a:pt x="3" y="56"/>
                    <a:pt x="19" y="72"/>
                    <a:pt x="39" y="72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7" name="Freeform 514">
              <a:extLst>
                <a:ext uri="{FF2B5EF4-FFF2-40B4-BE49-F238E27FC236}">
                  <a16:creationId xmlns:a16="http://schemas.microsoft.com/office/drawing/2014/main" xmlns="" id="{F26281D6-B8DE-4593-953B-0C501BB00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038" y="1360487"/>
              <a:ext cx="66675" cy="160338"/>
            </a:xfrm>
            <a:custGeom>
              <a:avLst/>
              <a:gdLst>
                <a:gd name="T0" fmla="*/ 18 w 42"/>
                <a:gd name="T1" fmla="*/ 101 h 101"/>
                <a:gd name="T2" fmla="*/ 42 w 42"/>
                <a:gd name="T3" fmla="*/ 4 h 101"/>
                <a:gd name="T4" fmla="*/ 26 w 42"/>
                <a:gd name="T5" fmla="*/ 0 h 101"/>
                <a:gd name="T6" fmla="*/ 0 w 42"/>
                <a:gd name="T7" fmla="*/ 101 h 101"/>
                <a:gd name="T8" fmla="*/ 18 w 42"/>
                <a:gd name="T9" fmla="*/ 101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01">
                  <a:moveTo>
                    <a:pt x="18" y="101"/>
                  </a:moveTo>
                  <a:lnTo>
                    <a:pt x="42" y="4"/>
                  </a:lnTo>
                  <a:lnTo>
                    <a:pt x="26" y="0"/>
                  </a:lnTo>
                  <a:lnTo>
                    <a:pt x="0" y="101"/>
                  </a:lnTo>
                  <a:lnTo>
                    <a:pt x="18" y="101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8" name="Freeform 515">
              <a:extLst>
                <a:ext uri="{FF2B5EF4-FFF2-40B4-BE49-F238E27FC236}">
                  <a16:creationId xmlns:a16="http://schemas.microsoft.com/office/drawing/2014/main" xmlns="" id="{3036C3E1-F4A2-47A9-9979-7B3ABCBC4C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550276" y="1352550"/>
              <a:ext cx="79375" cy="176213"/>
            </a:xfrm>
            <a:custGeom>
              <a:avLst/>
              <a:gdLst>
                <a:gd name="T0" fmla="*/ 1 w 21"/>
                <a:gd name="T1" fmla="*/ 47 h 47"/>
                <a:gd name="T2" fmla="*/ 0 w 21"/>
                <a:gd name="T3" fmla="*/ 46 h 47"/>
                <a:gd name="T4" fmla="*/ 0 w 21"/>
                <a:gd name="T5" fmla="*/ 45 h 47"/>
                <a:gd name="T6" fmla="*/ 10 w 21"/>
                <a:gd name="T7" fmla="*/ 2 h 47"/>
                <a:gd name="T8" fmla="*/ 12 w 21"/>
                <a:gd name="T9" fmla="*/ 0 h 47"/>
                <a:gd name="T10" fmla="*/ 20 w 21"/>
                <a:gd name="T11" fmla="*/ 2 h 47"/>
                <a:gd name="T12" fmla="*/ 21 w 21"/>
                <a:gd name="T13" fmla="*/ 3 h 47"/>
                <a:gd name="T14" fmla="*/ 21 w 21"/>
                <a:gd name="T15" fmla="*/ 4 h 47"/>
                <a:gd name="T16" fmla="*/ 11 w 21"/>
                <a:gd name="T17" fmla="*/ 45 h 47"/>
                <a:gd name="T18" fmla="*/ 9 w 21"/>
                <a:gd name="T19" fmla="*/ 47 h 47"/>
                <a:gd name="T20" fmla="*/ 1 w 21"/>
                <a:gd name="T21" fmla="*/ 47 h 47"/>
                <a:gd name="T22" fmla="*/ 9 w 21"/>
                <a:gd name="T23" fmla="*/ 45 h 47"/>
                <a:gd name="T24" fmla="*/ 9 w 21"/>
                <a:gd name="T25" fmla="*/ 44 h 47"/>
                <a:gd name="T26" fmla="*/ 9 w 21"/>
                <a:gd name="T27" fmla="*/ 45 h 47"/>
                <a:gd name="T28" fmla="*/ 3 w 21"/>
                <a:gd name="T29" fmla="*/ 44 h 47"/>
                <a:gd name="T30" fmla="*/ 8 w 21"/>
                <a:gd name="T31" fmla="*/ 44 h 47"/>
                <a:gd name="T32" fmla="*/ 18 w 21"/>
                <a:gd name="T33" fmla="*/ 5 h 47"/>
                <a:gd name="T34" fmla="*/ 13 w 21"/>
                <a:gd name="T35" fmla="*/ 4 h 47"/>
                <a:gd name="T36" fmla="*/ 3 w 21"/>
                <a:gd name="T37" fmla="*/ 4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47">
                  <a:moveTo>
                    <a:pt x="1" y="47"/>
                  </a:moveTo>
                  <a:cubicBezTo>
                    <a:pt x="1" y="47"/>
                    <a:pt x="0" y="46"/>
                    <a:pt x="0" y="46"/>
                  </a:cubicBezTo>
                  <a:cubicBezTo>
                    <a:pt x="0" y="46"/>
                    <a:pt x="0" y="45"/>
                    <a:pt x="0" y="45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1" y="0"/>
                    <a:pt x="12" y="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1" y="3"/>
                    <a:pt x="21" y="3"/>
                  </a:cubicBezTo>
                  <a:cubicBezTo>
                    <a:pt x="21" y="3"/>
                    <a:pt x="21" y="4"/>
                    <a:pt x="21" y="4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11" y="46"/>
                    <a:pt x="10" y="47"/>
                    <a:pt x="9" y="47"/>
                  </a:cubicBezTo>
                  <a:lnTo>
                    <a:pt x="1" y="47"/>
                  </a:lnTo>
                  <a:close/>
                  <a:moveTo>
                    <a:pt x="9" y="45"/>
                  </a:moveTo>
                  <a:cubicBezTo>
                    <a:pt x="9" y="44"/>
                    <a:pt x="9" y="44"/>
                    <a:pt x="9" y="44"/>
                  </a:cubicBezTo>
                  <a:lnTo>
                    <a:pt x="9" y="45"/>
                  </a:lnTo>
                  <a:close/>
                  <a:moveTo>
                    <a:pt x="3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3" y="4"/>
                    <a:pt x="13" y="4"/>
                    <a:pt x="13" y="4"/>
                  </a:cubicBezTo>
                  <a:lnTo>
                    <a:pt x="3" y="4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299" name="Freeform 516">
              <a:extLst>
                <a:ext uri="{FF2B5EF4-FFF2-40B4-BE49-F238E27FC236}">
                  <a16:creationId xmlns:a16="http://schemas.microsoft.com/office/drawing/2014/main" xmlns="" id="{0DA01BE9-AE21-4ECB-B009-12E4F158D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6" y="1258887"/>
              <a:ext cx="331788" cy="179388"/>
            </a:xfrm>
            <a:custGeom>
              <a:avLst/>
              <a:gdLst>
                <a:gd name="T0" fmla="*/ 85 w 88"/>
                <a:gd name="T1" fmla="*/ 33 h 48"/>
                <a:gd name="T2" fmla="*/ 64 w 88"/>
                <a:gd name="T3" fmla="*/ 46 h 48"/>
                <a:gd name="T4" fmla="*/ 16 w 88"/>
                <a:gd name="T5" fmla="*/ 34 h 48"/>
                <a:gd name="T6" fmla="*/ 3 w 88"/>
                <a:gd name="T7" fmla="*/ 14 h 48"/>
                <a:gd name="T8" fmla="*/ 24 w 88"/>
                <a:gd name="T9" fmla="*/ 2 h 48"/>
                <a:gd name="T10" fmla="*/ 72 w 88"/>
                <a:gd name="T11" fmla="*/ 13 h 48"/>
                <a:gd name="T12" fmla="*/ 85 w 88"/>
                <a:gd name="T13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48">
                  <a:moveTo>
                    <a:pt x="85" y="33"/>
                  </a:moveTo>
                  <a:cubicBezTo>
                    <a:pt x="83" y="42"/>
                    <a:pt x="74" y="48"/>
                    <a:pt x="64" y="4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6" y="32"/>
                    <a:pt x="0" y="23"/>
                    <a:pt x="3" y="14"/>
                  </a:cubicBezTo>
                  <a:cubicBezTo>
                    <a:pt x="5" y="5"/>
                    <a:pt x="14" y="0"/>
                    <a:pt x="24" y="2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82" y="15"/>
                    <a:pt x="88" y="24"/>
                    <a:pt x="85" y="33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0" name="Freeform 517">
              <a:extLst>
                <a:ext uri="{FF2B5EF4-FFF2-40B4-BE49-F238E27FC236}">
                  <a16:creationId xmlns:a16="http://schemas.microsoft.com/office/drawing/2014/main" xmlns="" id="{903372C0-C97D-418E-8E00-C4B67C3AE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53438" y="1258887"/>
              <a:ext cx="322263" cy="176213"/>
            </a:xfrm>
            <a:custGeom>
              <a:avLst/>
              <a:gdLst>
                <a:gd name="T0" fmla="*/ 67 w 86"/>
                <a:gd name="T1" fmla="*/ 47 h 47"/>
                <a:gd name="T2" fmla="*/ 63 w 86"/>
                <a:gd name="T3" fmla="*/ 47 h 47"/>
                <a:gd name="T4" fmla="*/ 14 w 86"/>
                <a:gd name="T5" fmla="*/ 36 h 47"/>
                <a:gd name="T6" fmla="*/ 0 w 86"/>
                <a:gd name="T7" fmla="*/ 18 h 47"/>
                <a:gd name="T8" fmla="*/ 0 w 86"/>
                <a:gd name="T9" fmla="*/ 14 h 47"/>
                <a:gd name="T10" fmla="*/ 19 w 86"/>
                <a:gd name="T11" fmla="*/ 0 h 47"/>
                <a:gd name="T12" fmla="*/ 23 w 86"/>
                <a:gd name="T13" fmla="*/ 0 h 47"/>
                <a:gd name="T14" fmla="*/ 72 w 86"/>
                <a:gd name="T15" fmla="*/ 11 h 47"/>
                <a:gd name="T16" fmla="*/ 86 w 86"/>
                <a:gd name="T17" fmla="*/ 29 h 47"/>
                <a:gd name="T18" fmla="*/ 86 w 86"/>
                <a:gd name="T19" fmla="*/ 33 h 47"/>
                <a:gd name="T20" fmla="*/ 84 w 86"/>
                <a:gd name="T21" fmla="*/ 33 h 47"/>
                <a:gd name="T22" fmla="*/ 86 w 86"/>
                <a:gd name="T23" fmla="*/ 33 h 47"/>
                <a:gd name="T24" fmla="*/ 67 w 86"/>
                <a:gd name="T25" fmla="*/ 47 h 47"/>
                <a:gd name="T26" fmla="*/ 3 w 86"/>
                <a:gd name="T27" fmla="*/ 15 h 47"/>
                <a:gd name="T28" fmla="*/ 3 w 86"/>
                <a:gd name="T29" fmla="*/ 18 h 47"/>
                <a:gd name="T30" fmla="*/ 15 w 86"/>
                <a:gd name="T31" fmla="*/ 33 h 47"/>
                <a:gd name="T32" fmla="*/ 64 w 86"/>
                <a:gd name="T33" fmla="*/ 44 h 47"/>
                <a:gd name="T34" fmla="*/ 67 w 86"/>
                <a:gd name="T35" fmla="*/ 44 h 47"/>
                <a:gd name="T36" fmla="*/ 83 w 86"/>
                <a:gd name="T37" fmla="*/ 33 h 47"/>
                <a:gd name="T38" fmla="*/ 83 w 86"/>
                <a:gd name="T39" fmla="*/ 29 h 47"/>
                <a:gd name="T40" fmla="*/ 71 w 86"/>
                <a:gd name="T41" fmla="*/ 14 h 47"/>
                <a:gd name="T42" fmla="*/ 22 w 86"/>
                <a:gd name="T43" fmla="*/ 3 h 47"/>
                <a:gd name="T44" fmla="*/ 19 w 86"/>
                <a:gd name="T45" fmla="*/ 3 h 47"/>
                <a:gd name="T46" fmla="*/ 3 w 86"/>
                <a:gd name="T47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6" h="47">
                  <a:moveTo>
                    <a:pt x="67" y="47"/>
                  </a:moveTo>
                  <a:cubicBezTo>
                    <a:pt x="66" y="47"/>
                    <a:pt x="65" y="47"/>
                    <a:pt x="63" y="47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6" y="34"/>
                    <a:pt x="0" y="26"/>
                    <a:pt x="0" y="18"/>
                  </a:cubicBezTo>
                  <a:cubicBezTo>
                    <a:pt x="0" y="17"/>
                    <a:pt x="0" y="15"/>
                    <a:pt x="0" y="14"/>
                  </a:cubicBezTo>
                  <a:cubicBezTo>
                    <a:pt x="2" y="5"/>
                    <a:pt x="10" y="0"/>
                    <a:pt x="19" y="0"/>
                  </a:cubicBezTo>
                  <a:cubicBezTo>
                    <a:pt x="20" y="0"/>
                    <a:pt x="21" y="0"/>
                    <a:pt x="23" y="0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80" y="13"/>
                    <a:pt x="86" y="21"/>
                    <a:pt x="86" y="29"/>
                  </a:cubicBezTo>
                  <a:cubicBezTo>
                    <a:pt x="86" y="31"/>
                    <a:pt x="86" y="32"/>
                    <a:pt x="86" y="33"/>
                  </a:cubicBezTo>
                  <a:cubicBezTo>
                    <a:pt x="84" y="33"/>
                    <a:pt x="84" y="33"/>
                    <a:pt x="84" y="33"/>
                  </a:cubicBezTo>
                  <a:cubicBezTo>
                    <a:pt x="86" y="33"/>
                    <a:pt x="86" y="33"/>
                    <a:pt x="86" y="33"/>
                  </a:cubicBezTo>
                  <a:cubicBezTo>
                    <a:pt x="84" y="42"/>
                    <a:pt x="76" y="47"/>
                    <a:pt x="67" y="47"/>
                  </a:cubicBezTo>
                  <a:close/>
                  <a:moveTo>
                    <a:pt x="3" y="15"/>
                  </a:moveTo>
                  <a:cubicBezTo>
                    <a:pt x="3" y="16"/>
                    <a:pt x="3" y="17"/>
                    <a:pt x="3" y="18"/>
                  </a:cubicBezTo>
                  <a:cubicBezTo>
                    <a:pt x="3" y="25"/>
                    <a:pt x="8" y="31"/>
                    <a:pt x="15" y="33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65" y="44"/>
                    <a:pt x="66" y="44"/>
                    <a:pt x="67" y="44"/>
                  </a:cubicBezTo>
                  <a:cubicBezTo>
                    <a:pt x="75" y="44"/>
                    <a:pt x="81" y="40"/>
                    <a:pt x="83" y="33"/>
                  </a:cubicBezTo>
                  <a:cubicBezTo>
                    <a:pt x="83" y="31"/>
                    <a:pt x="83" y="30"/>
                    <a:pt x="83" y="29"/>
                  </a:cubicBezTo>
                  <a:cubicBezTo>
                    <a:pt x="83" y="22"/>
                    <a:pt x="78" y="16"/>
                    <a:pt x="71" y="14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0" y="3"/>
                    <a:pt x="19" y="3"/>
                  </a:cubicBezTo>
                  <a:cubicBezTo>
                    <a:pt x="11" y="3"/>
                    <a:pt x="5" y="8"/>
                    <a:pt x="3" y="15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1" name="Freeform 518">
              <a:extLst>
                <a:ext uri="{FF2B5EF4-FFF2-40B4-BE49-F238E27FC236}">
                  <a16:creationId xmlns:a16="http://schemas.microsoft.com/office/drawing/2014/main" xmlns="" id="{8BD17226-3998-49E5-BE14-A36C4B600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6801" y="1547812"/>
              <a:ext cx="63500" cy="157163"/>
            </a:xfrm>
            <a:custGeom>
              <a:avLst/>
              <a:gdLst>
                <a:gd name="T0" fmla="*/ 40 w 40"/>
                <a:gd name="T1" fmla="*/ 99 h 99"/>
                <a:gd name="T2" fmla="*/ 19 w 40"/>
                <a:gd name="T3" fmla="*/ 0 h 99"/>
                <a:gd name="T4" fmla="*/ 0 w 40"/>
                <a:gd name="T5" fmla="*/ 2 h 99"/>
                <a:gd name="T6" fmla="*/ 21 w 40"/>
                <a:gd name="T7" fmla="*/ 99 h 99"/>
                <a:gd name="T8" fmla="*/ 40 w 40"/>
                <a:gd name="T9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99">
                  <a:moveTo>
                    <a:pt x="40" y="99"/>
                  </a:moveTo>
                  <a:lnTo>
                    <a:pt x="19" y="0"/>
                  </a:lnTo>
                  <a:lnTo>
                    <a:pt x="0" y="2"/>
                  </a:lnTo>
                  <a:lnTo>
                    <a:pt x="21" y="99"/>
                  </a:lnTo>
                  <a:lnTo>
                    <a:pt x="40" y="99"/>
                  </a:lnTo>
                  <a:close/>
                </a:path>
              </a:pathLst>
            </a:custGeom>
            <a:solidFill>
              <a:srgbClr val="C7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2" name="Freeform 519">
              <a:extLst>
                <a:ext uri="{FF2B5EF4-FFF2-40B4-BE49-F238E27FC236}">
                  <a16:creationId xmlns:a16="http://schemas.microsoft.com/office/drawing/2014/main" xmlns="" id="{DD46E2C6-1D3D-4C9C-B241-E673DB80A1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863" y="1539875"/>
              <a:ext cx="79375" cy="173038"/>
            </a:xfrm>
            <a:custGeom>
              <a:avLst/>
              <a:gdLst>
                <a:gd name="T0" fmla="*/ 11 w 21"/>
                <a:gd name="T1" fmla="*/ 46 h 46"/>
                <a:gd name="T2" fmla="*/ 10 w 21"/>
                <a:gd name="T3" fmla="*/ 45 h 46"/>
                <a:gd name="T4" fmla="*/ 0 w 21"/>
                <a:gd name="T5" fmla="*/ 4 h 46"/>
                <a:gd name="T6" fmla="*/ 1 w 21"/>
                <a:gd name="T7" fmla="*/ 2 h 46"/>
                <a:gd name="T8" fmla="*/ 1 w 21"/>
                <a:gd name="T9" fmla="*/ 2 h 46"/>
                <a:gd name="T10" fmla="*/ 9 w 21"/>
                <a:gd name="T11" fmla="*/ 0 h 46"/>
                <a:gd name="T12" fmla="*/ 11 w 21"/>
                <a:gd name="T13" fmla="*/ 1 h 46"/>
                <a:gd name="T14" fmla="*/ 21 w 21"/>
                <a:gd name="T15" fmla="*/ 44 h 46"/>
                <a:gd name="T16" fmla="*/ 19 w 21"/>
                <a:gd name="T17" fmla="*/ 44 h 46"/>
                <a:gd name="T18" fmla="*/ 19 w 21"/>
                <a:gd name="T19" fmla="*/ 43 h 46"/>
                <a:gd name="T20" fmla="*/ 19 w 21"/>
                <a:gd name="T21" fmla="*/ 44 h 46"/>
                <a:gd name="T22" fmla="*/ 21 w 21"/>
                <a:gd name="T23" fmla="*/ 44 h 46"/>
                <a:gd name="T24" fmla="*/ 21 w 21"/>
                <a:gd name="T25" fmla="*/ 45 h 46"/>
                <a:gd name="T26" fmla="*/ 19 w 21"/>
                <a:gd name="T27" fmla="*/ 46 h 46"/>
                <a:gd name="T28" fmla="*/ 11 w 21"/>
                <a:gd name="T29" fmla="*/ 46 h 46"/>
                <a:gd name="T30" fmla="*/ 4 w 21"/>
                <a:gd name="T31" fmla="*/ 4 h 46"/>
                <a:gd name="T32" fmla="*/ 12 w 21"/>
                <a:gd name="T33" fmla="*/ 43 h 46"/>
                <a:gd name="T34" fmla="*/ 18 w 21"/>
                <a:gd name="T35" fmla="*/ 43 h 46"/>
                <a:gd name="T36" fmla="*/ 8 w 21"/>
                <a:gd name="T37" fmla="*/ 3 h 46"/>
                <a:gd name="T38" fmla="*/ 4 w 21"/>
                <a:gd name="T39" fmla="*/ 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46">
                  <a:moveTo>
                    <a:pt x="11" y="46"/>
                  </a:moveTo>
                  <a:cubicBezTo>
                    <a:pt x="10" y="46"/>
                    <a:pt x="10" y="45"/>
                    <a:pt x="1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5"/>
                    <a:pt x="21" y="45"/>
                  </a:cubicBezTo>
                  <a:cubicBezTo>
                    <a:pt x="20" y="46"/>
                    <a:pt x="20" y="46"/>
                    <a:pt x="19" y="46"/>
                  </a:cubicBezTo>
                  <a:lnTo>
                    <a:pt x="11" y="46"/>
                  </a:lnTo>
                  <a:close/>
                  <a:moveTo>
                    <a:pt x="4" y="4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8" y="3"/>
                    <a:pt x="8" y="3"/>
                    <a:pt x="8" y="3"/>
                  </a:cubicBezTo>
                  <a:lnTo>
                    <a:pt x="4" y="4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3" name="Freeform 520">
              <a:extLst>
                <a:ext uri="{FF2B5EF4-FFF2-40B4-BE49-F238E27FC236}">
                  <a16:creationId xmlns:a16="http://schemas.microsoft.com/office/drawing/2014/main" xmlns="" id="{0CAE7F79-2DFB-4C5F-A81E-EB6DB16EB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3037"/>
              <a:ext cx="327025" cy="179388"/>
            </a:xfrm>
            <a:custGeom>
              <a:avLst/>
              <a:gdLst>
                <a:gd name="T0" fmla="*/ 85 w 87"/>
                <a:gd name="T1" fmla="*/ 15 h 48"/>
                <a:gd name="T2" fmla="*/ 71 w 87"/>
                <a:gd name="T3" fmla="*/ 35 h 48"/>
                <a:gd name="T4" fmla="*/ 22 w 87"/>
                <a:gd name="T5" fmla="*/ 46 h 48"/>
                <a:gd name="T6" fmla="*/ 2 w 87"/>
                <a:gd name="T7" fmla="*/ 33 h 48"/>
                <a:gd name="T8" fmla="*/ 15 w 87"/>
                <a:gd name="T9" fmla="*/ 13 h 48"/>
                <a:gd name="T10" fmla="*/ 64 w 87"/>
                <a:gd name="T11" fmla="*/ 2 h 48"/>
                <a:gd name="T12" fmla="*/ 85 w 87"/>
                <a:gd name="T13" fmla="*/ 1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7" h="48">
                  <a:moveTo>
                    <a:pt x="85" y="15"/>
                  </a:moveTo>
                  <a:cubicBezTo>
                    <a:pt x="87" y="24"/>
                    <a:pt x="81" y="33"/>
                    <a:pt x="71" y="35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13" y="48"/>
                    <a:pt x="4" y="42"/>
                    <a:pt x="2" y="33"/>
                  </a:cubicBezTo>
                  <a:cubicBezTo>
                    <a:pt x="0" y="24"/>
                    <a:pt x="6" y="15"/>
                    <a:pt x="15" y="13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73" y="0"/>
                    <a:pt x="83" y="6"/>
                    <a:pt x="85" y="15"/>
                  </a:cubicBezTo>
                  <a:close/>
                </a:path>
              </a:pathLst>
            </a:custGeom>
            <a:solidFill>
              <a:srgbClr val="EBD6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4" name="Freeform 521">
              <a:extLst>
                <a:ext uri="{FF2B5EF4-FFF2-40B4-BE49-F238E27FC236}">
                  <a16:creationId xmlns:a16="http://schemas.microsoft.com/office/drawing/2014/main" xmlns="" id="{9F1EAF2C-018C-4DB9-8A92-1E852AA35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5988" y="1446212"/>
              <a:ext cx="327025" cy="176213"/>
            </a:xfrm>
            <a:custGeom>
              <a:avLst/>
              <a:gdLst>
                <a:gd name="T0" fmla="*/ 19 w 87"/>
                <a:gd name="T1" fmla="*/ 47 h 47"/>
                <a:gd name="T2" fmla="*/ 0 w 87"/>
                <a:gd name="T3" fmla="*/ 32 h 47"/>
                <a:gd name="T4" fmla="*/ 0 w 87"/>
                <a:gd name="T5" fmla="*/ 28 h 47"/>
                <a:gd name="T6" fmla="*/ 15 w 87"/>
                <a:gd name="T7" fmla="*/ 10 h 47"/>
                <a:gd name="T8" fmla="*/ 64 w 87"/>
                <a:gd name="T9" fmla="*/ 0 h 47"/>
                <a:gd name="T10" fmla="*/ 68 w 87"/>
                <a:gd name="T11" fmla="*/ 0 h 47"/>
                <a:gd name="T12" fmla="*/ 86 w 87"/>
                <a:gd name="T13" fmla="*/ 14 h 47"/>
                <a:gd name="T14" fmla="*/ 85 w 87"/>
                <a:gd name="T15" fmla="*/ 14 h 47"/>
                <a:gd name="T16" fmla="*/ 83 w 87"/>
                <a:gd name="T17" fmla="*/ 15 h 47"/>
                <a:gd name="T18" fmla="*/ 68 w 87"/>
                <a:gd name="T19" fmla="*/ 3 h 47"/>
                <a:gd name="T20" fmla="*/ 64 w 87"/>
                <a:gd name="T21" fmla="*/ 3 h 47"/>
                <a:gd name="T22" fmla="*/ 15 w 87"/>
                <a:gd name="T23" fmla="*/ 13 h 47"/>
                <a:gd name="T24" fmla="*/ 3 w 87"/>
                <a:gd name="T25" fmla="*/ 28 h 47"/>
                <a:gd name="T26" fmla="*/ 3 w 87"/>
                <a:gd name="T27" fmla="*/ 32 h 47"/>
                <a:gd name="T28" fmla="*/ 19 w 87"/>
                <a:gd name="T29" fmla="*/ 44 h 47"/>
                <a:gd name="T30" fmla="*/ 22 w 87"/>
                <a:gd name="T31" fmla="*/ 43 h 47"/>
                <a:gd name="T32" fmla="*/ 71 w 87"/>
                <a:gd name="T33" fmla="*/ 33 h 47"/>
                <a:gd name="T34" fmla="*/ 84 w 87"/>
                <a:gd name="T35" fmla="*/ 18 h 47"/>
                <a:gd name="T36" fmla="*/ 83 w 87"/>
                <a:gd name="T37" fmla="*/ 15 h 47"/>
                <a:gd name="T38" fmla="*/ 85 w 87"/>
                <a:gd name="T39" fmla="*/ 14 h 47"/>
                <a:gd name="T40" fmla="*/ 86 w 87"/>
                <a:gd name="T41" fmla="*/ 14 h 47"/>
                <a:gd name="T42" fmla="*/ 87 w 87"/>
                <a:gd name="T43" fmla="*/ 18 h 47"/>
                <a:gd name="T44" fmla="*/ 72 w 87"/>
                <a:gd name="T45" fmla="*/ 36 h 47"/>
                <a:gd name="T46" fmla="*/ 23 w 87"/>
                <a:gd name="T47" fmla="*/ 46 h 47"/>
                <a:gd name="T48" fmla="*/ 19 w 87"/>
                <a:gd name="T4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" h="47">
                  <a:moveTo>
                    <a:pt x="19" y="47"/>
                  </a:moveTo>
                  <a:cubicBezTo>
                    <a:pt x="10" y="47"/>
                    <a:pt x="2" y="41"/>
                    <a:pt x="0" y="32"/>
                  </a:cubicBezTo>
                  <a:cubicBezTo>
                    <a:pt x="0" y="31"/>
                    <a:pt x="0" y="30"/>
                    <a:pt x="0" y="28"/>
                  </a:cubicBezTo>
                  <a:cubicBezTo>
                    <a:pt x="0" y="20"/>
                    <a:pt x="6" y="12"/>
                    <a:pt x="15" y="1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0"/>
                    <a:pt x="68" y="0"/>
                  </a:cubicBezTo>
                  <a:cubicBezTo>
                    <a:pt x="76" y="0"/>
                    <a:pt x="84" y="5"/>
                    <a:pt x="86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2" y="7"/>
                    <a:pt x="75" y="3"/>
                    <a:pt x="68" y="3"/>
                  </a:cubicBezTo>
                  <a:cubicBezTo>
                    <a:pt x="67" y="3"/>
                    <a:pt x="65" y="3"/>
                    <a:pt x="64" y="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8" y="15"/>
                    <a:pt x="3" y="21"/>
                    <a:pt x="3" y="28"/>
                  </a:cubicBezTo>
                  <a:cubicBezTo>
                    <a:pt x="3" y="29"/>
                    <a:pt x="3" y="30"/>
                    <a:pt x="3" y="32"/>
                  </a:cubicBezTo>
                  <a:cubicBezTo>
                    <a:pt x="5" y="39"/>
                    <a:pt x="11" y="44"/>
                    <a:pt x="19" y="44"/>
                  </a:cubicBezTo>
                  <a:cubicBezTo>
                    <a:pt x="20" y="44"/>
                    <a:pt x="21" y="43"/>
                    <a:pt x="22" y="4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9" y="31"/>
                    <a:pt x="84" y="25"/>
                    <a:pt x="84" y="18"/>
                  </a:cubicBezTo>
                  <a:cubicBezTo>
                    <a:pt x="84" y="17"/>
                    <a:pt x="83" y="16"/>
                    <a:pt x="83" y="15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86" y="15"/>
                    <a:pt x="87" y="17"/>
                    <a:pt x="87" y="18"/>
                  </a:cubicBezTo>
                  <a:cubicBezTo>
                    <a:pt x="87" y="26"/>
                    <a:pt x="81" y="34"/>
                    <a:pt x="72" y="3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1" y="46"/>
                    <a:pt x="20" y="47"/>
                    <a:pt x="19" y="47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5" name="Freeform 522">
              <a:extLst>
                <a:ext uri="{FF2B5EF4-FFF2-40B4-BE49-F238E27FC236}">
                  <a16:creationId xmlns:a16="http://schemas.microsoft.com/office/drawing/2014/main" xmlns="" id="{00EB0C50-B7A7-4DA8-8444-20ACA3B0E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2020887"/>
              <a:ext cx="566738" cy="484188"/>
            </a:xfrm>
            <a:custGeom>
              <a:avLst/>
              <a:gdLst>
                <a:gd name="T0" fmla="*/ 5 w 151"/>
                <a:gd name="T1" fmla="*/ 58 h 129"/>
                <a:gd name="T2" fmla="*/ 48 w 151"/>
                <a:gd name="T3" fmla="*/ 5 h 129"/>
                <a:gd name="T4" fmla="*/ 79 w 151"/>
                <a:gd name="T5" fmla="*/ 1 h 129"/>
                <a:gd name="T6" fmla="*/ 112 w 151"/>
                <a:gd name="T7" fmla="*/ 10 h 129"/>
                <a:gd name="T8" fmla="*/ 145 w 151"/>
                <a:gd name="T9" fmla="*/ 91 h 129"/>
                <a:gd name="T10" fmla="*/ 76 w 151"/>
                <a:gd name="T11" fmla="*/ 127 h 129"/>
                <a:gd name="T12" fmla="*/ 5 w 151"/>
                <a:gd name="T13" fmla="*/ 5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29">
                  <a:moveTo>
                    <a:pt x="5" y="58"/>
                  </a:moveTo>
                  <a:cubicBezTo>
                    <a:pt x="9" y="35"/>
                    <a:pt x="25" y="14"/>
                    <a:pt x="48" y="5"/>
                  </a:cubicBezTo>
                  <a:cubicBezTo>
                    <a:pt x="57" y="2"/>
                    <a:pt x="68" y="0"/>
                    <a:pt x="79" y="1"/>
                  </a:cubicBezTo>
                  <a:cubicBezTo>
                    <a:pt x="91" y="0"/>
                    <a:pt x="103" y="4"/>
                    <a:pt x="112" y="10"/>
                  </a:cubicBezTo>
                  <a:cubicBezTo>
                    <a:pt x="137" y="25"/>
                    <a:pt x="151" y="66"/>
                    <a:pt x="145" y="91"/>
                  </a:cubicBezTo>
                  <a:cubicBezTo>
                    <a:pt x="140" y="112"/>
                    <a:pt x="119" y="129"/>
                    <a:pt x="76" y="127"/>
                  </a:cubicBezTo>
                  <a:cubicBezTo>
                    <a:pt x="19" y="124"/>
                    <a:pt x="0" y="90"/>
                    <a:pt x="5" y="58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6" name="Freeform 523">
              <a:extLst>
                <a:ext uri="{FF2B5EF4-FFF2-40B4-BE49-F238E27FC236}">
                  <a16:creationId xmlns:a16="http://schemas.microsoft.com/office/drawing/2014/main" xmlns="" id="{F1FC345F-BA6E-4A22-9E8E-F9072D7F38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2017712"/>
              <a:ext cx="544513" cy="487363"/>
            </a:xfrm>
            <a:custGeom>
              <a:avLst/>
              <a:gdLst>
                <a:gd name="T0" fmla="*/ 81 w 145"/>
                <a:gd name="T1" fmla="*/ 130 h 130"/>
                <a:gd name="T2" fmla="*/ 73 w 145"/>
                <a:gd name="T3" fmla="*/ 130 h 130"/>
                <a:gd name="T4" fmla="*/ 0 w 145"/>
                <a:gd name="T5" fmla="*/ 69 h 130"/>
                <a:gd name="T6" fmla="*/ 1 w 145"/>
                <a:gd name="T7" fmla="*/ 58 h 130"/>
                <a:gd name="T8" fmla="*/ 45 w 145"/>
                <a:gd name="T9" fmla="*/ 5 h 130"/>
                <a:gd name="T10" fmla="*/ 70 w 145"/>
                <a:gd name="T11" fmla="*/ 0 h 130"/>
                <a:gd name="T12" fmla="*/ 76 w 145"/>
                <a:gd name="T13" fmla="*/ 0 h 130"/>
                <a:gd name="T14" fmla="*/ 78 w 145"/>
                <a:gd name="T15" fmla="*/ 0 h 130"/>
                <a:gd name="T16" fmla="*/ 110 w 145"/>
                <a:gd name="T17" fmla="*/ 10 h 130"/>
                <a:gd name="T18" fmla="*/ 145 w 145"/>
                <a:gd name="T19" fmla="*/ 80 h 130"/>
                <a:gd name="T20" fmla="*/ 144 w 145"/>
                <a:gd name="T21" fmla="*/ 92 h 130"/>
                <a:gd name="T22" fmla="*/ 81 w 145"/>
                <a:gd name="T23" fmla="*/ 130 h 130"/>
                <a:gd name="T24" fmla="*/ 4 w 145"/>
                <a:gd name="T25" fmla="*/ 59 h 130"/>
                <a:gd name="T26" fmla="*/ 3 w 145"/>
                <a:gd name="T27" fmla="*/ 69 h 130"/>
                <a:gd name="T28" fmla="*/ 73 w 145"/>
                <a:gd name="T29" fmla="*/ 127 h 130"/>
                <a:gd name="T30" fmla="*/ 81 w 145"/>
                <a:gd name="T31" fmla="*/ 127 h 130"/>
                <a:gd name="T32" fmla="*/ 141 w 145"/>
                <a:gd name="T33" fmla="*/ 91 h 130"/>
                <a:gd name="T34" fmla="*/ 142 w 145"/>
                <a:gd name="T35" fmla="*/ 80 h 130"/>
                <a:gd name="T36" fmla="*/ 109 w 145"/>
                <a:gd name="T37" fmla="*/ 12 h 130"/>
                <a:gd name="T38" fmla="*/ 78 w 145"/>
                <a:gd name="T39" fmla="*/ 3 h 130"/>
                <a:gd name="T40" fmla="*/ 76 w 145"/>
                <a:gd name="T41" fmla="*/ 3 h 130"/>
                <a:gd name="T42" fmla="*/ 76 w 145"/>
                <a:gd name="T43" fmla="*/ 3 h 130"/>
                <a:gd name="T44" fmla="*/ 70 w 145"/>
                <a:gd name="T45" fmla="*/ 3 h 130"/>
                <a:gd name="T46" fmla="*/ 46 w 145"/>
                <a:gd name="T47" fmla="*/ 8 h 130"/>
                <a:gd name="T48" fmla="*/ 4 w 145"/>
                <a:gd name="T49" fmla="*/ 59 h 130"/>
                <a:gd name="T50" fmla="*/ 2 w 145"/>
                <a:gd name="T51" fmla="*/ 59 h 130"/>
                <a:gd name="T52" fmla="*/ 4 w 145"/>
                <a:gd name="T53" fmla="*/ 5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5" h="130">
                  <a:moveTo>
                    <a:pt x="81" y="130"/>
                  </a:moveTo>
                  <a:cubicBezTo>
                    <a:pt x="78" y="130"/>
                    <a:pt x="76" y="130"/>
                    <a:pt x="73" y="130"/>
                  </a:cubicBezTo>
                  <a:cubicBezTo>
                    <a:pt x="22" y="127"/>
                    <a:pt x="0" y="99"/>
                    <a:pt x="0" y="69"/>
                  </a:cubicBezTo>
                  <a:cubicBezTo>
                    <a:pt x="0" y="66"/>
                    <a:pt x="0" y="62"/>
                    <a:pt x="1" y="58"/>
                  </a:cubicBezTo>
                  <a:cubicBezTo>
                    <a:pt x="5" y="36"/>
                    <a:pt x="21" y="14"/>
                    <a:pt x="45" y="5"/>
                  </a:cubicBezTo>
                  <a:cubicBezTo>
                    <a:pt x="52" y="2"/>
                    <a:pt x="61" y="0"/>
                    <a:pt x="70" y="0"/>
                  </a:cubicBezTo>
                  <a:cubicBezTo>
                    <a:pt x="72" y="0"/>
                    <a:pt x="74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90" y="0"/>
                    <a:pt x="101" y="4"/>
                    <a:pt x="110" y="10"/>
                  </a:cubicBezTo>
                  <a:cubicBezTo>
                    <a:pt x="131" y="23"/>
                    <a:pt x="145" y="55"/>
                    <a:pt x="145" y="80"/>
                  </a:cubicBezTo>
                  <a:cubicBezTo>
                    <a:pt x="145" y="84"/>
                    <a:pt x="145" y="88"/>
                    <a:pt x="144" y="92"/>
                  </a:cubicBezTo>
                  <a:cubicBezTo>
                    <a:pt x="139" y="113"/>
                    <a:pt x="119" y="130"/>
                    <a:pt x="81" y="130"/>
                  </a:cubicBezTo>
                  <a:close/>
                  <a:moveTo>
                    <a:pt x="4" y="59"/>
                  </a:moveTo>
                  <a:cubicBezTo>
                    <a:pt x="3" y="62"/>
                    <a:pt x="3" y="66"/>
                    <a:pt x="3" y="69"/>
                  </a:cubicBezTo>
                  <a:cubicBezTo>
                    <a:pt x="3" y="97"/>
                    <a:pt x="23" y="124"/>
                    <a:pt x="73" y="127"/>
                  </a:cubicBezTo>
                  <a:cubicBezTo>
                    <a:pt x="76" y="127"/>
                    <a:pt x="78" y="127"/>
                    <a:pt x="81" y="127"/>
                  </a:cubicBezTo>
                  <a:cubicBezTo>
                    <a:pt x="119" y="127"/>
                    <a:pt x="136" y="111"/>
                    <a:pt x="141" y="91"/>
                  </a:cubicBezTo>
                  <a:cubicBezTo>
                    <a:pt x="142" y="88"/>
                    <a:pt x="142" y="84"/>
                    <a:pt x="142" y="80"/>
                  </a:cubicBezTo>
                  <a:cubicBezTo>
                    <a:pt x="142" y="56"/>
                    <a:pt x="128" y="25"/>
                    <a:pt x="109" y="12"/>
                  </a:cubicBezTo>
                  <a:cubicBezTo>
                    <a:pt x="99" y="7"/>
                    <a:pt x="89" y="3"/>
                    <a:pt x="78" y="3"/>
                  </a:cubicBezTo>
                  <a:cubicBezTo>
                    <a:pt x="77" y="3"/>
                    <a:pt x="77" y="3"/>
                    <a:pt x="76" y="3"/>
                  </a:cubicBezTo>
                  <a:cubicBezTo>
                    <a:pt x="76" y="3"/>
                    <a:pt x="76" y="3"/>
                    <a:pt x="76" y="3"/>
                  </a:cubicBezTo>
                  <a:cubicBezTo>
                    <a:pt x="74" y="3"/>
                    <a:pt x="72" y="3"/>
                    <a:pt x="70" y="3"/>
                  </a:cubicBezTo>
                  <a:cubicBezTo>
                    <a:pt x="61" y="3"/>
                    <a:pt x="53" y="5"/>
                    <a:pt x="46" y="8"/>
                  </a:cubicBezTo>
                  <a:cubicBezTo>
                    <a:pt x="23" y="17"/>
                    <a:pt x="8" y="37"/>
                    <a:pt x="4" y="59"/>
                  </a:cubicBezTo>
                  <a:cubicBezTo>
                    <a:pt x="2" y="59"/>
                    <a:pt x="2" y="59"/>
                    <a:pt x="2" y="59"/>
                  </a:cubicBezTo>
                  <a:lnTo>
                    <a:pt x="4" y="59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7" name="Freeform 524">
              <a:extLst>
                <a:ext uri="{FF2B5EF4-FFF2-40B4-BE49-F238E27FC236}">
                  <a16:creationId xmlns:a16="http://schemas.microsoft.com/office/drawing/2014/main" xmlns="" id="{5D9A7174-F720-4FB2-BBC6-74BC38009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3238" y="2325687"/>
              <a:ext cx="138113" cy="85725"/>
            </a:xfrm>
            <a:custGeom>
              <a:avLst/>
              <a:gdLst>
                <a:gd name="T0" fmla="*/ 12 w 37"/>
                <a:gd name="T1" fmla="*/ 4 h 23"/>
                <a:gd name="T2" fmla="*/ 0 w 37"/>
                <a:gd name="T3" fmla="*/ 20 h 23"/>
                <a:gd name="T4" fmla="*/ 16 w 37"/>
                <a:gd name="T5" fmla="*/ 22 h 23"/>
                <a:gd name="T6" fmla="*/ 31 w 37"/>
                <a:gd name="T7" fmla="*/ 13 h 23"/>
                <a:gd name="T8" fmla="*/ 12 w 37"/>
                <a:gd name="T9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3">
                  <a:moveTo>
                    <a:pt x="12" y="4"/>
                  </a:moveTo>
                  <a:cubicBezTo>
                    <a:pt x="6" y="7"/>
                    <a:pt x="4" y="14"/>
                    <a:pt x="0" y="20"/>
                  </a:cubicBezTo>
                  <a:cubicBezTo>
                    <a:pt x="0" y="21"/>
                    <a:pt x="15" y="23"/>
                    <a:pt x="16" y="22"/>
                  </a:cubicBezTo>
                  <a:cubicBezTo>
                    <a:pt x="22" y="22"/>
                    <a:pt x="28" y="18"/>
                    <a:pt x="31" y="13"/>
                  </a:cubicBezTo>
                  <a:cubicBezTo>
                    <a:pt x="37" y="2"/>
                    <a:pt x="20" y="0"/>
                    <a:pt x="12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8" name="Freeform 525">
              <a:extLst>
                <a:ext uri="{FF2B5EF4-FFF2-40B4-BE49-F238E27FC236}">
                  <a16:creationId xmlns:a16="http://schemas.microsoft.com/office/drawing/2014/main" xmlns="" id="{6A9C7ACE-BBE4-410C-84FF-DB2F18022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2111375"/>
              <a:ext cx="141288" cy="88900"/>
            </a:xfrm>
            <a:custGeom>
              <a:avLst/>
              <a:gdLst>
                <a:gd name="T0" fmla="*/ 21 w 38"/>
                <a:gd name="T1" fmla="*/ 3 h 24"/>
                <a:gd name="T2" fmla="*/ 1 w 38"/>
                <a:gd name="T3" fmla="*/ 4 h 24"/>
                <a:gd name="T4" fmla="*/ 8 w 38"/>
                <a:gd name="T5" fmla="*/ 17 h 24"/>
                <a:gd name="T6" fmla="*/ 25 w 38"/>
                <a:gd name="T7" fmla="*/ 23 h 24"/>
                <a:gd name="T8" fmla="*/ 21 w 38"/>
                <a:gd name="T9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4">
                  <a:moveTo>
                    <a:pt x="21" y="3"/>
                  </a:moveTo>
                  <a:cubicBezTo>
                    <a:pt x="15" y="0"/>
                    <a:pt x="8" y="3"/>
                    <a:pt x="1" y="4"/>
                  </a:cubicBezTo>
                  <a:cubicBezTo>
                    <a:pt x="0" y="4"/>
                    <a:pt x="7" y="16"/>
                    <a:pt x="8" y="17"/>
                  </a:cubicBezTo>
                  <a:cubicBezTo>
                    <a:pt x="12" y="21"/>
                    <a:pt x="19" y="24"/>
                    <a:pt x="25" y="23"/>
                  </a:cubicBezTo>
                  <a:cubicBezTo>
                    <a:pt x="38" y="20"/>
                    <a:pt x="30" y="6"/>
                    <a:pt x="21" y="3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09" name="Freeform 526">
              <a:extLst>
                <a:ext uri="{FF2B5EF4-FFF2-40B4-BE49-F238E27FC236}">
                  <a16:creationId xmlns:a16="http://schemas.microsoft.com/office/drawing/2014/main" xmlns="" id="{30A0F39D-96BF-4DC8-8AA9-C7F822567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4226" y="2227262"/>
              <a:ext cx="158750" cy="82550"/>
            </a:xfrm>
            <a:custGeom>
              <a:avLst/>
              <a:gdLst>
                <a:gd name="T0" fmla="*/ 23 w 42"/>
                <a:gd name="T1" fmla="*/ 21 h 22"/>
                <a:gd name="T2" fmla="*/ 41 w 42"/>
                <a:gd name="T3" fmla="*/ 12 h 22"/>
                <a:gd name="T4" fmla="*/ 28 w 42"/>
                <a:gd name="T5" fmla="*/ 2 h 22"/>
                <a:gd name="T6" fmla="*/ 10 w 42"/>
                <a:gd name="T7" fmla="*/ 4 h 22"/>
                <a:gd name="T8" fmla="*/ 23 w 42"/>
                <a:gd name="T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22">
                  <a:moveTo>
                    <a:pt x="23" y="21"/>
                  </a:moveTo>
                  <a:cubicBezTo>
                    <a:pt x="30" y="20"/>
                    <a:pt x="35" y="15"/>
                    <a:pt x="41" y="12"/>
                  </a:cubicBezTo>
                  <a:cubicBezTo>
                    <a:pt x="42" y="11"/>
                    <a:pt x="29" y="3"/>
                    <a:pt x="28" y="2"/>
                  </a:cubicBezTo>
                  <a:cubicBezTo>
                    <a:pt x="23" y="0"/>
                    <a:pt x="15" y="1"/>
                    <a:pt x="10" y="4"/>
                  </a:cubicBezTo>
                  <a:cubicBezTo>
                    <a:pt x="0" y="12"/>
                    <a:pt x="14" y="22"/>
                    <a:pt x="23" y="21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0" name="Freeform 527">
              <a:extLst>
                <a:ext uri="{FF2B5EF4-FFF2-40B4-BE49-F238E27FC236}">
                  <a16:creationId xmlns:a16="http://schemas.microsoft.com/office/drawing/2014/main" xmlns="" id="{812E0956-0CFB-449C-94B4-666415160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013" y="2095500"/>
              <a:ext cx="106363" cy="109538"/>
            </a:xfrm>
            <a:custGeom>
              <a:avLst/>
              <a:gdLst>
                <a:gd name="T0" fmla="*/ 23 w 28"/>
                <a:gd name="T1" fmla="*/ 19 h 29"/>
                <a:gd name="T2" fmla="*/ 28 w 28"/>
                <a:gd name="T3" fmla="*/ 1 h 29"/>
                <a:gd name="T4" fmla="*/ 12 w 28"/>
                <a:gd name="T5" fmla="*/ 3 h 29"/>
                <a:gd name="T6" fmla="*/ 1 w 28"/>
                <a:gd name="T7" fmla="*/ 16 h 29"/>
                <a:gd name="T8" fmla="*/ 23 w 28"/>
                <a:gd name="T9" fmla="*/ 1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3" y="19"/>
                  </a:moveTo>
                  <a:cubicBezTo>
                    <a:pt x="27" y="14"/>
                    <a:pt x="27" y="7"/>
                    <a:pt x="28" y="1"/>
                  </a:cubicBezTo>
                  <a:cubicBezTo>
                    <a:pt x="28" y="0"/>
                    <a:pt x="14" y="3"/>
                    <a:pt x="12" y="3"/>
                  </a:cubicBezTo>
                  <a:cubicBezTo>
                    <a:pt x="7" y="6"/>
                    <a:pt x="2" y="11"/>
                    <a:pt x="1" y="16"/>
                  </a:cubicBezTo>
                  <a:cubicBezTo>
                    <a:pt x="0" y="29"/>
                    <a:pt x="17" y="26"/>
                    <a:pt x="23" y="19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1" name="Freeform 528">
              <a:extLst>
                <a:ext uri="{FF2B5EF4-FFF2-40B4-BE49-F238E27FC236}">
                  <a16:creationId xmlns:a16="http://schemas.microsoft.com/office/drawing/2014/main" xmlns="" id="{A1AE39AB-960E-4796-AB82-6097A27C2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4676" y="2219325"/>
              <a:ext cx="285750" cy="477838"/>
            </a:xfrm>
            <a:custGeom>
              <a:avLst/>
              <a:gdLst>
                <a:gd name="T0" fmla="*/ 92 w 180"/>
                <a:gd name="T1" fmla="*/ 3 h 301"/>
                <a:gd name="T2" fmla="*/ 109 w 180"/>
                <a:gd name="T3" fmla="*/ 111 h 301"/>
                <a:gd name="T4" fmla="*/ 163 w 180"/>
                <a:gd name="T5" fmla="*/ 76 h 301"/>
                <a:gd name="T6" fmla="*/ 180 w 180"/>
                <a:gd name="T7" fmla="*/ 93 h 301"/>
                <a:gd name="T8" fmla="*/ 113 w 180"/>
                <a:gd name="T9" fmla="*/ 152 h 301"/>
                <a:gd name="T10" fmla="*/ 120 w 180"/>
                <a:gd name="T11" fmla="*/ 298 h 301"/>
                <a:gd name="T12" fmla="*/ 49 w 180"/>
                <a:gd name="T13" fmla="*/ 301 h 301"/>
                <a:gd name="T14" fmla="*/ 61 w 180"/>
                <a:gd name="T15" fmla="*/ 88 h 301"/>
                <a:gd name="T16" fmla="*/ 0 w 180"/>
                <a:gd name="T17" fmla="*/ 31 h 301"/>
                <a:gd name="T18" fmla="*/ 7 w 180"/>
                <a:gd name="T19" fmla="*/ 17 h 301"/>
                <a:gd name="T20" fmla="*/ 64 w 180"/>
                <a:gd name="T21" fmla="*/ 52 h 301"/>
                <a:gd name="T22" fmla="*/ 71 w 180"/>
                <a:gd name="T23" fmla="*/ 0 h 301"/>
                <a:gd name="T24" fmla="*/ 92 w 180"/>
                <a:gd name="T25" fmla="*/ 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" h="301">
                  <a:moveTo>
                    <a:pt x="92" y="3"/>
                  </a:moveTo>
                  <a:lnTo>
                    <a:pt x="109" y="111"/>
                  </a:lnTo>
                  <a:lnTo>
                    <a:pt x="163" y="76"/>
                  </a:lnTo>
                  <a:lnTo>
                    <a:pt x="180" y="93"/>
                  </a:lnTo>
                  <a:lnTo>
                    <a:pt x="113" y="152"/>
                  </a:lnTo>
                  <a:lnTo>
                    <a:pt x="120" y="298"/>
                  </a:lnTo>
                  <a:lnTo>
                    <a:pt x="49" y="301"/>
                  </a:lnTo>
                  <a:lnTo>
                    <a:pt x="61" y="88"/>
                  </a:lnTo>
                  <a:lnTo>
                    <a:pt x="0" y="31"/>
                  </a:lnTo>
                  <a:lnTo>
                    <a:pt x="7" y="17"/>
                  </a:lnTo>
                  <a:lnTo>
                    <a:pt x="64" y="52"/>
                  </a:lnTo>
                  <a:lnTo>
                    <a:pt x="71" y="0"/>
                  </a:lnTo>
                  <a:lnTo>
                    <a:pt x="92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2" name="Freeform 529">
              <a:extLst>
                <a:ext uri="{FF2B5EF4-FFF2-40B4-BE49-F238E27FC236}">
                  <a16:creationId xmlns:a16="http://schemas.microsoft.com/office/drawing/2014/main" xmlns="" id="{E50900FE-6CE0-4B16-8761-8F82B7C37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2212975"/>
              <a:ext cx="296863" cy="487363"/>
            </a:xfrm>
            <a:custGeom>
              <a:avLst/>
              <a:gdLst>
                <a:gd name="T0" fmla="*/ 22 w 79"/>
                <a:gd name="T1" fmla="*/ 130 h 130"/>
                <a:gd name="T2" fmla="*/ 22 w 79"/>
                <a:gd name="T3" fmla="*/ 129 h 130"/>
                <a:gd name="T4" fmla="*/ 26 w 79"/>
                <a:gd name="T5" fmla="*/ 40 h 130"/>
                <a:gd name="T6" fmla="*/ 1 w 79"/>
                <a:gd name="T7" fmla="*/ 16 h 130"/>
                <a:gd name="T8" fmla="*/ 1 w 79"/>
                <a:gd name="T9" fmla="*/ 14 h 130"/>
                <a:gd name="T10" fmla="*/ 4 w 79"/>
                <a:gd name="T11" fmla="*/ 8 h 130"/>
                <a:gd name="T12" fmla="*/ 5 w 79"/>
                <a:gd name="T13" fmla="*/ 8 h 130"/>
                <a:gd name="T14" fmla="*/ 6 w 79"/>
                <a:gd name="T15" fmla="*/ 8 h 130"/>
                <a:gd name="T16" fmla="*/ 28 w 79"/>
                <a:gd name="T17" fmla="*/ 22 h 130"/>
                <a:gd name="T18" fmla="*/ 31 w 79"/>
                <a:gd name="T19" fmla="*/ 2 h 130"/>
                <a:gd name="T20" fmla="*/ 32 w 79"/>
                <a:gd name="T21" fmla="*/ 0 h 130"/>
                <a:gd name="T22" fmla="*/ 41 w 79"/>
                <a:gd name="T23" fmla="*/ 1 h 130"/>
                <a:gd name="T24" fmla="*/ 41 w 79"/>
                <a:gd name="T25" fmla="*/ 3 h 130"/>
                <a:gd name="T26" fmla="*/ 41 w 79"/>
                <a:gd name="T27" fmla="*/ 1 h 130"/>
                <a:gd name="T28" fmla="*/ 43 w 79"/>
                <a:gd name="T29" fmla="*/ 3 h 130"/>
                <a:gd name="T30" fmla="*/ 49 w 79"/>
                <a:gd name="T31" fmla="*/ 46 h 130"/>
                <a:gd name="T32" fmla="*/ 70 w 79"/>
                <a:gd name="T33" fmla="*/ 33 h 130"/>
                <a:gd name="T34" fmla="*/ 72 w 79"/>
                <a:gd name="T35" fmla="*/ 33 h 130"/>
                <a:gd name="T36" fmla="*/ 79 w 79"/>
                <a:gd name="T37" fmla="*/ 40 h 130"/>
                <a:gd name="T38" fmla="*/ 79 w 79"/>
                <a:gd name="T39" fmla="*/ 41 h 130"/>
                <a:gd name="T40" fmla="*/ 79 w 79"/>
                <a:gd name="T41" fmla="*/ 42 h 130"/>
                <a:gd name="T42" fmla="*/ 51 w 79"/>
                <a:gd name="T43" fmla="*/ 66 h 130"/>
                <a:gd name="T44" fmla="*/ 54 w 79"/>
                <a:gd name="T45" fmla="*/ 128 h 130"/>
                <a:gd name="T46" fmla="*/ 54 w 79"/>
                <a:gd name="T47" fmla="*/ 129 h 130"/>
                <a:gd name="T48" fmla="*/ 53 w 79"/>
                <a:gd name="T49" fmla="*/ 130 h 130"/>
                <a:gd name="T50" fmla="*/ 23 w 79"/>
                <a:gd name="T51" fmla="*/ 130 h 130"/>
                <a:gd name="T52" fmla="*/ 23 w 79"/>
                <a:gd name="T53" fmla="*/ 130 h 130"/>
                <a:gd name="T54" fmla="*/ 22 w 79"/>
                <a:gd name="T55" fmla="*/ 130 h 130"/>
                <a:gd name="T56" fmla="*/ 4 w 79"/>
                <a:gd name="T57" fmla="*/ 15 h 130"/>
                <a:gd name="T58" fmla="*/ 29 w 79"/>
                <a:gd name="T59" fmla="*/ 38 h 130"/>
                <a:gd name="T60" fmla="*/ 29 w 79"/>
                <a:gd name="T61" fmla="*/ 39 h 130"/>
                <a:gd name="T62" fmla="*/ 25 w 79"/>
                <a:gd name="T63" fmla="*/ 127 h 130"/>
                <a:gd name="T64" fmla="*/ 51 w 79"/>
                <a:gd name="T65" fmla="*/ 127 h 130"/>
                <a:gd name="T66" fmla="*/ 48 w 79"/>
                <a:gd name="T67" fmla="*/ 66 h 130"/>
                <a:gd name="T68" fmla="*/ 49 w 79"/>
                <a:gd name="T69" fmla="*/ 65 h 130"/>
                <a:gd name="T70" fmla="*/ 76 w 79"/>
                <a:gd name="T71" fmla="*/ 41 h 130"/>
                <a:gd name="T72" fmla="*/ 71 w 79"/>
                <a:gd name="T73" fmla="*/ 36 h 130"/>
                <a:gd name="T74" fmla="*/ 49 w 79"/>
                <a:gd name="T75" fmla="*/ 50 h 130"/>
                <a:gd name="T76" fmla="*/ 48 w 79"/>
                <a:gd name="T77" fmla="*/ 50 h 130"/>
                <a:gd name="T78" fmla="*/ 47 w 79"/>
                <a:gd name="T79" fmla="*/ 49 h 130"/>
                <a:gd name="T80" fmla="*/ 40 w 79"/>
                <a:gd name="T81" fmla="*/ 4 h 130"/>
                <a:gd name="T82" fmla="*/ 33 w 79"/>
                <a:gd name="T83" fmla="*/ 4 h 130"/>
                <a:gd name="T84" fmla="*/ 31 w 79"/>
                <a:gd name="T85" fmla="*/ 24 h 130"/>
                <a:gd name="T86" fmla="*/ 30 w 79"/>
                <a:gd name="T87" fmla="*/ 25 h 130"/>
                <a:gd name="T88" fmla="*/ 29 w 79"/>
                <a:gd name="T89" fmla="*/ 25 h 130"/>
                <a:gd name="T90" fmla="*/ 6 w 79"/>
                <a:gd name="T91" fmla="*/ 11 h 130"/>
                <a:gd name="T92" fmla="*/ 4 w 79"/>
                <a:gd name="T93" fmla="*/ 1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9" h="130">
                  <a:moveTo>
                    <a:pt x="22" y="130"/>
                  </a:moveTo>
                  <a:cubicBezTo>
                    <a:pt x="22" y="130"/>
                    <a:pt x="22" y="129"/>
                    <a:pt x="22" y="129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6"/>
                    <a:pt x="0" y="15"/>
                    <a:pt x="1" y="14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7"/>
                    <a:pt x="5" y="8"/>
                    <a:pt x="6" y="8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1" y="0"/>
                    <a:pt x="32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2" y="1"/>
                    <a:pt x="43" y="2"/>
                    <a:pt x="43" y="3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1" y="32"/>
                    <a:pt x="71" y="32"/>
                    <a:pt x="72" y="33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1"/>
                  </a:cubicBezTo>
                  <a:cubicBezTo>
                    <a:pt x="79" y="41"/>
                    <a:pt x="79" y="42"/>
                    <a:pt x="79" y="42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2" y="130"/>
                    <a:pt x="22" y="130"/>
                  </a:cubicBezTo>
                  <a:close/>
                  <a:moveTo>
                    <a:pt x="4" y="15"/>
                  </a:moveTo>
                  <a:cubicBezTo>
                    <a:pt x="29" y="38"/>
                    <a:pt x="29" y="38"/>
                    <a:pt x="29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51" y="127"/>
                    <a:pt x="51" y="127"/>
                    <a:pt x="51" y="127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5"/>
                    <a:pt x="48" y="65"/>
                    <a:pt x="49" y="65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1" y="36"/>
                    <a:pt x="71" y="36"/>
                    <a:pt x="71" y="36"/>
                  </a:cubicBezTo>
                  <a:cubicBezTo>
                    <a:pt x="49" y="50"/>
                    <a:pt x="49" y="50"/>
                    <a:pt x="49" y="50"/>
                  </a:cubicBezTo>
                  <a:cubicBezTo>
                    <a:pt x="49" y="51"/>
                    <a:pt x="48" y="51"/>
                    <a:pt x="48" y="50"/>
                  </a:cubicBezTo>
                  <a:cubicBezTo>
                    <a:pt x="47" y="50"/>
                    <a:pt x="47" y="50"/>
                    <a:pt x="47" y="49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29" y="26"/>
                    <a:pt x="29" y="26"/>
                    <a:pt x="29" y="25"/>
                  </a:cubicBezTo>
                  <a:cubicBezTo>
                    <a:pt x="6" y="11"/>
                    <a:pt x="6" y="11"/>
                    <a:pt x="6" y="11"/>
                  </a:cubicBezTo>
                  <a:lnTo>
                    <a:pt x="4" y="15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3" name="Freeform 530">
              <a:extLst>
                <a:ext uri="{FF2B5EF4-FFF2-40B4-BE49-F238E27FC236}">
                  <a16:creationId xmlns:a16="http://schemas.microsoft.com/office/drawing/2014/main" xmlns="" id="{B398C6CB-E399-428E-BF6E-9FDA0E6D0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3151" y="2178050"/>
              <a:ext cx="439738" cy="376238"/>
            </a:xfrm>
            <a:custGeom>
              <a:avLst/>
              <a:gdLst>
                <a:gd name="T0" fmla="*/ 4 w 117"/>
                <a:gd name="T1" fmla="*/ 45 h 100"/>
                <a:gd name="T2" fmla="*/ 37 w 117"/>
                <a:gd name="T3" fmla="*/ 4 h 100"/>
                <a:gd name="T4" fmla="*/ 61 w 117"/>
                <a:gd name="T5" fmla="*/ 1 h 100"/>
                <a:gd name="T6" fmla="*/ 87 w 117"/>
                <a:gd name="T7" fmla="*/ 8 h 100"/>
                <a:gd name="T8" fmla="*/ 112 w 117"/>
                <a:gd name="T9" fmla="*/ 70 h 100"/>
                <a:gd name="T10" fmla="*/ 59 w 117"/>
                <a:gd name="T11" fmla="*/ 98 h 100"/>
                <a:gd name="T12" fmla="*/ 4 w 117"/>
                <a:gd name="T13" fmla="*/ 45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00">
                  <a:moveTo>
                    <a:pt x="4" y="45"/>
                  </a:moveTo>
                  <a:cubicBezTo>
                    <a:pt x="7" y="27"/>
                    <a:pt x="19" y="11"/>
                    <a:pt x="37" y="4"/>
                  </a:cubicBezTo>
                  <a:cubicBezTo>
                    <a:pt x="44" y="1"/>
                    <a:pt x="52" y="0"/>
                    <a:pt x="61" y="1"/>
                  </a:cubicBezTo>
                  <a:cubicBezTo>
                    <a:pt x="70" y="0"/>
                    <a:pt x="79" y="3"/>
                    <a:pt x="87" y="8"/>
                  </a:cubicBezTo>
                  <a:cubicBezTo>
                    <a:pt x="106" y="20"/>
                    <a:pt x="117" y="51"/>
                    <a:pt x="112" y="70"/>
                  </a:cubicBezTo>
                  <a:cubicBezTo>
                    <a:pt x="108" y="87"/>
                    <a:pt x="92" y="100"/>
                    <a:pt x="59" y="98"/>
                  </a:cubicBezTo>
                  <a:cubicBezTo>
                    <a:pt x="14" y="96"/>
                    <a:pt x="0" y="69"/>
                    <a:pt x="4" y="45"/>
                  </a:cubicBezTo>
                  <a:close/>
                </a:path>
              </a:pathLst>
            </a:custGeom>
            <a:solidFill>
              <a:srgbClr val="BDE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4" name="Freeform 531">
              <a:extLst>
                <a:ext uri="{FF2B5EF4-FFF2-40B4-BE49-F238E27FC236}">
                  <a16:creationId xmlns:a16="http://schemas.microsoft.com/office/drawing/2014/main" xmlns="" id="{A8CCFFF6-4874-492E-9F7D-2683AE933B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01088" y="2174875"/>
              <a:ext cx="423863" cy="379413"/>
            </a:xfrm>
            <a:custGeom>
              <a:avLst/>
              <a:gdLst>
                <a:gd name="T0" fmla="*/ 63 w 113"/>
                <a:gd name="T1" fmla="*/ 101 h 101"/>
                <a:gd name="T2" fmla="*/ 57 w 113"/>
                <a:gd name="T3" fmla="*/ 101 h 101"/>
                <a:gd name="T4" fmla="*/ 0 w 113"/>
                <a:gd name="T5" fmla="*/ 54 h 101"/>
                <a:gd name="T6" fmla="*/ 1 w 113"/>
                <a:gd name="T7" fmla="*/ 45 h 101"/>
                <a:gd name="T8" fmla="*/ 35 w 113"/>
                <a:gd name="T9" fmla="*/ 4 h 101"/>
                <a:gd name="T10" fmla="*/ 55 w 113"/>
                <a:gd name="T11" fmla="*/ 0 h 101"/>
                <a:gd name="T12" fmla="*/ 59 w 113"/>
                <a:gd name="T13" fmla="*/ 0 h 101"/>
                <a:gd name="T14" fmla="*/ 61 w 113"/>
                <a:gd name="T15" fmla="*/ 0 h 101"/>
                <a:gd name="T16" fmla="*/ 86 w 113"/>
                <a:gd name="T17" fmla="*/ 8 h 101"/>
                <a:gd name="T18" fmla="*/ 113 w 113"/>
                <a:gd name="T19" fmla="*/ 62 h 101"/>
                <a:gd name="T20" fmla="*/ 112 w 113"/>
                <a:gd name="T21" fmla="*/ 72 h 101"/>
                <a:gd name="T22" fmla="*/ 63 w 113"/>
                <a:gd name="T23" fmla="*/ 101 h 101"/>
                <a:gd name="T24" fmla="*/ 3 w 113"/>
                <a:gd name="T25" fmla="*/ 54 h 101"/>
                <a:gd name="T26" fmla="*/ 57 w 113"/>
                <a:gd name="T27" fmla="*/ 98 h 101"/>
                <a:gd name="T28" fmla="*/ 63 w 113"/>
                <a:gd name="T29" fmla="*/ 98 h 101"/>
                <a:gd name="T30" fmla="*/ 109 w 113"/>
                <a:gd name="T31" fmla="*/ 71 h 101"/>
                <a:gd name="T32" fmla="*/ 110 w 113"/>
                <a:gd name="T33" fmla="*/ 62 h 101"/>
                <a:gd name="T34" fmla="*/ 84 w 113"/>
                <a:gd name="T35" fmla="*/ 10 h 101"/>
                <a:gd name="T36" fmla="*/ 61 w 113"/>
                <a:gd name="T37" fmla="*/ 3 h 101"/>
                <a:gd name="T38" fmla="*/ 59 w 113"/>
                <a:gd name="T39" fmla="*/ 3 h 101"/>
                <a:gd name="T40" fmla="*/ 59 w 113"/>
                <a:gd name="T41" fmla="*/ 3 h 101"/>
                <a:gd name="T42" fmla="*/ 55 w 113"/>
                <a:gd name="T43" fmla="*/ 3 h 101"/>
                <a:gd name="T44" fmla="*/ 36 w 113"/>
                <a:gd name="T45" fmla="*/ 7 h 101"/>
                <a:gd name="T46" fmla="*/ 4 w 113"/>
                <a:gd name="T47" fmla="*/ 46 h 101"/>
                <a:gd name="T48" fmla="*/ 3 w 113"/>
                <a:gd name="T49" fmla="*/ 5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13" h="101">
                  <a:moveTo>
                    <a:pt x="63" y="101"/>
                  </a:moveTo>
                  <a:cubicBezTo>
                    <a:pt x="61" y="101"/>
                    <a:pt x="59" y="101"/>
                    <a:pt x="57" y="101"/>
                  </a:cubicBezTo>
                  <a:cubicBezTo>
                    <a:pt x="17" y="99"/>
                    <a:pt x="0" y="77"/>
                    <a:pt x="0" y="54"/>
                  </a:cubicBezTo>
                  <a:cubicBezTo>
                    <a:pt x="0" y="51"/>
                    <a:pt x="0" y="48"/>
                    <a:pt x="1" y="45"/>
                  </a:cubicBezTo>
                  <a:cubicBezTo>
                    <a:pt x="4" y="28"/>
                    <a:pt x="16" y="11"/>
                    <a:pt x="35" y="4"/>
                  </a:cubicBezTo>
                  <a:cubicBezTo>
                    <a:pt x="41" y="1"/>
                    <a:pt x="47" y="0"/>
                    <a:pt x="55" y="0"/>
                  </a:cubicBezTo>
                  <a:cubicBezTo>
                    <a:pt x="56" y="0"/>
                    <a:pt x="57" y="0"/>
                    <a:pt x="59" y="0"/>
                  </a:cubicBezTo>
                  <a:cubicBezTo>
                    <a:pt x="60" y="0"/>
                    <a:pt x="60" y="0"/>
                    <a:pt x="61" y="0"/>
                  </a:cubicBezTo>
                  <a:cubicBezTo>
                    <a:pt x="70" y="0"/>
                    <a:pt x="78" y="3"/>
                    <a:pt x="86" y="8"/>
                  </a:cubicBezTo>
                  <a:cubicBezTo>
                    <a:pt x="102" y="18"/>
                    <a:pt x="113" y="43"/>
                    <a:pt x="113" y="62"/>
                  </a:cubicBezTo>
                  <a:cubicBezTo>
                    <a:pt x="113" y="65"/>
                    <a:pt x="113" y="69"/>
                    <a:pt x="112" y="72"/>
                  </a:cubicBezTo>
                  <a:cubicBezTo>
                    <a:pt x="108" y="88"/>
                    <a:pt x="93" y="101"/>
                    <a:pt x="63" y="101"/>
                  </a:cubicBezTo>
                  <a:close/>
                  <a:moveTo>
                    <a:pt x="3" y="54"/>
                  </a:moveTo>
                  <a:cubicBezTo>
                    <a:pt x="3" y="75"/>
                    <a:pt x="18" y="96"/>
                    <a:pt x="57" y="98"/>
                  </a:cubicBezTo>
                  <a:cubicBezTo>
                    <a:pt x="59" y="98"/>
                    <a:pt x="61" y="98"/>
                    <a:pt x="63" y="98"/>
                  </a:cubicBezTo>
                  <a:cubicBezTo>
                    <a:pt x="92" y="98"/>
                    <a:pt x="105" y="86"/>
                    <a:pt x="109" y="71"/>
                  </a:cubicBezTo>
                  <a:cubicBezTo>
                    <a:pt x="110" y="68"/>
                    <a:pt x="110" y="65"/>
                    <a:pt x="110" y="62"/>
                  </a:cubicBezTo>
                  <a:cubicBezTo>
                    <a:pt x="110" y="44"/>
                    <a:pt x="99" y="20"/>
                    <a:pt x="84" y="10"/>
                  </a:cubicBezTo>
                  <a:cubicBezTo>
                    <a:pt x="77" y="6"/>
                    <a:pt x="69" y="3"/>
                    <a:pt x="61" y="3"/>
                  </a:cubicBezTo>
                  <a:cubicBezTo>
                    <a:pt x="60" y="3"/>
                    <a:pt x="60" y="3"/>
                    <a:pt x="59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7" y="3"/>
                    <a:pt x="56" y="3"/>
                    <a:pt x="55" y="3"/>
                  </a:cubicBezTo>
                  <a:cubicBezTo>
                    <a:pt x="48" y="3"/>
                    <a:pt x="41" y="4"/>
                    <a:pt x="36" y="7"/>
                  </a:cubicBezTo>
                  <a:cubicBezTo>
                    <a:pt x="18" y="13"/>
                    <a:pt x="7" y="29"/>
                    <a:pt x="4" y="46"/>
                  </a:cubicBezTo>
                  <a:cubicBezTo>
                    <a:pt x="3" y="49"/>
                    <a:pt x="3" y="51"/>
                    <a:pt x="3" y="54"/>
                  </a:cubicBez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5" name="Freeform 532">
              <a:extLst>
                <a:ext uri="{FF2B5EF4-FFF2-40B4-BE49-F238E27FC236}">
                  <a16:creationId xmlns:a16="http://schemas.microsoft.com/office/drawing/2014/main" xmlns="" id="{BD5BD404-59CF-4308-8855-70A3A70EF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56651" y="2411412"/>
              <a:ext cx="109538" cy="68263"/>
            </a:xfrm>
            <a:custGeom>
              <a:avLst/>
              <a:gdLst>
                <a:gd name="T0" fmla="*/ 9 w 29"/>
                <a:gd name="T1" fmla="*/ 4 h 18"/>
                <a:gd name="T2" fmla="*/ 0 w 29"/>
                <a:gd name="T3" fmla="*/ 16 h 18"/>
                <a:gd name="T4" fmla="*/ 12 w 29"/>
                <a:gd name="T5" fmla="*/ 18 h 18"/>
                <a:gd name="T6" fmla="*/ 24 w 29"/>
                <a:gd name="T7" fmla="*/ 11 h 18"/>
                <a:gd name="T8" fmla="*/ 9 w 29"/>
                <a:gd name="T9" fmla="*/ 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8">
                  <a:moveTo>
                    <a:pt x="9" y="4"/>
                  </a:moveTo>
                  <a:cubicBezTo>
                    <a:pt x="4" y="6"/>
                    <a:pt x="3" y="12"/>
                    <a:pt x="0" y="16"/>
                  </a:cubicBezTo>
                  <a:cubicBezTo>
                    <a:pt x="0" y="17"/>
                    <a:pt x="11" y="18"/>
                    <a:pt x="12" y="18"/>
                  </a:cubicBezTo>
                  <a:cubicBezTo>
                    <a:pt x="17" y="18"/>
                    <a:pt x="22" y="15"/>
                    <a:pt x="24" y="11"/>
                  </a:cubicBezTo>
                  <a:cubicBezTo>
                    <a:pt x="29" y="2"/>
                    <a:pt x="15" y="0"/>
                    <a:pt x="9" y="4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6" name="Freeform 533">
              <a:extLst>
                <a:ext uri="{FF2B5EF4-FFF2-40B4-BE49-F238E27FC236}">
                  <a16:creationId xmlns:a16="http://schemas.microsoft.com/office/drawing/2014/main" xmlns="" id="{1433FF37-852C-4D6A-A9F5-61EF853F0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2526" y="2249487"/>
              <a:ext cx="112713" cy="68263"/>
            </a:xfrm>
            <a:custGeom>
              <a:avLst/>
              <a:gdLst>
                <a:gd name="T0" fmla="*/ 16 w 30"/>
                <a:gd name="T1" fmla="*/ 2 h 18"/>
                <a:gd name="T2" fmla="*/ 1 w 30"/>
                <a:gd name="T3" fmla="*/ 2 h 18"/>
                <a:gd name="T4" fmla="*/ 6 w 30"/>
                <a:gd name="T5" fmla="*/ 13 h 18"/>
                <a:gd name="T6" fmla="*/ 19 w 30"/>
                <a:gd name="T7" fmla="*/ 17 h 18"/>
                <a:gd name="T8" fmla="*/ 16 w 30"/>
                <a:gd name="T9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16" y="2"/>
                  </a:moveTo>
                  <a:cubicBezTo>
                    <a:pt x="11" y="0"/>
                    <a:pt x="6" y="2"/>
                    <a:pt x="1" y="2"/>
                  </a:cubicBezTo>
                  <a:cubicBezTo>
                    <a:pt x="0" y="2"/>
                    <a:pt x="5" y="12"/>
                    <a:pt x="6" y="13"/>
                  </a:cubicBezTo>
                  <a:cubicBezTo>
                    <a:pt x="9" y="16"/>
                    <a:pt x="14" y="18"/>
                    <a:pt x="19" y="17"/>
                  </a:cubicBezTo>
                  <a:cubicBezTo>
                    <a:pt x="30" y="15"/>
                    <a:pt x="23" y="4"/>
                    <a:pt x="16" y="2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7" name="Freeform 534">
              <a:extLst>
                <a:ext uri="{FF2B5EF4-FFF2-40B4-BE49-F238E27FC236}">
                  <a16:creationId xmlns:a16="http://schemas.microsoft.com/office/drawing/2014/main" xmlns="" id="{89E9B87B-87CE-43D9-9D91-860F9EDB6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5726" y="2339975"/>
              <a:ext cx="119063" cy="60325"/>
            </a:xfrm>
            <a:custGeom>
              <a:avLst/>
              <a:gdLst>
                <a:gd name="T0" fmla="*/ 18 w 32"/>
                <a:gd name="T1" fmla="*/ 16 h 16"/>
                <a:gd name="T2" fmla="*/ 32 w 32"/>
                <a:gd name="T3" fmla="*/ 9 h 16"/>
                <a:gd name="T4" fmla="*/ 22 w 32"/>
                <a:gd name="T5" fmla="*/ 1 h 16"/>
                <a:gd name="T6" fmla="*/ 8 w 32"/>
                <a:gd name="T7" fmla="*/ 3 h 16"/>
                <a:gd name="T8" fmla="*/ 18 w 32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18" y="16"/>
                  </a:moveTo>
                  <a:cubicBezTo>
                    <a:pt x="23" y="15"/>
                    <a:pt x="27" y="11"/>
                    <a:pt x="32" y="9"/>
                  </a:cubicBezTo>
                  <a:cubicBezTo>
                    <a:pt x="32" y="8"/>
                    <a:pt x="23" y="2"/>
                    <a:pt x="22" y="1"/>
                  </a:cubicBezTo>
                  <a:cubicBezTo>
                    <a:pt x="17" y="0"/>
                    <a:pt x="12" y="0"/>
                    <a:pt x="8" y="3"/>
                  </a:cubicBezTo>
                  <a:cubicBezTo>
                    <a:pt x="0" y="9"/>
                    <a:pt x="11" y="16"/>
                    <a:pt x="18" y="16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8" name="Freeform 535">
              <a:extLst>
                <a:ext uri="{FF2B5EF4-FFF2-40B4-BE49-F238E27FC236}">
                  <a16:creationId xmlns:a16="http://schemas.microsoft.com/office/drawing/2014/main" xmlns="" id="{1F9A5C78-5D85-47B7-8CE6-392886C9E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937626" y="2238375"/>
              <a:ext cx="82550" cy="82550"/>
            </a:xfrm>
            <a:custGeom>
              <a:avLst/>
              <a:gdLst>
                <a:gd name="T0" fmla="*/ 17 w 22"/>
                <a:gd name="T1" fmla="*/ 15 h 22"/>
                <a:gd name="T2" fmla="*/ 22 w 22"/>
                <a:gd name="T3" fmla="*/ 0 h 22"/>
                <a:gd name="T4" fmla="*/ 9 w 22"/>
                <a:gd name="T5" fmla="*/ 2 h 22"/>
                <a:gd name="T6" fmla="*/ 1 w 22"/>
                <a:gd name="T7" fmla="*/ 12 h 22"/>
                <a:gd name="T8" fmla="*/ 17 w 22"/>
                <a:gd name="T9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7" y="15"/>
                  </a:moveTo>
                  <a:cubicBezTo>
                    <a:pt x="21" y="11"/>
                    <a:pt x="21" y="5"/>
                    <a:pt x="22" y="0"/>
                  </a:cubicBezTo>
                  <a:cubicBezTo>
                    <a:pt x="22" y="0"/>
                    <a:pt x="10" y="2"/>
                    <a:pt x="9" y="2"/>
                  </a:cubicBezTo>
                  <a:cubicBezTo>
                    <a:pt x="5" y="4"/>
                    <a:pt x="2" y="8"/>
                    <a:pt x="1" y="12"/>
                  </a:cubicBezTo>
                  <a:cubicBezTo>
                    <a:pt x="0" y="22"/>
                    <a:pt x="13" y="20"/>
                    <a:pt x="17" y="15"/>
                  </a:cubicBezTo>
                  <a:close/>
                </a:path>
              </a:pathLst>
            </a:custGeom>
            <a:solidFill>
              <a:srgbClr val="91C4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19" name="Freeform 536">
              <a:extLst>
                <a:ext uri="{FF2B5EF4-FFF2-40B4-BE49-F238E27FC236}">
                  <a16:creationId xmlns:a16="http://schemas.microsoft.com/office/drawing/2014/main" xmlns="" id="{89D83AC2-60CD-4420-8183-2D4DAFCD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3801" y="2332037"/>
              <a:ext cx="217488" cy="368300"/>
            </a:xfrm>
            <a:custGeom>
              <a:avLst/>
              <a:gdLst>
                <a:gd name="T0" fmla="*/ 71 w 137"/>
                <a:gd name="T1" fmla="*/ 3 h 232"/>
                <a:gd name="T2" fmla="*/ 83 w 137"/>
                <a:gd name="T3" fmla="*/ 85 h 232"/>
                <a:gd name="T4" fmla="*/ 125 w 137"/>
                <a:gd name="T5" fmla="*/ 59 h 232"/>
                <a:gd name="T6" fmla="*/ 137 w 137"/>
                <a:gd name="T7" fmla="*/ 71 h 232"/>
                <a:gd name="T8" fmla="*/ 87 w 137"/>
                <a:gd name="T9" fmla="*/ 116 h 232"/>
                <a:gd name="T10" fmla="*/ 92 w 137"/>
                <a:gd name="T11" fmla="*/ 232 h 232"/>
                <a:gd name="T12" fmla="*/ 38 w 137"/>
                <a:gd name="T13" fmla="*/ 232 h 232"/>
                <a:gd name="T14" fmla="*/ 47 w 137"/>
                <a:gd name="T15" fmla="*/ 69 h 232"/>
                <a:gd name="T16" fmla="*/ 0 w 137"/>
                <a:gd name="T17" fmla="*/ 24 h 232"/>
                <a:gd name="T18" fmla="*/ 5 w 137"/>
                <a:gd name="T19" fmla="*/ 12 h 232"/>
                <a:gd name="T20" fmla="*/ 50 w 137"/>
                <a:gd name="T21" fmla="*/ 40 h 232"/>
                <a:gd name="T22" fmla="*/ 54 w 137"/>
                <a:gd name="T23" fmla="*/ 0 h 232"/>
                <a:gd name="T24" fmla="*/ 71 w 137"/>
                <a:gd name="T25" fmla="*/ 3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232">
                  <a:moveTo>
                    <a:pt x="71" y="3"/>
                  </a:moveTo>
                  <a:lnTo>
                    <a:pt x="83" y="85"/>
                  </a:lnTo>
                  <a:lnTo>
                    <a:pt x="125" y="59"/>
                  </a:lnTo>
                  <a:lnTo>
                    <a:pt x="137" y="71"/>
                  </a:lnTo>
                  <a:lnTo>
                    <a:pt x="87" y="116"/>
                  </a:lnTo>
                  <a:lnTo>
                    <a:pt x="92" y="232"/>
                  </a:lnTo>
                  <a:lnTo>
                    <a:pt x="38" y="232"/>
                  </a:lnTo>
                  <a:lnTo>
                    <a:pt x="47" y="69"/>
                  </a:lnTo>
                  <a:lnTo>
                    <a:pt x="0" y="24"/>
                  </a:lnTo>
                  <a:lnTo>
                    <a:pt x="5" y="12"/>
                  </a:lnTo>
                  <a:lnTo>
                    <a:pt x="50" y="40"/>
                  </a:lnTo>
                  <a:lnTo>
                    <a:pt x="54" y="0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A67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  <p:sp>
          <p:nvSpPr>
            <p:cNvPr id="322" name="Freeform 537">
              <a:extLst>
                <a:ext uri="{FF2B5EF4-FFF2-40B4-BE49-F238E27FC236}">
                  <a16:creationId xmlns:a16="http://schemas.microsoft.com/office/drawing/2014/main" xmlns="" id="{FC06EFB7-C3C4-4FC3-84AE-2E4924A25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05863" y="2325687"/>
              <a:ext cx="233363" cy="382588"/>
            </a:xfrm>
            <a:custGeom>
              <a:avLst/>
              <a:gdLst>
                <a:gd name="T0" fmla="*/ 17 w 62"/>
                <a:gd name="T1" fmla="*/ 101 h 102"/>
                <a:gd name="T2" fmla="*/ 17 w 62"/>
                <a:gd name="T3" fmla="*/ 100 h 102"/>
                <a:gd name="T4" fmla="*/ 20 w 62"/>
                <a:gd name="T5" fmla="*/ 32 h 102"/>
                <a:gd name="T6" fmla="*/ 1 w 62"/>
                <a:gd name="T7" fmla="*/ 13 h 102"/>
                <a:gd name="T8" fmla="*/ 0 w 62"/>
                <a:gd name="T9" fmla="*/ 11 h 102"/>
                <a:gd name="T10" fmla="*/ 3 w 62"/>
                <a:gd name="T11" fmla="*/ 7 h 102"/>
                <a:gd name="T12" fmla="*/ 4 w 62"/>
                <a:gd name="T13" fmla="*/ 6 h 102"/>
                <a:gd name="T14" fmla="*/ 5 w 62"/>
                <a:gd name="T15" fmla="*/ 6 h 102"/>
                <a:gd name="T16" fmla="*/ 22 w 62"/>
                <a:gd name="T17" fmla="*/ 17 h 102"/>
                <a:gd name="T18" fmla="*/ 23 w 62"/>
                <a:gd name="T19" fmla="*/ 2 h 102"/>
                <a:gd name="T20" fmla="*/ 25 w 62"/>
                <a:gd name="T21" fmla="*/ 0 h 102"/>
                <a:gd name="T22" fmla="*/ 32 w 62"/>
                <a:gd name="T23" fmla="*/ 1 h 102"/>
                <a:gd name="T24" fmla="*/ 32 w 62"/>
                <a:gd name="T25" fmla="*/ 3 h 102"/>
                <a:gd name="T26" fmla="*/ 32 w 62"/>
                <a:gd name="T27" fmla="*/ 1 h 102"/>
                <a:gd name="T28" fmla="*/ 34 w 62"/>
                <a:gd name="T29" fmla="*/ 2 h 102"/>
                <a:gd name="T30" fmla="*/ 39 w 62"/>
                <a:gd name="T31" fmla="*/ 36 h 102"/>
                <a:gd name="T32" fmla="*/ 54 w 62"/>
                <a:gd name="T33" fmla="*/ 26 h 102"/>
                <a:gd name="T34" fmla="*/ 56 w 62"/>
                <a:gd name="T35" fmla="*/ 26 h 102"/>
                <a:gd name="T36" fmla="*/ 61 w 62"/>
                <a:gd name="T37" fmla="*/ 31 h 102"/>
                <a:gd name="T38" fmla="*/ 62 w 62"/>
                <a:gd name="T39" fmla="*/ 32 h 102"/>
                <a:gd name="T40" fmla="*/ 61 w 62"/>
                <a:gd name="T41" fmla="*/ 33 h 102"/>
                <a:gd name="T42" fmla="*/ 40 w 62"/>
                <a:gd name="T43" fmla="*/ 52 h 102"/>
                <a:gd name="T44" fmla="*/ 42 w 62"/>
                <a:gd name="T45" fmla="*/ 100 h 102"/>
                <a:gd name="T46" fmla="*/ 42 w 62"/>
                <a:gd name="T47" fmla="*/ 101 h 102"/>
                <a:gd name="T48" fmla="*/ 41 w 62"/>
                <a:gd name="T49" fmla="*/ 101 h 102"/>
                <a:gd name="T50" fmla="*/ 18 w 62"/>
                <a:gd name="T51" fmla="*/ 102 h 102"/>
                <a:gd name="T52" fmla="*/ 17 w 62"/>
                <a:gd name="T53" fmla="*/ 101 h 102"/>
                <a:gd name="T54" fmla="*/ 3 w 62"/>
                <a:gd name="T55" fmla="*/ 12 h 102"/>
                <a:gd name="T56" fmla="*/ 23 w 62"/>
                <a:gd name="T57" fmla="*/ 30 h 102"/>
                <a:gd name="T58" fmla="*/ 23 w 62"/>
                <a:gd name="T59" fmla="*/ 31 h 102"/>
                <a:gd name="T60" fmla="*/ 20 w 62"/>
                <a:gd name="T61" fmla="*/ 99 h 102"/>
                <a:gd name="T62" fmla="*/ 39 w 62"/>
                <a:gd name="T63" fmla="*/ 98 h 102"/>
                <a:gd name="T64" fmla="*/ 37 w 62"/>
                <a:gd name="T65" fmla="*/ 51 h 102"/>
                <a:gd name="T66" fmla="*/ 38 w 62"/>
                <a:gd name="T67" fmla="*/ 50 h 102"/>
                <a:gd name="T68" fmla="*/ 58 w 62"/>
                <a:gd name="T69" fmla="*/ 32 h 102"/>
                <a:gd name="T70" fmla="*/ 55 w 62"/>
                <a:gd name="T71" fmla="*/ 29 h 102"/>
                <a:gd name="T72" fmla="*/ 38 w 62"/>
                <a:gd name="T73" fmla="*/ 40 h 102"/>
                <a:gd name="T74" fmla="*/ 37 w 62"/>
                <a:gd name="T75" fmla="*/ 40 h 102"/>
                <a:gd name="T76" fmla="*/ 36 w 62"/>
                <a:gd name="T77" fmla="*/ 39 h 102"/>
                <a:gd name="T78" fmla="*/ 31 w 62"/>
                <a:gd name="T79" fmla="*/ 4 h 102"/>
                <a:gd name="T80" fmla="*/ 26 w 62"/>
                <a:gd name="T81" fmla="*/ 4 h 102"/>
                <a:gd name="T82" fmla="*/ 24 w 62"/>
                <a:gd name="T83" fmla="*/ 19 h 102"/>
                <a:gd name="T84" fmla="*/ 23 w 62"/>
                <a:gd name="T85" fmla="*/ 20 h 102"/>
                <a:gd name="T86" fmla="*/ 22 w 62"/>
                <a:gd name="T87" fmla="*/ 20 h 102"/>
                <a:gd name="T88" fmla="*/ 5 w 62"/>
                <a:gd name="T89" fmla="*/ 10 h 102"/>
                <a:gd name="T90" fmla="*/ 3 w 62"/>
                <a:gd name="T91" fmla="*/ 1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2" h="102">
                  <a:moveTo>
                    <a:pt x="17" y="101"/>
                  </a:moveTo>
                  <a:cubicBezTo>
                    <a:pt x="17" y="101"/>
                    <a:pt x="16" y="101"/>
                    <a:pt x="17" y="10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1"/>
                    <a:pt x="33" y="2"/>
                    <a:pt x="34" y="2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4" y="26"/>
                    <a:pt x="54" y="26"/>
                    <a:pt x="54" y="26"/>
                  </a:cubicBezTo>
                  <a:cubicBezTo>
                    <a:pt x="55" y="25"/>
                    <a:pt x="56" y="25"/>
                    <a:pt x="56" y="26"/>
                  </a:cubicBezTo>
                  <a:cubicBezTo>
                    <a:pt x="61" y="31"/>
                    <a:pt x="61" y="31"/>
                    <a:pt x="61" y="31"/>
                  </a:cubicBezTo>
                  <a:cubicBezTo>
                    <a:pt x="62" y="31"/>
                    <a:pt x="62" y="32"/>
                    <a:pt x="62" y="32"/>
                  </a:cubicBezTo>
                  <a:cubicBezTo>
                    <a:pt x="62" y="33"/>
                    <a:pt x="62" y="33"/>
                    <a:pt x="61" y="33"/>
                  </a:cubicBezTo>
                  <a:cubicBezTo>
                    <a:pt x="40" y="52"/>
                    <a:pt x="40" y="52"/>
                    <a:pt x="40" y="52"/>
                  </a:cubicBezTo>
                  <a:cubicBezTo>
                    <a:pt x="42" y="100"/>
                    <a:pt x="42" y="100"/>
                    <a:pt x="42" y="100"/>
                  </a:cubicBezTo>
                  <a:cubicBezTo>
                    <a:pt x="42" y="100"/>
                    <a:pt x="42" y="101"/>
                    <a:pt x="42" y="101"/>
                  </a:cubicBezTo>
                  <a:cubicBezTo>
                    <a:pt x="42" y="101"/>
                    <a:pt x="41" y="101"/>
                    <a:pt x="41" y="101"/>
                  </a:cubicBezTo>
                  <a:cubicBezTo>
                    <a:pt x="18" y="102"/>
                    <a:pt x="18" y="102"/>
                    <a:pt x="18" y="102"/>
                  </a:cubicBezTo>
                  <a:cubicBezTo>
                    <a:pt x="18" y="102"/>
                    <a:pt x="17" y="102"/>
                    <a:pt x="17" y="101"/>
                  </a:cubicBezTo>
                  <a:close/>
                  <a:moveTo>
                    <a:pt x="3" y="12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0" y="99"/>
                    <a:pt x="20" y="99"/>
                    <a:pt x="20" y="99"/>
                  </a:cubicBezTo>
                  <a:cubicBezTo>
                    <a:pt x="39" y="98"/>
                    <a:pt x="39" y="98"/>
                    <a:pt x="39" y="98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8" y="50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55" y="29"/>
                    <a:pt x="55" y="29"/>
                    <a:pt x="55" y="29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39"/>
                    <a:pt x="36" y="39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20"/>
                    <a:pt x="24" y="20"/>
                    <a:pt x="23" y="20"/>
                  </a:cubicBezTo>
                  <a:cubicBezTo>
                    <a:pt x="23" y="21"/>
                    <a:pt x="22" y="21"/>
                    <a:pt x="22" y="20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3" y="12"/>
                  </a:lnTo>
                  <a:close/>
                </a:path>
              </a:pathLst>
            </a:custGeom>
            <a:solidFill>
              <a:srgbClr val="753C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微软雅黑 Light" panose="020B0502040204020203" pitchFamily="34" charset="-122"/>
                <a:ea typeface="微软雅黑 Light" panose="020B0502040204020203" pitchFamily="34" charset="-122"/>
                <a:sym typeface="微软雅黑 Light" panose="020B0502040204020203" pitchFamily="34" charset="-122"/>
              </a:endParaRPr>
            </a:p>
          </p:txBody>
        </p:sp>
      </p:grpSp>
      <p:pic>
        <p:nvPicPr>
          <p:cNvPr id="323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106013" y="-1109393"/>
            <a:ext cx="575498" cy="531229"/>
          </a:xfrm>
          <a:prstGeom prst="rect">
            <a:avLst/>
          </a:prstGeom>
        </p:spPr>
      </p:pic>
      <p:pic>
        <p:nvPicPr>
          <p:cNvPr id="32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289117" y="-972217"/>
            <a:ext cx="275268" cy="254094"/>
          </a:xfrm>
          <a:prstGeom prst="rect">
            <a:avLst/>
          </a:prstGeom>
        </p:spPr>
      </p:pic>
      <p:pic>
        <p:nvPicPr>
          <p:cNvPr id="325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4178662" y="-669609"/>
            <a:ext cx="212572" cy="196221"/>
          </a:xfrm>
          <a:prstGeom prst="rect">
            <a:avLst/>
          </a:prstGeom>
        </p:spPr>
      </p:pic>
      <p:pic>
        <p:nvPicPr>
          <p:cNvPr id="326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2421717" y="-2135967"/>
            <a:ext cx="246224" cy="227284"/>
          </a:xfrm>
          <a:prstGeom prst="rect">
            <a:avLst/>
          </a:prstGeom>
        </p:spPr>
      </p:pic>
      <p:pic>
        <p:nvPicPr>
          <p:cNvPr id="327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38488">
            <a:off x="971720" y="-514175"/>
            <a:ext cx="364751" cy="336693"/>
          </a:xfrm>
          <a:prstGeom prst="rect">
            <a:avLst/>
          </a:prstGeom>
        </p:spPr>
      </p:pic>
      <p:pic>
        <p:nvPicPr>
          <p:cNvPr id="328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9307433" y="-1272609"/>
            <a:ext cx="275268" cy="254094"/>
          </a:xfrm>
          <a:prstGeom prst="rect">
            <a:avLst/>
          </a:prstGeom>
        </p:spPr>
      </p:pic>
      <p:pic>
        <p:nvPicPr>
          <p:cNvPr id="32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7120007" y="-1574880"/>
            <a:ext cx="565971" cy="522434"/>
          </a:xfrm>
          <a:prstGeom prst="rect">
            <a:avLst/>
          </a:prstGeom>
        </p:spPr>
      </p:pic>
      <p:pic>
        <p:nvPicPr>
          <p:cNvPr id="330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769574" y="-2353749"/>
            <a:ext cx="275268" cy="254094"/>
          </a:xfrm>
          <a:prstGeom prst="rect">
            <a:avLst/>
          </a:prstGeom>
        </p:spPr>
      </p:pic>
      <p:pic>
        <p:nvPicPr>
          <p:cNvPr id="332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2553533" y="-1758034"/>
            <a:ext cx="565971" cy="522434"/>
          </a:xfrm>
          <a:prstGeom prst="rect">
            <a:avLst/>
          </a:prstGeom>
        </p:spPr>
      </p:pic>
      <p:pic>
        <p:nvPicPr>
          <p:cNvPr id="333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7701215" y="-1569127"/>
            <a:ext cx="275268" cy="254094"/>
          </a:xfrm>
          <a:prstGeom prst="rect">
            <a:avLst/>
          </a:prstGeom>
        </p:spPr>
      </p:pic>
      <p:pic>
        <p:nvPicPr>
          <p:cNvPr id="33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5136544" y="-1238761"/>
            <a:ext cx="275268" cy="254094"/>
          </a:xfrm>
          <a:prstGeom prst="rect">
            <a:avLst/>
          </a:prstGeom>
        </p:spPr>
      </p:pic>
      <p:pic>
        <p:nvPicPr>
          <p:cNvPr id="336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10255027" y="-979125"/>
            <a:ext cx="388111" cy="358258"/>
          </a:xfrm>
          <a:prstGeom prst="rect">
            <a:avLst/>
          </a:prstGeom>
        </p:spPr>
      </p:pic>
      <p:pic>
        <p:nvPicPr>
          <p:cNvPr id="337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8608459" y="-1127678"/>
            <a:ext cx="103730" cy="95751"/>
          </a:xfrm>
          <a:prstGeom prst="rect">
            <a:avLst/>
          </a:prstGeom>
        </p:spPr>
      </p:pic>
      <p:pic>
        <p:nvPicPr>
          <p:cNvPr id="338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9063472">
            <a:off x="6777756" y="-483421"/>
            <a:ext cx="246224" cy="227284"/>
          </a:xfrm>
          <a:prstGeom prst="rect">
            <a:avLst/>
          </a:prstGeom>
        </p:spPr>
      </p:pic>
      <p:pic>
        <p:nvPicPr>
          <p:cNvPr id="339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4047413" y="-1474398"/>
            <a:ext cx="275268" cy="254094"/>
          </a:xfrm>
          <a:prstGeom prst="rect">
            <a:avLst/>
          </a:prstGeom>
        </p:spPr>
      </p:pic>
      <p:pic>
        <p:nvPicPr>
          <p:cNvPr id="340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867381">
            <a:off x="8796921" y="-1505161"/>
            <a:ext cx="565971" cy="522434"/>
          </a:xfrm>
          <a:prstGeom prst="rect">
            <a:avLst/>
          </a:prstGeom>
        </p:spPr>
      </p:pic>
      <p:pic>
        <p:nvPicPr>
          <p:cNvPr id="341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07889">
            <a:off x="11638950" y="-906927"/>
            <a:ext cx="275268" cy="254094"/>
          </a:xfrm>
          <a:prstGeom prst="rect">
            <a:avLst/>
          </a:prstGeom>
        </p:spPr>
      </p:pic>
      <p:pic>
        <p:nvPicPr>
          <p:cNvPr id="342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0780" y="-423765"/>
            <a:ext cx="275268" cy="254094"/>
          </a:xfrm>
          <a:prstGeom prst="rect">
            <a:avLst/>
          </a:prstGeom>
        </p:spPr>
      </p:pic>
      <p:pic>
        <p:nvPicPr>
          <p:cNvPr id="343" name="图片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3407358" y="-425636"/>
            <a:ext cx="212572" cy="196221"/>
          </a:xfrm>
          <a:prstGeom prst="rect">
            <a:avLst/>
          </a:prstGeom>
        </p:spPr>
      </p:pic>
      <p:pic>
        <p:nvPicPr>
          <p:cNvPr id="344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1074053" y="-1441526"/>
            <a:ext cx="246224" cy="227284"/>
          </a:xfrm>
          <a:prstGeom prst="rect">
            <a:avLst/>
          </a:prstGeom>
        </p:spPr>
      </p:pic>
      <p:pic>
        <p:nvPicPr>
          <p:cNvPr id="345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535051" y="-862314"/>
            <a:ext cx="575498" cy="531229"/>
          </a:xfrm>
          <a:prstGeom prst="rect">
            <a:avLst/>
          </a:prstGeom>
        </p:spPr>
      </p:pic>
      <p:pic>
        <p:nvPicPr>
          <p:cNvPr id="346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8536129" y="-1028636"/>
            <a:ext cx="275268" cy="254094"/>
          </a:xfrm>
          <a:prstGeom prst="rect">
            <a:avLst/>
          </a:prstGeom>
        </p:spPr>
      </p:pic>
      <p:pic>
        <p:nvPicPr>
          <p:cNvPr id="347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5591433" y="-1094467"/>
            <a:ext cx="565971" cy="522434"/>
          </a:xfrm>
          <a:prstGeom prst="rect">
            <a:avLst/>
          </a:prstGeom>
        </p:spPr>
      </p:pic>
      <p:pic>
        <p:nvPicPr>
          <p:cNvPr id="348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1782229" y="-1514061"/>
            <a:ext cx="565971" cy="522434"/>
          </a:xfrm>
          <a:prstGeom prst="rect">
            <a:avLst/>
          </a:prstGeom>
        </p:spPr>
      </p:pic>
      <p:pic>
        <p:nvPicPr>
          <p:cNvPr id="349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6929911" y="-1325154"/>
            <a:ext cx="275268" cy="254094"/>
          </a:xfrm>
          <a:prstGeom prst="rect">
            <a:avLst/>
          </a:prstGeom>
        </p:spPr>
      </p:pic>
      <p:pic>
        <p:nvPicPr>
          <p:cNvPr id="350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39053" y="-861772"/>
            <a:ext cx="275268" cy="254094"/>
          </a:xfrm>
          <a:prstGeom prst="rect">
            <a:avLst/>
          </a:prstGeom>
        </p:spPr>
      </p:pic>
      <p:pic>
        <p:nvPicPr>
          <p:cNvPr id="351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9483723" y="-735152"/>
            <a:ext cx="388111" cy="358258"/>
          </a:xfrm>
          <a:prstGeom prst="rect">
            <a:avLst/>
          </a:prstGeom>
        </p:spPr>
      </p:pic>
      <p:pic>
        <p:nvPicPr>
          <p:cNvPr id="352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7837155" y="-883705"/>
            <a:ext cx="103730" cy="95751"/>
          </a:xfrm>
          <a:prstGeom prst="rect">
            <a:avLst/>
          </a:prstGeom>
        </p:spPr>
      </p:pic>
      <p:pic>
        <p:nvPicPr>
          <p:cNvPr id="353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2536528" flipH="1">
            <a:off x="6365285" y="-595404"/>
            <a:ext cx="246224" cy="227284"/>
          </a:xfrm>
          <a:prstGeom prst="rect">
            <a:avLst/>
          </a:prstGeom>
        </p:spPr>
      </p:pic>
      <p:pic>
        <p:nvPicPr>
          <p:cNvPr id="354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3276109" y="-1230425"/>
            <a:ext cx="275268" cy="254094"/>
          </a:xfrm>
          <a:prstGeom prst="rect">
            <a:avLst/>
          </a:prstGeom>
        </p:spPr>
      </p:pic>
      <p:pic>
        <p:nvPicPr>
          <p:cNvPr id="355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32619" flipH="1">
            <a:off x="8025617" y="-1261188"/>
            <a:ext cx="565971" cy="522434"/>
          </a:xfrm>
          <a:prstGeom prst="rect">
            <a:avLst/>
          </a:prstGeom>
        </p:spPr>
      </p:pic>
      <p:pic>
        <p:nvPicPr>
          <p:cNvPr id="35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192111" flipH="1">
            <a:off x="10867646" y="-662954"/>
            <a:ext cx="275268" cy="25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7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5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5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5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5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5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3.7037E-6 L -0.01693 1.2194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91667E-6 -1.48148E-6 L 0.08164 1.3382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8.33333E-7 -2.22222E-6 L -0.02149 1.31621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42" presetClass="path" presetSubtype="0" repeatCount="indefinite" accel="50000" decel="50000" fill="hold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4.44444E-6 L -0.02148 1.31621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58333E-6 -2.59259E-6 L -0.08594 1.26204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97" y="63102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9192 -0.01527 L -0.11993 1.19352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99" y="6044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8.33333E-7 -1.85185E-6 L 0.0918 1.14931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57454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3.33333E-6 L 0.01615 1.18865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2.96296E-6 L 0.03086 1.10416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6" y="55208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42" presetClass="path" presetSubtype="0" repeatCount="indefinite" accel="50000" decel="50000" fill="hold" nodeType="withEffect">
                                  <p:stCondLst>
                                    <p:cond delay="1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6.25E-7 -3.7037E-7 L -0.01328 1.21644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4.81481E-6 L -0.01693 1.21945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6" y="60972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95833E-6 -4.07407E-6 L 0.08164 1.3382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66898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1.11111E-6 L -0.02148 1.3162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6927 -0.00949 L -0.02149 1.31621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66273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45833E-6 -1.11111E-6 L -0.02148 1.3162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5E-6 -1.48148E-6 L -0.02149 1.31621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42" presetClass="path" presetSubtype="0" repeatCount="indefinite" accel="50000" decel="50000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11022E-16 -1.48148E-6 L -0.02148 1.31621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2.08333E-6 -3.7037E-7 L -0.02149 1.3162 " pathEditMode="relative" rAng="0" ptsTypes="AA">
                                      <p:cBhvr>
                                        <p:cTn id="160" dur="2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7 1.85185E-6 L -0.02148 1.316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1" y="6581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16667E-6 7.40741E-7 L 0.0043 1.30393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65185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66667E-6 -2.96296E-6 L -0.11992 1.19352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59676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42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4193 -0.0037 L 0.03971 1.12292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56319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1.04167E-6 -4.81481E-6 L 0.01615 1.18866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59421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875E-6 1.48148E-6 L -0.01328 1.21643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6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7" grpId="0" animBg="1"/>
      <p:bldP spid="7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3"/>
          <p:cNvSpPr/>
          <p:nvPr/>
        </p:nvSpPr>
        <p:spPr>
          <a:xfrm>
            <a:off x="-1" y="2963325"/>
            <a:ext cx="9144007" cy="117673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6" name="Google Shape;466;p33"/>
          <p:cNvGrpSpPr/>
          <p:nvPr/>
        </p:nvGrpSpPr>
        <p:grpSpPr>
          <a:xfrm>
            <a:off x="6126986" y="3278206"/>
            <a:ext cx="2430421" cy="1682475"/>
            <a:chOff x="6214311" y="3125853"/>
            <a:chExt cx="1981088" cy="1649647"/>
          </a:xfrm>
        </p:grpSpPr>
        <p:sp>
          <p:nvSpPr>
            <p:cNvPr id="467" name="Google Shape;467;p33"/>
            <p:cNvSpPr/>
            <p:nvPr/>
          </p:nvSpPr>
          <p:spPr>
            <a:xfrm rot="-211504">
              <a:off x="6719514" y="3557045"/>
              <a:ext cx="1463769" cy="1173611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3"/>
            <p:cNvSpPr/>
            <p:nvPr/>
          </p:nvSpPr>
          <p:spPr>
            <a:xfrm rot="-211261">
              <a:off x="6229260" y="3181011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" name="Google Shape;469;p33"/>
          <p:cNvGrpSpPr/>
          <p:nvPr/>
        </p:nvGrpSpPr>
        <p:grpSpPr>
          <a:xfrm>
            <a:off x="2670076" y="3312125"/>
            <a:ext cx="2642176" cy="1615775"/>
            <a:chOff x="2793470" y="3159723"/>
            <a:chExt cx="2156200" cy="1615775"/>
          </a:xfrm>
        </p:grpSpPr>
        <p:sp>
          <p:nvSpPr>
            <p:cNvPr id="470" name="Google Shape;470;p33"/>
            <p:cNvSpPr/>
            <p:nvPr/>
          </p:nvSpPr>
          <p:spPr>
            <a:xfrm rot="45231">
              <a:off x="3122592" y="3319287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3"/>
            <p:cNvSpPr/>
            <p:nvPr/>
          </p:nvSpPr>
          <p:spPr>
            <a:xfrm rot="45231">
              <a:off x="2819192" y="3171112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" name="Google Shape;472;p33"/>
          <p:cNvGrpSpPr/>
          <p:nvPr/>
        </p:nvGrpSpPr>
        <p:grpSpPr>
          <a:xfrm>
            <a:off x="4407629" y="1152749"/>
            <a:ext cx="2479308" cy="1579448"/>
            <a:chOff x="4498795" y="1305150"/>
            <a:chExt cx="2028147" cy="1579448"/>
          </a:xfrm>
        </p:grpSpPr>
        <p:sp>
          <p:nvSpPr>
            <p:cNvPr id="473" name="Google Shape;473;p33"/>
            <p:cNvSpPr/>
            <p:nvPr/>
          </p:nvSpPr>
          <p:spPr>
            <a:xfrm rot="45139">
              <a:off x="4881522" y="1315384"/>
              <a:ext cx="1622240" cy="1301031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3"/>
            <p:cNvSpPr/>
            <p:nvPr/>
          </p:nvSpPr>
          <p:spPr>
            <a:xfrm rot="45231">
              <a:off x="4524517" y="1428387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33"/>
          <p:cNvGrpSpPr/>
          <p:nvPr/>
        </p:nvGrpSpPr>
        <p:grpSpPr>
          <a:xfrm>
            <a:off x="998041" y="1093150"/>
            <a:ext cx="2465185" cy="1683000"/>
            <a:chOff x="1088636" y="1245544"/>
            <a:chExt cx="1975050" cy="1683000"/>
          </a:xfrm>
        </p:grpSpPr>
        <p:sp>
          <p:nvSpPr>
            <p:cNvPr id="476" name="Google Shape;476;p33"/>
            <p:cNvSpPr/>
            <p:nvPr/>
          </p:nvSpPr>
          <p:spPr>
            <a:xfrm rot="-211261">
              <a:off x="1246235" y="1300703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3"/>
            <p:cNvSpPr/>
            <p:nvPr/>
          </p:nvSpPr>
          <p:spPr>
            <a:xfrm rot="-211261">
              <a:off x="1103585" y="1428203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8" name="Google Shape;478;p33"/>
          <p:cNvSpPr txBox="1">
            <a:spLocks noGrp="1"/>
          </p:cNvSpPr>
          <p:nvPr>
            <p:ph type="title" idx="4294967295"/>
          </p:nvPr>
        </p:nvSpPr>
        <p:spPr>
          <a:xfrm>
            <a:off x="1277669" y="25215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+mn-lt"/>
              </a:rPr>
              <a:t>Em sẽ làm gì trong những tình huống sau? Vì sao?</a:t>
            </a:r>
            <a:br>
              <a:rPr lang="en" sz="2400" dirty="0" smtClean="0">
                <a:latin typeface="+mn-lt"/>
              </a:rPr>
            </a:br>
            <a:endParaRPr sz="2400" dirty="0">
              <a:latin typeface="+mn-lt"/>
            </a:endParaRPr>
          </a:p>
        </p:txBody>
      </p:sp>
      <p:sp>
        <p:nvSpPr>
          <p:cNvPr id="479" name="Google Shape;479;p33"/>
          <p:cNvSpPr txBox="1"/>
          <p:nvPr/>
        </p:nvSpPr>
        <p:spPr>
          <a:xfrm>
            <a:off x="1382258" y="1344249"/>
            <a:ext cx="1564500" cy="18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Nhặt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được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cuốn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nhật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kí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của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bạn</a:t>
            </a:r>
            <a:endParaRPr sz="1800" dirty="0">
              <a:solidFill>
                <a:schemeClr val="dk1"/>
              </a:solidFill>
              <a:latin typeface="+mn-lt"/>
              <a:ea typeface="Pangolin"/>
              <a:cs typeface="Pangolin"/>
              <a:sym typeface="Pangolin"/>
            </a:endParaRPr>
          </a:p>
        </p:txBody>
      </p:sp>
      <p:sp>
        <p:nvSpPr>
          <p:cNvPr id="481" name="Google Shape;481;p33"/>
          <p:cNvSpPr txBox="1"/>
          <p:nvPr/>
        </p:nvSpPr>
        <p:spPr>
          <a:xfrm>
            <a:off x="3052773" y="3431750"/>
            <a:ext cx="1564500" cy="1316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Bạn rủ em hút thuốc lá điện tử</a:t>
            </a:r>
            <a:endParaRPr sz="1800" dirty="0">
              <a:solidFill>
                <a:schemeClr val="dk1"/>
              </a:solidFill>
              <a:latin typeface="+mn-lt"/>
              <a:ea typeface="Pangolin"/>
              <a:cs typeface="Pangolin"/>
              <a:sym typeface="Pangolin"/>
            </a:endParaRPr>
          </a:p>
        </p:txBody>
      </p:sp>
      <p:sp>
        <p:nvSpPr>
          <p:cNvPr id="483" name="Google Shape;483;p33"/>
          <p:cNvSpPr txBox="1"/>
          <p:nvPr/>
        </p:nvSpPr>
        <p:spPr>
          <a:xfrm>
            <a:off x="4645138" y="1344249"/>
            <a:ext cx="1564500" cy="113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Thấy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2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bạn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trong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lớp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đánh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nhau</a:t>
            </a:r>
            <a:endParaRPr sz="1800" dirty="0">
              <a:solidFill>
                <a:schemeClr val="dk1"/>
              </a:solidFill>
              <a:latin typeface="+mn-lt"/>
              <a:ea typeface="Pangolin"/>
              <a:cs typeface="Pangolin"/>
              <a:sym typeface="Pangolin"/>
            </a:endParaRPr>
          </a:p>
        </p:txBody>
      </p:sp>
      <p:sp>
        <p:nvSpPr>
          <p:cNvPr id="485" name="Google Shape;485;p33"/>
          <p:cNvSpPr txBox="1"/>
          <p:nvPr/>
        </p:nvSpPr>
        <p:spPr>
          <a:xfrm>
            <a:off x="6348238" y="3414297"/>
            <a:ext cx="1564500" cy="3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endParaRPr sz="1800" b="1" dirty="0">
              <a:solidFill>
                <a:schemeClr val="dk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487" name="Google Shape;487;p33"/>
          <p:cNvSpPr/>
          <p:nvPr/>
        </p:nvSpPr>
        <p:spPr>
          <a:xfrm>
            <a:off x="1898365" y="2907016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3"/>
          <p:cNvSpPr/>
          <p:nvPr/>
        </p:nvSpPr>
        <p:spPr>
          <a:xfrm>
            <a:off x="3604727" y="2879693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3"/>
          <p:cNvSpPr/>
          <p:nvPr/>
        </p:nvSpPr>
        <p:spPr>
          <a:xfrm>
            <a:off x="5312252" y="2916123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33"/>
          <p:cNvSpPr/>
          <p:nvPr/>
        </p:nvSpPr>
        <p:spPr>
          <a:xfrm>
            <a:off x="7015352" y="2965011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1" name="Google Shape;491;p33"/>
          <p:cNvGrpSpPr/>
          <p:nvPr/>
        </p:nvGrpSpPr>
        <p:grpSpPr>
          <a:xfrm>
            <a:off x="783206" y="1165550"/>
            <a:ext cx="613895" cy="521910"/>
            <a:chOff x="1168000" y="1750950"/>
            <a:chExt cx="405425" cy="344700"/>
          </a:xfrm>
        </p:grpSpPr>
        <p:sp>
          <p:nvSpPr>
            <p:cNvPr id="492" name="Google Shape;492;p33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3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3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3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3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3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3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9" name="Google Shape;499;p33"/>
          <p:cNvGrpSpPr/>
          <p:nvPr/>
        </p:nvGrpSpPr>
        <p:grpSpPr>
          <a:xfrm rot="-755994">
            <a:off x="6378898" y="879184"/>
            <a:ext cx="596498" cy="572731"/>
            <a:chOff x="3885600" y="2960625"/>
            <a:chExt cx="470600" cy="451850"/>
          </a:xfrm>
        </p:grpSpPr>
        <p:sp>
          <p:nvSpPr>
            <p:cNvPr id="500" name="Google Shape;500;p33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3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3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3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3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5" name="Google Shape;505;p33"/>
          <p:cNvGrpSpPr/>
          <p:nvPr/>
        </p:nvGrpSpPr>
        <p:grpSpPr>
          <a:xfrm rot="-1004326">
            <a:off x="2646253" y="3408336"/>
            <a:ext cx="528035" cy="355115"/>
            <a:chOff x="6429375" y="2405775"/>
            <a:chExt cx="528050" cy="355125"/>
          </a:xfrm>
        </p:grpSpPr>
        <p:sp>
          <p:nvSpPr>
            <p:cNvPr id="506" name="Google Shape;506;p33"/>
            <p:cNvSpPr/>
            <p:nvPr/>
          </p:nvSpPr>
          <p:spPr>
            <a:xfrm>
              <a:off x="6499025" y="2449250"/>
              <a:ext cx="219100" cy="294700"/>
            </a:xfrm>
            <a:custGeom>
              <a:avLst/>
              <a:gdLst/>
              <a:ahLst/>
              <a:cxnLst/>
              <a:rect l="l" t="t" r="r" b="b"/>
              <a:pathLst>
                <a:path w="8764" h="11788" extrusionOk="0">
                  <a:moveTo>
                    <a:pt x="8680" y="0"/>
                  </a:moveTo>
                  <a:cubicBezTo>
                    <a:pt x="8680" y="357"/>
                    <a:pt x="8692" y="619"/>
                    <a:pt x="8680" y="893"/>
                  </a:cubicBezTo>
                  <a:cubicBezTo>
                    <a:pt x="8382" y="4489"/>
                    <a:pt x="8763" y="8108"/>
                    <a:pt x="8596" y="11787"/>
                  </a:cubicBezTo>
                  <a:cubicBezTo>
                    <a:pt x="8358" y="11692"/>
                    <a:pt x="8203" y="11632"/>
                    <a:pt x="8049" y="11573"/>
                  </a:cubicBezTo>
                  <a:cubicBezTo>
                    <a:pt x="7108" y="11144"/>
                    <a:pt x="6179" y="10716"/>
                    <a:pt x="5227" y="10299"/>
                  </a:cubicBezTo>
                  <a:cubicBezTo>
                    <a:pt x="4048" y="9775"/>
                    <a:pt x="2858" y="9287"/>
                    <a:pt x="1667" y="8775"/>
                  </a:cubicBezTo>
                  <a:cubicBezTo>
                    <a:pt x="1215" y="8585"/>
                    <a:pt x="786" y="8346"/>
                    <a:pt x="333" y="8156"/>
                  </a:cubicBezTo>
                  <a:cubicBezTo>
                    <a:pt x="83" y="8049"/>
                    <a:pt x="0" y="7870"/>
                    <a:pt x="0" y="7608"/>
                  </a:cubicBezTo>
                  <a:cubicBezTo>
                    <a:pt x="12" y="6775"/>
                    <a:pt x="24" y="5918"/>
                    <a:pt x="24" y="5072"/>
                  </a:cubicBezTo>
                  <a:cubicBezTo>
                    <a:pt x="24" y="4763"/>
                    <a:pt x="143" y="4572"/>
                    <a:pt x="405" y="4405"/>
                  </a:cubicBezTo>
                  <a:cubicBezTo>
                    <a:pt x="1060" y="4001"/>
                    <a:pt x="1691" y="3596"/>
                    <a:pt x="2334" y="3179"/>
                  </a:cubicBezTo>
                  <a:cubicBezTo>
                    <a:pt x="4179" y="1988"/>
                    <a:pt x="6144" y="1036"/>
                    <a:pt x="8156" y="143"/>
                  </a:cubicBezTo>
                  <a:cubicBezTo>
                    <a:pt x="8275" y="107"/>
                    <a:pt x="8406" y="72"/>
                    <a:pt x="8680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3"/>
            <p:cNvSpPr/>
            <p:nvPr/>
          </p:nvSpPr>
          <p:spPr>
            <a:xfrm>
              <a:off x="6440675" y="2537350"/>
              <a:ext cx="48550" cy="146175"/>
            </a:xfrm>
            <a:custGeom>
              <a:avLst/>
              <a:gdLst/>
              <a:ahLst/>
              <a:cxnLst/>
              <a:rect l="l" t="t" r="r" b="b"/>
              <a:pathLst>
                <a:path w="1942" h="5847" extrusionOk="0">
                  <a:moveTo>
                    <a:pt x="1917" y="3334"/>
                  </a:moveTo>
                  <a:lnTo>
                    <a:pt x="1917" y="5215"/>
                  </a:lnTo>
                  <a:cubicBezTo>
                    <a:pt x="1917" y="5715"/>
                    <a:pt x="1846" y="5811"/>
                    <a:pt x="1346" y="5823"/>
                  </a:cubicBezTo>
                  <a:cubicBezTo>
                    <a:pt x="36" y="5846"/>
                    <a:pt x="191" y="5751"/>
                    <a:pt x="131" y="4739"/>
                  </a:cubicBezTo>
                  <a:cubicBezTo>
                    <a:pt x="72" y="3787"/>
                    <a:pt x="24" y="2834"/>
                    <a:pt x="12" y="1858"/>
                  </a:cubicBezTo>
                  <a:cubicBezTo>
                    <a:pt x="0" y="1477"/>
                    <a:pt x="72" y="1084"/>
                    <a:pt x="120" y="703"/>
                  </a:cubicBezTo>
                  <a:cubicBezTo>
                    <a:pt x="120" y="655"/>
                    <a:pt x="131" y="631"/>
                    <a:pt x="131" y="584"/>
                  </a:cubicBezTo>
                  <a:cubicBezTo>
                    <a:pt x="191" y="310"/>
                    <a:pt x="381" y="274"/>
                    <a:pt x="608" y="238"/>
                  </a:cubicBezTo>
                  <a:cubicBezTo>
                    <a:pt x="977" y="191"/>
                    <a:pt x="1370" y="0"/>
                    <a:pt x="1739" y="250"/>
                  </a:cubicBezTo>
                  <a:cubicBezTo>
                    <a:pt x="1810" y="298"/>
                    <a:pt x="1810" y="465"/>
                    <a:pt x="1822" y="584"/>
                  </a:cubicBezTo>
                  <a:cubicBezTo>
                    <a:pt x="1870" y="1501"/>
                    <a:pt x="1917" y="2417"/>
                    <a:pt x="1941" y="3334"/>
                  </a:cubicBezTo>
                  <a:cubicBezTo>
                    <a:pt x="1929" y="3322"/>
                    <a:pt x="1929" y="3334"/>
                    <a:pt x="1917" y="333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3"/>
            <p:cNvSpPr/>
            <p:nvPr/>
          </p:nvSpPr>
          <p:spPr>
            <a:xfrm>
              <a:off x="6837450" y="2423950"/>
              <a:ext cx="104800" cy="314350"/>
            </a:xfrm>
            <a:custGeom>
              <a:avLst/>
              <a:gdLst/>
              <a:ahLst/>
              <a:cxnLst/>
              <a:rect l="l" t="t" r="r" b="b"/>
              <a:pathLst>
                <a:path w="4192" h="12574" extrusionOk="0">
                  <a:moveTo>
                    <a:pt x="358" y="11680"/>
                  </a:moveTo>
                  <a:cubicBezTo>
                    <a:pt x="453" y="11513"/>
                    <a:pt x="560" y="11359"/>
                    <a:pt x="643" y="11192"/>
                  </a:cubicBezTo>
                  <a:cubicBezTo>
                    <a:pt x="1013" y="10573"/>
                    <a:pt x="1239" y="9906"/>
                    <a:pt x="1286" y="9192"/>
                  </a:cubicBezTo>
                  <a:cubicBezTo>
                    <a:pt x="1370" y="7632"/>
                    <a:pt x="1453" y="6060"/>
                    <a:pt x="1048" y="4524"/>
                  </a:cubicBezTo>
                  <a:cubicBezTo>
                    <a:pt x="834" y="3739"/>
                    <a:pt x="512" y="2977"/>
                    <a:pt x="179" y="2215"/>
                  </a:cubicBezTo>
                  <a:cubicBezTo>
                    <a:pt x="0" y="1810"/>
                    <a:pt x="36" y="1512"/>
                    <a:pt x="346" y="1215"/>
                  </a:cubicBezTo>
                  <a:cubicBezTo>
                    <a:pt x="691" y="893"/>
                    <a:pt x="1013" y="560"/>
                    <a:pt x="1346" y="226"/>
                  </a:cubicBezTo>
                  <a:cubicBezTo>
                    <a:pt x="1572" y="0"/>
                    <a:pt x="1775" y="48"/>
                    <a:pt x="2013" y="202"/>
                  </a:cubicBezTo>
                  <a:cubicBezTo>
                    <a:pt x="2715" y="714"/>
                    <a:pt x="3072" y="1453"/>
                    <a:pt x="3334" y="2227"/>
                  </a:cubicBezTo>
                  <a:cubicBezTo>
                    <a:pt x="3989" y="4120"/>
                    <a:pt x="4191" y="6072"/>
                    <a:pt x="3977" y="8061"/>
                  </a:cubicBezTo>
                  <a:cubicBezTo>
                    <a:pt x="3846" y="9251"/>
                    <a:pt x="3513" y="10359"/>
                    <a:pt x="2941" y="11394"/>
                  </a:cubicBezTo>
                  <a:cubicBezTo>
                    <a:pt x="2727" y="11775"/>
                    <a:pt x="2429" y="12097"/>
                    <a:pt x="2167" y="12430"/>
                  </a:cubicBezTo>
                  <a:cubicBezTo>
                    <a:pt x="2084" y="12514"/>
                    <a:pt x="1905" y="12573"/>
                    <a:pt x="1810" y="12549"/>
                  </a:cubicBezTo>
                  <a:cubicBezTo>
                    <a:pt x="1298" y="12383"/>
                    <a:pt x="751" y="12204"/>
                    <a:pt x="358" y="116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3"/>
            <p:cNvSpPr/>
            <p:nvPr/>
          </p:nvSpPr>
          <p:spPr>
            <a:xfrm>
              <a:off x="6760950" y="2507875"/>
              <a:ext cx="71750" cy="185775"/>
            </a:xfrm>
            <a:custGeom>
              <a:avLst/>
              <a:gdLst/>
              <a:ahLst/>
              <a:cxnLst/>
              <a:rect l="l" t="t" r="r" b="b"/>
              <a:pathLst>
                <a:path w="2870" h="7431" extrusionOk="0">
                  <a:moveTo>
                    <a:pt x="1203" y="1"/>
                  </a:moveTo>
                  <a:cubicBezTo>
                    <a:pt x="2525" y="1191"/>
                    <a:pt x="2870" y="5918"/>
                    <a:pt x="1775" y="7430"/>
                  </a:cubicBezTo>
                  <a:cubicBezTo>
                    <a:pt x="1239" y="7371"/>
                    <a:pt x="822" y="7037"/>
                    <a:pt x="417" y="6704"/>
                  </a:cubicBezTo>
                  <a:cubicBezTo>
                    <a:pt x="132" y="6454"/>
                    <a:pt x="251" y="6120"/>
                    <a:pt x="298" y="5811"/>
                  </a:cubicBezTo>
                  <a:cubicBezTo>
                    <a:pt x="429" y="4882"/>
                    <a:pt x="441" y="3977"/>
                    <a:pt x="298" y="3061"/>
                  </a:cubicBezTo>
                  <a:cubicBezTo>
                    <a:pt x="227" y="2596"/>
                    <a:pt x="191" y="2120"/>
                    <a:pt x="84" y="1656"/>
                  </a:cubicBezTo>
                  <a:cubicBezTo>
                    <a:pt x="1" y="1275"/>
                    <a:pt x="120" y="953"/>
                    <a:pt x="382" y="703"/>
                  </a:cubicBezTo>
                  <a:cubicBezTo>
                    <a:pt x="644" y="477"/>
                    <a:pt x="905" y="263"/>
                    <a:pt x="1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3"/>
            <p:cNvSpPr/>
            <p:nvPr/>
          </p:nvSpPr>
          <p:spPr>
            <a:xfrm>
              <a:off x="6429375" y="2433475"/>
              <a:ext cx="300950" cy="327425"/>
            </a:xfrm>
            <a:custGeom>
              <a:avLst/>
              <a:gdLst/>
              <a:ahLst/>
              <a:cxnLst/>
              <a:rect l="l" t="t" r="r" b="b"/>
              <a:pathLst>
                <a:path w="12038" h="13097" extrusionOk="0">
                  <a:moveTo>
                    <a:pt x="12013" y="679"/>
                  </a:moveTo>
                  <a:cubicBezTo>
                    <a:pt x="12013" y="405"/>
                    <a:pt x="12002" y="214"/>
                    <a:pt x="11882" y="95"/>
                  </a:cubicBezTo>
                  <a:cubicBezTo>
                    <a:pt x="11823" y="36"/>
                    <a:pt x="11728" y="0"/>
                    <a:pt x="11644" y="0"/>
                  </a:cubicBezTo>
                  <a:cubicBezTo>
                    <a:pt x="11525" y="0"/>
                    <a:pt x="11382" y="48"/>
                    <a:pt x="11180" y="143"/>
                  </a:cubicBezTo>
                  <a:cubicBezTo>
                    <a:pt x="10870" y="286"/>
                    <a:pt x="10549" y="417"/>
                    <a:pt x="10239" y="572"/>
                  </a:cubicBezTo>
                  <a:cubicBezTo>
                    <a:pt x="9882" y="738"/>
                    <a:pt x="9513" y="917"/>
                    <a:pt x="9156" y="1072"/>
                  </a:cubicBezTo>
                  <a:cubicBezTo>
                    <a:pt x="7596" y="1774"/>
                    <a:pt x="6060" y="2619"/>
                    <a:pt x="4465" y="3679"/>
                  </a:cubicBezTo>
                  <a:cubicBezTo>
                    <a:pt x="3989" y="3989"/>
                    <a:pt x="3500" y="4322"/>
                    <a:pt x="2917" y="4513"/>
                  </a:cubicBezTo>
                  <a:cubicBezTo>
                    <a:pt x="2917" y="4501"/>
                    <a:pt x="2917" y="4501"/>
                    <a:pt x="2905" y="4489"/>
                  </a:cubicBezTo>
                  <a:cubicBezTo>
                    <a:pt x="2869" y="4382"/>
                    <a:pt x="2846" y="4286"/>
                    <a:pt x="2846" y="4203"/>
                  </a:cubicBezTo>
                  <a:cubicBezTo>
                    <a:pt x="2834" y="3834"/>
                    <a:pt x="2631" y="3631"/>
                    <a:pt x="2298" y="3631"/>
                  </a:cubicBezTo>
                  <a:lnTo>
                    <a:pt x="2191" y="3631"/>
                  </a:lnTo>
                  <a:lnTo>
                    <a:pt x="1976" y="3667"/>
                  </a:lnTo>
                  <a:cubicBezTo>
                    <a:pt x="1655" y="3691"/>
                    <a:pt x="1298" y="3739"/>
                    <a:pt x="964" y="3786"/>
                  </a:cubicBezTo>
                  <a:cubicBezTo>
                    <a:pt x="250" y="3893"/>
                    <a:pt x="191" y="3965"/>
                    <a:pt x="119" y="4679"/>
                  </a:cubicBezTo>
                  <a:cubicBezTo>
                    <a:pt x="60" y="5239"/>
                    <a:pt x="0" y="5989"/>
                    <a:pt x="12" y="6739"/>
                  </a:cubicBezTo>
                  <a:cubicBezTo>
                    <a:pt x="24" y="7441"/>
                    <a:pt x="60" y="8156"/>
                    <a:pt x="107" y="8846"/>
                  </a:cubicBezTo>
                  <a:cubicBezTo>
                    <a:pt x="119" y="9192"/>
                    <a:pt x="131" y="9513"/>
                    <a:pt x="143" y="9858"/>
                  </a:cubicBezTo>
                  <a:cubicBezTo>
                    <a:pt x="167" y="10323"/>
                    <a:pt x="476" y="10442"/>
                    <a:pt x="714" y="10454"/>
                  </a:cubicBezTo>
                  <a:cubicBezTo>
                    <a:pt x="905" y="10466"/>
                    <a:pt x="1095" y="10478"/>
                    <a:pt x="1298" y="10478"/>
                  </a:cubicBezTo>
                  <a:cubicBezTo>
                    <a:pt x="1560" y="10501"/>
                    <a:pt x="1845" y="10513"/>
                    <a:pt x="2107" y="10525"/>
                  </a:cubicBezTo>
                  <a:lnTo>
                    <a:pt x="2203" y="10525"/>
                  </a:lnTo>
                  <a:cubicBezTo>
                    <a:pt x="2619" y="10525"/>
                    <a:pt x="2727" y="10382"/>
                    <a:pt x="2846" y="9978"/>
                  </a:cubicBezTo>
                  <a:cubicBezTo>
                    <a:pt x="2881" y="9811"/>
                    <a:pt x="2917" y="9632"/>
                    <a:pt x="2965" y="9454"/>
                  </a:cubicBezTo>
                  <a:cubicBezTo>
                    <a:pt x="2965" y="9430"/>
                    <a:pt x="2977" y="9394"/>
                    <a:pt x="2977" y="9346"/>
                  </a:cubicBezTo>
                  <a:lnTo>
                    <a:pt x="3703" y="9644"/>
                  </a:lnTo>
                  <a:cubicBezTo>
                    <a:pt x="4393" y="9930"/>
                    <a:pt x="5072" y="10228"/>
                    <a:pt x="5763" y="10513"/>
                  </a:cubicBezTo>
                  <a:lnTo>
                    <a:pt x="6156" y="10692"/>
                  </a:lnTo>
                  <a:cubicBezTo>
                    <a:pt x="6965" y="11037"/>
                    <a:pt x="7799" y="11394"/>
                    <a:pt x="8620" y="11752"/>
                  </a:cubicBezTo>
                  <a:cubicBezTo>
                    <a:pt x="9275" y="12049"/>
                    <a:pt x="9930" y="12347"/>
                    <a:pt x="10561" y="12644"/>
                  </a:cubicBezTo>
                  <a:cubicBezTo>
                    <a:pt x="10859" y="12775"/>
                    <a:pt x="11156" y="12918"/>
                    <a:pt x="11478" y="13061"/>
                  </a:cubicBezTo>
                  <a:lnTo>
                    <a:pt x="11573" y="13097"/>
                  </a:lnTo>
                  <a:lnTo>
                    <a:pt x="11656" y="13025"/>
                  </a:lnTo>
                  <a:cubicBezTo>
                    <a:pt x="11990" y="12668"/>
                    <a:pt x="12037" y="12299"/>
                    <a:pt x="12025" y="11942"/>
                  </a:cubicBezTo>
                  <a:lnTo>
                    <a:pt x="11990" y="9073"/>
                  </a:lnTo>
                  <a:cubicBezTo>
                    <a:pt x="11990" y="8823"/>
                    <a:pt x="11978" y="8596"/>
                    <a:pt x="11978" y="8358"/>
                  </a:cubicBezTo>
                  <a:cubicBezTo>
                    <a:pt x="11966" y="7834"/>
                    <a:pt x="11966" y="7311"/>
                    <a:pt x="11966" y="6787"/>
                  </a:cubicBezTo>
                  <a:lnTo>
                    <a:pt x="12013" y="3536"/>
                  </a:lnTo>
                  <a:cubicBezTo>
                    <a:pt x="11978" y="2560"/>
                    <a:pt x="12002" y="1607"/>
                    <a:pt x="12013" y="679"/>
                  </a:cubicBezTo>
                  <a:close/>
                  <a:moveTo>
                    <a:pt x="3191" y="8632"/>
                  </a:moveTo>
                  <a:cubicBezTo>
                    <a:pt x="2988" y="8549"/>
                    <a:pt x="2929" y="8442"/>
                    <a:pt x="2929" y="8215"/>
                  </a:cubicBezTo>
                  <a:cubicBezTo>
                    <a:pt x="2965" y="7227"/>
                    <a:pt x="2965" y="6418"/>
                    <a:pt x="2965" y="5691"/>
                  </a:cubicBezTo>
                  <a:cubicBezTo>
                    <a:pt x="2965" y="5441"/>
                    <a:pt x="3048" y="5275"/>
                    <a:pt x="3262" y="5144"/>
                  </a:cubicBezTo>
                  <a:cubicBezTo>
                    <a:pt x="3905" y="4739"/>
                    <a:pt x="4560" y="4334"/>
                    <a:pt x="5191" y="3917"/>
                  </a:cubicBezTo>
                  <a:cubicBezTo>
                    <a:pt x="7120" y="2679"/>
                    <a:pt x="9204" y="1703"/>
                    <a:pt x="10989" y="893"/>
                  </a:cubicBezTo>
                  <a:cubicBezTo>
                    <a:pt x="11049" y="869"/>
                    <a:pt x="11120" y="857"/>
                    <a:pt x="11240" y="822"/>
                  </a:cubicBezTo>
                  <a:cubicBezTo>
                    <a:pt x="11251" y="822"/>
                    <a:pt x="11287" y="810"/>
                    <a:pt x="11299" y="810"/>
                  </a:cubicBezTo>
                  <a:lnTo>
                    <a:pt x="11299" y="953"/>
                  </a:lnTo>
                  <a:lnTo>
                    <a:pt x="11299" y="1512"/>
                  </a:lnTo>
                  <a:cubicBezTo>
                    <a:pt x="11132" y="3536"/>
                    <a:pt x="11180" y="5596"/>
                    <a:pt x="11228" y="7596"/>
                  </a:cubicBezTo>
                  <a:cubicBezTo>
                    <a:pt x="11251" y="9096"/>
                    <a:pt x="11299" y="10656"/>
                    <a:pt x="11240" y="12204"/>
                  </a:cubicBezTo>
                  <a:cubicBezTo>
                    <a:pt x="11228" y="12204"/>
                    <a:pt x="11204" y="12192"/>
                    <a:pt x="11192" y="12192"/>
                  </a:cubicBezTo>
                  <a:cubicBezTo>
                    <a:pt x="11073" y="12144"/>
                    <a:pt x="10966" y="12121"/>
                    <a:pt x="10882" y="12073"/>
                  </a:cubicBezTo>
                  <a:cubicBezTo>
                    <a:pt x="10537" y="11918"/>
                    <a:pt x="10192" y="11763"/>
                    <a:pt x="9870" y="11609"/>
                  </a:cubicBezTo>
                  <a:cubicBezTo>
                    <a:pt x="9275" y="11347"/>
                    <a:pt x="8668" y="11061"/>
                    <a:pt x="8049" y="10787"/>
                  </a:cubicBezTo>
                  <a:cubicBezTo>
                    <a:pt x="7394" y="10513"/>
                    <a:pt x="6739" y="10228"/>
                    <a:pt x="6108" y="9954"/>
                  </a:cubicBezTo>
                  <a:cubicBezTo>
                    <a:pt x="5572" y="9739"/>
                    <a:pt x="5036" y="9513"/>
                    <a:pt x="4501" y="9275"/>
                  </a:cubicBezTo>
                  <a:cubicBezTo>
                    <a:pt x="4262" y="9168"/>
                    <a:pt x="4036" y="9061"/>
                    <a:pt x="3798" y="8942"/>
                  </a:cubicBezTo>
                  <a:cubicBezTo>
                    <a:pt x="3620" y="8846"/>
                    <a:pt x="3393" y="8739"/>
                    <a:pt x="3191" y="8632"/>
                  </a:cubicBezTo>
                  <a:close/>
                  <a:moveTo>
                    <a:pt x="1488" y="9823"/>
                  </a:moveTo>
                  <a:cubicBezTo>
                    <a:pt x="774" y="9823"/>
                    <a:pt x="774" y="9811"/>
                    <a:pt x="750" y="9168"/>
                  </a:cubicBezTo>
                  <a:cubicBezTo>
                    <a:pt x="750" y="9085"/>
                    <a:pt x="726" y="8989"/>
                    <a:pt x="726" y="8894"/>
                  </a:cubicBezTo>
                  <a:cubicBezTo>
                    <a:pt x="667" y="7965"/>
                    <a:pt x="631" y="7001"/>
                    <a:pt x="607" y="6037"/>
                  </a:cubicBezTo>
                  <a:cubicBezTo>
                    <a:pt x="607" y="5775"/>
                    <a:pt x="643" y="5513"/>
                    <a:pt x="667" y="5239"/>
                  </a:cubicBezTo>
                  <a:lnTo>
                    <a:pt x="714" y="4882"/>
                  </a:lnTo>
                  <a:cubicBezTo>
                    <a:pt x="714" y="4858"/>
                    <a:pt x="726" y="4822"/>
                    <a:pt x="726" y="4786"/>
                  </a:cubicBezTo>
                  <a:cubicBezTo>
                    <a:pt x="762" y="4632"/>
                    <a:pt x="833" y="4584"/>
                    <a:pt x="1072" y="4560"/>
                  </a:cubicBezTo>
                  <a:cubicBezTo>
                    <a:pt x="1179" y="4548"/>
                    <a:pt x="1286" y="4524"/>
                    <a:pt x="1381" y="4501"/>
                  </a:cubicBezTo>
                  <a:cubicBezTo>
                    <a:pt x="1524" y="4465"/>
                    <a:pt x="1655" y="4441"/>
                    <a:pt x="1774" y="4441"/>
                  </a:cubicBezTo>
                  <a:cubicBezTo>
                    <a:pt x="1893" y="4441"/>
                    <a:pt x="2000" y="4465"/>
                    <a:pt x="2096" y="4524"/>
                  </a:cubicBezTo>
                  <a:cubicBezTo>
                    <a:pt x="2107" y="4572"/>
                    <a:pt x="2131" y="4703"/>
                    <a:pt x="2131" y="4751"/>
                  </a:cubicBezTo>
                  <a:cubicBezTo>
                    <a:pt x="2155" y="5465"/>
                    <a:pt x="2191" y="6168"/>
                    <a:pt x="2215" y="6882"/>
                  </a:cubicBezTo>
                  <a:lnTo>
                    <a:pt x="2226" y="7358"/>
                  </a:lnTo>
                  <a:lnTo>
                    <a:pt x="2203" y="7358"/>
                  </a:lnTo>
                  <a:lnTo>
                    <a:pt x="2203" y="9382"/>
                  </a:lnTo>
                  <a:cubicBezTo>
                    <a:pt x="2203" y="9811"/>
                    <a:pt x="2191" y="9823"/>
                    <a:pt x="1786" y="9847"/>
                  </a:cubicBezTo>
                  <a:cubicBezTo>
                    <a:pt x="1679" y="9823"/>
                    <a:pt x="1584" y="9823"/>
                    <a:pt x="1488" y="982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3"/>
            <p:cNvSpPr/>
            <p:nvPr/>
          </p:nvSpPr>
          <p:spPr>
            <a:xfrm>
              <a:off x="6821075" y="2405775"/>
              <a:ext cx="136350" cy="354250"/>
            </a:xfrm>
            <a:custGeom>
              <a:avLst/>
              <a:gdLst/>
              <a:ahLst/>
              <a:cxnLst/>
              <a:rect l="l" t="t" r="r" b="b"/>
              <a:pathLst>
                <a:path w="5454" h="14170" extrusionOk="0">
                  <a:moveTo>
                    <a:pt x="5061" y="4478"/>
                  </a:moveTo>
                  <a:cubicBezTo>
                    <a:pt x="4823" y="3287"/>
                    <a:pt x="4454" y="2275"/>
                    <a:pt x="3930" y="1346"/>
                  </a:cubicBezTo>
                  <a:cubicBezTo>
                    <a:pt x="3620" y="799"/>
                    <a:pt x="3156" y="429"/>
                    <a:pt x="2739" y="144"/>
                  </a:cubicBezTo>
                  <a:cubicBezTo>
                    <a:pt x="2596" y="37"/>
                    <a:pt x="2465" y="1"/>
                    <a:pt x="2322" y="1"/>
                  </a:cubicBezTo>
                  <a:cubicBezTo>
                    <a:pt x="2191" y="1"/>
                    <a:pt x="2072" y="60"/>
                    <a:pt x="1965" y="144"/>
                  </a:cubicBezTo>
                  <a:cubicBezTo>
                    <a:pt x="1822" y="310"/>
                    <a:pt x="1644" y="453"/>
                    <a:pt x="1489" y="608"/>
                  </a:cubicBezTo>
                  <a:cubicBezTo>
                    <a:pt x="1001" y="1072"/>
                    <a:pt x="501" y="1549"/>
                    <a:pt x="144" y="2168"/>
                  </a:cubicBezTo>
                  <a:cubicBezTo>
                    <a:pt x="48" y="2323"/>
                    <a:pt x="1" y="2561"/>
                    <a:pt x="84" y="2715"/>
                  </a:cubicBezTo>
                  <a:cubicBezTo>
                    <a:pt x="179" y="2954"/>
                    <a:pt x="286" y="3192"/>
                    <a:pt x="405" y="3418"/>
                  </a:cubicBezTo>
                  <a:cubicBezTo>
                    <a:pt x="513" y="3632"/>
                    <a:pt x="620" y="3835"/>
                    <a:pt x="703" y="4049"/>
                  </a:cubicBezTo>
                  <a:cubicBezTo>
                    <a:pt x="1156" y="5097"/>
                    <a:pt x="1370" y="6013"/>
                    <a:pt x="1417" y="6883"/>
                  </a:cubicBezTo>
                  <a:cubicBezTo>
                    <a:pt x="1453" y="7537"/>
                    <a:pt x="1453" y="8216"/>
                    <a:pt x="1453" y="8847"/>
                  </a:cubicBezTo>
                  <a:lnTo>
                    <a:pt x="1453" y="9121"/>
                  </a:lnTo>
                  <a:cubicBezTo>
                    <a:pt x="1453" y="10264"/>
                    <a:pt x="1108" y="11276"/>
                    <a:pt x="417" y="12121"/>
                  </a:cubicBezTo>
                  <a:cubicBezTo>
                    <a:pt x="322" y="12264"/>
                    <a:pt x="215" y="12407"/>
                    <a:pt x="227" y="12574"/>
                  </a:cubicBezTo>
                  <a:cubicBezTo>
                    <a:pt x="239" y="12717"/>
                    <a:pt x="358" y="12836"/>
                    <a:pt x="477" y="12919"/>
                  </a:cubicBezTo>
                  <a:cubicBezTo>
                    <a:pt x="1179" y="13431"/>
                    <a:pt x="1941" y="13836"/>
                    <a:pt x="2799" y="14133"/>
                  </a:cubicBezTo>
                  <a:lnTo>
                    <a:pt x="2894" y="14169"/>
                  </a:lnTo>
                  <a:lnTo>
                    <a:pt x="2953" y="14086"/>
                  </a:lnTo>
                  <a:cubicBezTo>
                    <a:pt x="3989" y="12895"/>
                    <a:pt x="4692" y="11586"/>
                    <a:pt x="5001" y="10193"/>
                  </a:cubicBezTo>
                  <a:cubicBezTo>
                    <a:pt x="5418" y="8299"/>
                    <a:pt x="5454" y="6383"/>
                    <a:pt x="5061" y="4478"/>
                  </a:cubicBezTo>
                  <a:close/>
                  <a:moveTo>
                    <a:pt x="2537" y="13157"/>
                  </a:moveTo>
                  <a:lnTo>
                    <a:pt x="2477" y="13121"/>
                  </a:lnTo>
                  <a:cubicBezTo>
                    <a:pt x="2001" y="12955"/>
                    <a:pt x="1548" y="12800"/>
                    <a:pt x="1215" y="12395"/>
                  </a:cubicBezTo>
                  <a:lnTo>
                    <a:pt x="1239" y="12336"/>
                  </a:lnTo>
                  <a:cubicBezTo>
                    <a:pt x="1298" y="12217"/>
                    <a:pt x="1370" y="12109"/>
                    <a:pt x="1429" y="11990"/>
                  </a:cubicBezTo>
                  <a:cubicBezTo>
                    <a:pt x="1834" y="11336"/>
                    <a:pt x="2060" y="10633"/>
                    <a:pt x="2108" y="9943"/>
                  </a:cubicBezTo>
                  <a:cubicBezTo>
                    <a:pt x="2203" y="8252"/>
                    <a:pt x="2251" y="6740"/>
                    <a:pt x="1870" y="5216"/>
                  </a:cubicBezTo>
                  <a:cubicBezTo>
                    <a:pt x="1656" y="4418"/>
                    <a:pt x="1334" y="3668"/>
                    <a:pt x="1001" y="2894"/>
                  </a:cubicBezTo>
                  <a:cubicBezTo>
                    <a:pt x="834" y="2525"/>
                    <a:pt x="870" y="2323"/>
                    <a:pt x="1120" y="2084"/>
                  </a:cubicBezTo>
                  <a:cubicBezTo>
                    <a:pt x="1406" y="1811"/>
                    <a:pt x="1668" y="1525"/>
                    <a:pt x="1941" y="1263"/>
                  </a:cubicBezTo>
                  <a:lnTo>
                    <a:pt x="2120" y="1084"/>
                  </a:lnTo>
                  <a:cubicBezTo>
                    <a:pt x="2227" y="977"/>
                    <a:pt x="2287" y="977"/>
                    <a:pt x="2322" y="977"/>
                  </a:cubicBezTo>
                  <a:cubicBezTo>
                    <a:pt x="2406" y="977"/>
                    <a:pt x="2489" y="1025"/>
                    <a:pt x="2596" y="1096"/>
                  </a:cubicBezTo>
                  <a:cubicBezTo>
                    <a:pt x="3299" y="1608"/>
                    <a:pt x="3632" y="2358"/>
                    <a:pt x="3870" y="3049"/>
                  </a:cubicBezTo>
                  <a:cubicBezTo>
                    <a:pt x="4513" y="4882"/>
                    <a:pt x="4727" y="6811"/>
                    <a:pt x="4501" y="8823"/>
                  </a:cubicBezTo>
                  <a:cubicBezTo>
                    <a:pt x="4370" y="10026"/>
                    <a:pt x="4037" y="11097"/>
                    <a:pt x="3477" y="12098"/>
                  </a:cubicBezTo>
                  <a:cubicBezTo>
                    <a:pt x="3299" y="12407"/>
                    <a:pt x="3037" y="12705"/>
                    <a:pt x="2799" y="12990"/>
                  </a:cubicBezTo>
                  <a:lnTo>
                    <a:pt x="2715" y="13098"/>
                  </a:lnTo>
                  <a:cubicBezTo>
                    <a:pt x="2703" y="13110"/>
                    <a:pt x="2608" y="13157"/>
                    <a:pt x="2537" y="13157"/>
                  </a:cubicBezTo>
                  <a:lnTo>
                    <a:pt x="2537" y="1315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3"/>
            <p:cNvSpPr/>
            <p:nvPr/>
          </p:nvSpPr>
          <p:spPr>
            <a:xfrm>
              <a:off x="6747550" y="2489125"/>
              <a:ext cx="89325" cy="228325"/>
            </a:xfrm>
            <a:custGeom>
              <a:avLst/>
              <a:gdLst/>
              <a:ahLst/>
              <a:cxnLst/>
              <a:rect l="l" t="t" r="r" b="b"/>
              <a:pathLst>
                <a:path w="3573" h="9133" extrusionOk="0">
                  <a:moveTo>
                    <a:pt x="3358" y="3013"/>
                  </a:moveTo>
                  <a:cubicBezTo>
                    <a:pt x="3275" y="2346"/>
                    <a:pt x="3025" y="1703"/>
                    <a:pt x="2763" y="1084"/>
                  </a:cubicBezTo>
                  <a:cubicBezTo>
                    <a:pt x="2644" y="774"/>
                    <a:pt x="2406" y="501"/>
                    <a:pt x="2180" y="251"/>
                  </a:cubicBezTo>
                  <a:lnTo>
                    <a:pt x="2144" y="191"/>
                  </a:lnTo>
                  <a:cubicBezTo>
                    <a:pt x="2037" y="72"/>
                    <a:pt x="1906" y="1"/>
                    <a:pt x="1751" y="1"/>
                  </a:cubicBezTo>
                  <a:cubicBezTo>
                    <a:pt x="1608" y="1"/>
                    <a:pt x="1477" y="48"/>
                    <a:pt x="1358" y="191"/>
                  </a:cubicBezTo>
                  <a:cubicBezTo>
                    <a:pt x="941" y="620"/>
                    <a:pt x="548" y="1024"/>
                    <a:pt x="191" y="1441"/>
                  </a:cubicBezTo>
                  <a:cubicBezTo>
                    <a:pt x="72" y="1584"/>
                    <a:pt x="1" y="1822"/>
                    <a:pt x="25" y="2037"/>
                  </a:cubicBezTo>
                  <a:cubicBezTo>
                    <a:pt x="60" y="2310"/>
                    <a:pt x="120" y="2584"/>
                    <a:pt x="167" y="2858"/>
                  </a:cubicBezTo>
                  <a:cubicBezTo>
                    <a:pt x="203" y="3096"/>
                    <a:pt x="251" y="3346"/>
                    <a:pt x="287" y="3596"/>
                  </a:cubicBezTo>
                  <a:lnTo>
                    <a:pt x="298" y="3715"/>
                  </a:lnTo>
                  <a:cubicBezTo>
                    <a:pt x="382" y="4430"/>
                    <a:pt x="489" y="5156"/>
                    <a:pt x="370" y="5894"/>
                  </a:cubicBezTo>
                  <a:cubicBezTo>
                    <a:pt x="322" y="6132"/>
                    <a:pt x="310" y="6370"/>
                    <a:pt x="298" y="6585"/>
                  </a:cubicBezTo>
                  <a:cubicBezTo>
                    <a:pt x="287" y="6728"/>
                    <a:pt x="263" y="6870"/>
                    <a:pt x="251" y="7001"/>
                  </a:cubicBezTo>
                  <a:cubicBezTo>
                    <a:pt x="191" y="7513"/>
                    <a:pt x="358" y="7882"/>
                    <a:pt x="763" y="8109"/>
                  </a:cubicBezTo>
                  <a:lnTo>
                    <a:pt x="2549" y="9133"/>
                  </a:lnTo>
                  <a:lnTo>
                    <a:pt x="2620" y="9002"/>
                  </a:lnTo>
                  <a:cubicBezTo>
                    <a:pt x="2668" y="8930"/>
                    <a:pt x="2704" y="8871"/>
                    <a:pt x="2739" y="8811"/>
                  </a:cubicBezTo>
                  <a:cubicBezTo>
                    <a:pt x="2823" y="8680"/>
                    <a:pt x="2882" y="8561"/>
                    <a:pt x="2930" y="8454"/>
                  </a:cubicBezTo>
                  <a:cubicBezTo>
                    <a:pt x="2989" y="8240"/>
                    <a:pt x="3049" y="8013"/>
                    <a:pt x="3108" y="7811"/>
                  </a:cubicBezTo>
                  <a:cubicBezTo>
                    <a:pt x="3287" y="7216"/>
                    <a:pt x="3466" y="6597"/>
                    <a:pt x="3513" y="5977"/>
                  </a:cubicBezTo>
                  <a:cubicBezTo>
                    <a:pt x="3573" y="5132"/>
                    <a:pt x="3525" y="4192"/>
                    <a:pt x="3358" y="3013"/>
                  </a:cubicBezTo>
                  <a:close/>
                  <a:moveTo>
                    <a:pt x="1037" y="7347"/>
                  </a:moveTo>
                  <a:cubicBezTo>
                    <a:pt x="882" y="7204"/>
                    <a:pt x="894" y="7025"/>
                    <a:pt x="953" y="6728"/>
                  </a:cubicBezTo>
                  <a:cubicBezTo>
                    <a:pt x="965" y="6680"/>
                    <a:pt x="965" y="6632"/>
                    <a:pt x="977" y="6585"/>
                  </a:cubicBezTo>
                  <a:cubicBezTo>
                    <a:pt x="1132" y="5596"/>
                    <a:pt x="1132" y="4680"/>
                    <a:pt x="977" y="3787"/>
                  </a:cubicBezTo>
                  <a:cubicBezTo>
                    <a:pt x="953" y="3608"/>
                    <a:pt x="941" y="3430"/>
                    <a:pt x="906" y="3251"/>
                  </a:cubicBezTo>
                  <a:cubicBezTo>
                    <a:pt x="882" y="2977"/>
                    <a:pt x="834" y="2679"/>
                    <a:pt x="775" y="2394"/>
                  </a:cubicBezTo>
                  <a:cubicBezTo>
                    <a:pt x="703" y="2060"/>
                    <a:pt x="775" y="1810"/>
                    <a:pt x="1025" y="1584"/>
                  </a:cubicBezTo>
                  <a:cubicBezTo>
                    <a:pt x="1203" y="1429"/>
                    <a:pt x="1382" y="1275"/>
                    <a:pt x="1572" y="1108"/>
                  </a:cubicBezTo>
                  <a:cubicBezTo>
                    <a:pt x="1632" y="1072"/>
                    <a:pt x="1680" y="1024"/>
                    <a:pt x="1739" y="977"/>
                  </a:cubicBezTo>
                  <a:cubicBezTo>
                    <a:pt x="2882" y="2227"/>
                    <a:pt x="3215" y="6561"/>
                    <a:pt x="2251" y="8037"/>
                  </a:cubicBezTo>
                  <a:cubicBezTo>
                    <a:pt x="1751" y="7942"/>
                    <a:pt x="1370" y="7632"/>
                    <a:pt x="1037" y="734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33"/>
          <p:cNvGrpSpPr/>
          <p:nvPr/>
        </p:nvGrpSpPr>
        <p:grpSpPr>
          <a:xfrm>
            <a:off x="8007742" y="2818311"/>
            <a:ext cx="569450" cy="703275"/>
            <a:chOff x="5016675" y="1670375"/>
            <a:chExt cx="569450" cy="703275"/>
          </a:xfrm>
        </p:grpSpPr>
        <p:sp>
          <p:nvSpPr>
            <p:cNvPr id="514" name="Google Shape;514;p33"/>
            <p:cNvSpPr/>
            <p:nvPr/>
          </p:nvSpPr>
          <p:spPr>
            <a:xfrm>
              <a:off x="5045550" y="1670375"/>
              <a:ext cx="540575" cy="303225"/>
            </a:xfrm>
            <a:custGeom>
              <a:avLst/>
              <a:gdLst/>
              <a:ahLst/>
              <a:cxnLst/>
              <a:rect l="l" t="t" r="r" b="b"/>
              <a:pathLst>
                <a:path w="21623" h="12129" extrusionOk="0">
                  <a:moveTo>
                    <a:pt x="14005" y="828"/>
                  </a:moveTo>
                  <a:cubicBezTo>
                    <a:pt x="14084" y="828"/>
                    <a:pt x="14163" y="828"/>
                    <a:pt x="14241" y="830"/>
                  </a:cubicBezTo>
                  <a:cubicBezTo>
                    <a:pt x="15241" y="854"/>
                    <a:pt x="16241" y="889"/>
                    <a:pt x="17217" y="937"/>
                  </a:cubicBezTo>
                  <a:cubicBezTo>
                    <a:pt x="17658" y="949"/>
                    <a:pt x="18086" y="985"/>
                    <a:pt x="18503" y="997"/>
                  </a:cubicBezTo>
                  <a:cubicBezTo>
                    <a:pt x="18682" y="1009"/>
                    <a:pt x="18872" y="1009"/>
                    <a:pt x="19051" y="1009"/>
                  </a:cubicBezTo>
                  <a:cubicBezTo>
                    <a:pt x="19468" y="1032"/>
                    <a:pt x="19896" y="1044"/>
                    <a:pt x="20313" y="1068"/>
                  </a:cubicBezTo>
                  <a:cubicBezTo>
                    <a:pt x="20765" y="1116"/>
                    <a:pt x="20765" y="1116"/>
                    <a:pt x="20753" y="1580"/>
                  </a:cubicBezTo>
                  <a:cubicBezTo>
                    <a:pt x="20658" y="3437"/>
                    <a:pt x="20575" y="5402"/>
                    <a:pt x="20456" y="7783"/>
                  </a:cubicBezTo>
                  <a:cubicBezTo>
                    <a:pt x="20456" y="7902"/>
                    <a:pt x="20420" y="8033"/>
                    <a:pt x="20384" y="8200"/>
                  </a:cubicBezTo>
                  <a:cubicBezTo>
                    <a:pt x="20361" y="8236"/>
                    <a:pt x="20361" y="8283"/>
                    <a:pt x="20349" y="8307"/>
                  </a:cubicBezTo>
                  <a:lnTo>
                    <a:pt x="19325" y="8307"/>
                  </a:lnTo>
                  <a:cubicBezTo>
                    <a:pt x="18420" y="8331"/>
                    <a:pt x="17491" y="8367"/>
                    <a:pt x="16586" y="8402"/>
                  </a:cubicBezTo>
                  <a:lnTo>
                    <a:pt x="15360" y="8438"/>
                  </a:lnTo>
                  <a:cubicBezTo>
                    <a:pt x="14479" y="8474"/>
                    <a:pt x="13574" y="8498"/>
                    <a:pt x="12681" y="8545"/>
                  </a:cubicBezTo>
                  <a:cubicBezTo>
                    <a:pt x="11407" y="8605"/>
                    <a:pt x="10109" y="8664"/>
                    <a:pt x="8823" y="8724"/>
                  </a:cubicBezTo>
                  <a:lnTo>
                    <a:pt x="7633" y="8783"/>
                  </a:lnTo>
                  <a:cubicBezTo>
                    <a:pt x="7002" y="8807"/>
                    <a:pt x="6585" y="9057"/>
                    <a:pt x="6299" y="9545"/>
                  </a:cubicBezTo>
                  <a:cubicBezTo>
                    <a:pt x="6144" y="9795"/>
                    <a:pt x="5942" y="10022"/>
                    <a:pt x="5716" y="10260"/>
                  </a:cubicBezTo>
                  <a:cubicBezTo>
                    <a:pt x="5656" y="10319"/>
                    <a:pt x="5597" y="10379"/>
                    <a:pt x="5549" y="10438"/>
                  </a:cubicBezTo>
                  <a:cubicBezTo>
                    <a:pt x="5525" y="10462"/>
                    <a:pt x="5478" y="10510"/>
                    <a:pt x="5430" y="10545"/>
                  </a:cubicBezTo>
                  <a:cubicBezTo>
                    <a:pt x="5252" y="10117"/>
                    <a:pt x="5192" y="9772"/>
                    <a:pt x="5216" y="9188"/>
                  </a:cubicBezTo>
                  <a:lnTo>
                    <a:pt x="5216" y="9105"/>
                  </a:lnTo>
                  <a:lnTo>
                    <a:pt x="5168" y="9057"/>
                  </a:lnTo>
                  <a:cubicBezTo>
                    <a:pt x="4990" y="8795"/>
                    <a:pt x="4740" y="8760"/>
                    <a:pt x="4525" y="8760"/>
                  </a:cubicBezTo>
                  <a:cubicBezTo>
                    <a:pt x="4454" y="8760"/>
                    <a:pt x="4394" y="8760"/>
                    <a:pt x="4335" y="8771"/>
                  </a:cubicBezTo>
                  <a:lnTo>
                    <a:pt x="4263" y="8771"/>
                  </a:lnTo>
                  <a:cubicBezTo>
                    <a:pt x="3989" y="8783"/>
                    <a:pt x="3704" y="8819"/>
                    <a:pt x="3442" y="8843"/>
                  </a:cubicBezTo>
                  <a:cubicBezTo>
                    <a:pt x="3180" y="8879"/>
                    <a:pt x="2894" y="8902"/>
                    <a:pt x="2620" y="8914"/>
                  </a:cubicBezTo>
                  <a:cubicBezTo>
                    <a:pt x="2537" y="8922"/>
                    <a:pt x="2454" y="8925"/>
                    <a:pt x="2369" y="8925"/>
                  </a:cubicBezTo>
                  <a:cubicBezTo>
                    <a:pt x="2201" y="8925"/>
                    <a:pt x="2029" y="8914"/>
                    <a:pt x="1846" y="8914"/>
                  </a:cubicBezTo>
                  <a:cubicBezTo>
                    <a:pt x="1703" y="8914"/>
                    <a:pt x="1561" y="8902"/>
                    <a:pt x="1418" y="8902"/>
                  </a:cubicBezTo>
                  <a:cubicBezTo>
                    <a:pt x="1251" y="8902"/>
                    <a:pt x="1144" y="8855"/>
                    <a:pt x="1120" y="8617"/>
                  </a:cubicBezTo>
                  <a:cubicBezTo>
                    <a:pt x="1108" y="8498"/>
                    <a:pt x="1084" y="8367"/>
                    <a:pt x="1072" y="8248"/>
                  </a:cubicBezTo>
                  <a:cubicBezTo>
                    <a:pt x="1025" y="7819"/>
                    <a:pt x="965" y="7366"/>
                    <a:pt x="953" y="6938"/>
                  </a:cubicBezTo>
                  <a:cubicBezTo>
                    <a:pt x="894" y="5461"/>
                    <a:pt x="1013" y="3961"/>
                    <a:pt x="1132" y="2509"/>
                  </a:cubicBezTo>
                  <a:cubicBezTo>
                    <a:pt x="1168" y="2175"/>
                    <a:pt x="1180" y="1866"/>
                    <a:pt x="1203" y="1532"/>
                  </a:cubicBezTo>
                  <a:cubicBezTo>
                    <a:pt x="1239" y="1211"/>
                    <a:pt x="1239" y="1211"/>
                    <a:pt x="1549" y="1187"/>
                  </a:cubicBezTo>
                  <a:cubicBezTo>
                    <a:pt x="2072" y="1161"/>
                    <a:pt x="2639" y="1142"/>
                    <a:pt x="3271" y="1142"/>
                  </a:cubicBezTo>
                  <a:cubicBezTo>
                    <a:pt x="3516" y="1142"/>
                    <a:pt x="3771" y="1145"/>
                    <a:pt x="4037" y="1151"/>
                  </a:cubicBezTo>
                  <a:cubicBezTo>
                    <a:pt x="4871" y="1163"/>
                    <a:pt x="5740" y="1175"/>
                    <a:pt x="6549" y="1187"/>
                  </a:cubicBezTo>
                  <a:cubicBezTo>
                    <a:pt x="7073" y="1211"/>
                    <a:pt x="7597" y="1223"/>
                    <a:pt x="8121" y="1223"/>
                  </a:cubicBezTo>
                  <a:cubicBezTo>
                    <a:pt x="8311" y="1223"/>
                    <a:pt x="8490" y="1211"/>
                    <a:pt x="8645" y="1163"/>
                  </a:cubicBezTo>
                  <a:cubicBezTo>
                    <a:pt x="9454" y="973"/>
                    <a:pt x="10276" y="949"/>
                    <a:pt x="11133" y="925"/>
                  </a:cubicBezTo>
                  <a:lnTo>
                    <a:pt x="11324" y="925"/>
                  </a:lnTo>
                  <a:lnTo>
                    <a:pt x="12491" y="878"/>
                  </a:lnTo>
                  <a:cubicBezTo>
                    <a:pt x="12994" y="857"/>
                    <a:pt x="13507" y="828"/>
                    <a:pt x="14005" y="828"/>
                  </a:cubicBezTo>
                  <a:close/>
                  <a:moveTo>
                    <a:pt x="14717" y="0"/>
                  </a:moveTo>
                  <a:cubicBezTo>
                    <a:pt x="14542" y="0"/>
                    <a:pt x="14368" y="3"/>
                    <a:pt x="14193" y="8"/>
                  </a:cubicBezTo>
                  <a:cubicBezTo>
                    <a:pt x="13419" y="20"/>
                    <a:pt x="12645" y="44"/>
                    <a:pt x="11883" y="92"/>
                  </a:cubicBezTo>
                  <a:lnTo>
                    <a:pt x="11252" y="127"/>
                  </a:lnTo>
                  <a:cubicBezTo>
                    <a:pt x="11038" y="139"/>
                    <a:pt x="10812" y="139"/>
                    <a:pt x="10586" y="151"/>
                  </a:cubicBezTo>
                  <a:cubicBezTo>
                    <a:pt x="10002" y="163"/>
                    <a:pt x="9395" y="175"/>
                    <a:pt x="8800" y="270"/>
                  </a:cubicBezTo>
                  <a:cubicBezTo>
                    <a:pt x="8133" y="360"/>
                    <a:pt x="7460" y="389"/>
                    <a:pt x="6808" y="389"/>
                  </a:cubicBezTo>
                  <a:cubicBezTo>
                    <a:pt x="6156" y="389"/>
                    <a:pt x="5525" y="360"/>
                    <a:pt x="4942" y="330"/>
                  </a:cubicBezTo>
                  <a:cubicBezTo>
                    <a:pt x="3775" y="270"/>
                    <a:pt x="2644" y="270"/>
                    <a:pt x="1263" y="270"/>
                  </a:cubicBezTo>
                  <a:cubicBezTo>
                    <a:pt x="572" y="270"/>
                    <a:pt x="453" y="461"/>
                    <a:pt x="406" y="1140"/>
                  </a:cubicBezTo>
                  <a:cubicBezTo>
                    <a:pt x="394" y="1401"/>
                    <a:pt x="358" y="1675"/>
                    <a:pt x="346" y="1925"/>
                  </a:cubicBezTo>
                  <a:cubicBezTo>
                    <a:pt x="299" y="2413"/>
                    <a:pt x="263" y="2937"/>
                    <a:pt x="227" y="3437"/>
                  </a:cubicBezTo>
                  <a:lnTo>
                    <a:pt x="191" y="3949"/>
                  </a:lnTo>
                  <a:cubicBezTo>
                    <a:pt x="108" y="5521"/>
                    <a:pt x="1" y="7164"/>
                    <a:pt x="215" y="8783"/>
                  </a:cubicBezTo>
                  <a:cubicBezTo>
                    <a:pt x="239" y="8974"/>
                    <a:pt x="287" y="9176"/>
                    <a:pt x="334" y="9367"/>
                  </a:cubicBezTo>
                  <a:cubicBezTo>
                    <a:pt x="346" y="9450"/>
                    <a:pt x="370" y="9545"/>
                    <a:pt x="394" y="9641"/>
                  </a:cubicBezTo>
                  <a:lnTo>
                    <a:pt x="429" y="9819"/>
                  </a:lnTo>
                  <a:lnTo>
                    <a:pt x="1251" y="9795"/>
                  </a:lnTo>
                  <a:cubicBezTo>
                    <a:pt x="2073" y="9760"/>
                    <a:pt x="2846" y="9736"/>
                    <a:pt x="3620" y="9700"/>
                  </a:cubicBezTo>
                  <a:lnTo>
                    <a:pt x="3978" y="9700"/>
                  </a:lnTo>
                  <a:cubicBezTo>
                    <a:pt x="4097" y="9700"/>
                    <a:pt x="4323" y="9700"/>
                    <a:pt x="4347" y="9748"/>
                  </a:cubicBezTo>
                  <a:cubicBezTo>
                    <a:pt x="4394" y="9783"/>
                    <a:pt x="4442" y="9986"/>
                    <a:pt x="4454" y="10093"/>
                  </a:cubicBezTo>
                  <a:lnTo>
                    <a:pt x="4549" y="10629"/>
                  </a:lnTo>
                  <a:cubicBezTo>
                    <a:pt x="4573" y="10795"/>
                    <a:pt x="4585" y="10950"/>
                    <a:pt x="4620" y="11105"/>
                  </a:cubicBezTo>
                  <a:cubicBezTo>
                    <a:pt x="4644" y="11236"/>
                    <a:pt x="4680" y="11367"/>
                    <a:pt x="4728" y="11534"/>
                  </a:cubicBezTo>
                  <a:cubicBezTo>
                    <a:pt x="4751" y="11629"/>
                    <a:pt x="4763" y="11712"/>
                    <a:pt x="4799" y="11819"/>
                  </a:cubicBezTo>
                  <a:lnTo>
                    <a:pt x="4882" y="12129"/>
                  </a:lnTo>
                  <a:lnTo>
                    <a:pt x="5156" y="11938"/>
                  </a:lnTo>
                  <a:cubicBezTo>
                    <a:pt x="5263" y="11867"/>
                    <a:pt x="5359" y="11784"/>
                    <a:pt x="5442" y="11724"/>
                  </a:cubicBezTo>
                  <a:cubicBezTo>
                    <a:pt x="5621" y="11605"/>
                    <a:pt x="5752" y="11510"/>
                    <a:pt x="5871" y="11391"/>
                  </a:cubicBezTo>
                  <a:cubicBezTo>
                    <a:pt x="6192" y="11057"/>
                    <a:pt x="6525" y="10676"/>
                    <a:pt x="6942" y="10200"/>
                  </a:cubicBezTo>
                  <a:cubicBezTo>
                    <a:pt x="7192" y="9903"/>
                    <a:pt x="7418" y="9700"/>
                    <a:pt x="7740" y="9688"/>
                  </a:cubicBezTo>
                  <a:cubicBezTo>
                    <a:pt x="8240" y="9664"/>
                    <a:pt x="8740" y="9641"/>
                    <a:pt x="9228" y="9617"/>
                  </a:cubicBezTo>
                  <a:cubicBezTo>
                    <a:pt x="9931" y="9569"/>
                    <a:pt x="10645" y="9545"/>
                    <a:pt x="11348" y="9510"/>
                  </a:cubicBezTo>
                  <a:lnTo>
                    <a:pt x="12360" y="9462"/>
                  </a:lnTo>
                  <a:cubicBezTo>
                    <a:pt x="13622" y="9402"/>
                    <a:pt x="14931" y="9331"/>
                    <a:pt x="16229" y="9307"/>
                  </a:cubicBezTo>
                  <a:lnTo>
                    <a:pt x="16277" y="9307"/>
                  </a:lnTo>
                  <a:cubicBezTo>
                    <a:pt x="17037" y="9277"/>
                    <a:pt x="17817" y="9252"/>
                    <a:pt x="18600" y="9252"/>
                  </a:cubicBezTo>
                  <a:cubicBezTo>
                    <a:pt x="19068" y="9252"/>
                    <a:pt x="19536" y="9261"/>
                    <a:pt x="20003" y="9283"/>
                  </a:cubicBezTo>
                  <a:lnTo>
                    <a:pt x="20099" y="9283"/>
                  </a:lnTo>
                  <a:cubicBezTo>
                    <a:pt x="20207" y="9290"/>
                    <a:pt x="20304" y="9294"/>
                    <a:pt x="20392" y="9294"/>
                  </a:cubicBezTo>
                  <a:cubicBezTo>
                    <a:pt x="20973" y="9294"/>
                    <a:pt x="21146" y="9119"/>
                    <a:pt x="21301" y="8271"/>
                  </a:cubicBezTo>
                  <a:cubicBezTo>
                    <a:pt x="21313" y="8212"/>
                    <a:pt x="21313" y="8152"/>
                    <a:pt x="21313" y="8117"/>
                  </a:cubicBezTo>
                  <a:lnTo>
                    <a:pt x="21313" y="8069"/>
                  </a:lnTo>
                  <a:cubicBezTo>
                    <a:pt x="21349" y="7438"/>
                    <a:pt x="21373" y="6831"/>
                    <a:pt x="21408" y="6212"/>
                  </a:cubicBezTo>
                  <a:cubicBezTo>
                    <a:pt x="21480" y="4640"/>
                    <a:pt x="21563" y="3021"/>
                    <a:pt x="21623" y="1413"/>
                  </a:cubicBezTo>
                  <a:cubicBezTo>
                    <a:pt x="21611" y="925"/>
                    <a:pt x="21599" y="616"/>
                    <a:pt x="21396" y="401"/>
                  </a:cubicBezTo>
                  <a:cubicBezTo>
                    <a:pt x="21194" y="199"/>
                    <a:pt x="20896" y="151"/>
                    <a:pt x="20408" y="151"/>
                  </a:cubicBezTo>
                  <a:lnTo>
                    <a:pt x="20301" y="151"/>
                  </a:lnTo>
                  <a:cubicBezTo>
                    <a:pt x="19872" y="139"/>
                    <a:pt x="19456" y="127"/>
                    <a:pt x="19027" y="104"/>
                  </a:cubicBezTo>
                  <a:cubicBezTo>
                    <a:pt x="18206" y="80"/>
                    <a:pt x="17408" y="44"/>
                    <a:pt x="16586" y="32"/>
                  </a:cubicBezTo>
                  <a:lnTo>
                    <a:pt x="16348" y="32"/>
                  </a:lnTo>
                  <a:cubicBezTo>
                    <a:pt x="15815" y="23"/>
                    <a:pt x="15267" y="0"/>
                    <a:pt x="14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3"/>
            <p:cNvSpPr/>
            <p:nvPr/>
          </p:nvSpPr>
          <p:spPr>
            <a:xfrm>
              <a:off x="5016675" y="2154450"/>
              <a:ext cx="220600" cy="219200"/>
            </a:xfrm>
            <a:custGeom>
              <a:avLst/>
              <a:gdLst/>
              <a:ahLst/>
              <a:cxnLst/>
              <a:rect l="l" t="t" r="r" b="b"/>
              <a:pathLst>
                <a:path w="8824" h="8768" extrusionOk="0">
                  <a:moveTo>
                    <a:pt x="4540" y="1003"/>
                  </a:moveTo>
                  <a:cubicBezTo>
                    <a:pt x="5122" y="1003"/>
                    <a:pt x="5654" y="1250"/>
                    <a:pt x="6097" y="1743"/>
                  </a:cubicBezTo>
                  <a:cubicBezTo>
                    <a:pt x="6573" y="2267"/>
                    <a:pt x="6930" y="2851"/>
                    <a:pt x="7157" y="3410"/>
                  </a:cubicBezTo>
                  <a:cubicBezTo>
                    <a:pt x="7538" y="4375"/>
                    <a:pt x="7752" y="5494"/>
                    <a:pt x="7811" y="6922"/>
                  </a:cubicBezTo>
                  <a:cubicBezTo>
                    <a:pt x="7811" y="7030"/>
                    <a:pt x="7823" y="7220"/>
                    <a:pt x="7800" y="7268"/>
                  </a:cubicBezTo>
                  <a:cubicBezTo>
                    <a:pt x="7788" y="7292"/>
                    <a:pt x="7669" y="7327"/>
                    <a:pt x="7466" y="7375"/>
                  </a:cubicBezTo>
                  <a:cubicBezTo>
                    <a:pt x="6788" y="7518"/>
                    <a:pt x="6085" y="7637"/>
                    <a:pt x="5406" y="7744"/>
                  </a:cubicBezTo>
                  <a:lnTo>
                    <a:pt x="5144" y="7792"/>
                  </a:lnTo>
                  <a:cubicBezTo>
                    <a:pt x="5037" y="7804"/>
                    <a:pt x="4954" y="7815"/>
                    <a:pt x="4847" y="7827"/>
                  </a:cubicBezTo>
                  <a:cubicBezTo>
                    <a:pt x="4522" y="7880"/>
                    <a:pt x="4188" y="7951"/>
                    <a:pt x="3861" y="7951"/>
                  </a:cubicBezTo>
                  <a:cubicBezTo>
                    <a:pt x="3816" y="7951"/>
                    <a:pt x="3772" y="7949"/>
                    <a:pt x="3728" y="7946"/>
                  </a:cubicBezTo>
                  <a:cubicBezTo>
                    <a:pt x="2942" y="7911"/>
                    <a:pt x="2216" y="7815"/>
                    <a:pt x="1549" y="7673"/>
                  </a:cubicBezTo>
                  <a:cubicBezTo>
                    <a:pt x="918" y="7494"/>
                    <a:pt x="834" y="7375"/>
                    <a:pt x="846" y="6661"/>
                  </a:cubicBezTo>
                  <a:lnTo>
                    <a:pt x="846" y="6482"/>
                  </a:lnTo>
                  <a:lnTo>
                    <a:pt x="846" y="6327"/>
                  </a:lnTo>
                  <a:cubicBezTo>
                    <a:pt x="918" y="5077"/>
                    <a:pt x="1311" y="3827"/>
                    <a:pt x="1954" y="2708"/>
                  </a:cubicBezTo>
                  <a:cubicBezTo>
                    <a:pt x="2406" y="1922"/>
                    <a:pt x="3025" y="1386"/>
                    <a:pt x="3775" y="1136"/>
                  </a:cubicBezTo>
                  <a:cubicBezTo>
                    <a:pt x="4037" y="1047"/>
                    <a:pt x="4293" y="1003"/>
                    <a:pt x="4540" y="1003"/>
                  </a:cubicBezTo>
                  <a:close/>
                  <a:moveTo>
                    <a:pt x="4449" y="1"/>
                  </a:moveTo>
                  <a:cubicBezTo>
                    <a:pt x="3871" y="1"/>
                    <a:pt x="3271" y="181"/>
                    <a:pt x="2704" y="612"/>
                  </a:cubicBezTo>
                  <a:cubicBezTo>
                    <a:pt x="2073" y="1100"/>
                    <a:pt x="1418" y="1636"/>
                    <a:pt x="1084" y="2470"/>
                  </a:cubicBezTo>
                  <a:cubicBezTo>
                    <a:pt x="1025" y="2612"/>
                    <a:pt x="977" y="2743"/>
                    <a:pt x="918" y="2874"/>
                  </a:cubicBezTo>
                  <a:cubicBezTo>
                    <a:pt x="656" y="3541"/>
                    <a:pt x="370" y="4244"/>
                    <a:pt x="227" y="4970"/>
                  </a:cubicBezTo>
                  <a:cubicBezTo>
                    <a:pt x="108" y="5529"/>
                    <a:pt x="72" y="6089"/>
                    <a:pt x="60" y="6661"/>
                  </a:cubicBezTo>
                  <a:cubicBezTo>
                    <a:pt x="49" y="6899"/>
                    <a:pt x="49" y="7137"/>
                    <a:pt x="25" y="7375"/>
                  </a:cubicBezTo>
                  <a:cubicBezTo>
                    <a:pt x="1" y="7696"/>
                    <a:pt x="144" y="7946"/>
                    <a:pt x="430" y="8089"/>
                  </a:cubicBezTo>
                  <a:cubicBezTo>
                    <a:pt x="501" y="8125"/>
                    <a:pt x="596" y="8173"/>
                    <a:pt x="680" y="8220"/>
                  </a:cubicBezTo>
                  <a:cubicBezTo>
                    <a:pt x="882" y="8339"/>
                    <a:pt x="1084" y="8458"/>
                    <a:pt x="1311" y="8506"/>
                  </a:cubicBezTo>
                  <a:cubicBezTo>
                    <a:pt x="1811" y="8601"/>
                    <a:pt x="2323" y="8649"/>
                    <a:pt x="2811" y="8708"/>
                  </a:cubicBezTo>
                  <a:cubicBezTo>
                    <a:pt x="2989" y="8720"/>
                    <a:pt x="3168" y="8756"/>
                    <a:pt x="3347" y="8768"/>
                  </a:cubicBezTo>
                  <a:lnTo>
                    <a:pt x="3406" y="8768"/>
                  </a:lnTo>
                  <a:cubicBezTo>
                    <a:pt x="3585" y="8756"/>
                    <a:pt x="3751" y="8744"/>
                    <a:pt x="3918" y="8744"/>
                  </a:cubicBezTo>
                  <a:cubicBezTo>
                    <a:pt x="4251" y="8720"/>
                    <a:pt x="4585" y="8696"/>
                    <a:pt x="4894" y="8649"/>
                  </a:cubicBezTo>
                  <a:cubicBezTo>
                    <a:pt x="5192" y="8601"/>
                    <a:pt x="5502" y="8577"/>
                    <a:pt x="5823" y="8542"/>
                  </a:cubicBezTo>
                  <a:cubicBezTo>
                    <a:pt x="6561" y="8470"/>
                    <a:pt x="7323" y="8399"/>
                    <a:pt x="8061" y="8149"/>
                  </a:cubicBezTo>
                  <a:cubicBezTo>
                    <a:pt x="8704" y="7935"/>
                    <a:pt x="8823" y="7827"/>
                    <a:pt x="8823" y="7113"/>
                  </a:cubicBezTo>
                  <a:cubicBezTo>
                    <a:pt x="8823" y="6934"/>
                    <a:pt x="8812" y="6792"/>
                    <a:pt x="8800" y="6661"/>
                  </a:cubicBezTo>
                  <a:cubicBezTo>
                    <a:pt x="8693" y="6280"/>
                    <a:pt x="8621" y="5887"/>
                    <a:pt x="8562" y="5482"/>
                  </a:cubicBezTo>
                  <a:cubicBezTo>
                    <a:pt x="8478" y="5077"/>
                    <a:pt x="8419" y="4672"/>
                    <a:pt x="8347" y="4279"/>
                  </a:cubicBezTo>
                  <a:cubicBezTo>
                    <a:pt x="8133" y="3053"/>
                    <a:pt x="7633" y="1993"/>
                    <a:pt x="6847" y="1124"/>
                  </a:cubicBezTo>
                  <a:cubicBezTo>
                    <a:pt x="6265" y="476"/>
                    <a:pt x="5387" y="1"/>
                    <a:pt x="444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3"/>
            <p:cNvSpPr/>
            <p:nvPr/>
          </p:nvSpPr>
          <p:spPr>
            <a:xfrm>
              <a:off x="5056575" y="1986675"/>
              <a:ext cx="149450" cy="151550"/>
            </a:xfrm>
            <a:custGeom>
              <a:avLst/>
              <a:gdLst/>
              <a:ahLst/>
              <a:cxnLst/>
              <a:rect l="l" t="t" r="r" b="b"/>
              <a:pathLst>
                <a:path w="5978" h="6062" extrusionOk="0">
                  <a:moveTo>
                    <a:pt x="3120" y="953"/>
                  </a:moveTo>
                  <a:cubicBezTo>
                    <a:pt x="3644" y="953"/>
                    <a:pt x="4144" y="1084"/>
                    <a:pt x="4477" y="1370"/>
                  </a:cubicBezTo>
                  <a:cubicBezTo>
                    <a:pt x="4620" y="1489"/>
                    <a:pt x="4727" y="1644"/>
                    <a:pt x="4799" y="1763"/>
                  </a:cubicBezTo>
                  <a:cubicBezTo>
                    <a:pt x="5275" y="2715"/>
                    <a:pt x="5025" y="3870"/>
                    <a:pt x="4191" y="4561"/>
                  </a:cubicBezTo>
                  <a:cubicBezTo>
                    <a:pt x="3548" y="5097"/>
                    <a:pt x="3227" y="5216"/>
                    <a:pt x="2584" y="5216"/>
                  </a:cubicBezTo>
                  <a:cubicBezTo>
                    <a:pt x="1727" y="5216"/>
                    <a:pt x="1108" y="4954"/>
                    <a:pt x="953" y="3751"/>
                  </a:cubicBezTo>
                  <a:cubicBezTo>
                    <a:pt x="810" y="2727"/>
                    <a:pt x="1072" y="1965"/>
                    <a:pt x="1751" y="1370"/>
                  </a:cubicBezTo>
                  <a:cubicBezTo>
                    <a:pt x="2084" y="1084"/>
                    <a:pt x="2596" y="953"/>
                    <a:pt x="3120" y="953"/>
                  </a:cubicBezTo>
                  <a:close/>
                  <a:moveTo>
                    <a:pt x="3335" y="0"/>
                  </a:moveTo>
                  <a:cubicBezTo>
                    <a:pt x="2946" y="0"/>
                    <a:pt x="2549" y="74"/>
                    <a:pt x="2120" y="179"/>
                  </a:cubicBezTo>
                  <a:cubicBezTo>
                    <a:pt x="1453" y="346"/>
                    <a:pt x="917" y="763"/>
                    <a:pt x="548" y="1418"/>
                  </a:cubicBezTo>
                  <a:cubicBezTo>
                    <a:pt x="143" y="2120"/>
                    <a:pt x="0" y="2918"/>
                    <a:pt x="96" y="3799"/>
                  </a:cubicBezTo>
                  <a:cubicBezTo>
                    <a:pt x="250" y="4978"/>
                    <a:pt x="1120" y="5871"/>
                    <a:pt x="2346" y="6025"/>
                  </a:cubicBezTo>
                  <a:cubicBezTo>
                    <a:pt x="2501" y="6049"/>
                    <a:pt x="2644" y="6061"/>
                    <a:pt x="2775" y="6061"/>
                  </a:cubicBezTo>
                  <a:cubicBezTo>
                    <a:pt x="3644" y="6061"/>
                    <a:pt x="4406" y="5668"/>
                    <a:pt x="5096" y="4882"/>
                  </a:cubicBezTo>
                  <a:cubicBezTo>
                    <a:pt x="5715" y="4204"/>
                    <a:pt x="5977" y="3513"/>
                    <a:pt x="5930" y="2811"/>
                  </a:cubicBezTo>
                  <a:lnTo>
                    <a:pt x="5930" y="2799"/>
                  </a:lnTo>
                  <a:cubicBezTo>
                    <a:pt x="5918" y="2727"/>
                    <a:pt x="5918" y="2656"/>
                    <a:pt x="5918" y="2573"/>
                  </a:cubicBezTo>
                  <a:cubicBezTo>
                    <a:pt x="5906" y="2394"/>
                    <a:pt x="5894" y="2215"/>
                    <a:pt x="5858" y="2061"/>
                  </a:cubicBezTo>
                  <a:cubicBezTo>
                    <a:pt x="5680" y="1132"/>
                    <a:pt x="5203" y="537"/>
                    <a:pt x="4406" y="215"/>
                  </a:cubicBezTo>
                  <a:cubicBezTo>
                    <a:pt x="4042" y="62"/>
                    <a:pt x="3691" y="0"/>
                    <a:pt x="3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3"/>
            <p:cNvSpPr/>
            <p:nvPr/>
          </p:nvSpPr>
          <p:spPr>
            <a:xfrm>
              <a:off x="5060450" y="1686350"/>
              <a:ext cx="509000" cy="256300"/>
            </a:xfrm>
            <a:custGeom>
              <a:avLst/>
              <a:gdLst/>
              <a:ahLst/>
              <a:cxnLst/>
              <a:rect l="l" t="t" r="r" b="b"/>
              <a:pathLst>
                <a:path w="20360" h="10252" extrusionOk="0">
                  <a:moveTo>
                    <a:pt x="19931" y="7906"/>
                  </a:moveTo>
                  <a:cubicBezTo>
                    <a:pt x="19503" y="7906"/>
                    <a:pt x="19110" y="7894"/>
                    <a:pt x="18741" y="7906"/>
                  </a:cubicBezTo>
                  <a:cubicBezTo>
                    <a:pt x="17705" y="7942"/>
                    <a:pt x="16669" y="7978"/>
                    <a:pt x="15633" y="8013"/>
                  </a:cubicBezTo>
                  <a:cubicBezTo>
                    <a:pt x="14454" y="8061"/>
                    <a:pt x="13276" y="8097"/>
                    <a:pt x="12085" y="8144"/>
                  </a:cubicBezTo>
                  <a:cubicBezTo>
                    <a:pt x="10406" y="8216"/>
                    <a:pt x="8727" y="8311"/>
                    <a:pt x="7025" y="8382"/>
                  </a:cubicBezTo>
                  <a:cubicBezTo>
                    <a:pt x="6537" y="8418"/>
                    <a:pt x="6132" y="8561"/>
                    <a:pt x="5870" y="9037"/>
                  </a:cubicBezTo>
                  <a:cubicBezTo>
                    <a:pt x="5679" y="9383"/>
                    <a:pt x="5358" y="9680"/>
                    <a:pt x="5096" y="9978"/>
                  </a:cubicBezTo>
                  <a:cubicBezTo>
                    <a:pt x="4989" y="10097"/>
                    <a:pt x="4846" y="10156"/>
                    <a:pt x="4703" y="10252"/>
                  </a:cubicBezTo>
                  <a:cubicBezTo>
                    <a:pt x="4429" y="9692"/>
                    <a:pt x="4334" y="9287"/>
                    <a:pt x="4346" y="8573"/>
                  </a:cubicBezTo>
                  <a:cubicBezTo>
                    <a:pt x="4155" y="8323"/>
                    <a:pt x="3870" y="8371"/>
                    <a:pt x="3620" y="8382"/>
                  </a:cubicBezTo>
                  <a:cubicBezTo>
                    <a:pt x="3072" y="8406"/>
                    <a:pt x="2536" y="8502"/>
                    <a:pt x="1977" y="8525"/>
                  </a:cubicBezTo>
                  <a:cubicBezTo>
                    <a:pt x="1584" y="8561"/>
                    <a:pt x="1179" y="8513"/>
                    <a:pt x="762" y="8513"/>
                  </a:cubicBezTo>
                  <a:cubicBezTo>
                    <a:pt x="429" y="8513"/>
                    <a:pt x="274" y="8323"/>
                    <a:pt x="238" y="8025"/>
                  </a:cubicBezTo>
                  <a:cubicBezTo>
                    <a:pt x="179" y="7454"/>
                    <a:pt x="107" y="6894"/>
                    <a:pt x="72" y="6323"/>
                  </a:cubicBezTo>
                  <a:cubicBezTo>
                    <a:pt x="0" y="4513"/>
                    <a:pt x="191" y="2715"/>
                    <a:pt x="334" y="905"/>
                  </a:cubicBezTo>
                  <a:cubicBezTo>
                    <a:pt x="357" y="465"/>
                    <a:pt x="405" y="393"/>
                    <a:pt x="881" y="358"/>
                  </a:cubicBezTo>
                  <a:cubicBezTo>
                    <a:pt x="1715" y="310"/>
                    <a:pt x="2548" y="298"/>
                    <a:pt x="3382" y="310"/>
                  </a:cubicBezTo>
                  <a:cubicBezTo>
                    <a:pt x="4751" y="334"/>
                    <a:pt x="6108" y="370"/>
                    <a:pt x="7477" y="405"/>
                  </a:cubicBezTo>
                  <a:cubicBezTo>
                    <a:pt x="7644" y="405"/>
                    <a:pt x="7799" y="393"/>
                    <a:pt x="7954" y="358"/>
                  </a:cubicBezTo>
                  <a:cubicBezTo>
                    <a:pt x="8847" y="131"/>
                    <a:pt x="9763" y="131"/>
                    <a:pt x="10680" y="120"/>
                  </a:cubicBezTo>
                  <a:cubicBezTo>
                    <a:pt x="11656" y="96"/>
                    <a:pt x="12621" y="0"/>
                    <a:pt x="13609" y="12"/>
                  </a:cubicBezTo>
                  <a:cubicBezTo>
                    <a:pt x="15038" y="36"/>
                    <a:pt x="16455" y="120"/>
                    <a:pt x="17883" y="179"/>
                  </a:cubicBezTo>
                  <a:cubicBezTo>
                    <a:pt x="18491" y="215"/>
                    <a:pt x="19098" y="215"/>
                    <a:pt x="19705" y="274"/>
                  </a:cubicBezTo>
                  <a:cubicBezTo>
                    <a:pt x="20277" y="310"/>
                    <a:pt x="20360" y="429"/>
                    <a:pt x="20336" y="1012"/>
                  </a:cubicBezTo>
                  <a:cubicBezTo>
                    <a:pt x="20241" y="3072"/>
                    <a:pt x="20157" y="5120"/>
                    <a:pt x="20050" y="7180"/>
                  </a:cubicBezTo>
                  <a:cubicBezTo>
                    <a:pt x="20062" y="7382"/>
                    <a:pt x="19991" y="7597"/>
                    <a:pt x="19931" y="7906"/>
                  </a:cubicBezTo>
                  <a:close/>
                  <a:moveTo>
                    <a:pt x="18538" y="2203"/>
                  </a:moveTo>
                  <a:cubicBezTo>
                    <a:pt x="18419" y="2144"/>
                    <a:pt x="18324" y="2072"/>
                    <a:pt x="18217" y="2060"/>
                  </a:cubicBezTo>
                  <a:cubicBezTo>
                    <a:pt x="17431" y="2013"/>
                    <a:pt x="16633" y="1953"/>
                    <a:pt x="15835" y="1953"/>
                  </a:cubicBezTo>
                  <a:cubicBezTo>
                    <a:pt x="15216" y="1953"/>
                    <a:pt x="14573" y="2025"/>
                    <a:pt x="13954" y="2025"/>
                  </a:cubicBezTo>
                  <a:cubicBezTo>
                    <a:pt x="10180" y="2048"/>
                    <a:pt x="6418" y="2048"/>
                    <a:pt x="2655" y="2048"/>
                  </a:cubicBezTo>
                  <a:cubicBezTo>
                    <a:pt x="2465" y="2048"/>
                    <a:pt x="2179" y="1989"/>
                    <a:pt x="2179" y="2263"/>
                  </a:cubicBezTo>
                  <a:cubicBezTo>
                    <a:pt x="2179" y="2525"/>
                    <a:pt x="2441" y="2441"/>
                    <a:pt x="2620" y="2441"/>
                  </a:cubicBezTo>
                  <a:cubicBezTo>
                    <a:pt x="3382" y="2441"/>
                    <a:pt x="4120" y="2417"/>
                    <a:pt x="4882" y="2417"/>
                  </a:cubicBezTo>
                  <a:lnTo>
                    <a:pt x="10632" y="2417"/>
                  </a:lnTo>
                  <a:cubicBezTo>
                    <a:pt x="11787" y="2417"/>
                    <a:pt x="12954" y="2406"/>
                    <a:pt x="14109" y="2370"/>
                  </a:cubicBezTo>
                  <a:cubicBezTo>
                    <a:pt x="15383" y="2346"/>
                    <a:pt x="16633" y="2239"/>
                    <a:pt x="17895" y="2441"/>
                  </a:cubicBezTo>
                  <a:cubicBezTo>
                    <a:pt x="18121" y="2501"/>
                    <a:pt x="18360" y="2501"/>
                    <a:pt x="18538" y="2203"/>
                  </a:cubicBezTo>
                  <a:close/>
                  <a:moveTo>
                    <a:pt x="18312" y="4191"/>
                  </a:moveTo>
                  <a:cubicBezTo>
                    <a:pt x="17943" y="4037"/>
                    <a:pt x="17562" y="4037"/>
                    <a:pt x="17229" y="4037"/>
                  </a:cubicBezTo>
                  <a:cubicBezTo>
                    <a:pt x="14728" y="3989"/>
                    <a:pt x="12228" y="3965"/>
                    <a:pt x="9728" y="3930"/>
                  </a:cubicBezTo>
                  <a:cubicBezTo>
                    <a:pt x="7489" y="3906"/>
                    <a:pt x="5239" y="3870"/>
                    <a:pt x="3012" y="3846"/>
                  </a:cubicBezTo>
                  <a:cubicBezTo>
                    <a:pt x="2858" y="3846"/>
                    <a:pt x="2715" y="3834"/>
                    <a:pt x="2596" y="3870"/>
                  </a:cubicBezTo>
                  <a:cubicBezTo>
                    <a:pt x="2500" y="3906"/>
                    <a:pt x="2465" y="4025"/>
                    <a:pt x="2298" y="4191"/>
                  </a:cubicBezTo>
                  <a:cubicBezTo>
                    <a:pt x="2608" y="4203"/>
                    <a:pt x="2822" y="4215"/>
                    <a:pt x="3012" y="4215"/>
                  </a:cubicBezTo>
                  <a:cubicBezTo>
                    <a:pt x="4144" y="4227"/>
                    <a:pt x="5287" y="4227"/>
                    <a:pt x="6418" y="4251"/>
                  </a:cubicBezTo>
                  <a:cubicBezTo>
                    <a:pt x="8144" y="4275"/>
                    <a:pt x="9870" y="4322"/>
                    <a:pt x="11597" y="4346"/>
                  </a:cubicBezTo>
                  <a:cubicBezTo>
                    <a:pt x="13121" y="4382"/>
                    <a:pt x="14645" y="4394"/>
                    <a:pt x="16169" y="4418"/>
                  </a:cubicBezTo>
                  <a:lnTo>
                    <a:pt x="17681" y="4465"/>
                  </a:lnTo>
                  <a:cubicBezTo>
                    <a:pt x="17907" y="4453"/>
                    <a:pt x="18145" y="4501"/>
                    <a:pt x="18312" y="4191"/>
                  </a:cubicBezTo>
                  <a:close/>
                  <a:moveTo>
                    <a:pt x="11466" y="6180"/>
                  </a:moveTo>
                  <a:cubicBezTo>
                    <a:pt x="11466" y="6120"/>
                    <a:pt x="11454" y="6073"/>
                    <a:pt x="11454" y="6013"/>
                  </a:cubicBezTo>
                  <a:cubicBezTo>
                    <a:pt x="11347" y="5965"/>
                    <a:pt x="11240" y="5882"/>
                    <a:pt x="11133" y="5882"/>
                  </a:cubicBezTo>
                  <a:cubicBezTo>
                    <a:pt x="10799" y="5870"/>
                    <a:pt x="10454" y="5870"/>
                    <a:pt x="10097" y="5882"/>
                  </a:cubicBezTo>
                  <a:cubicBezTo>
                    <a:pt x="8835" y="5942"/>
                    <a:pt x="7584" y="6037"/>
                    <a:pt x="6310" y="6049"/>
                  </a:cubicBezTo>
                  <a:cubicBezTo>
                    <a:pt x="5215" y="6061"/>
                    <a:pt x="4108" y="5977"/>
                    <a:pt x="3024" y="5942"/>
                  </a:cubicBezTo>
                  <a:cubicBezTo>
                    <a:pt x="2846" y="5942"/>
                    <a:pt x="2667" y="5954"/>
                    <a:pt x="2489" y="6001"/>
                  </a:cubicBezTo>
                  <a:cubicBezTo>
                    <a:pt x="2441" y="6013"/>
                    <a:pt x="2370" y="6120"/>
                    <a:pt x="2381" y="6192"/>
                  </a:cubicBezTo>
                  <a:cubicBezTo>
                    <a:pt x="2381" y="6251"/>
                    <a:pt x="2465" y="6346"/>
                    <a:pt x="2524" y="6370"/>
                  </a:cubicBezTo>
                  <a:cubicBezTo>
                    <a:pt x="2643" y="6406"/>
                    <a:pt x="2762" y="6394"/>
                    <a:pt x="2881" y="6406"/>
                  </a:cubicBezTo>
                  <a:cubicBezTo>
                    <a:pt x="3655" y="6430"/>
                    <a:pt x="4429" y="6477"/>
                    <a:pt x="5203" y="6477"/>
                  </a:cubicBezTo>
                  <a:cubicBezTo>
                    <a:pt x="6096" y="6477"/>
                    <a:pt x="6989" y="6466"/>
                    <a:pt x="7882" y="6430"/>
                  </a:cubicBezTo>
                  <a:cubicBezTo>
                    <a:pt x="8894" y="6406"/>
                    <a:pt x="9906" y="6382"/>
                    <a:pt x="10930" y="6346"/>
                  </a:cubicBezTo>
                  <a:cubicBezTo>
                    <a:pt x="11109" y="6335"/>
                    <a:pt x="11287" y="6239"/>
                    <a:pt x="11466" y="6180"/>
                  </a:cubicBezTo>
                  <a:close/>
                  <a:moveTo>
                    <a:pt x="13549" y="6394"/>
                  </a:moveTo>
                  <a:cubicBezTo>
                    <a:pt x="13478" y="6096"/>
                    <a:pt x="13323" y="6073"/>
                    <a:pt x="13180" y="6156"/>
                  </a:cubicBezTo>
                  <a:cubicBezTo>
                    <a:pt x="13133" y="6168"/>
                    <a:pt x="13145" y="6287"/>
                    <a:pt x="13133" y="6346"/>
                  </a:cubicBezTo>
                  <a:cubicBezTo>
                    <a:pt x="13252" y="6358"/>
                    <a:pt x="13383" y="6370"/>
                    <a:pt x="13549" y="63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3"/>
            <p:cNvSpPr/>
            <p:nvPr/>
          </p:nvSpPr>
          <p:spPr>
            <a:xfrm>
              <a:off x="5031875" y="2168550"/>
              <a:ext cx="186350" cy="191125"/>
            </a:xfrm>
            <a:custGeom>
              <a:avLst/>
              <a:gdLst/>
              <a:ahLst/>
              <a:cxnLst/>
              <a:rect l="l" t="t" r="r" b="b"/>
              <a:pathLst>
                <a:path w="7454" h="7645" extrusionOk="0">
                  <a:moveTo>
                    <a:pt x="12" y="5751"/>
                  </a:moveTo>
                  <a:cubicBezTo>
                    <a:pt x="95" y="4489"/>
                    <a:pt x="465" y="3203"/>
                    <a:pt x="1143" y="2025"/>
                  </a:cubicBezTo>
                  <a:cubicBezTo>
                    <a:pt x="1596" y="1251"/>
                    <a:pt x="2227" y="643"/>
                    <a:pt x="3096" y="346"/>
                  </a:cubicBezTo>
                  <a:cubicBezTo>
                    <a:pt x="4096" y="1"/>
                    <a:pt x="4965" y="274"/>
                    <a:pt x="5656" y="1036"/>
                  </a:cubicBezTo>
                  <a:cubicBezTo>
                    <a:pt x="6120" y="1536"/>
                    <a:pt x="6513" y="2132"/>
                    <a:pt x="6763" y="2775"/>
                  </a:cubicBezTo>
                  <a:cubicBezTo>
                    <a:pt x="7203" y="3906"/>
                    <a:pt x="7370" y="5120"/>
                    <a:pt x="7430" y="6358"/>
                  </a:cubicBezTo>
                  <a:cubicBezTo>
                    <a:pt x="7453" y="6847"/>
                    <a:pt x="7442" y="6906"/>
                    <a:pt x="6918" y="7025"/>
                  </a:cubicBezTo>
                  <a:cubicBezTo>
                    <a:pt x="6144" y="7204"/>
                    <a:pt x="5358" y="7323"/>
                    <a:pt x="4584" y="7442"/>
                  </a:cubicBezTo>
                  <a:cubicBezTo>
                    <a:pt x="4108" y="7525"/>
                    <a:pt x="3620" y="7644"/>
                    <a:pt x="3143" y="7609"/>
                  </a:cubicBezTo>
                  <a:cubicBezTo>
                    <a:pt x="2393" y="7561"/>
                    <a:pt x="1631" y="7478"/>
                    <a:pt x="905" y="7311"/>
                  </a:cubicBezTo>
                  <a:cubicBezTo>
                    <a:pt x="119" y="7132"/>
                    <a:pt x="0" y="6894"/>
                    <a:pt x="12" y="61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3"/>
            <p:cNvSpPr/>
            <p:nvPr/>
          </p:nvSpPr>
          <p:spPr>
            <a:xfrm>
              <a:off x="5071450" y="2001275"/>
              <a:ext cx="123250" cy="121750"/>
            </a:xfrm>
            <a:custGeom>
              <a:avLst/>
              <a:gdLst/>
              <a:ahLst/>
              <a:cxnLst/>
              <a:rect l="l" t="t" r="r" b="b"/>
              <a:pathLst>
                <a:path w="4930" h="4870" extrusionOk="0">
                  <a:moveTo>
                    <a:pt x="2001" y="4870"/>
                  </a:moveTo>
                  <a:cubicBezTo>
                    <a:pt x="1037" y="4870"/>
                    <a:pt x="322" y="4525"/>
                    <a:pt x="144" y="3215"/>
                  </a:cubicBezTo>
                  <a:cubicBezTo>
                    <a:pt x="1" y="2203"/>
                    <a:pt x="215" y="1310"/>
                    <a:pt x="1013" y="619"/>
                  </a:cubicBezTo>
                  <a:cubicBezTo>
                    <a:pt x="1739" y="0"/>
                    <a:pt x="3287" y="0"/>
                    <a:pt x="4025" y="607"/>
                  </a:cubicBezTo>
                  <a:cubicBezTo>
                    <a:pt x="4180" y="738"/>
                    <a:pt x="4323" y="893"/>
                    <a:pt x="4418" y="1072"/>
                  </a:cubicBezTo>
                  <a:cubicBezTo>
                    <a:pt x="4930" y="2131"/>
                    <a:pt x="4656" y="3394"/>
                    <a:pt x="3763" y="4156"/>
                  </a:cubicBezTo>
                  <a:cubicBezTo>
                    <a:pt x="3073" y="4715"/>
                    <a:pt x="2703" y="4870"/>
                    <a:pt x="2001" y="48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3"/>
            <p:cNvSpPr/>
            <p:nvPr/>
          </p:nvSpPr>
          <p:spPr>
            <a:xfrm>
              <a:off x="5388150" y="1837850"/>
              <a:ext cx="11050" cy="8375"/>
            </a:xfrm>
            <a:custGeom>
              <a:avLst/>
              <a:gdLst/>
              <a:ahLst/>
              <a:cxnLst/>
              <a:rect l="l" t="t" r="r" b="b"/>
              <a:pathLst>
                <a:path w="442" h="335" extrusionOk="0">
                  <a:moveTo>
                    <a:pt x="441" y="334"/>
                  </a:moveTo>
                  <a:cubicBezTo>
                    <a:pt x="275" y="310"/>
                    <a:pt x="144" y="298"/>
                    <a:pt x="1" y="298"/>
                  </a:cubicBezTo>
                  <a:cubicBezTo>
                    <a:pt x="25" y="227"/>
                    <a:pt x="25" y="120"/>
                    <a:pt x="49" y="108"/>
                  </a:cubicBezTo>
                  <a:cubicBezTo>
                    <a:pt x="215" y="1"/>
                    <a:pt x="370" y="13"/>
                    <a:pt x="441" y="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3"/>
            <p:cNvSpPr/>
            <p:nvPr/>
          </p:nvSpPr>
          <p:spPr>
            <a:xfrm>
              <a:off x="5111050" y="1731600"/>
              <a:ext cx="417625" cy="20250"/>
            </a:xfrm>
            <a:custGeom>
              <a:avLst/>
              <a:gdLst/>
              <a:ahLst/>
              <a:cxnLst/>
              <a:rect l="l" t="t" r="r" b="b"/>
              <a:pathLst>
                <a:path w="16705" h="810" extrusionOk="0">
                  <a:moveTo>
                    <a:pt x="16586" y="262"/>
                  </a:moveTo>
                  <a:cubicBezTo>
                    <a:pt x="16550" y="250"/>
                    <a:pt x="16526" y="238"/>
                    <a:pt x="16478" y="203"/>
                  </a:cubicBezTo>
                  <a:cubicBezTo>
                    <a:pt x="16395" y="155"/>
                    <a:pt x="16312" y="95"/>
                    <a:pt x="16193" y="95"/>
                  </a:cubicBezTo>
                  <a:lnTo>
                    <a:pt x="15883" y="84"/>
                  </a:lnTo>
                  <a:cubicBezTo>
                    <a:pt x="15205" y="36"/>
                    <a:pt x="14502" y="12"/>
                    <a:pt x="13811" y="0"/>
                  </a:cubicBezTo>
                  <a:lnTo>
                    <a:pt x="13740" y="0"/>
                  </a:lnTo>
                  <a:cubicBezTo>
                    <a:pt x="13430" y="0"/>
                    <a:pt x="13109" y="12"/>
                    <a:pt x="12811" y="36"/>
                  </a:cubicBezTo>
                  <a:lnTo>
                    <a:pt x="11918" y="84"/>
                  </a:lnTo>
                  <a:cubicBezTo>
                    <a:pt x="9513" y="84"/>
                    <a:pt x="7096" y="95"/>
                    <a:pt x="4703" y="95"/>
                  </a:cubicBezTo>
                  <a:lnTo>
                    <a:pt x="631" y="95"/>
                  </a:lnTo>
                  <a:lnTo>
                    <a:pt x="536" y="95"/>
                  </a:lnTo>
                  <a:lnTo>
                    <a:pt x="429" y="95"/>
                  </a:lnTo>
                  <a:cubicBezTo>
                    <a:pt x="334" y="95"/>
                    <a:pt x="191" y="119"/>
                    <a:pt x="107" y="203"/>
                  </a:cubicBezTo>
                  <a:cubicBezTo>
                    <a:pt x="48" y="262"/>
                    <a:pt x="0" y="369"/>
                    <a:pt x="0" y="476"/>
                  </a:cubicBezTo>
                  <a:cubicBezTo>
                    <a:pt x="0" y="572"/>
                    <a:pt x="48" y="810"/>
                    <a:pt x="369" y="810"/>
                  </a:cubicBezTo>
                  <a:lnTo>
                    <a:pt x="488" y="810"/>
                  </a:lnTo>
                  <a:lnTo>
                    <a:pt x="584" y="810"/>
                  </a:lnTo>
                  <a:cubicBezTo>
                    <a:pt x="953" y="810"/>
                    <a:pt x="1322" y="810"/>
                    <a:pt x="1703" y="798"/>
                  </a:cubicBezTo>
                  <a:cubicBezTo>
                    <a:pt x="2084" y="798"/>
                    <a:pt x="2453" y="786"/>
                    <a:pt x="2846" y="786"/>
                  </a:cubicBezTo>
                  <a:lnTo>
                    <a:pt x="3751" y="786"/>
                  </a:lnTo>
                  <a:lnTo>
                    <a:pt x="5429" y="786"/>
                  </a:lnTo>
                  <a:lnTo>
                    <a:pt x="7120" y="786"/>
                  </a:lnTo>
                  <a:lnTo>
                    <a:pt x="8585" y="786"/>
                  </a:lnTo>
                  <a:cubicBezTo>
                    <a:pt x="9704" y="786"/>
                    <a:pt x="10847" y="774"/>
                    <a:pt x="12073" y="738"/>
                  </a:cubicBezTo>
                  <a:cubicBezTo>
                    <a:pt x="12323" y="738"/>
                    <a:pt x="12561" y="726"/>
                    <a:pt x="12799" y="715"/>
                  </a:cubicBezTo>
                  <a:cubicBezTo>
                    <a:pt x="13216" y="691"/>
                    <a:pt x="13645" y="679"/>
                    <a:pt x="14062" y="679"/>
                  </a:cubicBezTo>
                  <a:cubicBezTo>
                    <a:pt x="14752" y="679"/>
                    <a:pt x="15300" y="726"/>
                    <a:pt x="15812" y="798"/>
                  </a:cubicBezTo>
                  <a:cubicBezTo>
                    <a:pt x="15871" y="810"/>
                    <a:pt x="15955" y="810"/>
                    <a:pt x="16026" y="810"/>
                  </a:cubicBezTo>
                  <a:cubicBezTo>
                    <a:pt x="16288" y="810"/>
                    <a:pt x="16478" y="715"/>
                    <a:pt x="16609" y="476"/>
                  </a:cubicBezTo>
                  <a:lnTo>
                    <a:pt x="16705" y="33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3"/>
            <p:cNvSpPr/>
            <p:nvPr/>
          </p:nvSpPr>
          <p:spPr>
            <a:xfrm>
              <a:off x="5109550" y="1778625"/>
              <a:ext cx="414375" cy="23525"/>
            </a:xfrm>
            <a:custGeom>
              <a:avLst/>
              <a:gdLst/>
              <a:ahLst/>
              <a:cxnLst/>
              <a:rect l="l" t="t" r="r" b="b"/>
              <a:pathLst>
                <a:path w="16575" h="941" extrusionOk="0">
                  <a:moveTo>
                    <a:pt x="15324" y="203"/>
                  </a:moveTo>
                  <a:lnTo>
                    <a:pt x="15265" y="203"/>
                  </a:lnTo>
                  <a:cubicBezTo>
                    <a:pt x="13395" y="167"/>
                    <a:pt x="11538" y="143"/>
                    <a:pt x="9680" y="119"/>
                  </a:cubicBezTo>
                  <a:lnTo>
                    <a:pt x="5859" y="60"/>
                  </a:lnTo>
                  <a:cubicBezTo>
                    <a:pt x="4251" y="48"/>
                    <a:pt x="2656" y="24"/>
                    <a:pt x="1048" y="0"/>
                  </a:cubicBezTo>
                  <a:lnTo>
                    <a:pt x="929" y="0"/>
                  </a:lnTo>
                  <a:cubicBezTo>
                    <a:pt x="822" y="0"/>
                    <a:pt x="691" y="0"/>
                    <a:pt x="572" y="48"/>
                  </a:cubicBezTo>
                  <a:cubicBezTo>
                    <a:pt x="477" y="84"/>
                    <a:pt x="417" y="155"/>
                    <a:pt x="346" y="262"/>
                  </a:cubicBezTo>
                  <a:cubicBezTo>
                    <a:pt x="322" y="298"/>
                    <a:pt x="275" y="346"/>
                    <a:pt x="215" y="417"/>
                  </a:cubicBezTo>
                  <a:lnTo>
                    <a:pt x="1" y="655"/>
                  </a:lnTo>
                  <a:lnTo>
                    <a:pt x="310" y="679"/>
                  </a:lnTo>
                  <a:cubicBezTo>
                    <a:pt x="417" y="679"/>
                    <a:pt x="513" y="691"/>
                    <a:pt x="596" y="691"/>
                  </a:cubicBezTo>
                  <a:cubicBezTo>
                    <a:pt x="775" y="703"/>
                    <a:pt x="906" y="703"/>
                    <a:pt x="1025" y="703"/>
                  </a:cubicBezTo>
                  <a:cubicBezTo>
                    <a:pt x="1441" y="703"/>
                    <a:pt x="1882" y="703"/>
                    <a:pt x="2299" y="715"/>
                  </a:cubicBezTo>
                  <a:cubicBezTo>
                    <a:pt x="3013" y="715"/>
                    <a:pt x="3727" y="727"/>
                    <a:pt x="4454" y="727"/>
                  </a:cubicBezTo>
                  <a:cubicBezTo>
                    <a:pt x="5382" y="750"/>
                    <a:pt x="6311" y="762"/>
                    <a:pt x="7240" y="798"/>
                  </a:cubicBezTo>
                  <a:cubicBezTo>
                    <a:pt x="8037" y="810"/>
                    <a:pt x="8835" y="822"/>
                    <a:pt x="9633" y="834"/>
                  </a:cubicBezTo>
                  <a:lnTo>
                    <a:pt x="12133" y="881"/>
                  </a:lnTo>
                  <a:cubicBezTo>
                    <a:pt x="12836" y="893"/>
                    <a:pt x="13514" y="893"/>
                    <a:pt x="14217" y="905"/>
                  </a:cubicBezTo>
                  <a:cubicBezTo>
                    <a:pt x="14443" y="905"/>
                    <a:pt x="14645" y="929"/>
                    <a:pt x="14872" y="929"/>
                  </a:cubicBezTo>
                  <a:cubicBezTo>
                    <a:pt x="15157" y="941"/>
                    <a:pt x="15455" y="941"/>
                    <a:pt x="15753" y="941"/>
                  </a:cubicBezTo>
                  <a:lnTo>
                    <a:pt x="15872" y="941"/>
                  </a:lnTo>
                  <a:cubicBezTo>
                    <a:pt x="16098" y="941"/>
                    <a:pt x="16324" y="893"/>
                    <a:pt x="16491" y="584"/>
                  </a:cubicBezTo>
                  <a:lnTo>
                    <a:pt x="16574" y="441"/>
                  </a:lnTo>
                  <a:lnTo>
                    <a:pt x="16419" y="381"/>
                  </a:lnTo>
                  <a:cubicBezTo>
                    <a:pt x="16015" y="203"/>
                    <a:pt x="15657" y="203"/>
                    <a:pt x="15324" y="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3"/>
            <p:cNvSpPr/>
            <p:nvPr/>
          </p:nvSpPr>
          <p:spPr>
            <a:xfrm>
              <a:off x="5115200" y="1829225"/>
              <a:ext cx="235175" cy="22950"/>
            </a:xfrm>
            <a:custGeom>
              <a:avLst/>
              <a:gdLst/>
              <a:ahLst/>
              <a:cxnLst/>
              <a:rect l="l" t="t" r="r" b="b"/>
              <a:pathLst>
                <a:path w="9407" h="918" extrusionOk="0">
                  <a:moveTo>
                    <a:pt x="9324" y="167"/>
                  </a:moveTo>
                  <a:lnTo>
                    <a:pt x="9228" y="120"/>
                  </a:lnTo>
                  <a:cubicBezTo>
                    <a:pt x="9157" y="72"/>
                    <a:pt x="9050" y="24"/>
                    <a:pt x="8943" y="24"/>
                  </a:cubicBezTo>
                  <a:cubicBezTo>
                    <a:pt x="8788" y="24"/>
                    <a:pt x="8633" y="0"/>
                    <a:pt x="8454" y="0"/>
                  </a:cubicBezTo>
                  <a:cubicBezTo>
                    <a:pt x="8276" y="0"/>
                    <a:pt x="8085" y="0"/>
                    <a:pt x="7895" y="24"/>
                  </a:cubicBezTo>
                  <a:cubicBezTo>
                    <a:pt x="7454" y="36"/>
                    <a:pt x="7026" y="60"/>
                    <a:pt x="6597" y="96"/>
                  </a:cubicBezTo>
                  <a:cubicBezTo>
                    <a:pt x="5775" y="143"/>
                    <a:pt x="4942" y="179"/>
                    <a:pt x="4109" y="191"/>
                  </a:cubicBezTo>
                  <a:lnTo>
                    <a:pt x="3870" y="191"/>
                  </a:lnTo>
                  <a:cubicBezTo>
                    <a:pt x="3228" y="191"/>
                    <a:pt x="2596" y="167"/>
                    <a:pt x="1965" y="143"/>
                  </a:cubicBezTo>
                  <a:cubicBezTo>
                    <a:pt x="1584" y="120"/>
                    <a:pt x="1203" y="108"/>
                    <a:pt x="822" y="96"/>
                  </a:cubicBezTo>
                  <a:lnTo>
                    <a:pt x="763" y="96"/>
                  </a:lnTo>
                  <a:cubicBezTo>
                    <a:pt x="596" y="96"/>
                    <a:pt x="418" y="108"/>
                    <a:pt x="239" y="155"/>
                  </a:cubicBezTo>
                  <a:cubicBezTo>
                    <a:pt x="108" y="179"/>
                    <a:pt x="1" y="370"/>
                    <a:pt x="13" y="489"/>
                  </a:cubicBezTo>
                  <a:cubicBezTo>
                    <a:pt x="13" y="631"/>
                    <a:pt x="132" y="774"/>
                    <a:pt x="251" y="810"/>
                  </a:cubicBezTo>
                  <a:cubicBezTo>
                    <a:pt x="346" y="834"/>
                    <a:pt x="453" y="834"/>
                    <a:pt x="549" y="834"/>
                  </a:cubicBezTo>
                  <a:lnTo>
                    <a:pt x="549" y="691"/>
                  </a:lnTo>
                  <a:lnTo>
                    <a:pt x="584" y="834"/>
                  </a:lnTo>
                  <a:lnTo>
                    <a:pt x="656" y="834"/>
                  </a:lnTo>
                  <a:cubicBezTo>
                    <a:pt x="894" y="858"/>
                    <a:pt x="1132" y="858"/>
                    <a:pt x="1358" y="870"/>
                  </a:cubicBezTo>
                  <a:cubicBezTo>
                    <a:pt x="1894" y="893"/>
                    <a:pt x="2430" y="917"/>
                    <a:pt x="2977" y="917"/>
                  </a:cubicBezTo>
                  <a:lnTo>
                    <a:pt x="3263" y="917"/>
                  </a:lnTo>
                  <a:cubicBezTo>
                    <a:pt x="3942" y="917"/>
                    <a:pt x="4644" y="893"/>
                    <a:pt x="5311" y="882"/>
                  </a:cubicBezTo>
                  <a:lnTo>
                    <a:pt x="5656" y="870"/>
                  </a:lnTo>
                  <a:cubicBezTo>
                    <a:pt x="6680" y="834"/>
                    <a:pt x="7692" y="822"/>
                    <a:pt x="8704" y="774"/>
                  </a:cubicBezTo>
                  <a:cubicBezTo>
                    <a:pt x="8859" y="774"/>
                    <a:pt x="8990" y="715"/>
                    <a:pt x="9121" y="667"/>
                  </a:cubicBezTo>
                  <a:cubicBezTo>
                    <a:pt x="9181" y="655"/>
                    <a:pt x="9228" y="631"/>
                    <a:pt x="9288" y="620"/>
                  </a:cubicBezTo>
                  <a:lnTo>
                    <a:pt x="9407" y="584"/>
                  </a:lnTo>
                  <a:lnTo>
                    <a:pt x="9359" y="21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5" name="Google Shape;525;p33"/>
          <p:cNvSpPr/>
          <p:nvPr/>
        </p:nvSpPr>
        <p:spPr>
          <a:xfrm rot="2006702">
            <a:off x="8246201" y="7355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33"/>
          <p:cNvSpPr/>
          <p:nvPr/>
        </p:nvSpPr>
        <p:spPr>
          <a:xfrm>
            <a:off x="387496" y="42649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481;p33"/>
          <p:cNvSpPr txBox="1"/>
          <p:nvPr/>
        </p:nvSpPr>
        <p:spPr>
          <a:xfrm>
            <a:off x="6194224" y="3401635"/>
            <a:ext cx="2160066" cy="1316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Nhóm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bạn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rủ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nhau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bịa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thông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tin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đưa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lên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mạng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để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trêu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mọi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người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cho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 </a:t>
            </a:r>
            <a:r>
              <a:rPr lang="en-US" sz="1800" dirty="0" err="1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vui</a:t>
            </a:r>
            <a:r>
              <a:rPr lang="en-US" sz="1800" dirty="0" smtClean="0">
                <a:solidFill>
                  <a:schemeClr val="dk1"/>
                </a:solidFill>
                <a:latin typeface="+mn-lt"/>
                <a:ea typeface="Pangolin"/>
                <a:cs typeface="Pangolin"/>
                <a:sym typeface="Pangolin"/>
              </a:rPr>
              <a:t>.</a:t>
            </a:r>
            <a:endParaRPr sz="1800" dirty="0">
              <a:solidFill>
                <a:schemeClr val="dk1"/>
              </a:solidFill>
              <a:latin typeface="+mn-lt"/>
              <a:ea typeface="Pangolin"/>
              <a:cs typeface="Pangolin"/>
              <a:sym typeface="Pangolin"/>
            </a:endParaRPr>
          </a:p>
        </p:txBody>
      </p:sp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06" y="-33269"/>
            <a:ext cx="548523" cy="99465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832898" y="479778"/>
            <a:ext cx="5801491" cy="4071484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1314518" y="508000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2529120" y="1142039"/>
            <a:ext cx="4572000" cy="9814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xung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quanh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xem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tốt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09109" y="2403350"/>
            <a:ext cx="4572000" cy="126284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quyền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minh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2" t="14852" r="15525" b="30690"/>
          <a:stretch/>
        </p:blipFill>
        <p:spPr>
          <a:xfrm>
            <a:off x="902242" y="1074137"/>
            <a:ext cx="4005423" cy="2446083"/>
          </a:xfrm>
          <a:prstGeom prst="rect">
            <a:avLst/>
          </a:prstGeom>
        </p:spPr>
      </p:pic>
      <p:sp>
        <p:nvSpPr>
          <p:cNvPr id="1421" name="Google Shape;1421;p47"/>
          <p:cNvSpPr txBox="1">
            <a:spLocks noGrp="1"/>
          </p:cNvSpPr>
          <p:nvPr>
            <p:ph type="title"/>
          </p:nvPr>
        </p:nvSpPr>
        <p:spPr>
          <a:xfrm>
            <a:off x="5623699" y="1337225"/>
            <a:ext cx="2662271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+mn-lt"/>
              </a:rPr>
              <a:t>Chúc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các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em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học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tốt</a:t>
            </a:r>
            <a:endParaRPr dirty="0">
              <a:latin typeface="+mn-lt"/>
            </a:endParaRPr>
          </a:p>
        </p:txBody>
      </p:sp>
      <p:sp>
        <p:nvSpPr>
          <p:cNvPr id="1419" name="Google Shape;1419;p47"/>
          <p:cNvSpPr txBox="1">
            <a:spLocks noGrp="1"/>
          </p:cNvSpPr>
          <p:nvPr>
            <p:ph type="subTitle" idx="1"/>
          </p:nvPr>
        </p:nvSpPr>
        <p:spPr>
          <a:xfrm>
            <a:off x="5623700" y="2379745"/>
            <a:ext cx="2529700" cy="12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latin typeface="+mn-lt"/>
              </a:rPr>
              <a:t>Bùi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Thị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Ánh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Nguyệt</a:t>
            </a:r>
            <a:r>
              <a:rPr lang="en-US" dirty="0" smtClean="0">
                <a:latin typeface="+mn-lt"/>
              </a:rPr>
              <a:t> – </a:t>
            </a:r>
            <a:r>
              <a:rPr lang="en-US" dirty="0" err="1" smtClean="0">
                <a:latin typeface="+mn-lt"/>
              </a:rPr>
              <a:t>trường</a:t>
            </a:r>
            <a:r>
              <a:rPr lang="en-US" dirty="0" smtClean="0">
                <a:latin typeface="+mn-lt"/>
              </a:rPr>
              <a:t> THCS </a:t>
            </a:r>
            <a:r>
              <a:rPr lang="en-US" dirty="0" err="1" smtClean="0">
                <a:latin typeface="+mn-lt"/>
              </a:rPr>
              <a:t>Ngũ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Lão</a:t>
            </a:r>
            <a:r>
              <a:rPr lang="en-US" dirty="0" smtClean="0">
                <a:latin typeface="+mn-lt"/>
              </a:rPr>
              <a:t>, </a:t>
            </a:r>
            <a:r>
              <a:rPr lang="en-US" dirty="0" err="1">
                <a:latin typeface="+mn-lt"/>
              </a:rPr>
              <a:t>T</a:t>
            </a:r>
            <a:r>
              <a:rPr lang="en-US" dirty="0" err="1" smtClean="0">
                <a:latin typeface="+mn-lt"/>
              </a:rPr>
              <a:t>hủy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Nguyên</a:t>
            </a:r>
            <a:r>
              <a:rPr lang="en-US" dirty="0" smtClean="0">
                <a:latin typeface="+mn-lt"/>
              </a:rPr>
              <a:t>, </a:t>
            </a:r>
            <a:r>
              <a:rPr lang="en-US" dirty="0" err="1" smtClean="0">
                <a:latin typeface="+mn-lt"/>
              </a:rPr>
              <a:t>Hải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Phòng</a:t>
            </a:r>
            <a:r>
              <a:rPr lang="en-US" dirty="0" smtClean="0">
                <a:latin typeface="+mn-lt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+mn-lt"/>
              </a:rPr>
              <a:t>SĐT: 0936991280</a:t>
            </a:r>
            <a:endParaRPr dirty="0">
              <a:latin typeface="+mn-lt"/>
            </a:endParaRPr>
          </a:p>
        </p:txBody>
      </p:sp>
      <p:grpSp>
        <p:nvGrpSpPr>
          <p:cNvPr id="1422" name="Google Shape;1422;p47"/>
          <p:cNvGrpSpPr/>
          <p:nvPr/>
        </p:nvGrpSpPr>
        <p:grpSpPr>
          <a:xfrm>
            <a:off x="713093" y="911865"/>
            <a:ext cx="4380062" cy="3319767"/>
            <a:chOff x="1572575" y="3497750"/>
            <a:chExt cx="843650" cy="639425"/>
          </a:xfrm>
        </p:grpSpPr>
        <p:sp>
          <p:nvSpPr>
            <p:cNvPr id="1423" name="Google Shape;1423;p47"/>
            <p:cNvSpPr/>
            <p:nvPr/>
          </p:nvSpPr>
          <p:spPr>
            <a:xfrm>
              <a:off x="1572575" y="3497750"/>
              <a:ext cx="843650" cy="534600"/>
            </a:xfrm>
            <a:custGeom>
              <a:avLst/>
              <a:gdLst/>
              <a:ahLst/>
              <a:cxnLst/>
              <a:rect l="l" t="t" r="r" b="b"/>
              <a:pathLst>
                <a:path w="33746" h="21384" extrusionOk="0">
                  <a:moveTo>
                    <a:pt x="32548" y="1021"/>
                  </a:moveTo>
                  <a:lnTo>
                    <a:pt x="32548" y="20362"/>
                  </a:lnTo>
                  <a:lnTo>
                    <a:pt x="1197" y="20362"/>
                  </a:lnTo>
                  <a:lnTo>
                    <a:pt x="1197" y="1021"/>
                  </a:lnTo>
                  <a:close/>
                  <a:moveTo>
                    <a:pt x="477" y="0"/>
                  </a:moveTo>
                  <a:cubicBezTo>
                    <a:pt x="210" y="0"/>
                    <a:pt x="0" y="209"/>
                    <a:pt x="0" y="477"/>
                  </a:cubicBezTo>
                  <a:lnTo>
                    <a:pt x="0" y="20906"/>
                  </a:lnTo>
                  <a:cubicBezTo>
                    <a:pt x="0" y="21174"/>
                    <a:pt x="218" y="21384"/>
                    <a:pt x="477" y="21384"/>
                  </a:cubicBezTo>
                  <a:lnTo>
                    <a:pt x="33268" y="21384"/>
                  </a:lnTo>
                  <a:cubicBezTo>
                    <a:pt x="33536" y="21384"/>
                    <a:pt x="33745" y="21166"/>
                    <a:pt x="33745" y="20906"/>
                  </a:cubicBezTo>
                  <a:lnTo>
                    <a:pt x="33745" y="477"/>
                  </a:lnTo>
                  <a:cubicBezTo>
                    <a:pt x="33745" y="209"/>
                    <a:pt x="33536" y="0"/>
                    <a:pt x="33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7"/>
            <p:cNvSpPr/>
            <p:nvPr/>
          </p:nvSpPr>
          <p:spPr>
            <a:xfrm>
              <a:off x="1904400" y="4032325"/>
              <a:ext cx="179975" cy="104850"/>
            </a:xfrm>
            <a:custGeom>
              <a:avLst/>
              <a:gdLst/>
              <a:ahLst/>
              <a:cxnLst/>
              <a:rect l="l" t="t" r="r" b="b"/>
              <a:pathLst>
                <a:path w="7199" h="4194" extrusionOk="0">
                  <a:moveTo>
                    <a:pt x="1" y="1"/>
                  </a:moveTo>
                  <a:lnTo>
                    <a:pt x="1" y="4194"/>
                  </a:lnTo>
                  <a:lnTo>
                    <a:pt x="7198" y="4194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7"/>
            <p:cNvSpPr/>
            <p:nvPr/>
          </p:nvSpPr>
          <p:spPr>
            <a:xfrm>
              <a:off x="1904400" y="4032325"/>
              <a:ext cx="179975" cy="49825"/>
            </a:xfrm>
            <a:custGeom>
              <a:avLst/>
              <a:gdLst/>
              <a:ahLst/>
              <a:cxnLst/>
              <a:rect l="l" t="t" r="r" b="b"/>
              <a:pathLst>
                <a:path w="7199" h="1993" extrusionOk="0">
                  <a:moveTo>
                    <a:pt x="1" y="1"/>
                  </a:moveTo>
                  <a:lnTo>
                    <a:pt x="1" y="980"/>
                  </a:lnTo>
                  <a:lnTo>
                    <a:pt x="7198" y="1992"/>
                  </a:lnTo>
                  <a:lnTo>
                    <a:pt x="71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7"/>
            <p:cNvSpPr/>
            <p:nvPr/>
          </p:nvSpPr>
          <p:spPr>
            <a:xfrm>
              <a:off x="1852950" y="4127950"/>
              <a:ext cx="283100" cy="9225"/>
            </a:xfrm>
            <a:custGeom>
              <a:avLst/>
              <a:gdLst/>
              <a:ahLst/>
              <a:cxnLst/>
              <a:rect l="l" t="t" r="r" b="b"/>
              <a:pathLst>
                <a:path w="11324" h="369" extrusionOk="0">
                  <a:moveTo>
                    <a:pt x="67" y="0"/>
                  </a:moveTo>
                  <a:cubicBezTo>
                    <a:pt x="25" y="0"/>
                    <a:pt x="0" y="34"/>
                    <a:pt x="0" y="67"/>
                  </a:cubicBezTo>
                  <a:lnTo>
                    <a:pt x="0" y="293"/>
                  </a:lnTo>
                  <a:cubicBezTo>
                    <a:pt x="0" y="335"/>
                    <a:pt x="25" y="369"/>
                    <a:pt x="67" y="369"/>
                  </a:cubicBezTo>
                  <a:lnTo>
                    <a:pt x="11248" y="369"/>
                  </a:lnTo>
                  <a:cubicBezTo>
                    <a:pt x="11290" y="369"/>
                    <a:pt x="11324" y="335"/>
                    <a:pt x="11324" y="293"/>
                  </a:cubicBezTo>
                  <a:lnTo>
                    <a:pt x="11324" y="67"/>
                  </a:lnTo>
                  <a:cubicBezTo>
                    <a:pt x="11324" y="34"/>
                    <a:pt x="11290" y="0"/>
                    <a:pt x="112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7" name="Google Shape;1427;p47"/>
          <p:cNvSpPr/>
          <p:nvPr/>
        </p:nvSpPr>
        <p:spPr>
          <a:xfrm>
            <a:off x="310919" y="456225"/>
            <a:ext cx="1484075" cy="148407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8" name="Google Shape;1428;p47"/>
          <p:cNvGrpSpPr/>
          <p:nvPr/>
        </p:nvGrpSpPr>
        <p:grpSpPr>
          <a:xfrm>
            <a:off x="651272" y="662414"/>
            <a:ext cx="803381" cy="972888"/>
            <a:chOff x="5685225" y="1586850"/>
            <a:chExt cx="598600" cy="724900"/>
          </a:xfrm>
        </p:grpSpPr>
        <p:sp>
          <p:nvSpPr>
            <p:cNvPr id="1429" name="Google Shape;1429;p47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7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7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7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7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47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47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47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47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47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47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47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47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7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47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47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47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47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47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47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7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7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7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47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47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47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7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6" name="Google Shape;1456;p47"/>
          <p:cNvSpPr/>
          <p:nvPr/>
        </p:nvSpPr>
        <p:spPr>
          <a:xfrm rot="623763">
            <a:off x="6638674" y="4200841"/>
            <a:ext cx="662068" cy="636481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47"/>
          <p:cNvSpPr/>
          <p:nvPr/>
        </p:nvSpPr>
        <p:spPr>
          <a:xfrm rot="1896833">
            <a:off x="4785269" y="1149710"/>
            <a:ext cx="510426" cy="490694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998825" y="3857450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682765" y="100590"/>
            <a:ext cx="6643409" cy="64633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TRÒ CHƠI : AI NHANH HƠN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Google Shape;355;p29"/>
          <p:cNvSpPr/>
          <p:nvPr/>
        </p:nvSpPr>
        <p:spPr>
          <a:xfrm rot="-129175">
            <a:off x="704119" y="1526888"/>
            <a:ext cx="3769187" cy="2424446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356;p29"/>
          <p:cNvSpPr/>
          <p:nvPr/>
        </p:nvSpPr>
        <p:spPr>
          <a:xfrm rot="-129175">
            <a:off x="862889" y="1600180"/>
            <a:ext cx="3500992" cy="2257637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358;p29"/>
          <p:cNvSpPr/>
          <p:nvPr/>
        </p:nvSpPr>
        <p:spPr>
          <a:xfrm>
            <a:off x="199897" y="2913449"/>
            <a:ext cx="644576" cy="75146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59;p29"/>
          <p:cNvSpPr/>
          <p:nvPr/>
        </p:nvSpPr>
        <p:spPr>
          <a:xfrm rot="2006702">
            <a:off x="7989597" y="3569026"/>
            <a:ext cx="673154" cy="623854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278467" y="1653208"/>
            <a:ext cx="2831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400" dirty="0" err="1" smtClean="0">
                <a:solidFill>
                  <a:srgbClr val="0070C0"/>
                </a:solidFill>
              </a:rPr>
              <a:t>Quan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sát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những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hình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ảnh</a:t>
            </a:r>
            <a:r>
              <a:rPr lang="en-US" sz="2400" dirty="0" smtClean="0">
                <a:solidFill>
                  <a:srgbClr val="0070C0"/>
                </a:solidFill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</a:rPr>
              <a:t>dựa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vào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trang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phục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em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hãy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xác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định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tên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dân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>
                <a:solidFill>
                  <a:srgbClr val="0070C0"/>
                </a:solidFill>
              </a:rPr>
              <a:t>tộc</a:t>
            </a:r>
            <a:r>
              <a:rPr lang="en-US" sz="2400" dirty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nào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của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</a:rPr>
              <a:t>Việt</a:t>
            </a: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srgbClr val="0070C0"/>
                </a:solidFill>
              </a:rPr>
              <a:t>Nam</a:t>
            </a:r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33" y="571819"/>
            <a:ext cx="1724025" cy="12954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0" b="7943"/>
          <a:stretch/>
        </p:blipFill>
        <p:spPr>
          <a:xfrm>
            <a:off x="4998825" y="1109222"/>
            <a:ext cx="3926020" cy="2508885"/>
          </a:xfrm>
          <a:prstGeom prst="rect">
            <a:avLst/>
          </a:prstGeom>
        </p:spPr>
      </p:pic>
      <p:sp>
        <p:nvSpPr>
          <p:cNvPr id="37" name="Google Shape;355;p29"/>
          <p:cNvSpPr/>
          <p:nvPr/>
        </p:nvSpPr>
        <p:spPr>
          <a:xfrm rot="-129175">
            <a:off x="4616690" y="964641"/>
            <a:ext cx="4477451" cy="2738533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58;p29"/>
          <p:cNvSpPr/>
          <p:nvPr/>
        </p:nvSpPr>
        <p:spPr>
          <a:xfrm>
            <a:off x="596531" y="2464652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59;p29"/>
          <p:cNvSpPr/>
          <p:nvPr/>
        </p:nvSpPr>
        <p:spPr>
          <a:xfrm rot="2006702">
            <a:off x="7392797" y="3532403"/>
            <a:ext cx="477688" cy="41562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359;p29"/>
          <p:cNvSpPr/>
          <p:nvPr/>
        </p:nvSpPr>
        <p:spPr>
          <a:xfrm rot="2006702">
            <a:off x="8244285" y="3016701"/>
            <a:ext cx="477688" cy="41562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43884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4"/>
          <p:cNvSpPr/>
          <p:nvPr/>
        </p:nvSpPr>
        <p:spPr>
          <a:xfrm>
            <a:off x="5375079" y="4198806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>
            <a:off x="7756452" y="4313889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4"/>
          <p:cNvSpPr/>
          <p:nvPr/>
        </p:nvSpPr>
        <p:spPr>
          <a:xfrm rot="2006702">
            <a:off x="431265" y="1420783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4"/>
          <p:cNvSpPr/>
          <p:nvPr/>
        </p:nvSpPr>
        <p:spPr>
          <a:xfrm>
            <a:off x="810267" y="897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345504" y="75431"/>
            <a:ext cx="6059149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TRÒ CHƠI : AI NHANH HƠN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72" y="766990"/>
            <a:ext cx="1380271" cy="1037110"/>
          </a:xfrm>
          <a:prstGeom prst="rect">
            <a:avLst/>
          </a:prstGeom>
        </p:spPr>
      </p:pic>
      <p:sp>
        <p:nvSpPr>
          <p:cNvPr id="43" name="Google Shape;355;p29"/>
          <p:cNvSpPr/>
          <p:nvPr/>
        </p:nvSpPr>
        <p:spPr>
          <a:xfrm>
            <a:off x="1029718" y="1102215"/>
            <a:ext cx="3448841" cy="350819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356;p29"/>
          <p:cNvSpPr/>
          <p:nvPr/>
        </p:nvSpPr>
        <p:spPr>
          <a:xfrm>
            <a:off x="1173205" y="1291460"/>
            <a:ext cx="3105733" cy="3171406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34"/>
          <p:cNvGrpSpPr/>
          <p:nvPr/>
        </p:nvGrpSpPr>
        <p:grpSpPr>
          <a:xfrm>
            <a:off x="812609" y="3708053"/>
            <a:ext cx="931481" cy="1128017"/>
            <a:chOff x="5685225" y="1586850"/>
            <a:chExt cx="598600" cy="724900"/>
          </a:xfrm>
        </p:grpSpPr>
        <p:sp>
          <p:nvSpPr>
            <p:cNvPr id="537" name="Google Shape;537;p34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355;p29"/>
          <p:cNvSpPr/>
          <p:nvPr/>
        </p:nvSpPr>
        <p:spPr>
          <a:xfrm>
            <a:off x="4822010" y="1058546"/>
            <a:ext cx="3206390" cy="353100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356;p29"/>
          <p:cNvSpPr/>
          <p:nvPr/>
        </p:nvSpPr>
        <p:spPr>
          <a:xfrm>
            <a:off x="4978316" y="1251238"/>
            <a:ext cx="2887402" cy="3192033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904769" y="465770"/>
            <a:ext cx="799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000" dirty="0" err="1" smtClean="0">
                <a:solidFill>
                  <a:srgbClr val="0070C0"/>
                </a:solidFill>
              </a:rPr>
              <a:t>Dựa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vào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trang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phục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em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hãy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xác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định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tộc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nào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của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Việt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Nam</a:t>
            </a:r>
            <a:r>
              <a:rPr lang="en-US" sz="2000" dirty="0" smtClean="0">
                <a:solidFill>
                  <a:srgbClr val="0070C0"/>
                </a:solidFill>
              </a:rPr>
              <a:t>?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280" y="1502170"/>
            <a:ext cx="1964612" cy="28336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78444" y="3625096"/>
            <a:ext cx="1743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H’Mông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159" name="Picture 15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8" y="159020"/>
            <a:ext cx="841022" cy="667478"/>
          </a:xfrm>
          <a:prstGeom prst="rect">
            <a:avLst/>
          </a:prstGeom>
        </p:spPr>
      </p:pic>
      <p:pic>
        <p:nvPicPr>
          <p:cNvPr id="4" name="5 gi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27798" y="1658206"/>
            <a:ext cx="2277437" cy="186335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4"/>
          <p:cNvSpPr/>
          <p:nvPr/>
        </p:nvSpPr>
        <p:spPr>
          <a:xfrm>
            <a:off x="5375079" y="4198806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>
            <a:off x="7756452" y="4313889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4"/>
          <p:cNvSpPr/>
          <p:nvPr/>
        </p:nvSpPr>
        <p:spPr>
          <a:xfrm rot="2006702">
            <a:off x="431265" y="1420783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4"/>
          <p:cNvSpPr/>
          <p:nvPr/>
        </p:nvSpPr>
        <p:spPr>
          <a:xfrm>
            <a:off x="810267" y="897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345504" y="75431"/>
            <a:ext cx="6059149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TRÒ CHƠI : AI NHANH HƠN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72" y="766990"/>
            <a:ext cx="1380271" cy="1037110"/>
          </a:xfrm>
          <a:prstGeom prst="rect">
            <a:avLst/>
          </a:prstGeom>
        </p:spPr>
      </p:pic>
      <p:sp>
        <p:nvSpPr>
          <p:cNvPr id="43" name="Google Shape;355;p29"/>
          <p:cNvSpPr/>
          <p:nvPr/>
        </p:nvSpPr>
        <p:spPr>
          <a:xfrm>
            <a:off x="1029718" y="1102215"/>
            <a:ext cx="3448841" cy="350819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356;p29"/>
          <p:cNvSpPr/>
          <p:nvPr/>
        </p:nvSpPr>
        <p:spPr>
          <a:xfrm>
            <a:off x="1173205" y="1291460"/>
            <a:ext cx="3105733" cy="3171406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34"/>
          <p:cNvGrpSpPr/>
          <p:nvPr/>
        </p:nvGrpSpPr>
        <p:grpSpPr>
          <a:xfrm>
            <a:off x="812609" y="3708053"/>
            <a:ext cx="931481" cy="1128017"/>
            <a:chOff x="5685225" y="1586850"/>
            <a:chExt cx="598600" cy="724900"/>
          </a:xfrm>
        </p:grpSpPr>
        <p:sp>
          <p:nvSpPr>
            <p:cNvPr id="537" name="Google Shape;537;p34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355;p29"/>
          <p:cNvSpPr/>
          <p:nvPr/>
        </p:nvSpPr>
        <p:spPr>
          <a:xfrm>
            <a:off x="4822010" y="1058546"/>
            <a:ext cx="3206390" cy="353100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356;p29"/>
          <p:cNvSpPr/>
          <p:nvPr/>
        </p:nvSpPr>
        <p:spPr>
          <a:xfrm>
            <a:off x="4978316" y="1251238"/>
            <a:ext cx="2887402" cy="3192033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904769" y="465770"/>
            <a:ext cx="799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000" dirty="0" err="1" smtClean="0">
                <a:solidFill>
                  <a:srgbClr val="0070C0"/>
                </a:solidFill>
              </a:rPr>
              <a:t>Dựa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vào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trang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phục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em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hãy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xác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định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tộc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nào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của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Việt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Nam</a:t>
            </a:r>
            <a:r>
              <a:rPr lang="en-US" sz="2000" dirty="0" smtClean="0">
                <a:solidFill>
                  <a:srgbClr val="0070C0"/>
                </a:solidFill>
              </a:rPr>
              <a:t>?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8444" y="3625096"/>
            <a:ext cx="1743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KINH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448" y="1569308"/>
            <a:ext cx="2819400" cy="238636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" y="159019"/>
            <a:ext cx="780485" cy="619433"/>
          </a:xfrm>
          <a:prstGeom prst="rect">
            <a:avLst/>
          </a:prstGeom>
        </p:spPr>
      </p:pic>
      <p:pic>
        <p:nvPicPr>
          <p:cNvPr id="49" name="5 gi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27798" y="1658206"/>
            <a:ext cx="2277437" cy="18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440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4"/>
          <p:cNvSpPr/>
          <p:nvPr/>
        </p:nvSpPr>
        <p:spPr>
          <a:xfrm>
            <a:off x="5375079" y="4198806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>
            <a:off x="7756452" y="4313889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4"/>
          <p:cNvSpPr/>
          <p:nvPr/>
        </p:nvSpPr>
        <p:spPr>
          <a:xfrm rot="2006702">
            <a:off x="431265" y="1420783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4"/>
          <p:cNvSpPr/>
          <p:nvPr/>
        </p:nvSpPr>
        <p:spPr>
          <a:xfrm>
            <a:off x="810267" y="897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345504" y="75431"/>
            <a:ext cx="6059149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TRÒ CHƠI : AI NHANH HƠN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72" y="766990"/>
            <a:ext cx="1380271" cy="1037110"/>
          </a:xfrm>
          <a:prstGeom prst="rect">
            <a:avLst/>
          </a:prstGeom>
        </p:spPr>
      </p:pic>
      <p:sp>
        <p:nvSpPr>
          <p:cNvPr id="43" name="Google Shape;355;p29"/>
          <p:cNvSpPr/>
          <p:nvPr/>
        </p:nvSpPr>
        <p:spPr>
          <a:xfrm>
            <a:off x="1029718" y="1102215"/>
            <a:ext cx="3448841" cy="350819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356;p29"/>
          <p:cNvSpPr/>
          <p:nvPr/>
        </p:nvSpPr>
        <p:spPr>
          <a:xfrm>
            <a:off x="1173205" y="1291460"/>
            <a:ext cx="3105733" cy="3171406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34"/>
          <p:cNvGrpSpPr/>
          <p:nvPr/>
        </p:nvGrpSpPr>
        <p:grpSpPr>
          <a:xfrm>
            <a:off x="812609" y="3708053"/>
            <a:ext cx="931481" cy="1128017"/>
            <a:chOff x="5685225" y="1586850"/>
            <a:chExt cx="598600" cy="724900"/>
          </a:xfrm>
        </p:grpSpPr>
        <p:sp>
          <p:nvSpPr>
            <p:cNvPr id="537" name="Google Shape;537;p34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355;p29"/>
          <p:cNvSpPr/>
          <p:nvPr/>
        </p:nvSpPr>
        <p:spPr>
          <a:xfrm>
            <a:off x="4822010" y="1058546"/>
            <a:ext cx="3206390" cy="353100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356;p29"/>
          <p:cNvSpPr/>
          <p:nvPr/>
        </p:nvSpPr>
        <p:spPr>
          <a:xfrm>
            <a:off x="4978316" y="1251238"/>
            <a:ext cx="2887402" cy="3192033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904769" y="465770"/>
            <a:ext cx="799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000" dirty="0" err="1" smtClean="0">
                <a:solidFill>
                  <a:srgbClr val="0070C0"/>
                </a:solidFill>
              </a:rPr>
              <a:t>Dựa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vào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trang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phục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em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hãy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xác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định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tộc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nào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của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Việt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Nam</a:t>
            </a:r>
            <a:r>
              <a:rPr lang="en-US" sz="2000" dirty="0" smtClean="0">
                <a:solidFill>
                  <a:srgbClr val="0070C0"/>
                </a:solidFill>
              </a:rPr>
              <a:t>?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8444" y="3625096"/>
            <a:ext cx="1743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Ê ĐÊ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612" y="1514362"/>
            <a:ext cx="1743075" cy="261937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" y="159019"/>
            <a:ext cx="766043" cy="607971"/>
          </a:xfrm>
          <a:prstGeom prst="rect">
            <a:avLst/>
          </a:prstGeom>
        </p:spPr>
      </p:pic>
      <p:pic>
        <p:nvPicPr>
          <p:cNvPr id="49" name="5 gi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27798" y="1658206"/>
            <a:ext cx="2277437" cy="18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731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4"/>
          <p:cNvSpPr/>
          <p:nvPr/>
        </p:nvSpPr>
        <p:spPr>
          <a:xfrm>
            <a:off x="5375079" y="4198806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>
            <a:off x="7756452" y="4313889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4"/>
          <p:cNvSpPr/>
          <p:nvPr/>
        </p:nvSpPr>
        <p:spPr>
          <a:xfrm rot="2006702">
            <a:off x="431265" y="1420783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4"/>
          <p:cNvSpPr/>
          <p:nvPr/>
        </p:nvSpPr>
        <p:spPr>
          <a:xfrm>
            <a:off x="810267" y="897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345504" y="75431"/>
            <a:ext cx="6059149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TRÒ CHƠI : AI NHANH HƠN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72" y="766990"/>
            <a:ext cx="1380271" cy="1037110"/>
          </a:xfrm>
          <a:prstGeom prst="rect">
            <a:avLst/>
          </a:prstGeom>
        </p:spPr>
      </p:pic>
      <p:sp>
        <p:nvSpPr>
          <p:cNvPr id="43" name="Google Shape;355;p29"/>
          <p:cNvSpPr/>
          <p:nvPr/>
        </p:nvSpPr>
        <p:spPr>
          <a:xfrm>
            <a:off x="1029718" y="1102215"/>
            <a:ext cx="3448841" cy="350819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356;p29"/>
          <p:cNvSpPr/>
          <p:nvPr/>
        </p:nvSpPr>
        <p:spPr>
          <a:xfrm>
            <a:off x="1173205" y="1291460"/>
            <a:ext cx="3105733" cy="3171406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34"/>
          <p:cNvGrpSpPr/>
          <p:nvPr/>
        </p:nvGrpSpPr>
        <p:grpSpPr>
          <a:xfrm>
            <a:off x="812609" y="3708053"/>
            <a:ext cx="931481" cy="1128017"/>
            <a:chOff x="5685225" y="1586850"/>
            <a:chExt cx="598600" cy="724900"/>
          </a:xfrm>
        </p:grpSpPr>
        <p:sp>
          <p:nvSpPr>
            <p:cNvPr id="537" name="Google Shape;537;p34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355;p29"/>
          <p:cNvSpPr/>
          <p:nvPr/>
        </p:nvSpPr>
        <p:spPr>
          <a:xfrm>
            <a:off x="4822010" y="1058546"/>
            <a:ext cx="3206390" cy="353100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356;p29"/>
          <p:cNvSpPr/>
          <p:nvPr/>
        </p:nvSpPr>
        <p:spPr>
          <a:xfrm>
            <a:off x="4931006" y="1200672"/>
            <a:ext cx="2887402" cy="3192033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904769" y="465770"/>
            <a:ext cx="799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000" dirty="0" err="1" smtClean="0">
                <a:solidFill>
                  <a:srgbClr val="0070C0"/>
                </a:solidFill>
              </a:rPr>
              <a:t>Dựa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vào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trang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phục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em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hãy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xác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định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tộc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nào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của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Việt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Nam</a:t>
            </a:r>
            <a:r>
              <a:rPr lang="en-US" sz="2000" dirty="0" smtClean="0">
                <a:solidFill>
                  <a:srgbClr val="0070C0"/>
                </a:solidFill>
              </a:rPr>
              <a:t>?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8444" y="3625096"/>
            <a:ext cx="2225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KHƠ ME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5" r="21121"/>
          <a:stretch/>
        </p:blipFill>
        <p:spPr>
          <a:xfrm>
            <a:off x="1691176" y="1487674"/>
            <a:ext cx="2103088" cy="28194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" y="159019"/>
            <a:ext cx="766043" cy="607971"/>
          </a:xfrm>
          <a:prstGeom prst="rect">
            <a:avLst/>
          </a:prstGeom>
        </p:spPr>
      </p:pic>
      <p:pic>
        <p:nvPicPr>
          <p:cNvPr id="49" name="5 gi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27798" y="1658206"/>
            <a:ext cx="2277437" cy="18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52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4"/>
          <p:cNvSpPr/>
          <p:nvPr/>
        </p:nvSpPr>
        <p:spPr>
          <a:xfrm>
            <a:off x="5375079" y="4198806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34"/>
          <p:cNvSpPr/>
          <p:nvPr/>
        </p:nvSpPr>
        <p:spPr>
          <a:xfrm>
            <a:off x="7756452" y="4313889"/>
            <a:ext cx="662539" cy="631330"/>
          </a:xfrm>
          <a:custGeom>
            <a:avLst/>
            <a:gdLst/>
            <a:ahLst/>
            <a:cxnLst/>
            <a:rect l="l" t="t" r="r" b="b"/>
            <a:pathLst>
              <a:path w="12848" h="12241" extrusionOk="0">
                <a:moveTo>
                  <a:pt x="7775" y="3656"/>
                </a:moveTo>
                <a:cubicBezTo>
                  <a:pt x="7823" y="3573"/>
                  <a:pt x="7882" y="3501"/>
                  <a:pt x="7942" y="3418"/>
                </a:cubicBezTo>
                <a:cubicBezTo>
                  <a:pt x="7954" y="3406"/>
                  <a:pt x="7966" y="3382"/>
                  <a:pt x="8001" y="3358"/>
                </a:cubicBezTo>
                <a:cubicBezTo>
                  <a:pt x="7656" y="3227"/>
                  <a:pt x="7347" y="2989"/>
                  <a:pt x="7168" y="2644"/>
                </a:cubicBezTo>
                <a:lnTo>
                  <a:pt x="7168" y="2644"/>
                </a:lnTo>
                <a:cubicBezTo>
                  <a:pt x="6692" y="2823"/>
                  <a:pt x="6049" y="2501"/>
                  <a:pt x="6239" y="1918"/>
                </a:cubicBezTo>
                <a:cubicBezTo>
                  <a:pt x="6394" y="1489"/>
                  <a:pt x="6966" y="1477"/>
                  <a:pt x="7251" y="1775"/>
                </a:cubicBezTo>
                <a:cubicBezTo>
                  <a:pt x="7299" y="1691"/>
                  <a:pt x="7347" y="1620"/>
                  <a:pt x="7382" y="1560"/>
                </a:cubicBezTo>
                <a:lnTo>
                  <a:pt x="7382" y="1560"/>
                </a:lnTo>
                <a:cubicBezTo>
                  <a:pt x="7680" y="1251"/>
                  <a:pt x="7859" y="1084"/>
                  <a:pt x="8287" y="1037"/>
                </a:cubicBezTo>
                <a:cubicBezTo>
                  <a:pt x="8287" y="1037"/>
                  <a:pt x="8323" y="1037"/>
                  <a:pt x="8323" y="1025"/>
                </a:cubicBezTo>
                <a:cubicBezTo>
                  <a:pt x="8323" y="1013"/>
                  <a:pt x="8323" y="1001"/>
                  <a:pt x="8335" y="977"/>
                </a:cubicBezTo>
                <a:cubicBezTo>
                  <a:pt x="8347" y="882"/>
                  <a:pt x="8430" y="834"/>
                  <a:pt x="8525" y="834"/>
                </a:cubicBezTo>
                <a:cubicBezTo>
                  <a:pt x="8549" y="834"/>
                  <a:pt x="8573" y="834"/>
                  <a:pt x="8585" y="822"/>
                </a:cubicBezTo>
                <a:cubicBezTo>
                  <a:pt x="8585" y="798"/>
                  <a:pt x="8573" y="775"/>
                  <a:pt x="8573" y="775"/>
                </a:cubicBezTo>
                <a:cubicBezTo>
                  <a:pt x="8537" y="667"/>
                  <a:pt x="8454" y="560"/>
                  <a:pt x="8394" y="465"/>
                </a:cubicBezTo>
                <a:cubicBezTo>
                  <a:pt x="8335" y="358"/>
                  <a:pt x="8311" y="239"/>
                  <a:pt x="8370" y="132"/>
                </a:cubicBezTo>
                <a:cubicBezTo>
                  <a:pt x="8454" y="1"/>
                  <a:pt x="8621" y="13"/>
                  <a:pt x="8751" y="48"/>
                </a:cubicBezTo>
                <a:cubicBezTo>
                  <a:pt x="8942" y="72"/>
                  <a:pt x="8882" y="370"/>
                  <a:pt x="8692" y="358"/>
                </a:cubicBezTo>
                <a:cubicBezTo>
                  <a:pt x="8740" y="441"/>
                  <a:pt x="8799" y="525"/>
                  <a:pt x="8847" y="608"/>
                </a:cubicBezTo>
                <a:cubicBezTo>
                  <a:pt x="8906" y="739"/>
                  <a:pt x="8930" y="882"/>
                  <a:pt x="8871" y="1001"/>
                </a:cubicBezTo>
                <a:cubicBezTo>
                  <a:pt x="9394" y="1037"/>
                  <a:pt x="9930" y="1322"/>
                  <a:pt x="10168" y="1787"/>
                </a:cubicBezTo>
                <a:cubicBezTo>
                  <a:pt x="10395" y="1668"/>
                  <a:pt x="10668" y="1715"/>
                  <a:pt x="10823" y="1918"/>
                </a:cubicBezTo>
                <a:cubicBezTo>
                  <a:pt x="10954" y="2096"/>
                  <a:pt x="10942" y="2334"/>
                  <a:pt x="10811" y="2513"/>
                </a:cubicBezTo>
                <a:cubicBezTo>
                  <a:pt x="10692" y="2680"/>
                  <a:pt x="10514" y="2787"/>
                  <a:pt x="10299" y="2811"/>
                </a:cubicBezTo>
                <a:cubicBezTo>
                  <a:pt x="10240" y="2811"/>
                  <a:pt x="10180" y="2811"/>
                  <a:pt x="10121" y="2787"/>
                </a:cubicBezTo>
                <a:cubicBezTo>
                  <a:pt x="10037" y="2918"/>
                  <a:pt x="9930" y="3025"/>
                  <a:pt x="9811" y="3120"/>
                </a:cubicBezTo>
                <a:cubicBezTo>
                  <a:pt x="9894" y="3215"/>
                  <a:pt x="9990" y="3323"/>
                  <a:pt x="10061" y="3418"/>
                </a:cubicBezTo>
                <a:cubicBezTo>
                  <a:pt x="10287" y="3644"/>
                  <a:pt x="10526" y="3811"/>
                  <a:pt x="10847" y="3823"/>
                </a:cubicBezTo>
                <a:cubicBezTo>
                  <a:pt x="11133" y="3835"/>
                  <a:pt x="11418" y="3775"/>
                  <a:pt x="11680" y="3751"/>
                </a:cubicBezTo>
                <a:cubicBezTo>
                  <a:pt x="11847" y="3561"/>
                  <a:pt x="12216" y="3394"/>
                  <a:pt x="12478" y="3454"/>
                </a:cubicBezTo>
                <a:cubicBezTo>
                  <a:pt x="12716" y="3513"/>
                  <a:pt x="12847" y="3715"/>
                  <a:pt x="12788" y="3954"/>
                </a:cubicBezTo>
                <a:cubicBezTo>
                  <a:pt x="12728" y="4180"/>
                  <a:pt x="12514" y="4335"/>
                  <a:pt x="12311" y="4370"/>
                </a:cubicBezTo>
                <a:cubicBezTo>
                  <a:pt x="12038" y="4430"/>
                  <a:pt x="11799" y="4275"/>
                  <a:pt x="11657" y="4061"/>
                </a:cubicBezTo>
                <a:cubicBezTo>
                  <a:pt x="11323" y="4108"/>
                  <a:pt x="10990" y="4168"/>
                  <a:pt x="10656" y="4108"/>
                </a:cubicBezTo>
                <a:cubicBezTo>
                  <a:pt x="10585" y="4096"/>
                  <a:pt x="10490" y="4061"/>
                  <a:pt x="10418" y="4037"/>
                </a:cubicBezTo>
                <a:cubicBezTo>
                  <a:pt x="10573" y="4454"/>
                  <a:pt x="10549" y="4894"/>
                  <a:pt x="10490" y="5323"/>
                </a:cubicBezTo>
                <a:cubicBezTo>
                  <a:pt x="10478" y="5382"/>
                  <a:pt x="10454" y="5418"/>
                  <a:pt x="10406" y="5430"/>
                </a:cubicBezTo>
                <a:cubicBezTo>
                  <a:pt x="10585" y="6097"/>
                  <a:pt x="10609" y="6799"/>
                  <a:pt x="11002" y="7394"/>
                </a:cubicBezTo>
                <a:cubicBezTo>
                  <a:pt x="11049" y="7454"/>
                  <a:pt x="11026" y="7549"/>
                  <a:pt x="10966" y="7585"/>
                </a:cubicBezTo>
                <a:cubicBezTo>
                  <a:pt x="10871" y="7680"/>
                  <a:pt x="10752" y="7752"/>
                  <a:pt x="10633" y="7811"/>
                </a:cubicBezTo>
                <a:cubicBezTo>
                  <a:pt x="10656" y="7859"/>
                  <a:pt x="10668" y="7918"/>
                  <a:pt x="10692" y="7966"/>
                </a:cubicBezTo>
                <a:cubicBezTo>
                  <a:pt x="10752" y="8085"/>
                  <a:pt x="10787" y="8216"/>
                  <a:pt x="10847" y="8335"/>
                </a:cubicBezTo>
                <a:cubicBezTo>
                  <a:pt x="10907" y="8466"/>
                  <a:pt x="10966" y="8621"/>
                  <a:pt x="11049" y="8752"/>
                </a:cubicBezTo>
                <a:cubicBezTo>
                  <a:pt x="11073" y="8811"/>
                  <a:pt x="11192" y="8799"/>
                  <a:pt x="11228" y="8918"/>
                </a:cubicBezTo>
                <a:cubicBezTo>
                  <a:pt x="11299" y="9192"/>
                  <a:pt x="11109" y="9454"/>
                  <a:pt x="10907" y="9609"/>
                </a:cubicBezTo>
                <a:cubicBezTo>
                  <a:pt x="10716" y="9776"/>
                  <a:pt x="10406" y="9942"/>
                  <a:pt x="10156" y="9823"/>
                </a:cubicBezTo>
                <a:cubicBezTo>
                  <a:pt x="9859" y="9669"/>
                  <a:pt x="9918" y="9347"/>
                  <a:pt x="10097" y="9133"/>
                </a:cubicBezTo>
                <a:cubicBezTo>
                  <a:pt x="10240" y="8990"/>
                  <a:pt x="10490" y="8823"/>
                  <a:pt x="10716" y="8764"/>
                </a:cubicBezTo>
                <a:cubicBezTo>
                  <a:pt x="10609" y="8478"/>
                  <a:pt x="10526" y="8168"/>
                  <a:pt x="10347" y="7918"/>
                </a:cubicBezTo>
                <a:cubicBezTo>
                  <a:pt x="10168" y="7966"/>
                  <a:pt x="9954" y="7978"/>
                  <a:pt x="9811" y="7859"/>
                </a:cubicBezTo>
                <a:cubicBezTo>
                  <a:pt x="9466" y="7621"/>
                  <a:pt x="9406" y="7168"/>
                  <a:pt x="9347" y="6787"/>
                </a:cubicBezTo>
                <a:cubicBezTo>
                  <a:pt x="9335" y="6680"/>
                  <a:pt x="9311" y="6549"/>
                  <a:pt x="9263" y="6454"/>
                </a:cubicBezTo>
                <a:cubicBezTo>
                  <a:pt x="9252" y="6442"/>
                  <a:pt x="9216" y="6382"/>
                  <a:pt x="9204" y="6382"/>
                </a:cubicBezTo>
                <a:cubicBezTo>
                  <a:pt x="9192" y="6382"/>
                  <a:pt x="9156" y="6442"/>
                  <a:pt x="9156" y="6454"/>
                </a:cubicBezTo>
                <a:cubicBezTo>
                  <a:pt x="9132" y="6549"/>
                  <a:pt x="9109" y="6656"/>
                  <a:pt x="9109" y="6740"/>
                </a:cubicBezTo>
                <a:cubicBezTo>
                  <a:pt x="9109" y="7037"/>
                  <a:pt x="9204" y="7335"/>
                  <a:pt x="9311" y="7621"/>
                </a:cubicBezTo>
                <a:cubicBezTo>
                  <a:pt x="9335" y="7704"/>
                  <a:pt x="9275" y="7799"/>
                  <a:pt x="9204" y="7811"/>
                </a:cubicBezTo>
                <a:lnTo>
                  <a:pt x="9025" y="7859"/>
                </a:lnTo>
                <a:cubicBezTo>
                  <a:pt x="9156" y="8228"/>
                  <a:pt x="9240" y="8621"/>
                  <a:pt x="9311" y="9014"/>
                </a:cubicBezTo>
                <a:cubicBezTo>
                  <a:pt x="9347" y="9038"/>
                  <a:pt x="9383" y="9061"/>
                  <a:pt x="9394" y="9121"/>
                </a:cubicBezTo>
                <a:cubicBezTo>
                  <a:pt x="9561" y="9645"/>
                  <a:pt x="8847" y="10085"/>
                  <a:pt x="8418" y="9811"/>
                </a:cubicBezTo>
                <a:cubicBezTo>
                  <a:pt x="8180" y="9657"/>
                  <a:pt x="8204" y="9335"/>
                  <a:pt x="8418" y="9169"/>
                </a:cubicBezTo>
                <a:cubicBezTo>
                  <a:pt x="8561" y="9061"/>
                  <a:pt x="8787" y="8990"/>
                  <a:pt x="8978" y="8990"/>
                </a:cubicBezTo>
                <a:cubicBezTo>
                  <a:pt x="8906" y="8621"/>
                  <a:pt x="8835" y="8240"/>
                  <a:pt x="8692" y="7883"/>
                </a:cubicBezTo>
                <a:cubicBezTo>
                  <a:pt x="8287" y="7883"/>
                  <a:pt x="8097" y="7668"/>
                  <a:pt x="8013" y="7275"/>
                </a:cubicBezTo>
                <a:cubicBezTo>
                  <a:pt x="7859" y="6680"/>
                  <a:pt x="7799" y="6132"/>
                  <a:pt x="8001" y="5549"/>
                </a:cubicBezTo>
                <a:cubicBezTo>
                  <a:pt x="7942" y="5549"/>
                  <a:pt x="7906" y="5561"/>
                  <a:pt x="7847" y="5478"/>
                </a:cubicBezTo>
                <a:cubicBezTo>
                  <a:pt x="7847" y="5478"/>
                  <a:pt x="7835" y="5466"/>
                  <a:pt x="7835" y="5442"/>
                </a:cubicBezTo>
                <a:cubicBezTo>
                  <a:pt x="7728" y="5001"/>
                  <a:pt x="7763" y="4394"/>
                  <a:pt x="7847" y="3918"/>
                </a:cubicBezTo>
                <a:cubicBezTo>
                  <a:pt x="7668" y="3942"/>
                  <a:pt x="7489" y="3954"/>
                  <a:pt x="7311" y="3977"/>
                </a:cubicBezTo>
                <a:cubicBezTo>
                  <a:pt x="7085" y="3989"/>
                  <a:pt x="6596" y="3989"/>
                  <a:pt x="6406" y="3835"/>
                </a:cubicBezTo>
                <a:cubicBezTo>
                  <a:pt x="6180" y="3942"/>
                  <a:pt x="5942" y="3894"/>
                  <a:pt x="5751" y="3751"/>
                </a:cubicBezTo>
                <a:cubicBezTo>
                  <a:pt x="5573" y="3620"/>
                  <a:pt x="5418" y="3382"/>
                  <a:pt x="5477" y="3156"/>
                </a:cubicBezTo>
                <a:cubicBezTo>
                  <a:pt x="5537" y="2870"/>
                  <a:pt x="5930" y="2823"/>
                  <a:pt x="6132" y="2930"/>
                </a:cubicBezTo>
                <a:cubicBezTo>
                  <a:pt x="6406" y="3049"/>
                  <a:pt x="6644" y="3334"/>
                  <a:pt x="6668" y="3632"/>
                </a:cubicBezTo>
                <a:cubicBezTo>
                  <a:pt x="6906" y="3799"/>
                  <a:pt x="7525" y="3775"/>
                  <a:pt x="7775" y="3656"/>
                </a:cubicBezTo>
                <a:close/>
                <a:moveTo>
                  <a:pt x="4977" y="4870"/>
                </a:moveTo>
                <a:cubicBezTo>
                  <a:pt x="4430" y="4311"/>
                  <a:pt x="3453" y="4239"/>
                  <a:pt x="2739" y="4454"/>
                </a:cubicBezTo>
                <a:cubicBezTo>
                  <a:pt x="2679" y="4287"/>
                  <a:pt x="2501" y="4180"/>
                  <a:pt x="2346" y="4132"/>
                </a:cubicBezTo>
                <a:cubicBezTo>
                  <a:pt x="2298" y="4120"/>
                  <a:pt x="2251" y="4120"/>
                  <a:pt x="2203" y="4120"/>
                </a:cubicBezTo>
                <a:cubicBezTo>
                  <a:pt x="2203" y="3799"/>
                  <a:pt x="1763" y="3537"/>
                  <a:pt x="1477" y="3513"/>
                </a:cubicBezTo>
                <a:cubicBezTo>
                  <a:pt x="1239" y="3477"/>
                  <a:pt x="989" y="3537"/>
                  <a:pt x="810" y="3739"/>
                </a:cubicBezTo>
                <a:cubicBezTo>
                  <a:pt x="739" y="3823"/>
                  <a:pt x="536" y="4180"/>
                  <a:pt x="405" y="4216"/>
                </a:cubicBezTo>
                <a:cubicBezTo>
                  <a:pt x="346" y="4168"/>
                  <a:pt x="274" y="4108"/>
                  <a:pt x="215" y="4096"/>
                </a:cubicBezTo>
                <a:cubicBezTo>
                  <a:pt x="96" y="4073"/>
                  <a:pt x="0" y="4227"/>
                  <a:pt x="60" y="4335"/>
                </a:cubicBezTo>
                <a:cubicBezTo>
                  <a:pt x="108" y="4406"/>
                  <a:pt x="167" y="4477"/>
                  <a:pt x="239" y="4513"/>
                </a:cubicBezTo>
                <a:cubicBezTo>
                  <a:pt x="298" y="4585"/>
                  <a:pt x="381" y="4656"/>
                  <a:pt x="441" y="4751"/>
                </a:cubicBezTo>
                <a:cubicBezTo>
                  <a:pt x="596" y="4942"/>
                  <a:pt x="750" y="5132"/>
                  <a:pt x="953" y="5299"/>
                </a:cubicBezTo>
                <a:cubicBezTo>
                  <a:pt x="1215" y="5489"/>
                  <a:pt x="1632" y="5537"/>
                  <a:pt x="1822" y="5263"/>
                </a:cubicBezTo>
                <a:cubicBezTo>
                  <a:pt x="1834" y="5287"/>
                  <a:pt x="1858" y="5299"/>
                  <a:pt x="1893" y="5311"/>
                </a:cubicBezTo>
                <a:cubicBezTo>
                  <a:pt x="1727" y="5882"/>
                  <a:pt x="2096" y="6359"/>
                  <a:pt x="2584" y="6621"/>
                </a:cubicBezTo>
                <a:cubicBezTo>
                  <a:pt x="2548" y="6668"/>
                  <a:pt x="2501" y="6716"/>
                  <a:pt x="2465" y="6728"/>
                </a:cubicBezTo>
                <a:cubicBezTo>
                  <a:pt x="2358" y="6787"/>
                  <a:pt x="2239" y="6787"/>
                  <a:pt x="2120" y="6740"/>
                </a:cubicBezTo>
                <a:lnTo>
                  <a:pt x="2120" y="6740"/>
                </a:lnTo>
                <a:cubicBezTo>
                  <a:pt x="1929" y="6680"/>
                  <a:pt x="1751" y="6573"/>
                  <a:pt x="1596" y="6430"/>
                </a:cubicBezTo>
                <a:cubicBezTo>
                  <a:pt x="1405" y="6251"/>
                  <a:pt x="1215" y="6037"/>
                  <a:pt x="1108" y="5799"/>
                </a:cubicBezTo>
                <a:cubicBezTo>
                  <a:pt x="1060" y="5680"/>
                  <a:pt x="1072" y="5585"/>
                  <a:pt x="1036" y="5466"/>
                </a:cubicBezTo>
                <a:cubicBezTo>
                  <a:pt x="977" y="5299"/>
                  <a:pt x="810" y="5228"/>
                  <a:pt x="643" y="5180"/>
                </a:cubicBezTo>
                <a:cubicBezTo>
                  <a:pt x="393" y="5120"/>
                  <a:pt x="36" y="5239"/>
                  <a:pt x="48" y="5537"/>
                </a:cubicBezTo>
                <a:cubicBezTo>
                  <a:pt x="60" y="5882"/>
                  <a:pt x="524" y="6144"/>
                  <a:pt x="822" y="6001"/>
                </a:cubicBezTo>
                <a:lnTo>
                  <a:pt x="834" y="5978"/>
                </a:lnTo>
                <a:cubicBezTo>
                  <a:pt x="1012" y="6359"/>
                  <a:pt x="1358" y="6716"/>
                  <a:pt x="1715" y="6894"/>
                </a:cubicBezTo>
                <a:cubicBezTo>
                  <a:pt x="1846" y="6966"/>
                  <a:pt x="2013" y="7037"/>
                  <a:pt x="2179" y="7049"/>
                </a:cubicBezTo>
                <a:cubicBezTo>
                  <a:pt x="1465" y="7847"/>
                  <a:pt x="1643" y="8454"/>
                  <a:pt x="1405" y="9430"/>
                </a:cubicBezTo>
                <a:cubicBezTo>
                  <a:pt x="1393" y="9490"/>
                  <a:pt x="1405" y="9550"/>
                  <a:pt x="1453" y="9585"/>
                </a:cubicBezTo>
                <a:cubicBezTo>
                  <a:pt x="1608" y="9716"/>
                  <a:pt x="1810" y="9788"/>
                  <a:pt x="2001" y="9835"/>
                </a:cubicBezTo>
                <a:cubicBezTo>
                  <a:pt x="1786" y="10014"/>
                  <a:pt x="1465" y="10204"/>
                  <a:pt x="1239" y="10300"/>
                </a:cubicBezTo>
                <a:cubicBezTo>
                  <a:pt x="1179" y="10323"/>
                  <a:pt x="1108" y="10312"/>
                  <a:pt x="1048" y="10323"/>
                </a:cubicBezTo>
                <a:lnTo>
                  <a:pt x="1036" y="10323"/>
                </a:lnTo>
                <a:cubicBezTo>
                  <a:pt x="1012" y="10323"/>
                  <a:pt x="1001" y="10335"/>
                  <a:pt x="989" y="10359"/>
                </a:cubicBezTo>
                <a:cubicBezTo>
                  <a:pt x="560" y="10704"/>
                  <a:pt x="1001" y="11216"/>
                  <a:pt x="1417" y="11276"/>
                </a:cubicBezTo>
                <a:cubicBezTo>
                  <a:pt x="1655" y="11312"/>
                  <a:pt x="1846" y="11169"/>
                  <a:pt x="1870" y="10931"/>
                </a:cubicBezTo>
                <a:cubicBezTo>
                  <a:pt x="1882" y="10740"/>
                  <a:pt x="1786" y="10573"/>
                  <a:pt x="1643" y="10478"/>
                </a:cubicBezTo>
                <a:cubicBezTo>
                  <a:pt x="1882" y="10323"/>
                  <a:pt x="2251" y="10085"/>
                  <a:pt x="2405" y="9895"/>
                </a:cubicBezTo>
                <a:cubicBezTo>
                  <a:pt x="2822" y="9942"/>
                  <a:pt x="3239" y="9978"/>
                  <a:pt x="3668" y="10014"/>
                </a:cubicBezTo>
                <a:cubicBezTo>
                  <a:pt x="3691" y="10359"/>
                  <a:pt x="3191" y="11038"/>
                  <a:pt x="2906" y="11145"/>
                </a:cubicBezTo>
                <a:cubicBezTo>
                  <a:pt x="2775" y="11204"/>
                  <a:pt x="2536" y="11145"/>
                  <a:pt x="2536" y="11347"/>
                </a:cubicBezTo>
                <a:cubicBezTo>
                  <a:pt x="2548" y="11728"/>
                  <a:pt x="2965" y="12181"/>
                  <a:pt x="3334" y="12217"/>
                </a:cubicBezTo>
                <a:cubicBezTo>
                  <a:pt x="3632" y="12240"/>
                  <a:pt x="3751" y="11931"/>
                  <a:pt x="3668" y="11693"/>
                </a:cubicBezTo>
                <a:cubicBezTo>
                  <a:pt x="3608" y="11502"/>
                  <a:pt x="3429" y="11371"/>
                  <a:pt x="3251" y="11276"/>
                </a:cubicBezTo>
                <a:cubicBezTo>
                  <a:pt x="3417" y="11145"/>
                  <a:pt x="3572" y="10954"/>
                  <a:pt x="3679" y="10788"/>
                </a:cubicBezTo>
                <a:cubicBezTo>
                  <a:pt x="3810" y="10573"/>
                  <a:pt x="3977" y="10276"/>
                  <a:pt x="3965" y="10014"/>
                </a:cubicBezTo>
                <a:cubicBezTo>
                  <a:pt x="4215" y="10014"/>
                  <a:pt x="4453" y="9978"/>
                  <a:pt x="4691" y="9907"/>
                </a:cubicBezTo>
                <a:cubicBezTo>
                  <a:pt x="4811" y="9859"/>
                  <a:pt x="4846" y="9645"/>
                  <a:pt x="4858" y="9526"/>
                </a:cubicBezTo>
                <a:cubicBezTo>
                  <a:pt x="4882" y="9311"/>
                  <a:pt x="4882" y="9085"/>
                  <a:pt x="4870" y="8871"/>
                </a:cubicBezTo>
                <a:cubicBezTo>
                  <a:pt x="4870" y="8668"/>
                  <a:pt x="4858" y="8478"/>
                  <a:pt x="4846" y="8287"/>
                </a:cubicBezTo>
                <a:cubicBezTo>
                  <a:pt x="4822" y="8168"/>
                  <a:pt x="4822" y="8049"/>
                  <a:pt x="4811" y="7930"/>
                </a:cubicBezTo>
                <a:cubicBezTo>
                  <a:pt x="4763" y="7656"/>
                  <a:pt x="4739" y="7359"/>
                  <a:pt x="4632" y="7109"/>
                </a:cubicBezTo>
                <a:cubicBezTo>
                  <a:pt x="4846" y="7228"/>
                  <a:pt x="5037" y="7323"/>
                  <a:pt x="5287" y="7359"/>
                </a:cubicBezTo>
                <a:cubicBezTo>
                  <a:pt x="5501" y="7394"/>
                  <a:pt x="5715" y="7359"/>
                  <a:pt x="5918" y="7299"/>
                </a:cubicBezTo>
                <a:cubicBezTo>
                  <a:pt x="6049" y="7597"/>
                  <a:pt x="6573" y="7680"/>
                  <a:pt x="6835" y="7573"/>
                </a:cubicBezTo>
                <a:cubicBezTo>
                  <a:pt x="7061" y="7478"/>
                  <a:pt x="7204" y="7275"/>
                  <a:pt x="7120" y="7037"/>
                </a:cubicBezTo>
                <a:cubicBezTo>
                  <a:pt x="7061" y="6871"/>
                  <a:pt x="6942" y="6704"/>
                  <a:pt x="6751" y="6728"/>
                </a:cubicBezTo>
                <a:cubicBezTo>
                  <a:pt x="6037" y="6787"/>
                  <a:pt x="5573" y="7299"/>
                  <a:pt x="4846" y="6918"/>
                </a:cubicBezTo>
                <a:cubicBezTo>
                  <a:pt x="4727" y="6859"/>
                  <a:pt x="4608" y="6763"/>
                  <a:pt x="4501" y="6692"/>
                </a:cubicBezTo>
                <a:cubicBezTo>
                  <a:pt x="4858" y="6549"/>
                  <a:pt x="5180" y="6287"/>
                  <a:pt x="5287" y="5918"/>
                </a:cubicBezTo>
                <a:cubicBezTo>
                  <a:pt x="5346" y="6144"/>
                  <a:pt x="5513" y="6311"/>
                  <a:pt x="5799" y="6287"/>
                </a:cubicBezTo>
                <a:cubicBezTo>
                  <a:pt x="6180" y="6275"/>
                  <a:pt x="6549" y="6049"/>
                  <a:pt x="6930" y="6085"/>
                </a:cubicBezTo>
                <a:cubicBezTo>
                  <a:pt x="7108" y="6097"/>
                  <a:pt x="7144" y="5811"/>
                  <a:pt x="6966" y="5775"/>
                </a:cubicBezTo>
                <a:cubicBezTo>
                  <a:pt x="6656" y="5692"/>
                  <a:pt x="6632" y="5382"/>
                  <a:pt x="6585" y="5120"/>
                </a:cubicBezTo>
                <a:cubicBezTo>
                  <a:pt x="6549" y="4942"/>
                  <a:pt x="6525" y="4739"/>
                  <a:pt x="6418" y="4597"/>
                </a:cubicBezTo>
                <a:cubicBezTo>
                  <a:pt x="6287" y="4382"/>
                  <a:pt x="6061" y="4323"/>
                  <a:pt x="5823" y="4346"/>
                </a:cubicBezTo>
                <a:cubicBezTo>
                  <a:pt x="5680" y="4358"/>
                  <a:pt x="5525" y="4406"/>
                  <a:pt x="5406" y="4477"/>
                </a:cubicBezTo>
                <a:cubicBezTo>
                  <a:pt x="5346" y="4501"/>
                  <a:pt x="5263" y="4561"/>
                  <a:pt x="5227" y="4644"/>
                </a:cubicBezTo>
                <a:cubicBezTo>
                  <a:pt x="5144" y="4704"/>
                  <a:pt x="5049" y="4763"/>
                  <a:pt x="4977" y="4870"/>
                </a:cubicBezTo>
                <a:close/>
                <a:moveTo>
                  <a:pt x="6299" y="3573"/>
                </a:moveTo>
                <a:cubicBezTo>
                  <a:pt x="6239" y="3454"/>
                  <a:pt x="6132" y="3346"/>
                  <a:pt x="6013" y="3287"/>
                </a:cubicBezTo>
                <a:cubicBezTo>
                  <a:pt x="5977" y="3263"/>
                  <a:pt x="5751" y="3215"/>
                  <a:pt x="5751" y="3299"/>
                </a:cubicBezTo>
                <a:cubicBezTo>
                  <a:pt x="5739" y="3406"/>
                  <a:pt x="5858" y="3513"/>
                  <a:pt x="5930" y="3573"/>
                </a:cubicBezTo>
                <a:cubicBezTo>
                  <a:pt x="6037" y="3644"/>
                  <a:pt x="6168" y="3656"/>
                  <a:pt x="6275" y="3585"/>
                </a:cubicBezTo>
                <a:cubicBezTo>
                  <a:pt x="6287" y="3573"/>
                  <a:pt x="6287" y="3573"/>
                  <a:pt x="6299" y="3573"/>
                </a:cubicBezTo>
                <a:close/>
                <a:moveTo>
                  <a:pt x="7585" y="1787"/>
                </a:moveTo>
                <a:cubicBezTo>
                  <a:pt x="7430" y="1977"/>
                  <a:pt x="7311" y="2227"/>
                  <a:pt x="7418" y="2489"/>
                </a:cubicBezTo>
                <a:cubicBezTo>
                  <a:pt x="7585" y="2918"/>
                  <a:pt x="8240" y="3084"/>
                  <a:pt x="8632" y="3096"/>
                </a:cubicBezTo>
                <a:cubicBezTo>
                  <a:pt x="9394" y="3144"/>
                  <a:pt x="10299" y="2823"/>
                  <a:pt x="9883" y="1906"/>
                </a:cubicBezTo>
                <a:cubicBezTo>
                  <a:pt x="9680" y="1441"/>
                  <a:pt x="9275" y="1239"/>
                  <a:pt x="8787" y="1239"/>
                </a:cubicBezTo>
                <a:cubicBezTo>
                  <a:pt x="8323" y="1215"/>
                  <a:pt x="7859" y="1418"/>
                  <a:pt x="7585" y="1787"/>
                </a:cubicBezTo>
                <a:close/>
                <a:moveTo>
                  <a:pt x="9573" y="2227"/>
                </a:moveTo>
                <a:cubicBezTo>
                  <a:pt x="9573" y="2025"/>
                  <a:pt x="9263" y="2037"/>
                  <a:pt x="9263" y="2227"/>
                </a:cubicBezTo>
                <a:cubicBezTo>
                  <a:pt x="9275" y="2739"/>
                  <a:pt x="8490" y="2680"/>
                  <a:pt x="8240" y="2406"/>
                </a:cubicBezTo>
                <a:cubicBezTo>
                  <a:pt x="8097" y="2263"/>
                  <a:pt x="7870" y="2465"/>
                  <a:pt x="8013" y="2632"/>
                </a:cubicBezTo>
                <a:cubicBezTo>
                  <a:pt x="8442" y="3108"/>
                  <a:pt x="9609" y="3037"/>
                  <a:pt x="9573" y="2227"/>
                </a:cubicBezTo>
                <a:close/>
                <a:moveTo>
                  <a:pt x="9144" y="1775"/>
                </a:moveTo>
                <a:cubicBezTo>
                  <a:pt x="9097" y="1572"/>
                  <a:pt x="8799" y="1656"/>
                  <a:pt x="8847" y="1846"/>
                </a:cubicBezTo>
                <a:cubicBezTo>
                  <a:pt x="8871" y="1965"/>
                  <a:pt x="8859" y="2084"/>
                  <a:pt x="8894" y="2203"/>
                </a:cubicBezTo>
                <a:cubicBezTo>
                  <a:pt x="8930" y="2394"/>
                  <a:pt x="9228" y="2322"/>
                  <a:pt x="9192" y="2132"/>
                </a:cubicBezTo>
                <a:cubicBezTo>
                  <a:pt x="9168" y="2013"/>
                  <a:pt x="9168" y="1894"/>
                  <a:pt x="9144" y="1775"/>
                </a:cubicBezTo>
                <a:close/>
                <a:moveTo>
                  <a:pt x="8454" y="1715"/>
                </a:moveTo>
                <a:cubicBezTo>
                  <a:pt x="8394" y="1608"/>
                  <a:pt x="8240" y="1620"/>
                  <a:pt x="8168" y="1727"/>
                </a:cubicBezTo>
                <a:cubicBezTo>
                  <a:pt x="8144" y="1775"/>
                  <a:pt x="8156" y="1834"/>
                  <a:pt x="8168" y="1870"/>
                </a:cubicBezTo>
                <a:cubicBezTo>
                  <a:pt x="8216" y="1930"/>
                  <a:pt x="8204" y="2084"/>
                  <a:pt x="8204" y="2156"/>
                </a:cubicBezTo>
                <a:cubicBezTo>
                  <a:pt x="8204" y="2370"/>
                  <a:pt x="8513" y="2370"/>
                  <a:pt x="8513" y="2156"/>
                </a:cubicBezTo>
                <a:cubicBezTo>
                  <a:pt x="8537" y="1989"/>
                  <a:pt x="8537" y="1846"/>
                  <a:pt x="8454" y="1715"/>
                </a:cubicBezTo>
                <a:close/>
                <a:moveTo>
                  <a:pt x="9275" y="3394"/>
                </a:moveTo>
                <a:cubicBezTo>
                  <a:pt x="9240" y="3585"/>
                  <a:pt x="9156" y="3858"/>
                  <a:pt x="8942" y="3918"/>
                </a:cubicBezTo>
                <a:cubicBezTo>
                  <a:pt x="8644" y="3989"/>
                  <a:pt x="8513" y="3680"/>
                  <a:pt x="8394" y="3465"/>
                </a:cubicBezTo>
                <a:cubicBezTo>
                  <a:pt x="8382" y="3465"/>
                  <a:pt x="8347" y="3465"/>
                  <a:pt x="8335" y="3454"/>
                </a:cubicBezTo>
                <a:cubicBezTo>
                  <a:pt x="8025" y="3835"/>
                  <a:pt x="8073" y="4835"/>
                  <a:pt x="8156" y="5299"/>
                </a:cubicBezTo>
                <a:cubicBezTo>
                  <a:pt x="8263" y="5442"/>
                  <a:pt x="8680" y="5466"/>
                  <a:pt x="8823" y="5466"/>
                </a:cubicBezTo>
                <a:cubicBezTo>
                  <a:pt x="9287" y="5466"/>
                  <a:pt x="9775" y="5347"/>
                  <a:pt x="10216" y="5192"/>
                </a:cubicBezTo>
                <a:cubicBezTo>
                  <a:pt x="10275" y="4608"/>
                  <a:pt x="10109" y="3620"/>
                  <a:pt x="9573" y="3287"/>
                </a:cubicBezTo>
                <a:cubicBezTo>
                  <a:pt x="9454" y="3323"/>
                  <a:pt x="9371" y="3358"/>
                  <a:pt x="9275" y="3394"/>
                </a:cubicBezTo>
                <a:close/>
                <a:moveTo>
                  <a:pt x="8775" y="3477"/>
                </a:moveTo>
                <a:cubicBezTo>
                  <a:pt x="8799" y="3525"/>
                  <a:pt x="8847" y="3596"/>
                  <a:pt x="8871" y="3596"/>
                </a:cubicBezTo>
                <a:cubicBezTo>
                  <a:pt x="8906" y="3585"/>
                  <a:pt x="8918" y="3525"/>
                  <a:pt x="8954" y="3465"/>
                </a:cubicBezTo>
                <a:cubicBezTo>
                  <a:pt x="8871" y="3465"/>
                  <a:pt x="8835" y="3477"/>
                  <a:pt x="8775" y="3477"/>
                </a:cubicBezTo>
                <a:close/>
                <a:moveTo>
                  <a:pt x="11966" y="3930"/>
                </a:moveTo>
                <a:cubicBezTo>
                  <a:pt x="12050" y="4013"/>
                  <a:pt x="12133" y="4073"/>
                  <a:pt x="12252" y="4061"/>
                </a:cubicBezTo>
                <a:cubicBezTo>
                  <a:pt x="12359" y="4049"/>
                  <a:pt x="12442" y="3977"/>
                  <a:pt x="12490" y="3882"/>
                </a:cubicBezTo>
                <a:cubicBezTo>
                  <a:pt x="12538" y="3811"/>
                  <a:pt x="12490" y="3751"/>
                  <a:pt x="12407" y="3739"/>
                </a:cubicBezTo>
                <a:cubicBezTo>
                  <a:pt x="12252" y="3739"/>
                  <a:pt x="12061" y="3811"/>
                  <a:pt x="11966" y="3930"/>
                </a:cubicBezTo>
                <a:close/>
                <a:moveTo>
                  <a:pt x="9073" y="9359"/>
                </a:moveTo>
                <a:cubicBezTo>
                  <a:pt x="9073" y="9359"/>
                  <a:pt x="9049" y="9359"/>
                  <a:pt x="9049" y="9347"/>
                </a:cubicBezTo>
                <a:cubicBezTo>
                  <a:pt x="8954" y="9299"/>
                  <a:pt x="8787" y="9359"/>
                  <a:pt x="8692" y="9395"/>
                </a:cubicBezTo>
                <a:lnTo>
                  <a:pt x="8609" y="9430"/>
                </a:lnTo>
                <a:cubicBezTo>
                  <a:pt x="8573" y="9454"/>
                  <a:pt x="8537" y="9490"/>
                  <a:pt x="8537" y="9526"/>
                </a:cubicBezTo>
                <a:cubicBezTo>
                  <a:pt x="8537" y="9538"/>
                  <a:pt x="8561" y="9573"/>
                  <a:pt x="8573" y="9573"/>
                </a:cubicBezTo>
                <a:cubicBezTo>
                  <a:pt x="8728" y="9669"/>
                  <a:pt x="9013" y="9538"/>
                  <a:pt x="9073" y="9359"/>
                </a:cubicBezTo>
                <a:close/>
                <a:moveTo>
                  <a:pt x="10930" y="9061"/>
                </a:moveTo>
                <a:cubicBezTo>
                  <a:pt x="10823" y="9073"/>
                  <a:pt x="10526" y="9228"/>
                  <a:pt x="10454" y="9276"/>
                </a:cubicBezTo>
                <a:cubicBezTo>
                  <a:pt x="10406" y="9299"/>
                  <a:pt x="10347" y="9347"/>
                  <a:pt x="10323" y="9395"/>
                </a:cubicBezTo>
                <a:cubicBezTo>
                  <a:pt x="10287" y="9419"/>
                  <a:pt x="10228" y="9490"/>
                  <a:pt x="10240" y="9538"/>
                </a:cubicBezTo>
                <a:cubicBezTo>
                  <a:pt x="10240" y="9550"/>
                  <a:pt x="10275" y="9573"/>
                  <a:pt x="10287" y="9573"/>
                </a:cubicBezTo>
                <a:cubicBezTo>
                  <a:pt x="10502" y="9645"/>
                  <a:pt x="10930" y="9288"/>
                  <a:pt x="10930" y="9061"/>
                </a:cubicBezTo>
                <a:close/>
                <a:moveTo>
                  <a:pt x="8930" y="7573"/>
                </a:moveTo>
                <a:cubicBezTo>
                  <a:pt x="8787" y="7144"/>
                  <a:pt x="8728" y="6728"/>
                  <a:pt x="8847" y="6275"/>
                </a:cubicBezTo>
                <a:cubicBezTo>
                  <a:pt x="8894" y="6085"/>
                  <a:pt x="9228" y="6121"/>
                  <a:pt x="9383" y="6121"/>
                </a:cubicBezTo>
                <a:cubicBezTo>
                  <a:pt x="9430" y="6121"/>
                  <a:pt x="9466" y="6132"/>
                  <a:pt x="9502" y="6180"/>
                </a:cubicBezTo>
                <a:cubicBezTo>
                  <a:pt x="9525" y="6192"/>
                  <a:pt x="9537" y="6216"/>
                  <a:pt x="9537" y="6251"/>
                </a:cubicBezTo>
                <a:cubicBezTo>
                  <a:pt x="9633" y="6537"/>
                  <a:pt x="9656" y="6835"/>
                  <a:pt x="9728" y="7109"/>
                </a:cubicBezTo>
                <a:cubicBezTo>
                  <a:pt x="9787" y="7394"/>
                  <a:pt x="9918" y="7680"/>
                  <a:pt x="10240" y="7621"/>
                </a:cubicBezTo>
                <a:cubicBezTo>
                  <a:pt x="10299" y="7609"/>
                  <a:pt x="10418" y="7561"/>
                  <a:pt x="10478" y="7549"/>
                </a:cubicBezTo>
                <a:cubicBezTo>
                  <a:pt x="10514" y="7525"/>
                  <a:pt x="10656" y="7454"/>
                  <a:pt x="10656" y="7430"/>
                </a:cubicBezTo>
                <a:lnTo>
                  <a:pt x="10656" y="7430"/>
                </a:lnTo>
                <a:cubicBezTo>
                  <a:pt x="10287" y="6847"/>
                  <a:pt x="10287" y="6144"/>
                  <a:pt x="10109" y="5501"/>
                </a:cubicBezTo>
                <a:cubicBezTo>
                  <a:pt x="9513" y="5656"/>
                  <a:pt x="8882" y="5740"/>
                  <a:pt x="8275" y="5656"/>
                </a:cubicBezTo>
                <a:cubicBezTo>
                  <a:pt x="8144" y="6061"/>
                  <a:pt x="8132" y="6406"/>
                  <a:pt x="8204" y="6847"/>
                </a:cubicBezTo>
                <a:cubicBezTo>
                  <a:pt x="8251" y="7061"/>
                  <a:pt x="8275" y="7299"/>
                  <a:pt x="8382" y="7514"/>
                </a:cubicBezTo>
                <a:cubicBezTo>
                  <a:pt x="8478" y="7692"/>
                  <a:pt x="8751" y="7633"/>
                  <a:pt x="8930" y="7573"/>
                </a:cubicBezTo>
                <a:close/>
                <a:moveTo>
                  <a:pt x="7120" y="2096"/>
                </a:moveTo>
                <a:cubicBezTo>
                  <a:pt x="7073" y="1965"/>
                  <a:pt x="7001" y="1906"/>
                  <a:pt x="6846" y="1894"/>
                </a:cubicBezTo>
                <a:cubicBezTo>
                  <a:pt x="6716" y="1870"/>
                  <a:pt x="6573" y="1906"/>
                  <a:pt x="6525" y="2049"/>
                </a:cubicBezTo>
                <a:cubicBezTo>
                  <a:pt x="6489" y="2203"/>
                  <a:pt x="6692" y="2322"/>
                  <a:pt x="6787" y="2358"/>
                </a:cubicBezTo>
                <a:cubicBezTo>
                  <a:pt x="6918" y="2406"/>
                  <a:pt x="6977" y="2394"/>
                  <a:pt x="7085" y="2322"/>
                </a:cubicBezTo>
                <a:cubicBezTo>
                  <a:pt x="7085" y="2251"/>
                  <a:pt x="7085" y="2168"/>
                  <a:pt x="7120" y="2096"/>
                </a:cubicBezTo>
                <a:close/>
                <a:moveTo>
                  <a:pt x="10264" y="2489"/>
                </a:moveTo>
                <a:cubicBezTo>
                  <a:pt x="10287" y="2501"/>
                  <a:pt x="10383" y="2453"/>
                  <a:pt x="10406" y="2442"/>
                </a:cubicBezTo>
                <a:cubicBezTo>
                  <a:pt x="10454" y="2406"/>
                  <a:pt x="10514" y="2382"/>
                  <a:pt x="10537" y="2334"/>
                </a:cubicBezTo>
                <a:cubicBezTo>
                  <a:pt x="10585" y="2275"/>
                  <a:pt x="10633" y="2203"/>
                  <a:pt x="10597" y="2132"/>
                </a:cubicBezTo>
                <a:cubicBezTo>
                  <a:pt x="10537" y="1977"/>
                  <a:pt x="10383" y="1977"/>
                  <a:pt x="10275" y="2084"/>
                </a:cubicBezTo>
                <a:cubicBezTo>
                  <a:pt x="10287" y="2215"/>
                  <a:pt x="10287" y="2346"/>
                  <a:pt x="10264" y="2489"/>
                </a:cubicBezTo>
                <a:close/>
                <a:moveTo>
                  <a:pt x="3132" y="6502"/>
                </a:moveTo>
                <a:cubicBezTo>
                  <a:pt x="3036" y="6478"/>
                  <a:pt x="2965" y="6442"/>
                  <a:pt x="2882" y="6394"/>
                </a:cubicBezTo>
                <a:cubicBezTo>
                  <a:pt x="2346" y="6132"/>
                  <a:pt x="1893" y="5561"/>
                  <a:pt x="2417" y="5025"/>
                </a:cubicBezTo>
                <a:cubicBezTo>
                  <a:pt x="2739" y="4704"/>
                  <a:pt x="3251" y="4632"/>
                  <a:pt x="3691" y="4668"/>
                </a:cubicBezTo>
                <a:cubicBezTo>
                  <a:pt x="4013" y="4716"/>
                  <a:pt x="4334" y="4823"/>
                  <a:pt x="4584" y="4978"/>
                </a:cubicBezTo>
                <a:cubicBezTo>
                  <a:pt x="4775" y="5120"/>
                  <a:pt x="4989" y="5311"/>
                  <a:pt x="5037" y="5561"/>
                </a:cubicBezTo>
                <a:cubicBezTo>
                  <a:pt x="5049" y="5668"/>
                  <a:pt x="5037" y="5763"/>
                  <a:pt x="5001" y="5847"/>
                </a:cubicBezTo>
                <a:cubicBezTo>
                  <a:pt x="4858" y="6240"/>
                  <a:pt x="4525" y="6454"/>
                  <a:pt x="4144" y="6549"/>
                </a:cubicBezTo>
                <a:cubicBezTo>
                  <a:pt x="4132" y="6549"/>
                  <a:pt x="4108" y="6549"/>
                  <a:pt x="4108" y="6537"/>
                </a:cubicBezTo>
                <a:cubicBezTo>
                  <a:pt x="4049" y="6513"/>
                  <a:pt x="4001" y="6537"/>
                  <a:pt x="3965" y="6573"/>
                </a:cubicBezTo>
                <a:cubicBezTo>
                  <a:pt x="3739" y="6609"/>
                  <a:pt x="3513" y="6597"/>
                  <a:pt x="3287" y="6537"/>
                </a:cubicBezTo>
                <a:cubicBezTo>
                  <a:pt x="3251" y="6502"/>
                  <a:pt x="3191" y="6490"/>
                  <a:pt x="3132" y="6502"/>
                </a:cubicBezTo>
                <a:close/>
                <a:moveTo>
                  <a:pt x="4346" y="6001"/>
                </a:moveTo>
                <a:cubicBezTo>
                  <a:pt x="4215" y="6240"/>
                  <a:pt x="3918" y="6335"/>
                  <a:pt x="3668" y="6335"/>
                </a:cubicBezTo>
                <a:cubicBezTo>
                  <a:pt x="3417" y="6359"/>
                  <a:pt x="3120" y="6275"/>
                  <a:pt x="2953" y="6061"/>
                </a:cubicBezTo>
                <a:cubicBezTo>
                  <a:pt x="2858" y="5954"/>
                  <a:pt x="2834" y="5823"/>
                  <a:pt x="2846" y="5668"/>
                </a:cubicBezTo>
                <a:cubicBezTo>
                  <a:pt x="2858" y="5466"/>
                  <a:pt x="3179" y="5478"/>
                  <a:pt x="3156" y="5680"/>
                </a:cubicBezTo>
                <a:cubicBezTo>
                  <a:pt x="3120" y="6097"/>
                  <a:pt x="3906" y="6097"/>
                  <a:pt x="4072" y="5823"/>
                </a:cubicBezTo>
                <a:cubicBezTo>
                  <a:pt x="4096" y="5775"/>
                  <a:pt x="4144" y="5740"/>
                  <a:pt x="4191" y="5740"/>
                </a:cubicBezTo>
                <a:cubicBezTo>
                  <a:pt x="4322" y="5763"/>
                  <a:pt x="4406" y="5894"/>
                  <a:pt x="4346" y="6001"/>
                </a:cubicBezTo>
                <a:close/>
                <a:moveTo>
                  <a:pt x="3251" y="5299"/>
                </a:moveTo>
                <a:lnTo>
                  <a:pt x="3251" y="5299"/>
                </a:lnTo>
                <a:cubicBezTo>
                  <a:pt x="3239" y="5263"/>
                  <a:pt x="3239" y="5228"/>
                  <a:pt x="3275" y="5204"/>
                </a:cubicBezTo>
                <a:cubicBezTo>
                  <a:pt x="3310" y="5192"/>
                  <a:pt x="3358" y="5192"/>
                  <a:pt x="3370" y="5228"/>
                </a:cubicBezTo>
                <a:lnTo>
                  <a:pt x="3370" y="5239"/>
                </a:lnTo>
                <a:cubicBezTo>
                  <a:pt x="3382" y="5263"/>
                  <a:pt x="3382" y="5311"/>
                  <a:pt x="3334" y="5323"/>
                </a:cubicBezTo>
                <a:cubicBezTo>
                  <a:pt x="3310" y="5347"/>
                  <a:pt x="3263" y="5323"/>
                  <a:pt x="3251" y="5299"/>
                </a:cubicBezTo>
                <a:close/>
                <a:moveTo>
                  <a:pt x="1167" y="10669"/>
                </a:moveTo>
                <a:lnTo>
                  <a:pt x="1227" y="10669"/>
                </a:lnTo>
                <a:cubicBezTo>
                  <a:pt x="1393" y="10657"/>
                  <a:pt x="1608" y="10800"/>
                  <a:pt x="1548" y="10978"/>
                </a:cubicBezTo>
                <a:cubicBezTo>
                  <a:pt x="1536" y="11038"/>
                  <a:pt x="1465" y="11014"/>
                  <a:pt x="1417" y="11002"/>
                </a:cubicBezTo>
                <a:cubicBezTo>
                  <a:pt x="1310" y="10954"/>
                  <a:pt x="1072" y="10800"/>
                  <a:pt x="1167" y="10669"/>
                </a:cubicBezTo>
                <a:close/>
                <a:moveTo>
                  <a:pt x="1632" y="5013"/>
                </a:moveTo>
                <a:cubicBezTo>
                  <a:pt x="1632" y="5013"/>
                  <a:pt x="1632" y="5025"/>
                  <a:pt x="1632" y="5013"/>
                </a:cubicBezTo>
                <a:cubicBezTo>
                  <a:pt x="1608" y="5061"/>
                  <a:pt x="1596" y="5085"/>
                  <a:pt x="1572" y="5108"/>
                </a:cubicBezTo>
                <a:cubicBezTo>
                  <a:pt x="1417" y="5168"/>
                  <a:pt x="1001" y="4751"/>
                  <a:pt x="893" y="4656"/>
                </a:cubicBezTo>
                <a:lnTo>
                  <a:pt x="679" y="4430"/>
                </a:lnTo>
                <a:cubicBezTo>
                  <a:pt x="703" y="4406"/>
                  <a:pt x="739" y="4370"/>
                  <a:pt x="762" y="4335"/>
                </a:cubicBezTo>
                <a:cubicBezTo>
                  <a:pt x="893" y="4156"/>
                  <a:pt x="1012" y="3858"/>
                  <a:pt x="1251" y="3811"/>
                </a:cubicBezTo>
                <a:cubicBezTo>
                  <a:pt x="1393" y="3775"/>
                  <a:pt x="1870" y="3894"/>
                  <a:pt x="1905" y="4061"/>
                </a:cubicBezTo>
                <a:cubicBezTo>
                  <a:pt x="1929" y="4108"/>
                  <a:pt x="1893" y="4132"/>
                  <a:pt x="1882" y="4168"/>
                </a:cubicBezTo>
                <a:lnTo>
                  <a:pt x="1882" y="4168"/>
                </a:lnTo>
                <a:cubicBezTo>
                  <a:pt x="1822" y="4192"/>
                  <a:pt x="1763" y="4239"/>
                  <a:pt x="1715" y="4299"/>
                </a:cubicBezTo>
                <a:cubicBezTo>
                  <a:pt x="1524" y="4513"/>
                  <a:pt x="1512" y="4787"/>
                  <a:pt x="1632" y="5013"/>
                </a:cubicBezTo>
                <a:close/>
                <a:moveTo>
                  <a:pt x="4465" y="9704"/>
                </a:moveTo>
                <a:cubicBezTo>
                  <a:pt x="3989" y="9811"/>
                  <a:pt x="3501" y="9728"/>
                  <a:pt x="3025" y="9669"/>
                </a:cubicBezTo>
                <a:cubicBezTo>
                  <a:pt x="2798" y="9645"/>
                  <a:pt x="2584" y="9645"/>
                  <a:pt x="2358" y="9597"/>
                </a:cubicBezTo>
                <a:cubicBezTo>
                  <a:pt x="2227" y="9585"/>
                  <a:pt x="2060" y="9550"/>
                  <a:pt x="1929" y="9514"/>
                </a:cubicBezTo>
                <a:cubicBezTo>
                  <a:pt x="1882" y="9490"/>
                  <a:pt x="1763" y="9454"/>
                  <a:pt x="1751" y="9407"/>
                </a:cubicBezTo>
                <a:lnTo>
                  <a:pt x="1751" y="9395"/>
                </a:lnTo>
                <a:cubicBezTo>
                  <a:pt x="2013" y="8026"/>
                  <a:pt x="1774" y="7740"/>
                  <a:pt x="2953" y="6799"/>
                </a:cubicBezTo>
                <a:cubicBezTo>
                  <a:pt x="2965" y="6811"/>
                  <a:pt x="2989" y="6811"/>
                  <a:pt x="3013" y="6811"/>
                </a:cubicBezTo>
                <a:cubicBezTo>
                  <a:pt x="3072" y="7037"/>
                  <a:pt x="3203" y="7323"/>
                  <a:pt x="3477" y="7287"/>
                </a:cubicBezTo>
                <a:cubicBezTo>
                  <a:pt x="3584" y="7287"/>
                  <a:pt x="3679" y="7216"/>
                  <a:pt x="3751" y="7133"/>
                </a:cubicBezTo>
                <a:cubicBezTo>
                  <a:pt x="3798" y="7085"/>
                  <a:pt x="3834" y="7025"/>
                  <a:pt x="3858" y="6966"/>
                </a:cubicBezTo>
                <a:cubicBezTo>
                  <a:pt x="3870" y="6954"/>
                  <a:pt x="3870" y="6918"/>
                  <a:pt x="3894" y="6894"/>
                </a:cubicBezTo>
                <a:cubicBezTo>
                  <a:pt x="3953" y="6894"/>
                  <a:pt x="3989" y="6871"/>
                  <a:pt x="4049" y="6859"/>
                </a:cubicBezTo>
                <a:cubicBezTo>
                  <a:pt x="4441" y="7037"/>
                  <a:pt x="4501" y="7942"/>
                  <a:pt x="4525" y="8299"/>
                </a:cubicBezTo>
                <a:cubicBezTo>
                  <a:pt x="4584" y="8740"/>
                  <a:pt x="4644" y="9299"/>
                  <a:pt x="4465" y="9704"/>
                </a:cubicBezTo>
                <a:close/>
                <a:moveTo>
                  <a:pt x="2917" y="11550"/>
                </a:moveTo>
                <a:cubicBezTo>
                  <a:pt x="3084" y="11562"/>
                  <a:pt x="3322" y="11716"/>
                  <a:pt x="3382" y="11847"/>
                </a:cubicBezTo>
                <a:cubicBezTo>
                  <a:pt x="3429" y="11931"/>
                  <a:pt x="3417" y="11990"/>
                  <a:pt x="3310" y="11955"/>
                </a:cubicBezTo>
                <a:cubicBezTo>
                  <a:pt x="3156" y="11859"/>
                  <a:pt x="2977" y="11716"/>
                  <a:pt x="2917" y="11550"/>
                </a:cubicBezTo>
                <a:close/>
                <a:moveTo>
                  <a:pt x="3417" y="6906"/>
                </a:moveTo>
                <a:cubicBezTo>
                  <a:pt x="3453" y="6906"/>
                  <a:pt x="3501" y="6918"/>
                  <a:pt x="3560" y="6918"/>
                </a:cubicBezTo>
                <a:cubicBezTo>
                  <a:pt x="3548" y="6954"/>
                  <a:pt x="3513" y="6966"/>
                  <a:pt x="3501" y="6978"/>
                </a:cubicBezTo>
                <a:lnTo>
                  <a:pt x="3489" y="6990"/>
                </a:lnTo>
                <a:lnTo>
                  <a:pt x="3477" y="6978"/>
                </a:lnTo>
                <a:cubicBezTo>
                  <a:pt x="3429" y="6954"/>
                  <a:pt x="3417" y="6918"/>
                  <a:pt x="3417" y="6906"/>
                </a:cubicBezTo>
                <a:close/>
                <a:moveTo>
                  <a:pt x="5596" y="5704"/>
                </a:moveTo>
                <a:cubicBezTo>
                  <a:pt x="5584" y="5835"/>
                  <a:pt x="5584" y="6001"/>
                  <a:pt x="5739" y="6025"/>
                </a:cubicBezTo>
                <a:cubicBezTo>
                  <a:pt x="5858" y="6061"/>
                  <a:pt x="6037" y="6013"/>
                  <a:pt x="6156" y="5978"/>
                </a:cubicBezTo>
                <a:cubicBezTo>
                  <a:pt x="6263" y="5954"/>
                  <a:pt x="6394" y="5906"/>
                  <a:pt x="6513" y="5882"/>
                </a:cubicBezTo>
                <a:cubicBezTo>
                  <a:pt x="6406" y="5740"/>
                  <a:pt x="6358" y="5561"/>
                  <a:pt x="6323" y="5406"/>
                </a:cubicBezTo>
                <a:cubicBezTo>
                  <a:pt x="6299" y="5228"/>
                  <a:pt x="6287" y="5013"/>
                  <a:pt x="6192" y="4847"/>
                </a:cubicBezTo>
                <a:cubicBezTo>
                  <a:pt x="6073" y="4644"/>
                  <a:pt x="5787" y="4692"/>
                  <a:pt x="5596" y="4787"/>
                </a:cubicBezTo>
                <a:cubicBezTo>
                  <a:pt x="5715" y="4882"/>
                  <a:pt x="5787" y="5001"/>
                  <a:pt x="5811" y="5144"/>
                </a:cubicBezTo>
                <a:cubicBezTo>
                  <a:pt x="5858" y="5359"/>
                  <a:pt x="5751" y="5561"/>
                  <a:pt x="5596" y="5704"/>
                </a:cubicBezTo>
                <a:close/>
                <a:moveTo>
                  <a:pt x="5322" y="5478"/>
                </a:moveTo>
                <a:cubicBezTo>
                  <a:pt x="5418" y="5501"/>
                  <a:pt x="5513" y="5311"/>
                  <a:pt x="5513" y="5228"/>
                </a:cubicBezTo>
                <a:cubicBezTo>
                  <a:pt x="5513" y="5073"/>
                  <a:pt x="5263" y="4894"/>
                  <a:pt x="5215" y="5108"/>
                </a:cubicBezTo>
                <a:cubicBezTo>
                  <a:pt x="5215" y="5120"/>
                  <a:pt x="5203" y="5132"/>
                  <a:pt x="5203" y="5144"/>
                </a:cubicBezTo>
                <a:cubicBezTo>
                  <a:pt x="5263" y="5239"/>
                  <a:pt x="5299" y="5359"/>
                  <a:pt x="5322" y="5478"/>
                </a:cubicBezTo>
                <a:close/>
                <a:moveTo>
                  <a:pt x="2465" y="4585"/>
                </a:moveTo>
                <a:cubicBezTo>
                  <a:pt x="2286" y="4704"/>
                  <a:pt x="2144" y="4847"/>
                  <a:pt x="2048" y="5025"/>
                </a:cubicBezTo>
                <a:cubicBezTo>
                  <a:pt x="1882" y="4942"/>
                  <a:pt x="1810" y="4727"/>
                  <a:pt x="1929" y="4573"/>
                </a:cubicBezTo>
                <a:cubicBezTo>
                  <a:pt x="1989" y="4477"/>
                  <a:pt x="2084" y="4418"/>
                  <a:pt x="2191" y="4418"/>
                </a:cubicBezTo>
                <a:cubicBezTo>
                  <a:pt x="2251" y="4418"/>
                  <a:pt x="2465" y="4466"/>
                  <a:pt x="2465" y="4585"/>
                </a:cubicBezTo>
                <a:close/>
                <a:moveTo>
                  <a:pt x="524" y="5478"/>
                </a:moveTo>
                <a:cubicBezTo>
                  <a:pt x="929" y="5549"/>
                  <a:pt x="703" y="5775"/>
                  <a:pt x="584" y="5728"/>
                </a:cubicBezTo>
                <a:cubicBezTo>
                  <a:pt x="512" y="5704"/>
                  <a:pt x="393" y="5644"/>
                  <a:pt x="381" y="5561"/>
                </a:cubicBezTo>
                <a:cubicBezTo>
                  <a:pt x="358" y="5501"/>
                  <a:pt x="477" y="5478"/>
                  <a:pt x="524" y="5478"/>
                </a:cubicBezTo>
                <a:close/>
                <a:moveTo>
                  <a:pt x="6239" y="7252"/>
                </a:moveTo>
                <a:cubicBezTo>
                  <a:pt x="6299" y="7347"/>
                  <a:pt x="6608" y="7371"/>
                  <a:pt x="6692" y="7347"/>
                </a:cubicBezTo>
                <a:cubicBezTo>
                  <a:pt x="6751" y="7335"/>
                  <a:pt x="6870" y="7311"/>
                  <a:pt x="6870" y="7216"/>
                </a:cubicBezTo>
                <a:cubicBezTo>
                  <a:pt x="6835" y="7013"/>
                  <a:pt x="6418" y="7168"/>
                  <a:pt x="6239" y="725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4"/>
          <p:cNvSpPr/>
          <p:nvPr/>
        </p:nvSpPr>
        <p:spPr>
          <a:xfrm rot="2006702">
            <a:off x="431265" y="1420783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4"/>
          <p:cNvSpPr/>
          <p:nvPr/>
        </p:nvSpPr>
        <p:spPr>
          <a:xfrm>
            <a:off x="810267" y="897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2345504" y="75431"/>
            <a:ext cx="6059149" cy="52322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TRÒ CHƠI : AI NHANH HƠN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372" y="766990"/>
            <a:ext cx="1380271" cy="1037110"/>
          </a:xfrm>
          <a:prstGeom prst="rect">
            <a:avLst/>
          </a:prstGeom>
        </p:spPr>
      </p:pic>
      <p:sp>
        <p:nvSpPr>
          <p:cNvPr id="43" name="Google Shape;355;p29"/>
          <p:cNvSpPr/>
          <p:nvPr/>
        </p:nvSpPr>
        <p:spPr>
          <a:xfrm>
            <a:off x="1029718" y="1102215"/>
            <a:ext cx="3448841" cy="350819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356;p29"/>
          <p:cNvSpPr/>
          <p:nvPr/>
        </p:nvSpPr>
        <p:spPr>
          <a:xfrm>
            <a:off x="1173205" y="1291460"/>
            <a:ext cx="3105733" cy="3171406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6" name="Google Shape;536;p34"/>
          <p:cNvGrpSpPr/>
          <p:nvPr/>
        </p:nvGrpSpPr>
        <p:grpSpPr>
          <a:xfrm>
            <a:off x="812609" y="3708053"/>
            <a:ext cx="931481" cy="1128017"/>
            <a:chOff x="5685225" y="1586850"/>
            <a:chExt cx="598600" cy="724900"/>
          </a:xfrm>
        </p:grpSpPr>
        <p:sp>
          <p:nvSpPr>
            <p:cNvPr id="537" name="Google Shape;537;p34"/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4"/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4"/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4"/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4"/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4"/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4"/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4"/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4"/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4"/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4"/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4"/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4"/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4"/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4"/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4"/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4"/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4"/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4"/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4"/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4"/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4"/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4"/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4"/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4"/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4"/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4"/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355;p29"/>
          <p:cNvSpPr/>
          <p:nvPr/>
        </p:nvSpPr>
        <p:spPr>
          <a:xfrm>
            <a:off x="4822010" y="1058546"/>
            <a:ext cx="3206390" cy="3531008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356;p29"/>
          <p:cNvSpPr/>
          <p:nvPr/>
        </p:nvSpPr>
        <p:spPr>
          <a:xfrm>
            <a:off x="4931006" y="1200672"/>
            <a:ext cx="2887402" cy="3192033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904769" y="465770"/>
            <a:ext cx="799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000" dirty="0" err="1" smtClean="0">
                <a:solidFill>
                  <a:srgbClr val="0070C0"/>
                </a:solidFill>
              </a:rPr>
              <a:t>Dựa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vào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trang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phục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em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hãy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xác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định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tên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dân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>
                <a:solidFill>
                  <a:srgbClr val="0070C0"/>
                </a:solidFill>
              </a:rPr>
              <a:t>tộc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nào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của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</a:rPr>
              <a:t>Việt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Nam</a:t>
            </a:r>
            <a:r>
              <a:rPr lang="en-US" sz="2000" dirty="0" smtClean="0">
                <a:solidFill>
                  <a:srgbClr val="0070C0"/>
                </a:solidFill>
              </a:rPr>
              <a:t>?</a:t>
            </a: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78444" y="3625096"/>
            <a:ext cx="2225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DAO ĐỎ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22" y="1709778"/>
            <a:ext cx="2822619" cy="207164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500" b="97000" l="3571" r="984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" y="159019"/>
            <a:ext cx="766043" cy="607971"/>
          </a:xfrm>
          <a:prstGeom prst="rect">
            <a:avLst/>
          </a:prstGeom>
        </p:spPr>
      </p:pic>
      <p:pic>
        <p:nvPicPr>
          <p:cNvPr id="49" name="5 gia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27798" y="1658206"/>
            <a:ext cx="2277437" cy="18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2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9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998825" y="3857450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355;p29"/>
          <p:cNvSpPr/>
          <p:nvPr/>
        </p:nvSpPr>
        <p:spPr>
          <a:xfrm rot="-129175">
            <a:off x="704119" y="1526888"/>
            <a:ext cx="3769187" cy="2424446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356;p29"/>
          <p:cNvSpPr/>
          <p:nvPr/>
        </p:nvSpPr>
        <p:spPr>
          <a:xfrm rot="-129175">
            <a:off x="949022" y="1610292"/>
            <a:ext cx="3500992" cy="2257637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Google Shape;358;p29"/>
          <p:cNvSpPr/>
          <p:nvPr/>
        </p:nvSpPr>
        <p:spPr>
          <a:xfrm>
            <a:off x="199897" y="2913449"/>
            <a:ext cx="644576" cy="751469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59;p29"/>
          <p:cNvSpPr/>
          <p:nvPr/>
        </p:nvSpPr>
        <p:spPr>
          <a:xfrm rot="2006702">
            <a:off x="7989597" y="3569026"/>
            <a:ext cx="673154" cy="623854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278467" y="1653208"/>
            <a:ext cx="28316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</a:rPr>
              <a:t>Công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</a:rPr>
              <a:t>dân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Việt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Nam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</a:rPr>
              <a:t>thuộc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dân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tộc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khác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nhau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trên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đất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nước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ta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quyền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nghĩa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vụ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75000"/>
                  </a:schemeClr>
                </a:solidFill>
              </a:rPr>
              <a:t>như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</a:rPr>
              <a:t>nhau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  <a:p>
            <a:pPr lvl="0" algn="just"/>
            <a:endParaRPr lang="en-US" sz="2400" dirty="0">
              <a:solidFill>
                <a:srgbClr val="0070C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106" y="-115642"/>
            <a:ext cx="2812584" cy="211332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0" b="7943"/>
          <a:stretch/>
        </p:blipFill>
        <p:spPr>
          <a:xfrm>
            <a:off x="4998825" y="1109222"/>
            <a:ext cx="3926020" cy="2508885"/>
          </a:xfrm>
          <a:prstGeom prst="rect">
            <a:avLst/>
          </a:prstGeom>
        </p:spPr>
      </p:pic>
      <p:sp>
        <p:nvSpPr>
          <p:cNvPr id="37" name="Google Shape;355;p29"/>
          <p:cNvSpPr/>
          <p:nvPr/>
        </p:nvSpPr>
        <p:spPr>
          <a:xfrm rot="-129175">
            <a:off x="4616690" y="964641"/>
            <a:ext cx="4477451" cy="2738533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58;p29"/>
          <p:cNvSpPr/>
          <p:nvPr/>
        </p:nvSpPr>
        <p:spPr>
          <a:xfrm>
            <a:off x="596531" y="2464652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59;p29"/>
          <p:cNvSpPr/>
          <p:nvPr/>
        </p:nvSpPr>
        <p:spPr>
          <a:xfrm rot="2006702">
            <a:off x="6839432" y="3970528"/>
            <a:ext cx="477688" cy="41562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359;p29"/>
          <p:cNvSpPr/>
          <p:nvPr/>
        </p:nvSpPr>
        <p:spPr>
          <a:xfrm rot="2006702">
            <a:off x="8244285" y="3016701"/>
            <a:ext cx="477688" cy="41562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2897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626</Words>
  <Application>Microsoft Office PowerPoint</Application>
  <PresentationFormat>On-screen Show (16:9)</PresentationFormat>
  <Paragraphs>60</Paragraphs>
  <Slides>23</Slides>
  <Notes>19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Pangolin</vt:lpstr>
      <vt:lpstr>Tahoma</vt:lpstr>
      <vt:lpstr>Calibri</vt:lpstr>
      <vt:lpstr>Times New Roman</vt:lpstr>
      <vt:lpstr>Baloo 2</vt:lpstr>
      <vt:lpstr>微软雅黑 Light</vt:lpstr>
      <vt:lpstr>Arial</vt:lpstr>
      <vt:lpstr>Wingdings</vt:lpstr>
      <vt:lpstr>宋体</vt:lpstr>
      <vt:lpstr>English Vocabulary Workshop by Slidesgo</vt:lpstr>
      <vt:lpstr>Bài10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TÌNH HUỐNG</vt:lpstr>
      <vt:lpstr>Cuộc đua kì thú</vt:lpstr>
      <vt:lpstr>PowerPoint Presentation</vt:lpstr>
      <vt:lpstr>Em sẽ làm gì trong những tình huống sau? Vì sao? </vt:lpstr>
      <vt:lpstr>PowerPoint Presentation</vt:lpstr>
      <vt:lpstr>Chúc các em học tốt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GIẢNG TIẾNG ANH</dc:title>
  <dc:creator>Administrator</dc:creator>
  <cp:lastModifiedBy>Administrator</cp:lastModifiedBy>
  <cp:revision>54</cp:revision>
  <dcterms:modified xsi:type="dcterms:W3CDTF">2021-07-19T14:46:53Z</dcterms:modified>
</cp:coreProperties>
</file>