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 id="2147483689" r:id="rId2"/>
    <p:sldMasterId id="2147483716" r:id="rId3"/>
    <p:sldMasterId id="2147483727" r:id="rId4"/>
    <p:sldMasterId id="2147483742" r:id="rId5"/>
    <p:sldMasterId id="2147483753" r:id="rId6"/>
    <p:sldMasterId id="2147483765" r:id="rId7"/>
  </p:sldMasterIdLst>
  <p:notesMasterIdLst>
    <p:notesMasterId r:id="rId33"/>
  </p:notesMasterIdLst>
  <p:sldIdLst>
    <p:sldId id="312" r:id="rId8"/>
    <p:sldId id="256" r:id="rId9"/>
    <p:sldId id="259" r:id="rId10"/>
    <p:sldId id="294" r:id="rId11"/>
    <p:sldId id="314" r:id="rId12"/>
    <p:sldId id="316" r:id="rId13"/>
    <p:sldId id="264" r:id="rId14"/>
    <p:sldId id="291" r:id="rId15"/>
    <p:sldId id="292" r:id="rId16"/>
    <p:sldId id="313" r:id="rId17"/>
    <p:sldId id="293" r:id="rId18"/>
    <p:sldId id="258" r:id="rId19"/>
    <p:sldId id="317" r:id="rId20"/>
    <p:sldId id="290" r:id="rId21"/>
    <p:sldId id="261" r:id="rId22"/>
    <p:sldId id="299" r:id="rId23"/>
    <p:sldId id="301" r:id="rId24"/>
    <p:sldId id="304" r:id="rId25"/>
    <p:sldId id="306" r:id="rId26"/>
    <p:sldId id="307" r:id="rId27"/>
    <p:sldId id="303" r:id="rId28"/>
    <p:sldId id="309" r:id="rId29"/>
    <p:sldId id="310" r:id="rId30"/>
    <p:sldId id="295" r:id="rId31"/>
    <p:sldId id="298" r:id="rId32"/>
  </p:sldIdLst>
  <p:sldSz cx="9144000" cy="5143500" type="screen16x9"/>
  <p:notesSz cx="6858000" cy="9144000"/>
  <p:embeddedFontLst>
    <p:embeddedFont>
      <p:font typeface="Arial Black" panose="020B0A04020102020204" pitchFamily="34" charset="0"/>
      <p:regular r:id="rId34"/>
      <p:bold r:id="rId35"/>
    </p:embeddedFont>
    <p:embeddedFont>
      <p:font typeface="Arvo" panose="020B0604020202020204" charset="0"/>
      <p:regular r:id="rId36"/>
      <p:bold r:id="rId37"/>
      <p:italic r:id="rId38"/>
      <p:boldItalic r:id="rId39"/>
    </p:embeddedFont>
    <p:embeddedFont>
      <p:font typeface="Bahnschrift SemiCondensed" panose="020B0502040204020203" pitchFamily="34" charset="0"/>
      <p:regular r:id="rId40"/>
      <p:bold r:id="rId41"/>
    </p:embeddedFont>
    <p:embeddedFont>
      <p:font typeface="Bookman Old Style" panose="02050604050505020204" pitchFamily="18" charset="0"/>
      <p:regular r:id="rId42"/>
      <p:bold r:id="rId43"/>
      <p:italic r:id="rId44"/>
      <p:boldItalic r:id="rId45"/>
    </p:embeddedFont>
    <p:embeddedFont>
      <p:font typeface="Calibri" panose="020F0502020204030204" pitchFamily="34" charset="0"/>
      <p:regular r:id="rId46"/>
      <p:bold r:id="rId47"/>
      <p:italic r:id="rId48"/>
      <p:boldItalic r:id="rId49"/>
    </p:embeddedFont>
    <p:embeddedFont>
      <p:font typeface="Impact" panose="020B0806030902050204" pitchFamily="34" charset="0"/>
      <p:regular r:id="rId50"/>
    </p:embeddedFont>
    <p:embeddedFont>
      <p:font typeface="Lato Light" panose="020F0502020204030203" pitchFamily="34" charset="0"/>
      <p:regular r:id="rId51"/>
      <p:bold r:id="rId52"/>
      <p:italic r:id="rId53"/>
      <p:boldItalic r:id="rId54"/>
    </p:embeddedFont>
    <p:embeddedFont>
      <p:font typeface="Microsoft YaHei Light" panose="020B0502040204020203" pitchFamily="34" charset="-122"/>
      <p:regular r:id="rId55"/>
    </p:embeddedFont>
    <p:embeddedFont>
      <p:font typeface="Nixie One" panose="020B0604020202020204" charset="0"/>
      <p:regular r:id="rId56"/>
    </p:embeddedFont>
    <p:embeddedFont>
      <p:font typeface="Open Sans" panose="020B0606030504020204" pitchFamily="34" charset="0"/>
      <p:regular r:id="rId57"/>
      <p:bold r:id="rId58"/>
      <p:italic r:id="rId59"/>
      <p:boldItalic r:id="rId60"/>
    </p:embeddedFont>
    <p:embeddedFont>
      <p:font typeface="Oswald" panose="00000500000000000000" pitchFamily="2" charset="0"/>
      <p:regular r:id="rId61"/>
      <p:bold r:id="rId62"/>
    </p:embeddedFont>
    <p:embeddedFont>
      <p:font typeface="Playfair Display" panose="00000500000000000000" pitchFamily="2" charset="0"/>
      <p:regular r:id="rId63"/>
      <p:bold r:id="rId64"/>
      <p:italic r:id="rId65"/>
      <p:boldItalic r:id="rId66"/>
    </p:embeddedFont>
    <p:embeddedFont>
      <p:font typeface="Roboto Condensed" panose="02000000000000000000" pitchFamily="2" charset="0"/>
      <p:regular r:id="rId67"/>
      <p:bold r:id="rId68"/>
      <p:italic r:id="rId69"/>
      <p:boldItalic r:id="rId70"/>
    </p:embeddedFont>
    <p:embeddedFont>
      <p:font typeface="Roboto Slab" panose="020B0604020202020204" charset="0"/>
      <p:regular r:id="rId71"/>
      <p:bold r:id="rId72"/>
    </p:embeddedFont>
    <p:embeddedFont>
      <p:font typeface="Roboto Slab Light" panose="020B0604020202020204" charset="0"/>
      <p:regular r:id="rId73"/>
      <p:bold r:id="rId74"/>
    </p:embeddedFont>
    <p:embeddedFont>
      <p:font typeface="Tinos" panose="020B060402020202020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B8D33F-2D8B-4664-A00E-31E2B9DF6FC2}">
  <a:tblStyle styleId="{0FB8D33F-2D8B-4664-A00E-31E2B9DF6F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1" autoAdjust="0"/>
    <p:restoredTop sz="94660"/>
  </p:normalViewPr>
  <p:slideViewPr>
    <p:cSldViewPr snapToGrid="0">
      <p:cViewPr varScale="1">
        <p:scale>
          <a:sx n="90" d="100"/>
          <a:sy n="90" d="100"/>
        </p:scale>
        <p:origin x="82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6.fntdata"/><Relationship Id="rId21" Type="http://schemas.openxmlformats.org/officeDocument/2006/relationships/slide" Target="slides/slide14.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font" Target="fonts/font30.fntdata"/><Relationship Id="rId68" Type="http://schemas.openxmlformats.org/officeDocument/2006/relationships/font" Target="fonts/font35.fntdata"/><Relationship Id="rId76" Type="http://schemas.openxmlformats.org/officeDocument/2006/relationships/font" Target="fonts/font43.fntdata"/><Relationship Id="rId7" Type="http://schemas.openxmlformats.org/officeDocument/2006/relationships/slideMaster" Target="slideMasters/slideMaster7.xml"/><Relationship Id="rId71" Type="http://schemas.openxmlformats.org/officeDocument/2006/relationships/font" Target="fonts/font38.fntdata"/><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66" Type="http://schemas.openxmlformats.org/officeDocument/2006/relationships/font" Target="fonts/font33.fntdata"/><Relationship Id="rId74" Type="http://schemas.openxmlformats.org/officeDocument/2006/relationships/font" Target="fonts/font41.fntdata"/><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font" Target="fonts/font28.fntdata"/><Relationship Id="rId82"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font" Target="fonts/font27.fntdata"/><Relationship Id="rId65" Type="http://schemas.openxmlformats.org/officeDocument/2006/relationships/font" Target="fonts/font32.fntdata"/><Relationship Id="rId73" Type="http://schemas.openxmlformats.org/officeDocument/2006/relationships/font" Target="fonts/font40.fntdata"/><Relationship Id="rId78" Type="http://schemas.openxmlformats.org/officeDocument/2006/relationships/font" Target="fonts/font45.fntdata"/><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64" Type="http://schemas.openxmlformats.org/officeDocument/2006/relationships/font" Target="fonts/font31.fntdata"/><Relationship Id="rId69" Type="http://schemas.openxmlformats.org/officeDocument/2006/relationships/font" Target="fonts/font36.fntdata"/><Relationship Id="rId77" Type="http://schemas.openxmlformats.org/officeDocument/2006/relationships/font" Target="fonts/font44.fntdata"/><Relationship Id="rId8" Type="http://schemas.openxmlformats.org/officeDocument/2006/relationships/slide" Target="slides/slide1.xml"/><Relationship Id="rId51" Type="http://schemas.openxmlformats.org/officeDocument/2006/relationships/font" Target="fonts/font18.fntdata"/><Relationship Id="rId72" Type="http://schemas.openxmlformats.org/officeDocument/2006/relationships/font" Target="fonts/font39.fntdata"/><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font" Target="fonts/font26.fntdata"/><Relationship Id="rId67" Type="http://schemas.openxmlformats.org/officeDocument/2006/relationships/font" Target="fonts/font34.fntdata"/><Relationship Id="rId20" Type="http://schemas.openxmlformats.org/officeDocument/2006/relationships/slide" Target="slides/slide13.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font" Target="fonts/font29.fntdata"/><Relationship Id="rId70" Type="http://schemas.openxmlformats.org/officeDocument/2006/relationships/font" Target="fonts/font37.fntdata"/><Relationship Id="rId75" Type="http://schemas.openxmlformats.org/officeDocument/2006/relationships/font" Target="fonts/font4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8793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592698da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1592698da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04116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594458500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1594458500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extLst>
      <p:ext uri="{BB962C8B-B14F-4D97-AF65-F5344CB8AC3E}">
        <p14:creationId xmlns:p14="http://schemas.microsoft.com/office/powerpoint/2010/main" val="335251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1374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extLst>
      <p:ext uri="{BB962C8B-B14F-4D97-AF65-F5344CB8AC3E}">
        <p14:creationId xmlns:p14="http://schemas.microsoft.com/office/powerpoint/2010/main" val="2301025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2994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9682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7996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4823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592698dac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592698dac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592698da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1592698da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3775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extLst>
      <p:ext uri="{BB962C8B-B14F-4D97-AF65-F5344CB8AC3E}">
        <p14:creationId xmlns:p14="http://schemas.microsoft.com/office/powerpoint/2010/main" val="345036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9622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extLst>
      <p:ext uri="{BB962C8B-B14F-4D97-AF65-F5344CB8AC3E}">
        <p14:creationId xmlns:p14="http://schemas.microsoft.com/office/powerpoint/2010/main" val="3542250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1592698dac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1592698dac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&lt;a href="http://www.freepik.com/free-photo/top-view-of-co-workers-planning-a-strategy_864127.htm"&gt;Designed by Freepik&lt;/a&gt;</a:t>
            </a:r>
            <a:endParaRPr/>
          </a:p>
          <a:p>
            <a:pPr marL="0" lvl="0" indent="0" algn="l" rtl="0">
              <a:spcBef>
                <a:spcPts val="0"/>
              </a:spcBef>
              <a:spcAft>
                <a:spcPts val="0"/>
              </a:spcAft>
              <a:buNone/>
            </a:pPr>
            <a:r>
              <a:rPr lang="en"/>
              <a:t>http://www.freepik.com/free-photo/happy-co-workers-close-to-the-window_866124.htm</a:t>
            </a:r>
            <a:endParaRPr/>
          </a:p>
        </p:txBody>
      </p:sp>
    </p:spTree>
    <p:extLst>
      <p:ext uri="{BB962C8B-B14F-4D97-AF65-F5344CB8AC3E}">
        <p14:creationId xmlns:p14="http://schemas.microsoft.com/office/powerpoint/2010/main" val="65905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Master" Target="../slideMasters/slideMaster7.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Master" Target="../slideMasters/slideMaster7.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Master" Target="../slideMasters/slideMaster7.xml"/><Relationship Id="rId5" Type="http://schemas.openxmlformats.org/officeDocument/2006/relationships/image" Target="../media/image7.jpg"/><Relationship Id="rId4" Type="http://schemas.openxmlformats.org/officeDocument/2006/relationships/image" Target="../media/image18.jp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jp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Master" Target="../slideMasters/slideMaster7.xml"/><Relationship Id="rId5" Type="http://schemas.openxmlformats.org/officeDocument/2006/relationships/image" Target="../media/image19.jpg"/><Relationship Id="rId4" Type="http://schemas.openxmlformats.org/officeDocument/2006/relationships/image" Target="../media/image7.jp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_1">
    <p:bg>
      <p:bgPr>
        <a:noFill/>
        <a:effectLst/>
      </p:bgPr>
    </p:bg>
    <p:spTree>
      <p:nvGrpSpPr>
        <p:cNvPr id="1" name="Shape 13"/>
        <p:cNvGrpSpPr/>
        <p:nvPr/>
      </p:nvGrpSpPr>
      <p:grpSpPr>
        <a:xfrm>
          <a:off x="0" y="0"/>
          <a:ext cx="0" cy="0"/>
          <a:chOff x="0" y="0"/>
          <a:chExt cx="0" cy="0"/>
        </a:xfrm>
      </p:grpSpPr>
      <p:sp>
        <p:nvSpPr>
          <p:cNvPr id="14" name="Google Shape;14;p3"/>
          <p:cNvSpPr/>
          <p:nvPr/>
        </p:nvSpPr>
        <p:spPr>
          <a:xfrm rot="10800000">
            <a:off x="1404025" y="2548900"/>
            <a:ext cx="3121800" cy="2502300"/>
          </a:xfrm>
          <a:prstGeom prst="parallelogram">
            <a:avLst>
              <a:gd name="adj" fmla="val 55860"/>
            </a:avLst>
          </a:prstGeom>
          <a:solidFill>
            <a:srgbClr val="79B29D">
              <a:alpha val="8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rot="10800000" flipH="1">
            <a:off x="1404025" y="46600"/>
            <a:ext cx="3121800" cy="2502300"/>
          </a:xfrm>
          <a:prstGeom prst="parallelogram">
            <a:avLst>
              <a:gd name="adj" fmla="val 55860"/>
            </a:avLst>
          </a:prstGeom>
          <a:solidFill>
            <a:srgbClr val="79B29D">
              <a:alpha val="8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3"/>
          <p:cNvSpPr/>
          <p:nvPr/>
        </p:nvSpPr>
        <p:spPr>
          <a:xfrm>
            <a:off x="-5850" y="232975"/>
            <a:ext cx="9155700" cy="3296400"/>
          </a:xfrm>
          <a:prstGeom prst="rect">
            <a:avLst/>
          </a:prstGeom>
          <a:solidFill>
            <a:srgbClr val="4C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5850" y="3529375"/>
            <a:ext cx="9155700" cy="1352100"/>
          </a:xfrm>
          <a:prstGeom prst="rect">
            <a:avLst/>
          </a:prstGeom>
          <a:solidFill>
            <a:srgbClr val="384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0" y="46600"/>
            <a:ext cx="3121800" cy="2502300"/>
          </a:xfrm>
          <a:prstGeom prst="parallelogram">
            <a:avLst>
              <a:gd name="adj" fmla="val 55860"/>
            </a:avLst>
          </a:prstGeom>
          <a:solidFill>
            <a:srgbClr val="87C5AE">
              <a:alpha val="8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flipH="1">
            <a:off x="0" y="2548900"/>
            <a:ext cx="3121800" cy="2502300"/>
          </a:xfrm>
          <a:prstGeom prst="parallelogram">
            <a:avLst>
              <a:gd name="adj" fmla="val 55860"/>
            </a:avLst>
          </a:prstGeom>
          <a:solidFill>
            <a:srgbClr val="87C5AE">
              <a:alpha val="8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2" name="Google Shape;22;p3"/>
          <p:cNvSpPr txBox="1">
            <a:spLocks noGrp="1"/>
          </p:cNvSpPr>
          <p:nvPr>
            <p:ph type="title"/>
          </p:nvPr>
        </p:nvSpPr>
        <p:spPr>
          <a:xfrm>
            <a:off x="2532625" y="1515700"/>
            <a:ext cx="6424500" cy="801900"/>
          </a:xfrm>
          <a:prstGeom prst="rect">
            <a:avLst/>
          </a:prstGeom>
        </p:spPr>
        <p:txBody>
          <a:bodyPr spcFirstLastPara="1" wrap="square" lIns="91425" tIns="91425" rIns="91425" bIns="91425" anchor="t" anchorCtr="0">
            <a:noAutofit/>
          </a:bodyPr>
          <a:lstStyle>
            <a:lvl1pPr lvl="0" algn="r">
              <a:spcBef>
                <a:spcPts val="0"/>
              </a:spcBef>
              <a:spcAft>
                <a:spcPts val="0"/>
              </a:spcAft>
              <a:buNone/>
              <a:defRPr sz="3600">
                <a:solidFill>
                  <a:srgbClr val="FFFFFF"/>
                </a:solidFill>
                <a:latin typeface="Muli"/>
                <a:ea typeface="Muli"/>
                <a:cs typeface="Muli"/>
                <a:sym typeface="Muli"/>
              </a:defRPr>
            </a:lvl1pPr>
            <a:lvl2pPr lvl="1">
              <a:spcBef>
                <a:spcPts val="0"/>
              </a:spcBef>
              <a:spcAft>
                <a:spcPts val="0"/>
              </a:spcAft>
              <a:buNone/>
              <a:defRPr sz="3600">
                <a:solidFill>
                  <a:srgbClr val="FFFFFF"/>
                </a:solidFill>
                <a:latin typeface="Muli"/>
                <a:ea typeface="Muli"/>
                <a:cs typeface="Muli"/>
                <a:sym typeface="Muli"/>
              </a:defRPr>
            </a:lvl2pPr>
            <a:lvl3pPr lvl="2">
              <a:spcBef>
                <a:spcPts val="0"/>
              </a:spcBef>
              <a:spcAft>
                <a:spcPts val="0"/>
              </a:spcAft>
              <a:buNone/>
              <a:defRPr sz="3600">
                <a:solidFill>
                  <a:srgbClr val="FFFFFF"/>
                </a:solidFill>
                <a:latin typeface="Muli"/>
                <a:ea typeface="Muli"/>
                <a:cs typeface="Muli"/>
                <a:sym typeface="Muli"/>
              </a:defRPr>
            </a:lvl3pPr>
            <a:lvl4pPr lvl="3">
              <a:spcBef>
                <a:spcPts val="0"/>
              </a:spcBef>
              <a:spcAft>
                <a:spcPts val="0"/>
              </a:spcAft>
              <a:buNone/>
              <a:defRPr sz="3600">
                <a:solidFill>
                  <a:srgbClr val="FFFFFF"/>
                </a:solidFill>
                <a:latin typeface="Muli"/>
                <a:ea typeface="Muli"/>
                <a:cs typeface="Muli"/>
                <a:sym typeface="Muli"/>
              </a:defRPr>
            </a:lvl4pPr>
            <a:lvl5pPr lvl="4">
              <a:spcBef>
                <a:spcPts val="0"/>
              </a:spcBef>
              <a:spcAft>
                <a:spcPts val="0"/>
              </a:spcAft>
              <a:buNone/>
              <a:defRPr sz="3600">
                <a:solidFill>
                  <a:srgbClr val="FFFFFF"/>
                </a:solidFill>
                <a:latin typeface="Muli"/>
                <a:ea typeface="Muli"/>
                <a:cs typeface="Muli"/>
                <a:sym typeface="Muli"/>
              </a:defRPr>
            </a:lvl5pPr>
            <a:lvl6pPr lvl="5">
              <a:spcBef>
                <a:spcPts val="0"/>
              </a:spcBef>
              <a:spcAft>
                <a:spcPts val="0"/>
              </a:spcAft>
              <a:buNone/>
              <a:defRPr sz="3600">
                <a:solidFill>
                  <a:srgbClr val="FFFFFF"/>
                </a:solidFill>
                <a:latin typeface="Muli"/>
                <a:ea typeface="Muli"/>
                <a:cs typeface="Muli"/>
                <a:sym typeface="Muli"/>
              </a:defRPr>
            </a:lvl6pPr>
            <a:lvl7pPr lvl="6">
              <a:spcBef>
                <a:spcPts val="0"/>
              </a:spcBef>
              <a:spcAft>
                <a:spcPts val="0"/>
              </a:spcAft>
              <a:buNone/>
              <a:defRPr sz="3600">
                <a:solidFill>
                  <a:srgbClr val="FFFFFF"/>
                </a:solidFill>
                <a:latin typeface="Muli"/>
                <a:ea typeface="Muli"/>
                <a:cs typeface="Muli"/>
                <a:sym typeface="Muli"/>
              </a:defRPr>
            </a:lvl7pPr>
            <a:lvl8pPr lvl="7">
              <a:spcBef>
                <a:spcPts val="0"/>
              </a:spcBef>
              <a:spcAft>
                <a:spcPts val="0"/>
              </a:spcAft>
              <a:buNone/>
              <a:defRPr sz="3600">
                <a:solidFill>
                  <a:srgbClr val="FFFFFF"/>
                </a:solidFill>
                <a:latin typeface="Muli"/>
                <a:ea typeface="Muli"/>
                <a:cs typeface="Muli"/>
                <a:sym typeface="Muli"/>
              </a:defRPr>
            </a:lvl8pPr>
            <a:lvl9pPr lvl="8">
              <a:spcBef>
                <a:spcPts val="0"/>
              </a:spcBef>
              <a:spcAft>
                <a:spcPts val="0"/>
              </a:spcAft>
              <a:buNone/>
              <a:defRPr sz="3600">
                <a:solidFill>
                  <a:srgbClr val="FFFFFF"/>
                </a:solidFill>
                <a:latin typeface="Muli"/>
                <a:ea typeface="Muli"/>
                <a:cs typeface="Muli"/>
                <a:sym typeface="Muli"/>
              </a:defRPr>
            </a:lvl9pPr>
          </a:lstStyle>
          <a:p>
            <a:endParaRPr/>
          </a:p>
        </p:txBody>
      </p:sp>
      <p:sp>
        <p:nvSpPr>
          <p:cNvPr id="23" name="Google Shape;23;p3"/>
          <p:cNvSpPr txBox="1">
            <a:spLocks noGrp="1"/>
          </p:cNvSpPr>
          <p:nvPr>
            <p:ph type="subTitle" idx="1"/>
          </p:nvPr>
        </p:nvSpPr>
        <p:spPr>
          <a:xfrm>
            <a:off x="4713325" y="2121950"/>
            <a:ext cx="4243800" cy="393600"/>
          </a:xfrm>
          <a:prstGeom prst="rect">
            <a:avLst/>
          </a:prstGeom>
        </p:spPr>
        <p:txBody>
          <a:bodyPr spcFirstLastPara="1" wrap="square" lIns="91425" tIns="91425" rIns="91425" bIns="91425" anchor="t" anchorCtr="0">
            <a:noAutofit/>
          </a:bodyPr>
          <a:lstStyle>
            <a:lvl1pPr lvl="0" algn="r">
              <a:spcBef>
                <a:spcPts val="0"/>
              </a:spcBef>
              <a:spcAft>
                <a:spcPts val="0"/>
              </a:spcAft>
              <a:buNone/>
              <a:defRPr>
                <a:solidFill>
                  <a:srgbClr val="87C5AE"/>
                </a:solidFill>
                <a:latin typeface="Muli"/>
                <a:ea typeface="Muli"/>
                <a:cs typeface="Muli"/>
                <a:sym typeface="Muli"/>
              </a:defRPr>
            </a:lvl1pPr>
            <a:lvl2pPr lvl="1">
              <a:spcBef>
                <a:spcPts val="1600"/>
              </a:spcBef>
              <a:spcAft>
                <a:spcPts val="0"/>
              </a:spcAft>
              <a:buNone/>
              <a:defRPr>
                <a:solidFill>
                  <a:srgbClr val="87C5AE"/>
                </a:solidFill>
                <a:latin typeface="Muli"/>
                <a:ea typeface="Muli"/>
                <a:cs typeface="Muli"/>
                <a:sym typeface="Muli"/>
              </a:defRPr>
            </a:lvl2pPr>
            <a:lvl3pPr lvl="2">
              <a:spcBef>
                <a:spcPts val="1600"/>
              </a:spcBef>
              <a:spcAft>
                <a:spcPts val="0"/>
              </a:spcAft>
              <a:buNone/>
              <a:defRPr>
                <a:solidFill>
                  <a:srgbClr val="87C5AE"/>
                </a:solidFill>
                <a:latin typeface="Muli"/>
                <a:ea typeface="Muli"/>
                <a:cs typeface="Muli"/>
                <a:sym typeface="Muli"/>
              </a:defRPr>
            </a:lvl3pPr>
            <a:lvl4pPr lvl="3">
              <a:spcBef>
                <a:spcPts val="1600"/>
              </a:spcBef>
              <a:spcAft>
                <a:spcPts val="0"/>
              </a:spcAft>
              <a:buNone/>
              <a:defRPr>
                <a:solidFill>
                  <a:srgbClr val="87C5AE"/>
                </a:solidFill>
                <a:latin typeface="Muli"/>
                <a:ea typeface="Muli"/>
                <a:cs typeface="Muli"/>
                <a:sym typeface="Muli"/>
              </a:defRPr>
            </a:lvl4pPr>
            <a:lvl5pPr lvl="4">
              <a:spcBef>
                <a:spcPts val="1600"/>
              </a:spcBef>
              <a:spcAft>
                <a:spcPts val="0"/>
              </a:spcAft>
              <a:buNone/>
              <a:defRPr>
                <a:solidFill>
                  <a:srgbClr val="87C5AE"/>
                </a:solidFill>
                <a:latin typeface="Muli"/>
                <a:ea typeface="Muli"/>
                <a:cs typeface="Muli"/>
                <a:sym typeface="Muli"/>
              </a:defRPr>
            </a:lvl5pPr>
            <a:lvl6pPr lvl="5">
              <a:spcBef>
                <a:spcPts val="1600"/>
              </a:spcBef>
              <a:spcAft>
                <a:spcPts val="0"/>
              </a:spcAft>
              <a:buNone/>
              <a:defRPr>
                <a:solidFill>
                  <a:srgbClr val="87C5AE"/>
                </a:solidFill>
                <a:latin typeface="Muli"/>
                <a:ea typeface="Muli"/>
                <a:cs typeface="Muli"/>
                <a:sym typeface="Muli"/>
              </a:defRPr>
            </a:lvl6pPr>
            <a:lvl7pPr lvl="6">
              <a:spcBef>
                <a:spcPts val="1600"/>
              </a:spcBef>
              <a:spcAft>
                <a:spcPts val="0"/>
              </a:spcAft>
              <a:buNone/>
              <a:defRPr>
                <a:solidFill>
                  <a:srgbClr val="87C5AE"/>
                </a:solidFill>
                <a:latin typeface="Muli"/>
                <a:ea typeface="Muli"/>
                <a:cs typeface="Muli"/>
                <a:sym typeface="Muli"/>
              </a:defRPr>
            </a:lvl7pPr>
            <a:lvl8pPr lvl="7">
              <a:spcBef>
                <a:spcPts val="1600"/>
              </a:spcBef>
              <a:spcAft>
                <a:spcPts val="0"/>
              </a:spcAft>
              <a:buNone/>
              <a:defRPr>
                <a:solidFill>
                  <a:srgbClr val="87C5AE"/>
                </a:solidFill>
                <a:latin typeface="Muli"/>
                <a:ea typeface="Muli"/>
                <a:cs typeface="Muli"/>
                <a:sym typeface="Muli"/>
              </a:defRPr>
            </a:lvl8pPr>
            <a:lvl9pPr lvl="8">
              <a:spcBef>
                <a:spcPts val="1600"/>
              </a:spcBef>
              <a:spcAft>
                <a:spcPts val="1600"/>
              </a:spcAft>
              <a:buNone/>
              <a:defRPr>
                <a:solidFill>
                  <a:srgbClr val="87C5AE"/>
                </a:solidFill>
                <a:latin typeface="Muli"/>
                <a:ea typeface="Muli"/>
                <a:cs typeface="Muli"/>
                <a:sym typeface="Muli"/>
              </a:defRPr>
            </a:lvl9pPr>
          </a:lstStyle>
          <a:p>
            <a:endParaRPr/>
          </a:p>
        </p:txBody>
      </p:sp>
      <p:sp>
        <p:nvSpPr>
          <p:cNvPr id="24" name="Google Shape;24;p3"/>
          <p:cNvSpPr txBox="1">
            <a:spLocks noGrp="1"/>
          </p:cNvSpPr>
          <p:nvPr>
            <p:ph type="subTitle" idx="2"/>
          </p:nvPr>
        </p:nvSpPr>
        <p:spPr>
          <a:xfrm>
            <a:off x="6444050" y="2503300"/>
            <a:ext cx="2513100" cy="410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300">
                <a:solidFill>
                  <a:srgbClr val="FFFFFF"/>
                </a:solidFill>
                <a:latin typeface="Muli"/>
                <a:ea typeface="Muli"/>
                <a:cs typeface="Muli"/>
                <a:sym typeface="Muli"/>
              </a:defRPr>
            </a:lvl1pPr>
            <a:lvl2pPr lvl="1" algn="r" rtl="0">
              <a:spcBef>
                <a:spcPts val="1600"/>
              </a:spcBef>
              <a:spcAft>
                <a:spcPts val="0"/>
              </a:spcAft>
              <a:buNone/>
              <a:defRPr sz="1300">
                <a:solidFill>
                  <a:srgbClr val="FFFFFF"/>
                </a:solidFill>
                <a:latin typeface="Muli"/>
                <a:ea typeface="Muli"/>
                <a:cs typeface="Muli"/>
                <a:sym typeface="Muli"/>
              </a:defRPr>
            </a:lvl2pPr>
            <a:lvl3pPr lvl="2" algn="r" rtl="0">
              <a:spcBef>
                <a:spcPts val="1600"/>
              </a:spcBef>
              <a:spcAft>
                <a:spcPts val="0"/>
              </a:spcAft>
              <a:buNone/>
              <a:defRPr sz="1300">
                <a:solidFill>
                  <a:srgbClr val="FFFFFF"/>
                </a:solidFill>
                <a:latin typeface="Muli"/>
                <a:ea typeface="Muli"/>
                <a:cs typeface="Muli"/>
                <a:sym typeface="Muli"/>
              </a:defRPr>
            </a:lvl3pPr>
            <a:lvl4pPr lvl="3" algn="r" rtl="0">
              <a:spcBef>
                <a:spcPts val="1600"/>
              </a:spcBef>
              <a:spcAft>
                <a:spcPts val="0"/>
              </a:spcAft>
              <a:buNone/>
              <a:defRPr sz="1300">
                <a:solidFill>
                  <a:srgbClr val="FFFFFF"/>
                </a:solidFill>
                <a:latin typeface="Muli"/>
                <a:ea typeface="Muli"/>
                <a:cs typeface="Muli"/>
                <a:sym typeface="Muli"/>
              </a:defRPr>
            </a:lvl4pPr>
            <a:lvl5pPr lvl="4" algn="r" rtl="0">
              <a:spcBef>
                <a:spcPts val="1600"/>
              </a:spcBef>
              <a:spcAft>
                <a:spcPts val="0"/>
              </a:spcAft>
              <a:buNone/>
              <a:defRPr sz="1300">
                <a:solidFill>
                  <a:srgbClr val="FFFFFF"/>
                </a:solidFill>
                <a:latin typeface="Muli"/>
                <a:ea typeface="Muli"/>
                <a:cs typeface="Muli"/>
                <a:sym typeface="Muli"/>
              </a:defRPr>
            </a:lvl5pPr>
            <a:lvl6pPr lvl="5" algn="r" rtl="0">
              <a:spcBef>
                <a:spcPts val="1600"/>
              </a:spcBef>
              <a:spcAft>
                <a:spcPts val="0"/>
              </a:spcAft>
              <a:buNone/>
              <a:defRPr sz="1300">
                <a:solidFill>
                  <a:srgbClr val="FFFFFF"/>
                </a:solidFill>
                <a:latin typeface="Muli"/>
                <a:ea typeface="Muli"/>
                <a:cs typeface="Muli"/>
                <a:sym typeface="Muli"/>
              </a:defRPr>
            </a:lvl6pPr>
            <a:lvl7pPr lvl="6" algn="r" rtl="0">
              <a:spcBef>
                <a:spcPts val="1600"/>
              </a:spcBef>
              <a:spcAft>
                <a:spcPts val="0"/>
              </a:spcAft>
              <a:buNone/>
              <a:defRPr sz="1300">
                <a:solidFill>
                  <a:srgbClr val="FFFFFF"/>
                </a:solidFill>
                <a:latin typeface="Muli"/>
                <a:ea typeface="Muli"/>
                <a:cs typeface="Muli"/>
                <a:sym typeface="Muli"/>
              </a:defRPr>
            </a:lvl7pPr>
            <a:lvl8pPr lvl="7" algn="r" rtl="0">
              <a:spcBef>
                <a:spcPts val="1600"/>
              </a:spcBef>
              <a:spcAft>
                <a:spcPts val="0"/>
              </a:spcAft>
              <a:buNone/>
              <a:defRPr sz="1300">
                <a:solidFill>
                  <a:srgbClr val="FFFFFF"/>
                </a:solidFill>
                <a:latin typeface="Muli"/>
                <a:ea typeface="Muli"/>
                <a:cs typeface="Muli"/>
                <a:sym typeface="Muli"/>
              </a:defRPr>
            </a:lvl8pPr>
            <a:lvl9pPr lvl="8" algn="r" rtl="0">
              <a:spcBef>
                <a:spcPts val="1600"/>
              </a:spcBef>
              <a:spcAft>
                <a:spcPts val="1600"/>
              </a:spcAft>
              <a:buNone/>
              <a:defRPr sz="1300">
                <a:solidFill>
                  <a:srgbClr val="FFFFFF"/>
                </a:solidFill>
                <a:latin typeface="Muli"/>
                <a:ea typeface="Muli"/>
                <a:cs typeface="Muli"/>
                <a:sym typeface="Mul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4"/>
        <p:cNvGrpSpPr/>
        <p:nvPr/>
      </p:nvGrpSpPr>
      <p:grpSpPr>
        <a:xfrm>
          <a:off x="0" y="0"/>
          <a:ext cx="0" cy="0"/>
          <a:chOff x="0" y="0"/>
          <a:chExt cx="0" cy="0"/>
        </a:xfrm>
      </p:grpSpPr>
      <p:sp>
        <p:nvSpPr>
          <p:cNvPr id="115" name="Google Shape;115;p15"/>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16" name="Google Shape;116;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7"/>
        <p:cNvGrpSpPr/>
        <p:nvPr/>
      </p:nvGrpSpPr>
      <p:grpSpPr>
        <a:xfrm>
          <a:off x="0" y="0"/>
          <a:ext cx="0" cy="0"/>
          <a:chOff x="0" y="0"/>
          <a:chExt cx="0" cy="0"/>
        </a:xfrm>
      </p:grpSpPr>
      <p:sp>
        <p:nvSpPr>
          <p:cNvPr id="118" name="Google Shape;118;p1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0" name="Google Shape;120;p1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1" name="Google Shape;121;p16"/>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22" name="Google Shape;12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3"/>
        <p:cNvGrpSpPr/>
        <p:nvPr/>
      </p:nvGrpSpPr>
      <p:grpSpPr>
        <a:xfrm>
          <a:off x="0" y="0"/>
          <a:ext cx="0" cy="0"/>
          <a:chOff x="0" y="0"/>
          <a:chExt cx="0" cy="0"/>
        </a:xfrm>
      </p:grpSpPr>
      <p:sp>
        <p:nvSpPr>
          <p:cNvPr id="124" name="Google Shape;124;p17"/>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125" name="Google Shape;125;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6"/>
        <p:cNvGrpSpPr/>
        <p:nvPr/>
      </p:nvGrpSpPr>
      <p:grpSpPr>
        <a:xfrm>
          <a:off x="0" y="0"/>
          <a:ext cx="0" cy="0"/>
          <a:chOff x="0" y="0"/>
          <a:chExt cx="0" cy="0"/>
        </a:xfrm>
      </p:grpSpPr>
      <p:sp>
        <p:nvSpPr>
          <p:cNvPr id="127" name="Google Shape;127;p18"/>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28" name="Google Shape;128;p18"/>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129" name="Google Shape;129;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 Descriptions">
  <p:cSld name="BLANK_2">
    <p:spTree>
      <p:nvGrpSpPr>
        <p:cNvPr id="1" name="Shape 151"/>
        <p:cNvGrpSpPr/>
        <p:nvPr/>
      </p:nvGrpSpPr>
      <p:grpSpPr>
        <a:xfrm>
          <a:off x="0" y="0"/>
          <a:ext cx="0" cy="0"/>
          <a:chOff x="0" y="0"/>
          <a:chExt cx="0" cy="0"/>
        </a:xfrm>
      </p:grpSpPr>
      <p:sp>
        <p:nvSpPr>
          <p:cNvPr id="152" name="Google Shape;15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53" name="Google Shape;153;p21"/>
          <p:cNvSpPr txBox="1">
            <a:spLocks noGrp="1"/>
          </p:cNvSpPr>
          <p:nvPr>
            <p:ph type="title"/>
          </p:nvPr>
        </p:nvSpPr>
        <p:spPr>
          <a:xfrm>
            <a:off x="391150" y="264025"/>
            <a:ext cx="4058100" cy="1075500"/>
          </a:xfrm>
          <a:prstGeom prst="rect">
            <a:avLst/>
          </a:prstGeom>
        </p:spPr>
        <p:txBody>
          <a:bodyPr spcFirstLastPara="1" wrap="square" lIns="91425" tIns="91425" rIns="91425" bIns="91425" anchor="t" anchorCtr="0">
            <a:noAutofit/>
          </a:bodyPr>
          <a:lstStyle>
            <a:lvl1pPr lvl="0">
              <a:spcBef>
                <a:spcPts val="0"/>
              </a:spcBef>
              <a:spcAft>
                <a:spcPts val="0"/>
              </a:spcAft>
              <a:buNone/>
              <a:defRPr>
                <a:latin typeface="Muli"/>
                <a:ea typeface="Muli"/>
                <a:cs typeface="Muli"/>
                <a:sym typeface="Muli"/>
              </a:defRPr>
            </a:lvl1pPr>
            <a:lvl2pPr lvl="1">
              <a:spcBef>
                <a:spcPts val="0"/>
              </a:spcBef>
              <a:spcAft>
                <a:spcPts val="0"/>
              </a:spcAft>
              <a:buNone/>
              <a:defRPr>
                <a:latin typeface="Muli"/>
                <a:ea typeface="Muli"/>
                <a:cs typeface="Muli"/>
                <a:sym typeface="Muli"/>
              </a:defRPr>
            </a:lvl2pPr>
            <a:lvl3pPr lvl="2">
              <a:spcBef>
                <a:spcPts val="0"/>
              </a:spcBef>
              <a:spcAft>
                <a:spcPts val="0"/>
              </a:spcAft>
              <a:buNone/>
              <a:defRPr>
                <a:latin typeface="Muli"/>
                <a:ea typeface="Muli"/>
                <a:cs typeface="Muli"/>
                <a:sym typeface="Muli"/>
              </a:defRPr>
            </a:lvl3pPr>
            <a:lvl4pPr lvl="3">
              <a:spcBef>
                <a:spcPts val="0"/>
              </a:spcBef>
              <a:spcAft>
                <a:spcPts val="0"/>
              </a:spcAft>
              <a:buNone/>
              <a:defRPr>
                <a:latin typeface="Muli"/>
                <a:ea typeface="Muli"/>
                <a:cs typeface="Muli"/>
                <a:sym typeface="Muli"/>
              </a:defRPr>
            </a:lvl4pPr>
            <a:lvl5pPr lvl="4">
              <a:spcBef>
                <a:spcPts val="0"/>
              </a:spcBef>
              <a:spcAft>
                <a:spcPts val="0"/>
              </a:spcAft>
              <a:buNone/>
              <a:defRPr>
                <a:latin typeface="Muli"/>
                <a:ea typeface="Muli"/>
                <a:cs typeface="Muli"/>
                <a:sym typeface="Muli"/>
              </a:defRPr>
            </a:lvl5pPr>
            <a:lvl6pPr lvl="5">
              <a:spcBef>
                <a:spcPts val="0"/>
              </a:spcBef>
              <a:spcAft>
                <a:spcPts val="0"/>
              </a:spcAft>
              <a:buNone/>
              <a:defRPr>
                <a:latin typeface="Muli"/>
                <a:ea typeface="Muli"/>
                <a:cs typeface="Muli"/>
                <a:sym typeface="Muli"/>
              </a:defRPr>
            </a:lvl6pPr>
            <a:lvl7pPr lvl="6">
              <a:spcBef>
                <a:spcPts val="0"/>
              </a:spcBef>
              <a:spcAft>
                <a:spcPts val="0"/>
              </a:spcAft>
              <a:buNone/>
              <a:defRPr>
                <a:latin typeface="Muli"/>
                <a:ea typeface="Muli"/>
                <a:cs typeface="Muli"/>
                <a:sym typeface="Muli"/>
              </a:defRPr>
            </a:lvl7pPr>
            <a:lvl8pPr lvl="7">
              <a:spcBef>
                <a:spcPts val="0"/>
              </a:spcBef>
              <a:spcAft>
                <a:spcPts val="0"/>
              </a:spcAft>
              <a:buNone/>
              <a:defRPr>
                <a:latin typeface="Muli"/>
                <a:ea typeface="Muli"/>
                <a:cs typeface="Muli"/>
                <a:sym typeface="Muli"/>
              </a:defRPr>
            </a:lvl8pPr>
            <a:lvl9pPr lvl="8">
              <a:spcBef>
                <a:spcPts val="0"/>
              </a:spcBef>
              <a:spcAft>
                <a:spcPts val="0"/>
              </a:spcAft>
              <a:buNone/>
              <a:defRPr>
                <a:latin typeface="Muli"/>
                <a:ea typeface="Muli"/>
                <a:cs typeface="Muli"/>
                <a:sym typeface="Muli"/>
              </a:defRPr>
            </a:lvl9pPr>
          </a:lstStyle>
          <a:p>
            <a:endParaRPr/>
          </a:p>
        </p:txBody>
      </p:sp>
      <p:sp>
        <p:nvSpPr>
          <p:cNvPr id="154" name="Google Shape;154;p21"/>
          <p:cNvSpPr txBox="1">
            <a:spLocks noGrp="1"/>
          </p:cNvSpPr>
          <p:nvPr>
            <p:ph type="body" idx="1"/>
          </p:nvPr>
        </p:nvSpPr>
        <p:spPr>
          <a:xfrm>
            <a:off x="547600" y="1388425"/>
            <a:ext cx="3598500" cy="3668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Sides">
  <p:cSld name="BLANK_1">
    <p:spTree>
      <p:nvGrpSpPr>
        <p:cNvPr id="1" name="Shape 155"/>
        <p:cNvGrpSpPr/>
        <p:nvPr/>
      </p:nvGrpSpPr>
      <p:grpSpPr>
        <a:xfrm>
          <a:off x="0" y="0"/>
          <a:ext cx="0" cy="0"/>
          <a:chOff x="0" y="0"/>
          <a:chExt cx="0" cy="0"/>
        </a:xfrm>
      </p:grpSpPr>
      <p:sp>
        <p:nvSpPr>
          <p:cNvPr id="156" name="Google Shape;15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57" name="Google Shape;157;p22"/>
          <p:cNvSpPr/>
          <p:nvPr/>
        </p:nvSpPr>
        <p:spPr>
          <a:xfrm>
            <a:off x="0" y="0"/>
            <a:ext cx="3778500" cy="5143500"/>
          </a:xfrm>
          <a:prstGeom prst="rect">
            <a:avLst/>
          </a:prstGeom>
          <a:solidFill>
            <a:srgbClr val="79B29D">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8" name="Google Shape;158;p22"/>
          <p:cNvSpPr txBox="1">
            <a:spLocks noGrp="1"/>
          </p:cNvSpPr>
          <p:nvPr>
            <p:ph type="title"/>
          </p:nvPr>
        </p:nvSpPr>
        <p:spPr>
          <a:xfrm>
            <a:off x="370625" y="687000"/>
            <a:ext cx="3588600" cy="1762800"/>
          </a:xfrm>
          <a:prstGeom prst="rect">
            <a:avLst/>
          </a:prstGeom>
        </p:spPr>
        <p:txBody>
          <a:bodyPr spcFirstLastPara="1" wrap="square" lIns="91425" tIns="91425" rIns="91425" bIns="91425" anchor="t" anchorCtr="0">
            <a:noAutofit/>
          </a:bodyPr>
          <a:lstStyle>
            <a:lvl1pPr lvl="0">
              <a:spcBef>
                <a:spcPts val="0"/>
              </a:spcBef>
              <a:spcAft>
                <a:spcPts val="0"/>
              </a:spcAft>
              <a:buNone/>
              <a:defRPr sz="3600">
                <a:solidFill>
                  <a:srgbClr val="FFFFFF"/>
                </a:solidFill>
                <a:latin typeface="Muli"/>
                <a:ea typeface="Muli"/>
                <a:cs typeface="Muli"/>
                <a:sym typeface="Muli"/>
              </a:defRPr>
            </a:lvl1pPr>
            <a:lvl2pPr lvl="1">
              <a:spcBef>
                <a:spcPts val="0"/>
              </a:spcBef>
              <a:spcAft>
                <a:spcPts val="0"/>
              </a:spcAft>
              <a:buNone/>
              <a:defRPr sz="3600">
                <a:solidFill>
                  <a:srgbClr val="FFFFFF"/>
                </a:solidFill>
              </a:defRPr>
            </a:lvl2pPr>
            <a:lvl3pPr lvl="2">
              <a:spcBef>
                <a:spcPts val="0"/>
              </a:spcBef>
              <a:spcAft>
                <a:spcPts val="0"/>
              </a:spcAft>
              <a:buNone/>
              <a:defRPr sz="3600">
                <a:solidFill>
                  <a:srgbClr val="FFFFFF"/>
                </a:solidFill>
              </a:defRPr>
            </a:lvl3pPr>
            <a:lvl4pPr lvl="3">
              <a:spcBef>
                <a:spcPts val="0"/>
              </a:spcBef>
              <a:spcAft>
                <a:spcPts val="0"/>
              </a:spcAft>
              <a:buNone/>
              <a:defRPr sz="3600">
                <a:solidFill>
                  <a:srgbClr val="FFFFFF"/>
                </a:solidFill>
              </a:defRPr>
            </a:lvl4pPr>
            <a:lvl5pPr lvl="4">
              <a:spcBef>
                <a:spcPts val="0"/>
              </a:spcBef>
              <a:spcAft>
                <a:spcPts val="0"/>
              </a:spcAft>
              <a:buNone/>
              <a:defRPr sz="3600">
                <a:solidFill>
                  <a:srgbClr val="FFFFFF"/>
                </a:solidFill>
              </a:defRPr>
            </a:lvl5pPr>
            <a:lvl6pPr lvl="5">
              <a:spcBef>
                <a:spcPts val="0"/>
              </a:spcBef>
              <a:spcAft>
                <a:spcPts val="0"/>
              </a:spcAft>
              <a:buNone/>
              <a:defRPr sz="3600">
                <a:solidFill>
                  <a:srgbClr val="FFFFFF"/>
                </a:solidFill>
              </a:defRPr>
            </a:lvl6pPr>
            <a:lvl7pPr lvl="6">
              <a:spcBef>
                <a:spcPts val="0"/>
              </a:spcBef>
              <a:spcAft>
                <a:spcPts val="0"/>
              </a:spcAft>
              <a:buNone/>
              <a:defRPr sz="3600">
                <a:solidFill>
                  <a:srgbClr val="FFFFFF"/>
                </a:solidFill>
              </a:defRPr>
            </a:lvl7pPr>
            <a:lvl8pPr lvl="7">
              <a:spcBef>
                <a:spcPts val="0"/>
              </a:spcBef>
              <a:spcAft>
                <a:spcPts val="0"/>
              </a:spcAft>
              <a:buNone/>
              <a:defRPr sz="3600">
                <a:solidFill>
                  <a:srgbClr val="FFFFFF"/>
                </a:solidFill>
              </a:defRPr>
            </a:lvl8pPr>
            <a:lvl9pPr lvl="8">
              <a:spcBef>
                <a:spcPts val="0"/>
              </a:spcBef>
              <a:spcAft>
                <a:spcPts val="0"/>
              </a:spcAft>
              <a:buNone/>
              <a:defRPr sz="3600">
                <a:solidFill>
                  <a:srgbClr val="FFFFFF"/>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Sides 3">
  <p:cSld name="BLANK_1_3">
    <p:spTree>
      <p:nvGrpSpPr>
        <p:cNvPr id="1" name="Shape 159"/>
        <p:cNvGrpSpPr/>
        <p:nvPr/>
      </p:nvGrpSpPr>
      <p:grpSpPr>
        <a:xfrm>
          <a:off x="0" y="0"/>
          <a:ext cx="0" cy="0"/>
          <a:chOff x="0" y="0"/>
          <a:chExt cx="0" cy="0"/>
        </a:xfrm>
      </p:grpSpPr>
      <p:sp>
        <p:nvSpPr>
          <p:cNvPr id="160" name="Google Shape;16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61" name="Google Shape;161;p23"/>
          <p:cNvSpPr/>
          <p:nvPr/>
        </p:nvSpPr>
        <p:spPr>
          <a:xfrm>
            <a:off x="0" y="0"/>
            <a:ext cx="3778500" cy="5143500"/>
          </a:xfrm>
          <a:prstGeom prst="rect">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2" name="Google Shape;162;p23"/>
          <p:cNvSpPr txBox="1">
            <a:spLocks noGrp="1"/>
          </p:cNvSpPr>
          <p:nvPr>
            <p:ph type="title"/>
          </p:nvPr>
        </p:nvSpPr>
        <p:spPr>
          <a:xfrm>
            <a:off x="370625" y="687000"/>
            <a:ext cx="3588600" cy="1762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4800">
                <a:solidFill>
                  <a:srgbClr val="FFFFFF"/>
                </a:solidFill>
                <a:latin typeface="Muli"/>
                <a:ea typeface="Muli"/>
                <a:cs typeface="Muli"/>
                <a:sym typeface="Muli"/>
              </a:defRPr>
            </a:lvl1pPr>
            <a:lvl2pPr lvl="1" rtl="0">
              <a:spcBef>
                <a:spcPts val="0"/>
              </a:spcBef>
              <a:spcAft>
                <a:spcPts val="0"/>
              </a:spcAft>
              <a:buNone/>
              <a:defRPr sz="4800">
                <a:solidFill>
                  <a:srgbClr val="FFFFFF"/>
                </a:solidFill>
              </a:defRPr>
            </a:lvl2pPr>
            <a:lvl3pPr lvl="2" rtl="0">
              <a:spcBef>
                <a:spcPts val="0"/>
              </a:spcBef>
              <a:spcAft>
                <a:spcPts val="0"/>
              </a:spcAft>
              <a:buNone/>
              <a:defRPr sz="4800">
                <a:solidFill>
                  <a:srgbClr val="FFFFFF"/>
                </a:solidFill>
              </a:defRPr>
            </a:lvl3pPr>
            <a:lvl4pPr lvl="3" rtl="0">
              <a:spcBef>
                <a:spcPts val="0"/>
              </a:spcBef>
              <a:spcAft>
                <a:spcPts val="0"/>
              </a:spcAft>
              <a:buNone/>
              <a:defRPr sz="4800">
                <a:solidFill>
                  <a:srgbClr val="FFFFFF"/>
                </a:solidFill>
              </a:defRPr>
            </a:lvl4pPr>
            <a:lvl5pPr lvl="4" rtl="0">
              <a:spcBef>
                <a:spcPts val="0"/>
              </a:spcBef>
              <a:spcAft>
                <a:spcPts val="0"/>
              </a:spcAft>
              <a:buNone/>
              <a:defRPr sz="4800">
                <a:solidFill>
                  <a:srgbClr val="FFFFFF"/>
                </a:solidFill>
              </a:defRPr>
            </a:lvl5pPr>
            <a:lvl6pPr lvl="5" rtl="0">
              <a:spcBef>
                <a:spcPts val="0"/>
              </a:spcBef>
              <a:spcAft>
                <a:spcPts val="0"/>
              </a:spcAft>
              <a:buNone/>
              <a:defRPr sz="4800">
                <a:solidFill>
                  <a:srgbClr val="FFFFFF"/>
                </a:solidFill>
              </a:defRPr>
            </a:lvl6pPr>
            <a:lvl7pPr lvl="6" rtl="0">
              <a:spcBef>
                <a:spcPts val="0"/>
              </a:spcBef>
              <a:spcAft>
                <a:spcPts val="0"/>
              </a:spcAft>
              <a:buNone/>
              <a:defRPr sz="4800">
                <a:solidFill>
                  <a:srgbClr val="FFFFFF"/>
                </a:solidFill>
              </a:defRPr>
            </a:lvl7pPr>
            <a:lvl8pPr lvl="7" rtl="0">
              <a:spcBef>
                <a:spcPts val="0"/>
              </a:spcBef>
              <a:spcAft>
                <a:spcPts val="0"/>
              </a:spcAft>
              <a:buNone/>
              <a:defRPr sz="4800">
                <a:solidFill>
                  <a:srgbClr val="FFFFFF"/>
                </a:solidFill>
              </a:defRPr>
            </a:lvl8pPr>
            <a:lvl9pPr lvl="8" rtl="0">
              <a:spcBef>
                <a:spcPts val="0"/>
              </a:spcBef>
              <a:spcAft>
                <a:spcPts val="0"/>
              </a:spcAft>
              <a:buNone/>
              <a:defRPr sz="4800">
                <a:solidFill>
                  <a:srgbClr val="FFFFFF"/>
                </a:solidFill>
              </a:defRPr>
            </a:lvl9pPr>
          </a:lstStyle>
          <a:p>
            <a:endParaRPr/>
          </a:p>
        </p:txBody>
      </p:sp>
      <p:sp>
        <p:nvSpPr>
          <p:cNvPr id="163" name="Google Shape;163;p23"/>
          <p:cNvSpPr txBox="1">
            <a:spLocks noGrp="1"/>
          </p:cNvSpPr>
          <p:nvPr>
            <p:ph type="subTitle" idx="1"/>
          </p:nvPr>
        </p:nvSpPr>
        <p:spPr>
          <a:xfrm>
            <a:off x="533325" y="3001125"/>
            <a:ext cx="3082500" cy="723300"/>
          </a:xfrm>
          <a:prstGeom prst="rect">
            <a:avLst/>
          </a:prstGeom>
        </p:spPr>
        <p:txBody>
          <a:bodyPr spcFirstLastPara="1" wrap="square" lIns="91425" tIns="91425" rIns="91425" bIns="91425" anchor="t" anchorCtr="0">
            <a:noAutofit/>
          </a:bodyPr>
          <a:lstStyle>
            <a:lvl1pPr lvl="0">
              <a:spcBef>
                <a:spcPts val="0"/>
              </a:spcBef>
              <a:spcAft>
                <a:spcPts val="0"/>
              </a:spcAft>
              <a:buNone/>
              <a:defRPr>
                <a:solidFill>
                  <a:srgbClr val="FFFFFF"/>
                </a:solidFill>
                <a:latin typeface="Muli"/>
                <a:ea typeface="Muli"/>
                <a:cs typeface="Muli"/>
                <a:sym typeface="Muli"/>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Sides 1">
  <p:cSld name="BLANK_1_1">
    <p:spTree>
      <p:nvGrpSpPr>
        <p:cNvPr id="1" name="Shape 169"/>
        <p:cNvGrpSpPr/>
        <p:nvPr/>
      </p:nvGrpSpPr>
      <p:grpSpPr>
        <a:xfrm>
          <a:off x="0" y="0"/>
          <a:ext cx="0" cy="0"/>
          <a:chOff x="0" y="0"/>
          <a:chExt cx="0" cy="0"/>
        </a:xfrm>
      </p:grpSpPr>
      <p:sp>
        <p:nvSpPr>
          <p:cNvPr id="170" name="Google Shape;170;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71" name="Google Shape;171;p25"/>
          <p:cNvSpPr/>
          <p:nvPr/>
        </p:nvSpPr>
        <p:spPr>
          <a:xfrm>
            <a:off x="4537225" y="0"/>
            <a:ext cx="4606800" cy="5143500"/>
          </a:xfrm>
          <a:prstGeom prst="rect">
            <a:avLst/>
          </a:prstGeom>
          <a:solidFill>
            <a:srgbClr val="79B29D">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2" name="Google Shape;172;p25"/>
          <p:cNvSpPr txBox="1">
            <a:spLocks noGrp="1"/>
          </p:cNvSpPr>
          <p:nvPr>
            <p:ph type="subTitle" idx="1"/>
          </p:nvPr>
        </p:nvSpPr>
        <p:spPr>
          <a:xfrm>
            <a:off x="752950" y="3500700"/>
            <a:ext cx="3109500" cy="1162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solidFill>
                  <a:srgbClr val="79B29D"/>
                </a:solidFill>
                <a:latin typeface="Muli"/>
                <a:ea typeface="Muli"/>
                <a:cs typeface="Muli"/>
                <a:sym typeface="Muli"/>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73" name="Google Shape;173;p25"/>
          <p:cNvSpPr txBox="1">
            <a:spLocks noGrp="1"/>
          </p:cNvSpPr>
          <p:nvPr>
            <p:ph type="subTitle" idx="2"/>
          </p:nvPr>
        </p:nvSpPr>
        <p:spPr>
          <a:xfrm>
            <a:off x="5285875" y="3500700"/>
            <a:ext cx="3109500" cy="1162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solidFill>
                  <a:srgbClr val="FFFFFF"/>
                </a:solidFill>
                <a:latin typeface="Muli"/>
                <a:ea typeface="Muli"/>
                <a:cs typeface="Muli"/>
                <a:sym typeface="Muli"/>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2630450" y="630150"/>
            <a:ext cx="3883200" cy="3883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a:off x="5430350" y="228600"/>
            <a:ext cx="1388100" cy="13881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5908250" y="4660825"/>
            <a:ext cx="605400" cy="605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2706650" y="3872629"/>
            <a:ext cx="1097700" cy="10977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a:off x="2081694" y="771271"/>
            <a:ext cx="774600" cy="7746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6513651" y="161669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2420476" y="3612044"/>
            <a:ext cx="336900" cy="336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2362484" y="1670133"/>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a:off x="6818461" y="1338692"/>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6163989" y="4374525"/>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300611" y="990190"/>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 name="Google Shape;21;p2"/>
          <p:cNvGrpSpPr/>
          <p:nvPr/>
        </p:nvGrpSpPr>
        <p:grpSpPr>
          <a:xfrm>
            <a:off x="3001075" y="4182123"/>
            <a:ext cx="508851" cy="478711"/>
            <a:chOff x="5972700" y="2330200"/>
            <a:chExt cx="411625" cy="387275"/>
          </a:xfrm>
        </p:grpSpPr>
        <p:sp>
          <p:nvSpPr>
            <p:cNvPr id="22" name="Google Shape;22;p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 name="Google Shape;24;p2"/>
          <p:cNvGrpSpPr/>
          <p:nvPr/>
        </p:nvGrpSpPr>
        <p:grpSpPr>
          <a:xfrm>
            <a:off x="5861768" y="506559"/>
            <a:ext cx="524975" cy="832145"/>
            <a:chOff x="6718575" y="2318625"/>
            <a:chExt cx="256950" cy="407375"/>
          </a:xfrm>
        </p:grpSpPr>
        <p:sp>
          <p:nvSpPr>
            <p:cNvPr id="25" name="Google Shape;25;p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26" name="Google Shape;26;p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27" name="Google Shape;27;p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28" name="Google Shape;28;p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29" name="Google Shape;29;p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31" name="Google Shape;31;p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32" name="Google Shape;32;p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grpSp>
      <p:sp>
        <p:nvSpPr>
          <p:cNvPr id="33" name="Google Shape;33;p2"/>
          <p:cNvSpPr txBox="1">
            <a:spLocks noGrp="1"/>
          </p:cNvSpPr>
          <p:nvPr>
            <p:ph type="ctrTitle"/>
          </p:nvPr>
        </p:nvSpPr>
        <p:spPr>
          <a:xfrm>
            <a:off x="2757250" y="961350"/>
            <a:ext cx="3629400" cy="322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4" name="Google Shape;34;p2"/>
          <p:cNvSpPr/>
          <p:nvPr/>
        </p:nvSpPr>
        <p:spPr>
          <a:xfrm>
            <a:off x="2757247" y="861970"/>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2"/>
          <p:cNvSpPr/>
          <p:nvPr/>
        </p:nvSpPr>
        <p:spPr>
          <a:xfrm>
            <a:off x="3509928" y="4757335"/>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5494851" y="4374527"/>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80283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37"/>
        <p:cNvGrpSpPr/>
        <p:nvPr/>
      </p:nvGrpSpPr>
      <p:grpSpPr>
        <a:xfrm>
          <a:off x="0" y="0"/>
          <a:ext cx="0" cy="0"/>
          <a:chOff x="0" y="0"/>
          <a:chExt cx="0" cy="0"/>
        </a:xfrm>
      </p:grpSpPr>
      <p:sp>
        <p:nvSpPr>
          <p:cNvPr id="38" name="Google Shape;38;p3"/>
          <p:cNvSpPr/>
          <p:nvPr/>
        </p:nvSpPr>
        <p:spPr>
          <a:xfrm>
            <a:off x="407150" y="407075"/>
            <a:ext cx="8329800" cy="4329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3"/>
          <p:cNvSpPr/>
          <p:nvPr/>
        </p:nvSpPr>
        <p:spPr>
          <a:xfrm>
            <a:off x="2630450" y="630150"/>
            <a:ext cx="3883200" cy="388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3"/>
          <p:cNvSpPr/>
          <p:nvPr/>
        </p:nvSpPr>
        <p:spPr>
          <a:xfrm>
            <a:off x="5430350" y="228600"/>
            <a:ext cx="1388100" cy="13881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3"/>
          <p:cNvSpPr/>
          <p:nvPr/>
        </p:nvSpPr>
        <p:spPr>
          <a:xfrm>
            <a:off x="5908250" y="4660825"/>
            <a:ext cx="605400" cy="6054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3"/>
          <p:cNvSpPr/>
          <p:nvPr/>
        </p:nvSpPr>
        <p:spPr>
          <a:xfrm>
            <a:off x="2706650" y="3872629"/>
            <a:ext cx="1097700" cy="10977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3"/>
          <p:cNvSpPr/>
          <p:nvPr/>
        </p:nvSpPr>
        <p:spPr>
          <a:xfrm>
            <a:off x="2081694" y="771271"/>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3"/>
          <p:cNvSpPr/>
          <p:nvPr/>
        </p:nvSpPr>
        <p:spPr>
          <a:xfrm>
            <a:off x="6513651" y="1616690"/>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3"/>
          <p:cNvSpPr/>
          <p:nvPr/>
        </p:nvSpPr>
        <p:spPr>
          <a:xfrm>
            <a:off x="2420476" y="3612044"/>
            <a:ext cx="336900" cy="336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3"/>
          <p:cNvSpPr/>
          <p:nvPr/>
        </p:nvSpPr>
        <p:spPr>
          <a:xfrm>
            <a:off x="2362484" y="1670133"/>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3"/>
          <p:cNvSpPr/>
          <p:nvPr/>
        </p:nvSpPr>
        <p:spPr>
          <a:xfrm>
            <a:off x="6818461" y="1338692"/>
            <a:ext cx="93900" cy="939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3"/>
          <p:cNvSpPr/>
          <p:nvPr/>
        </p:nvSpPr>
        <p:spPr>
          <a:xfrm>
            <a:off x="6163989" y="4374525"/>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3"/>
          <p:cNvSpPr/>
          <p:nvPr/>
        </p:nvSpPr>
        <p:spPr>
          <a:xfrm>
            <a:off x="2300611" y="990190"/>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50" name="Google Shape;50;p3"/>
          <p:cNvGrpSpPr/>
          <p:nvPr/>
        </p:nvGrpSpPr>
        <p:grpSpPr>
          <a:xfrm>
            <a:off x="3001075" y="4182123"/>
            <a:ext cx="508851" cy="478711"/>
            <a:chOff x="5972700" y="2330200"/>
            <a:chExt cx="411625" cy="387275"/>
          </a:xfrm>
        </p:grpSpPr>
        <p:sp>
          <p:nvSpPr>
            <p:cNvPr id="51" name="Google Shape;51;p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3" name="Google Shape;53;p3"/>
          <p:cNvGrpSpPr/>
          <p:nvPr/>
        </p:nvGrpSpPr>
        <p:grpSpPr>
          <a:xfrm>
            <a:off x="5861768" y="506559"/>
            <a:ext cx="524975" cy="832145"/>
            <a:chOff x="6718575" y="2318625"/>
            <a:chExt cx="256950" cy="407375"/>
          </a:xfrm>
        </p:grpSpPr>
        <p:sp>
          <p:nvSpPr>
            <p:cNvPr id="54" name="Google Shape;54;p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55" name="Google Shape;55;p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56" name="Google Shape;56;p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57" name="Google Shape;57;p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58" name="Google Shape;58;p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59" name="Google Shape;59;p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60" name="Google Shape;60;p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61" name="Google Shape;61;p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grpSp>
      <p:sp>
        <p:nvSpPr>
          <p:cNvPr id="62" name="Google Shape;62;p3"/>
          <p:cNvSpPr/>
          <p:nvPr/>
        </p:nvSpPr>
        <p:spPr>
          <a:xfrm>
            <a:off x="2757247" y="861970"/>
            <a:ext cx="300900" cy="3009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3"/>
          <p:cNvSpPr/>
          <p:nvPr/>
        </p:nvSpPr>
        <p:spPr>
          <a:xfrm>
            <a:off x="3509928" y="4757335"/>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3"/>
          <p:cNvSpPr/>
          <p:nvPr/>
        </p:nvSpPr>
        <p:spPr>
          <a:xfrm>
            <a:off x="5494851" y="4374527"/>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3"/>
          <p:cNvSpPr txBox="1">
            <a:spLocks noGrp="1"/>
          </p:cNvSpPr>
          <p:nvPr>
            <p:ph type="ctrTitle"/>
          </p:nvPr>
        </p:nvSpPr>
        <p:spPr>
          <a:xfrm>
            <a:off x="2886100" y="1888150"/>
            <a:ext cx="33717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3000"/>
              <a:buNone/>
              <a:defRPr sz="30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endParaRPr/>
          </a:p>
        </p:txBody>
      </p:sp>
      <p:sp>
        <p:nvSpPr>
          <p:cNvPr id="66" name="Google Shape;66;p3"/>
          <p:cNvSpPr txBox="1">
            <a:spLocks noGrp="1"/>
          </p:cNvSpPr>
          <p:nvPr>
            <p:ph type="subTitle" idx="1"/>
          </p:nvPr>
        </p:nvSpPr>
        <p:spPr>
          <a:xfrm>
            <a:off x="2886100" y="2916252"/>
            <a:ext cx="33717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2000"/>
              <a:buNone/>
              <a:defRPr>
                <a:solidFill>
                  <a:schemeClr val="accent2"/>
                </a:solidFill>
              </a:defRPr>
            </a:lvl1pPr>
            <a:lvl2pPr lvl="1" algn="ctr" rtl="0">
              <a:spcBef>
                <a:spcPts val="1000"/>
              </a:spcBef>
              <a:spcAft>
                <a:spcPts val="0"/>
              </a:spcAft>
              <a:buClr>
                <a:schemeClr val="accent2"/>
              </a:buClr>
              <a:buSzPts val="3000"/>
              <a:buNone/>
              <a:defRPr sz="3000">
                <a:solidFill>
                  <a:schemeClr val="accent2"/>
                </a:solidFill>
              </a:defRPr>
            </a:lvl2pPr>
            <a:lvl3pPr lvl="2" algn="ctr" rtl="0">
              <a:spcBef>
                <a:spcPts val="1000"/>
              </a:spcBef>
              <a:spcAft>
                <a:spcPts val="0"/>
              </a:spcAft>
              <a:buClr>
                <a:schemeClr val="accent2"/>
              </a:buClr>
              <a:buSzPts val="3000"/>
              <a:buNone/>
              <a:defRPr sz="3000">
                <a:solidFill>
                  <a:schemeClr val="accent2"/>
                </a:solidFill>
              </a:defRPr>
            </a:lvl3pPr>
            <a:lvl4pPr lvl="3" algn="ctr" rtl="0">
              <a:spcBef>
                <a:spcPts val="1000"/>
              </a:spcBef>
              <a:spcAft>
                <a:spcPts val="0"/>
              </a:spcAft>
              <a:buClr>
                <a:schemeClr val="accent2"/>
              </a:buClr>
              <a:buSzPts val="3000"/>
              <a:buNone/>
              <a:defRPr sz="3000">
                <a:solidFill>
                  <a:schemeClr val="accent2"/>
                </a:solidFill>
              </a:defRPr>
            </a:lvl4pPr>
            <a:lvl5pPr lvl="4" algn="ctr" rtl="0">
              <a:spcBef>
                <a:spcPts val="1000"/>
              </a:spcBef>
              <a:spcAft>
                <a:spcPts val="0"/>
              </a:spcAft>
              <a:buClr>
                <a:schemeClr val="accent2"/>
              </a:buClr>
              <a:buSzPts val="3000"/>
              <a:buNone/>
              <a:defRPr sz="3000">
                <a:solidFill>
                  <a:schemeClr val="accent2"/>
                </a:solidFill>
              </a:defRPr>
            </a:lvl5pPr>
            <a:lvl6pPr lvl="5" algn="ctr" rtl="0">
              <a:spcBef>
                <a:spcPts val="1000"/>
              </a:spcBef>
              <a:spcAft>
                <a:spcPts val="0"/>
              </a:spcAft>
              <a:buClr>
                <a:schemeClr val="accent2"/>
              </a:buClr>
              <a:buSzPts val="3000"/>
              <a:buNone/>
              <a:defRPr sz="3000">
                <a:solidFill>
                  <a:schemeClr val="accent2"/>
                </a:solidFill>
              </a:defRPr>
            </a:lvl6pPr>
            <a:lvl7pPr lvl="6" algn="ctr" rtl="0">
              <a:spcBef>
                <a:spcPts val="1000"/>
              </a:spcBef>
              <a:spcAft>
                <a:spcPts val="0"/>
              </a:spcAft>
              <a:buClr>
                <a:schemeClr val="accent2"/>
              </a:buClr>
              <a:buSzPts val="3000"/>
              <a:buNone/>
              <a:defRPr sz="3000">
                <a:solidFill>
                  <a:schemeClr val="accent2"/>
                </a:solidFill>
              </a:defRPr>
            </a:lvl7pPr>
            <a:lvl8pPr lvl="7" algn="ctr" rtl="0">
              <a:spcBef>
                <a:spcPts val="1000"/>
              </a:spcBef>
              <a:spcAft>
                <a:spcPts val="0"/>
              </a:spcAft>
              <a:buClr>
                <a:schemeClr val="accent2"/>
              </a:buClr>
              <a:buSzPts val="3000"/>
              <a:buNone/>
              <a:defRPr sz="3000">
                <a:solidFill>
                  <a:schemeClr val="accent2"/>
                </a:solidFill>
              </a:defRPr>
            </a:lvl8pPr>
            <a:lvl9pPr lvl="8" algn="ctr" rtl="0">
              <a:spcBef>
                <a:spcPts val="1000"/>
              </a:spcBef>
              <a:spcAft>
                <a:spcPts val="1000"/>
              </a:spcAft>
              <a:buClr>
                <a:schemeClr val="accent2"/>
              </a:buClr>
              <a:buSzPts val="3000"/>
              <a:buNone/>
              <a:defRPr sz="3000">
                <a:solidFill>
                  <a:schemeClr val="accent2"/>
                </a:solidFill>
              </a:defRPr>
            </a:lvl9pPr>
          </a:lstStyle>
          <a:p>
            <a:endParaRPr/>
          </a:p>
        </p:txBody>
      </p:sp>
    </p:spTree>
    <p:extLst>
      <p:ext uri="{BB962C8B-B14F-4D97-AF65-F5344CB8AC3E}">
        <p14:creationId xmlns:p14="http://schemas.microsoft.com/office/powerpoint/2010/main" val="1932907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1">
  <p:cSld name="TITLE_1_1">
    <p:bg>
      <p:bgPr>
        <a:noFill/>
        <a:effectLst/>
      </p:bgPr>
    </p:bg>
    <p:spTree>
      <p:nvGrpSpPr>
        <p:cNvPr id="1" name="Shape 25"/>
        <p:cNvGrpSpPr/>
        <p:nvPr/>
      </p:nvGrpSpPr>
      <p:grpSpPr>
        <a:xfrm>
          <a:off x="0" y="0"/>
          <a:ext cx="0" cy="0"/>
          <a:chOff x="0" y="0"/>
          <a:chExt cx="0" cy="0"/>
        </a:xfrm>
      </p:grpSpPr>
      <p:sp>
        <p:nvSpPr>
          <p:cNvPr id="26" name="Google Shape;26;p4"/>
          <p:cNvSpPr/>
          <p:nvPr/>
        </p:nvSpPr>
        <p:spPr>
          <a:xfrm rot="10800000">
            <a:off x="1404025" y="2548900"/>
            <a:ext cx="3121800" cy="2502300"/>
          </a:xfrm>
          <a:prstGeom prst="parallelogram">
            <a:avLst>
              <a:gd name="adj" fmla="val 55860"/>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 name="Google Shape;27;p4"/>
          <p:cNvSpPr/>
          <p:nvPr/>
        </p:nvSpPr>
        <p:spPr>
          <a:xfrm rot="10800000" flipH="1">
            <a:off x="1404025" y="46600"/>
            <a:ext cx="3121800" cy="2502300"/>
          </a:xfrm>
          <a:prstGeom prst="parallelogram">
            <a:avLst>
              <a:gd name="adj" fmla="val 55860"/>
            </a:avLst>
          </a:prstGeom>
          <a:solidFill>
            <a:srgbClr val="4E6E9A">
              <a:alpha val="8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4"/>
          <p:cNvSpPr/>
          <p:nvPr/>
        </p:nvSpPr>
        <p:spPr>
          <a:xfrm>
            <a:off x="-5850" y="232975"/>
            <a:ext cx="9155700" cy="3296400"/>
          </a:xfrm>
          <a:prstGeom prst="rect">
            <a:avLst/>
          </a:prstGeom>
          <a:solidFill>
            <a:srgbClr val="4C5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5850" y="3529375"/>
            <a:ext cx="9155700" cy="1352100"/>
          </a:xfrm>
          <a:prstGeom prst="rect">
            <a:avLst/>
          </a:prstGeom>
          <a:solidFill>
            <a:srgbClr val="3844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 name="Google Shape;33;p4"/>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4" name="Google Shape;34;p4"/>
          <p:cNvSpPr txBox="1">
            <a:spLocks noGrp="1"/>
          </p:cNvSpPr>
          <p:nvPr>
            <p:ph type="title"/>
          </p:nvPr>
        </p:nvSpPr>
        <p:spPr>
          <a:xfrm>
            <a:off x="2532625" y="1515700"/>
            <a:ext cx="6424500" cy="8019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3600">
                <a:solidFill>
                  <a:srgbClr val="FFFFFF"/>
                </a:solidFill>
                <a:latin typeface="Muli"/>
                <a:ea typeface="Muli"/>
                <a:cs typeface="Muli"/>
                <a:sym typeface="Muli"/>
              </a:defRPr>
            </a:lvl1pPr>
            <a:lvl2pPr lvl="1" rtl="0">
              <a:spcBef>
                <a:spcPts val="0"/>
              </a:spcBef>
              <a:spcAft>
                <a:spcPts val="0"/>
              </a:spcAft>
              <a:buNone/>
              <a:defRPr sz="3600">
                <a:solidFill>
                  <a:srgbClr val="FFFFFF"/>
                </a:solidFill>
                <a:latin typeface="Muli"/>
                <a:ea typeface="Muli"/>
                <a:cs typeface="Muli"/>
                <a:sym typeface="Muli"/>
              </a:defRPr>
            </a:lvl2pPr>
            <a:lvl3pPr lvl="2" rtl="0">
              <a:spcBef>
                <a:spcPts val="0"/>
              </a:spcBef>
              <a:spcAft>
                <a:spcPts val="0"/>
              </a:spcAft>
              <a:buNone/>
              <a:defRPr sz="3600">
                <a:solidFill>
                  <a:srgbClr val="FFFFFF"/>
                </a:solidFill>
                <a:latin typeface="Muli"/>
                <a:ea typeface="Muli"/>
                <a:cs typeface="Muli"/>
                <a:sym typeface="Muli"/>
              </a:defRPr>
            </a:lvl3pPr>
            <a:lvl4pPr lvl="3" rtl="0">
              <a:spcBef>
                <a:spcPts val="0"/>
              </a:spcBef>
              <a:spcAft>
                <a:spcPts val="0"/>
              </a:spcAft>
              <a:buNone/>
              <a:defRPr sz="3600">
                <a:solidFill>
                  <a:srgbClr val="FFFFFF"/>
                </a:solidFill>
                <a:latin typeface="Muli"/>
                <a:ea typeface="Muli"/>
                <a:cs typeface="Muli"/>
                <a:sym typeface="Muli"/>
              </a:defRPr>
            </a:lvl4pPr>
            <a:lvl5pPr lvl="4" rtl="0">
              <a:spcBef>
                <a:spcPts val="0"/>
              </a:spcBef>
              <a:spcAft>
                <a:spcPts val="0"/>
              </a:spcAft>
              <a:buNone/>
              <a:defRPr sz="3600">
                <a:solidFill>
                  <a:srgbClr val="FFFFFF"/>
                </a:solidFill>
                <a:latin typeface="Muli"/>
                <a:ea typeface="Muli"/>
                <a:cs typeface="Muli"/>
                <a:sym typeface="Muli"/>
              </a:defRPr>
            </a:lvl5pPr>
            <a:lvl6pPr lvl="5" rtl="0">
              <a:spcBef>
                <a:spcPts val="0"/>
              </a:spcBef>
              <a:spcAft>
                <a:spcPts val="0"/>
              </a:spcAft>
              <a:buNone/>
              <a:defRPr sz="3600">
                <a:solidFill>
                  <a:srgbClr val="FFFFFF"/>
                </a:solidFill>
                <a:latin typeface="Muli"/>
                <a:ea typeface="Muli"/>
                <a:cs typeface="Muli"/>
                <a:sym typeface="Muli"/>
              </a:defRPr>
            </a:lvl6pPr>
            <a:lvl7pPr lvl="6" rtl="0">
              <a:spcBef>
                <a:spcPts val="0"/>
              </a:spcBef>
              <a:spcAft>
                <a:spcPts val="0"/>
              </a:spcAft>
              <a:buNone/>
              <a:defRPr sz="3600">
                <a:solidFill>
                  <a:srgbClr val="FFFFFF"/>
                </a:solidFill>
                <a:latin typeface="Muli"/>
                <a:ea typeface="Muli"/>
                <a:cs typeface="Muli"/>
                <a:sym typeface="Muli"/>
              </a:defRPr>
            </a:lvl7pPr>
            <a:lvl8pPr lvl="7" rtl="0">
              <a:spcBef>
                <a:spcPts val="0"/>
              </a:spcBef>
              <a:spcAft>
                <a:spcPts val="0"/>
              </a:spcAft>
              <a:buNone/>
              <a:defRPr sz="3600">
                <a:solidFill>
                  <a:srgbClr val="FFFFFF"/>
                </a:solidFill>
                <a:latin typeface="Muli"/>
                <a:ea typeface="Muli"/>
                <a:cs typeface="Muli"/>
                <a:sym typeface="Muli"/>
              </a:defRPr>
            </a:lvl8pPr>
            <a:lvl9pPr lvl="8" rtl="0">
              <a:spcBef>
                <a:spcPts val="0"/>
              </a:spcBef>
              <a:spcAft>
                <a:spcPts val="0"/>
              </a:spcAft>
              <a:buNone/>
              <a:defRPr sz="3600">
                <a:solidFill>
                  <a:srgbClr val="FFFFFF"/>
                </a:solidFill>
                <a:latin typeface="Muli"/>
                <a:ea typeface="Muli"/>
                <a:cs typeface="Muli"/>
                <a:sym typeface="Muli"/>
              </a:defRPr>
            </a:lvl9pPr>
          </a:lstStyle>
          <a:p>
            <a:endParaRPr/>
          </a:p>
        </p:txBody>
      </p:sp>
      <p:sp>
        <p:nvSpPr>
          <p:cNvPr id="35" name="Google Shape;35;p4"/>
          <p:cNvSpPr txBox="1">
            <a:spLocks noGrp="1"/>
          </p:cNvSpPr>
          <p:nvPr>
            <p:ph type="subTitle" idx="1"/>
          </p:nvPr>
        </p:nvSpPr>
        <p:spPr>
          <a:xfrm>
            <a:off x="4713325" y="2121950"/>
            <a:ext cx="4243800" cy="3936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rgbClr val="9FC5E8"/>
                </a:solidFill>
                <a:latin typeface="Muli"/>
                <a:ea typeface="Muli"/>
                <a:cs typeface="Muli"/>
                <a:sym typeface="Muli"/>
              </a:defRPr>
            </a:lvl1pPr>
            <a:lvl2pPr lvl="1" rtl="0">
              <a:spcBef>
                <a:spcPts val="1600"/>
              </a:spcBef>
              <a:spcAft>
                <a:spcPts val="0"/>
              </a:spcAft>
              <a:buNone/>
              <a:defRPr>
                <a:solidFill>
                  <a:srgbClr val="9FC5E8"/>
                </a:solidFill>
                <a:latin typeface="Muli"/>
                <a:ea typeface="Muli"/>
                <a:cs typeface="Muli"/>
                <a:sym typeface="Muli"/>
              </a:defRPr>
            </a:lvl2pPr>
            <a:lvl3pPr lvl="2" rtl="0">
              <a:spcBef>
                <a:spcPts val="1600"/>
              </a:spcBef>
              <a:spcAft>
                <a:spcPts val="0"/>
              </a:spcAft>
              <a:buNone/>
              <a:defRPr>
                <a:solidFill>
                  <a:srgbClr val="9FC5E8"/>
                </a:solidFill>
                <a:latin typeface="Muli"/>
                <a:ea typeface="Muli"/>
                <a:cs typeface="Muli"/>
                <a:sym typeface="Muli"/>
              </a:defRPr>
            </a:lvl3pPr>
            <a:lvl4pPr lvl="3" rtl="0">
              <a:spcBef>
                <a:spcPts val="1600"/>
              </a:spcBef>
              <a:spcAft>
                <a:spcPts val="0"/>
              </a:spcAft>
              <a:buNone/>
              <a:defRPr>
                <a:solidFill>
                  <a:srgbClr val="9FC5E8"/>
                </a:solidFill>
                <a:latin typeface="Muli"/>
                <a:ea typeface="Muli"/>
                <a:cs typeface="Muli"/>
                <a:sym typeface="Muli"/>
              </a:defRPr>
            </a:lvl4pPr>
            <a:lvl5pPr lvl="4" rtl="0">
              <a:spcBef>
                <a:spcPts val="1600"/>
              </a:spcBef>
              <a:spcAft>
                <a:spcPts val="0"/>
              </a:spcAft>
              <a:buNone/>
              <a:defRPr>
                <a:solidFill>
                  <a:srgbClr val="9FC5E8"/>
                </a:solidFill>
                <a:latin typeface="Muli"/>
                <a:ea typeface="Muli"/>
                <a:cs typeface="Muli"/>
                <a:sym typeface="Muli"/>
              </a:defRPr>
            </a:lvl5pPr>
            <a:lvl6pPr lvl="5" rtl="0">
              <a:spcBef>
                <a:spcPts val="1600"/>
              </a:spcBef>
              <a:spcAft>
                <a:spcPts val="0"/>
              </a:spcAft>
              <a:buNone/>
              <a:defRPr>
                <a:solidFill>
                  <a:srgbClr val="9FC5E8"/>
                </a:solidFill>
                <a:latin typeface="Muli"/>
                <a:ea typeface="Muli"/>
                <a:cs typeface="Muli"/>
                <a:sym typeface="Muli"/>
              </a:defRPr>
            </a:lvl6pPr>
            <a:lvl7pPr lvl="6" rtl="0">
              <a:spcBef>
                <a:spcPts val="1600"/>
              </a:spcBef>
              <a:spcAft>
                <a:spcPts val="0"/>
              </a:spcAft>
              <a:buNone/>
              <a:defRPr>
                <a:solidFill>
                  <a:srgbClr val="9FC5E8"/>
                </a:solidFill>
                <a:latin typeface="Muli"/>
                <a:ea typeface="Muli"/>
                <a:cs typeface="Muli"/>
                <a:sym typeface="Muli"/>
              </a:defRPr>
            </a:lvl7pPr>
            <a:lvl8pPr lvl="7" rtl="0">
              <a:spcBef>
                <a:spcPts val="1600"/>
              </a:spcBef>
              <a:spcAft>
                <a:spcPts val="0"/>
              </a:spcAft>
              <a:buNone/>
              <a:defRPr>
                <a:solidFill>
                  <a:srgbClr val="9FC5E8"/>
                </a:solidFill>
                <a:latin typeface="Muli"/>
                <a:ea typeface="Muli"/>
                <a:cs typeface="Muli"/>
                <a:sym typeface="Muli"/>
              </a:defRPr>
            </a:lvl8pPr>
            <a:lvl9pPr lvl="8" rtl="0">
              <a:spcBef>
                <a:spcPts val="1600"/>
              </a:spcBef>
              <a:spcAft>
                <a:spcPts val="1600"/>
              </a:spcAft>
              <a:buNone/>
              <a:defRPr>
                <a:solidFill>
                  <a:srgbClr val="9FC5E8"/>
                </a:solidFill>
                <a:latin typeface="Muli"/>
                <a:ea typeface="Muli"/>
                <a:cs typeface="Muli"/>
                <a:sym typeface="Muli"/>
              </a:defRPr>
            </a:lvl9pPr>
          </a:lstStyle>
          <a:p>
            <a:endParaRPr/>
          </a:p>
        </p:txBody>
      </p:sp>
      <p:sp>
        <p:nvSpPr>
          <p:cNvPr id="36" name="Google Shape;36;p4"/>
          <p:cNvSpPr txBox="1">
            <a:spLocks noGrp="1"/>
          </p:cNvSpPr>
          <p:nvPr>
            <p:ph type="subTitle" idx="2"/>
          </p:nvPr>
        </p:nvSpPr>
        <p:spPr>
          <a:xfrm>
            <a:off x="6444050" y="2503300"/>
            <a:ext cx="2513100" cy="410700"/>
          </a:xfrm>
          <a:prstGeom prst="rect">
            <a:avLst/>
          </a:prstGeom>
        </p:spPr>
        <p:txBody>
          <a:bodyPr spcFirstLastPara="1" wrap="square" lIns="91425" tIns="91425" rIns="91425" bIns="91425" anchor="t" anchorCtr="0">
            <a:noAutofit/>
          </a:bodyPr>
          <a:lstStyle>
            <a:lvl1pPr lvl="0" algn="r">
              <a:spcBef>
                <a:spcPts val="0"/>
              </a:spcBef>
              <a:spcAft>
                <a:spcPts val="0"/>
              </a:spcAft>
              <a:buNone/>
              <a:defRPr sz="1300">
                <a:solidFill>
                  <a:srgbClr val="FFFFFF"/>
                </a:solidFill>
                <a:latin typeface="Muli"/>
                <a:ea typeface="Muli"/>
                <a:cs typeface="Muli"/>
                <a:sym typeface="Muli"/>
              </a:defRPr>
            </a:lvl1pPr>
            <a:lvl2pPr lvl="1" algn="r">
              <a:spcBef>
                <a:spcPts val="1600"/>
              </a:spcBef>
              <a:spcAft>
                <a:spcPts val="0"/>
              </a:spcAft>
              <a:buNone/>
              <a:defRPr sz="1300">
                <a:solidFill>
                  <a:srgbClr val="FFFFFF"/>
                </a:solidFill>
                <a:latin typeface="Muli"/>
                <a:ea typeface="Muli"/>
                <a:cs typeface="Muli"/>
                <a:sym typeface="Muli"/>
              </a:defRPr>
            </a:lvl2pPr>
            <a:lvl3pPr lvl="2" algn="r">
              <a:spcBef>
                <a:spcPts val="1600"/>
              </a:spcBef>
              <a:spcAft>
                <a:spcPts val="0"/>
              </a:spcAft>
              <a:buNone/>
              <a:defRPr sz="1300">
                <a:solidFill>
                  <a:srgbClr val="FFFFFF"/>
                </a:solidFill>
                <a:latin typeface="Muli"/>
                <a:ea typeface="Muli"/>
                <a:cs typeface="Muli"/>
                <a:sym typeface="Muli"/>
              </a:defRPr>
            </a:lvl3pPr>
            <a:lvl4pPr lvl="3" algn="r">
              <a:spcBef>
                <a:spcPts val="1600"/>
              </a:spcBef>
              <a:spcAft>
                <a:spcPts val="0"/>
              </a:spcAft>
              <a:buNone/>
              <a:defRPr sz="1300">
                <a:solidFill>
                  <a:srgbClr val="FFFFFF"/>
                </a:solidFill>
                <a:latin typeface="Muli"/>
                <a:ea typeface="Muli"/>
                <a:cs typeface="Muli"/>
                <a:sym typeface="Muli"/>
              </a:defRPr>
            </a:lvl4pPr>
            <a:lvl5pPr lvl="4" algn="r">
              <a:spcBef>
                <a:spcPts val="1600"/>
              </a:spcBef>
              <a:spcAft>
                <a:spcPts val="0"/>
              </a:spcAft>
              <a:buNone/>
              <a:defRPr sz="1300">
                <a:solidFill>
                  <a:srgbClr val="FFFFFF"/>
                </a:solidFill>
                <a:latin typeface="Muli"/>
                <a:ea typeface="Muli"/>
                <a:cs typeface="Muli"/>
                <a:sym typeface="Muli"/>
              </a:defRPr>
            </a:lvl5pPr>
            <a:lvl6pPr lvl="5" algn="r">
              <a:spcBef>
                <a:spcPts val="1600"/>
              </a:spcBef>
              <a:spcAft>
                <a:spcPts val="0"/>
              </a:spcAft>
              <a:buNone/>
              <a:defRPr sz="1300">
                <a:solidFill>
                  <a:srgbClr val="FFFFFF"/>
                </a:solidFill>
                <a:latin typeface="Muli"/>
                <a:ea typeface="Muli"/>
                <a:cs typeface="Muli"/>
                <a:sym typeface="Muli"/>
              </a:defRPr>
            </a:lvl6pPr>
            <a:lvl7pPr lvl="6" algn="r">
              <a:spcBef>
                <a:spcPts val="1600"/>
              </a:spcBef>
              <a:spcAft>
                <a:spcPts val="0"/>
              </a:spcAft>
              <a:buNone/>
              <a:defRPr sz="1300">
                <a:solidFill>
                  <a:srgbClr val="FFFFFF"/>
                </a:solidFill>
                <a:latin typeface="Muli"/>
                <a:ea typeface="Muli"/>
                <a:cs typeface="Muli"/>
                <a:sym typeface="Muli"/>
              </a:defRPr>
            </a:lvl7pPr>
            <a:lvl8pPr lvl="7" algn="r">
              <a:spcBef>
                <a:spcPts val="1600"/>
              </a:spcBef>
              <a:spcAft>
                <a:spcPts val="0"/>
              </a:spcAft>
              <a:buNone/>
              <a:defRPr sz="1300">
                <a:solidFill>
                  <a:srgbClr val="FFFFFF"/>
                </a:solidFill>
                <a:latin typeface="Muli"/>
                <a:ea typeface="Muli"/>
                <a:cs typeface="Muli"/>
                <a:sym typeface="Muli"/>
              </a:defRPr>
            </a:lvl8pPr>
            <a:lvl9pPr lvl="8" algn="r">
              <a:spcBef>
                <a:spcPts val="1600"/>
              </a:spcBef>
              <a:spcAft>
                <a:spcPts val="1600"/>
              </a:spcAft>
              <a:buNone/>
              <a:defRPr sz="1300">
                <a:solidFill>
                  <a:srgbClr val="FFFFFF"/>
                </a:solidFill>
                <a:latin typeface="Muli"/>
                <a:ea typeface="Muli"/>
                <a:cs typeface="Muli"/>
                <a:sym typeface="Mul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7"/>
        <p:cNvGrpSpPr/>
        <p:nvPr/>
      </p:nvGrpSpPr>
      <p:grpSpPr>
        <a:xfrm>
          <a:off x="0" y="0"/>
          <a:ext cx="0" cy="0"/>
          <a:chOff x="0" y="0"/>
          <a:chExt cx="0" cy="0"/>
        </a:xfrm>
      </p:grpSpPr>
      <p:sp>
        <p:nvSpPr>
          <p:cNvPr id="68" name="Google Shape;68;p4"/>
          <p:cNvSpPr/>
          <p:nvPr/>
        </p:nvSpPr>
        <p:spPr>
          <a:xfrm>
            <a:off x="407150" y="407075"/>
            <a:ext cx="8329800" cy="4329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4"/>
          <p:cNvSpPr/>
          <p:nvPr/>
        </p:nvSpPr>
        <p:spPr>
          <a:xfrm>
            <a:off x="3811800" y="-194800"/>
            <a:ext cx="1520400" cy="1520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4"/>
          <p:cNvSpPr/>
          <p:nvPr/>
        </p:nvSpPr>
        <p:spPr>
          <a:xfrm>
            <a:off x="4982150" y="734775"/>
            <a:ext cx="774600" cy="7746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4"/>
          <p:cNvSpPr/>
          <p:nvPr/>
        </p:nvSpPr>
        <p:spPr>
          <a:xfrm>
            <a:off x="3469949" y="810973"/>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4"/>
          <p:cNvSpPr/>
          <p:nvPr/>
        </p:nvSpPr>
        <p:spPr>
          <a:xfrm>
            <a:off x="3109875" y="154418"/>
            <a:ext cx="508800" cy="5088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4"/>
          <p:cNvSpPr/>
          <p:nvPr/>
        </p:nvSpPr>
        <p:spPr>
          <a:xfrm>
            <a:off x="5395528" y="-85690"/>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4"/>
          <p:cNvSpPr/>
          <p:nvPr/>
        </p:nvSpPr>
        <p:spPr>
          <a:xfrm>
            <a:off x="-140400" y="3784204"/>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75;p4"/>
          <p:cNvSpPr/>
          <p:nvPr/>
        </p:nvSpPr>
        <p:spPr>
          <a:xfrm>
            <a:off x="8079301" y="4416226"/>
            <a:ext cx="879300" cy="8793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4"/>
          <p:cNvSpPr/>
          <p:nvPr/>
        </p:nvSpPr>
        <p:spPr>
          <a:xfrm>
            <a:off x="407150" y="4701449"/>
            <a:ext cx="336900" cy="3369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4"/>
          <p:cNvSpPr/>
          <p:nvPr/>
        </p:nvSpPr>
        <p:spPr>
          <a:xfrm>
            <a:off x="8896576" y="4123321"/>
            <a:ext cx="292800" cy="2928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4"/>
          <p:cNvSpPr/>
          <p:nvPr/>
        </p:nvSpPr>
        <p:spPr>
          <a:xfrm>
            <a:off x="7800547" y="4653308"/>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4"/>
          <p:cNvSpPr/>
          <p:nvPr/>
        </p:nvSpPr>
        <p:spPr>
          <a:xfrm>
            <a:off x="8471997" y="4203227"/>
            <a:ext cx="93900" cy="939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4"/>
          <p:cNvSpPr/>
          <p:nvPr/>
        </p:nvSpPr>
        <p:spPr>
          <a:xfrm>
            <a:off x="528659" y="3509275"/>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4"/>
          <p:cNvSpPr/>
          <p:nvPr/>
        </p:nvSpPr>
        <p:spPr>
          <a:xfrm>
            <a:off x="8327788" y="4664713"/>
            <a:ext cx="382244" cy="382244"/>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82" name="Google Shape;82;p4"/>
          <p:cNvGrpSpPr/>
          <p:nvPr/>
        </p:nvGrpSpPr>
        <p:grpSpPr>
          <a:xfrm>
            <a:off x="154025" y="4093698"/>
            <a:ext cx="508851" cy="478711"/>
            <a:chOff x="5972700" y="2330200"/>
            <a:chExt cx="411625" cy="387275"/>
          </a:xfrm>
        </p:grpSpPr>
        <p:sp>
          <p:nvSpPr>
            <p:cNvPr id="83" name="Google Shape;83;p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5" name="Google Shape;85;p4"/>
          <p:cNvGrpSpPr/>
          <p:nvPr/>
        </p:nvGrpSpPr>
        <p:grpSpPr>
          <a:xfrm>
            <a:off x="5222963" y="889722"/>
            <a:ext cx="292923" cy="464285"/>
            <a:chOff x="6718575" y="2318625"/>
            <a:chExt cx="256950" cy="407375"/>
          </a:xfrm>
        </p:grpSpPr>
        <p:sp>
          <p:nvSpPr>
            <p:cNvPr id="86" name="Google Shape;86;p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94" name="Google Shape;94;p4"/>
          <p:cNvSpPr txBox="1">
            <a:spLocks noGrp="1"/>
          </p:cNvSpPr>
          <p:nvPr>
            <p:ph type="body" idx="1"/>
          </p:nvPr>
        </p:nvSpPr>
        <p:spPr>
          <a:xfrm>
            <a:off x="1242275" y="1704600"/>
            <a:ext cx="66597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Clr>
                <a:schemeClr val="dk1"/>
              </a:buClr>
              <a:buSzPts val="3000"/>
              <a:buChar char="○"/>
              <a:defRPr sz="3000" i="1"/>
            </a:lvl1pPr>
            <a:lvl2pPr marL="914400" lvl="1" indent="-419100" algn="ctr" rtl="0">
              <a:spcBef>
                <a:spcPts val="1000"/>
              </a:spcBef>
              <a:spcAft>
                <a:spcPts val="0"/>
              </a:spcAft>
              <a:buClr>
                <a:schemeClr val="dk1"/>
              </a:buClr>
              <a:buSzPts val="3000"/>
              <a:buChar char="◦"/>
              <a:defRPr sz="3000" i="1"/>
            </a:lvl2pPr>
            <a:lvl3pPr marL="1371600" lvl="2" indent="-419100" algn="ctr" rtl="0">
              <a:spcBef>
                <a:spcPts val="1000"/>
              </a:spcBef>
              <a:spcAft>
                <a:spcPts val="0"/>
              </a:spcAft>
              <a:buClr>
                <a:schemeClr val="dk1"/>
              </a:buClr>
              <a:buSzPts val="3000"/>
              <a:buChar char="◦"/>
              <a:defRPr sz="3000" i="1"/>
            </a:lvl3pPr>
            <a:lvl4pPr marL="1828800" lvl="3" indent="-419100" algn="ctr" rtl="0">
              <a:spcBef>
                <a:spcPts val="1000"/>
              </a:spcBef>
              <a:spcAft>
                <a:spcPts val="0"/>
              </a:spcAft>
              <a:buSzPts val="3000"/>
              <a:buChar char="◦"/>
              <a:defRPr sz="3000" i="1"/>
            </a:lvl4pPr>
            <a:lvl5pPr marL="2286000" lvl="4" indent="-419100" algn="ctr" rtl="0">
              <a:spcBef>
                <a:spcPts val="1000"/>
              </a:spcBef>
              <a:spcAft>
                <a:spcPts val="0"/>
              </a:spcAft>
              <a:buSzPts val="3000"/>
              <a:buChar char="◦"/>
              <a:defRPr sz="3000" i="1"/>
            </a:lvl5pPr>
            <a:lvl6pPr marL="2743200" lvl="5" indent="-419100" algn="ctr" rtl="0">
              <a:spcBef>
                <a:spcPts val="1000"/>
              </a:spcBef>
              <a:spcAft>
                <a:spcPts val="0"/>
              </a:spcAft>
              <a:buSzPts val="3000"/>
              <a:buChar char="◦"/>
              <a:defRPr sz="3000" i="1"/>
            </a:lvl6pPr>
            <a:lvl7pPr marL="3200400" lvl="6" indent="-419100" algn="ctr" rtl="0">
              <a:spcBef>
                <a:spcPts val="1000"/>
              </a:spcBef>
              <a:spcAft>
                <a:spcPts val="0"/>
              </a:spcAft>
              <a:buSzPts val="3000"/>
              <a:buChar char="◦"/>
              <a:defRPr sz="3000" i="1"/>
            </a:lvl7pPr>
            <a:lvl8pPr marL="3657600" lvl="7" indent="-419100" algn="ctr" rtl="0">
              <a:spcBef>
                <a:spcPts val="1000"/>
              </a:spcBef>
              <a:spcAft>
                <a:spcPts val="0"/>
              </a:spcAft>
              <a:buSzPts val="3000"/>
              <a:buChar char="◦"/>
              <a:defRPr sz="3000" i="1"/>
            </a:lvl8pPr>
            <a:lvl9pPr marL="4114800" lvl="8" indent="-419100" algn="ctr">
              <a:spcBef>
                <a:spcPts val="1000"/>
              </a:spcBef>
              <a:spcAft>
                <a:spcPts val="1000"/>
              </a:spcAft>
              <a:buSzPts val="3000"/>
              <a:buChar char="◦"/>
              <a:defRPr sz="3000" i="1"/>
            </a:lvl9pPr>
          </a:lstStyle>
          <a:p>
            <a:endParaRPr/>
          </a:p>
        </p:txBody>
      </p:sp>
      <p:sp>
        <p:nvSpPr>
          <p:cNvPr id="95" name="Google Shape;95;p4"/>
          <p:cNvSpPr txBox="1"/>
          <p:nvPr/>
        </p:nvSpPr>
        <p:spPr>
          <a:xfrm>
            <a:off x="3593400" y="8930"/>
            <a:ext cx="1957200" cy="653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9600" b="1" i="0" u="none" strike="noStrike" kern="0" cap="none" spc="0" normalizeH="0" baseline="0" noProof="0">
                <a:ln>
                  <a:noFill/>
                </a:ln>
                <a:solidFill>
                  <a:srgbClr val="FFFFFF"/>
                </a:solidFill>
                <a:effectLst/>
                <a:uLnTx/>
                <a:uFillTx/>
                <a:latin typeface="Arial"/>
                <a:cs typeface="Arial"/>
                <a:sym typeface="Arial"/>
              </a:rPr>
              <a:t>“</a:t>
            </a:r>
            <a:endParaRPr kumimoji="0" sz="9600" b="1" i="0" u="none" strike="noStrike" kern="0" cap="none" spc="0" normalizeH="0" baseline="0" noProof="0">
              <a:ln>
                <a:noFill/>
              </a:ln>
              <a:solidFill>
                <a:srgbClr val="FFFFFF"/>
              </a:solidFill>
              <a:effectLst/>
              <a:uLnTx/>
              <a:uFillTx/>
              <a:latin typeface="Arial"/>
              <a:cs typeface="Arial"/>
              <a:sym typeface="Arial"/>
            </a:endParaRPr>
          </a:p>
        </p:txBody>
      </p:sp>
      <p:sp>
        <p:nvSpPr>
          <p:cNvPr id="96" name="Google Shape;96;p4"/>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FFFFFF"/>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FFFFFF"/>
              </a:solidFill>
              <a:effectLst/>
              <a:uLnTx/>
              <a:uFillTx/>
              <a:latin typeface="Lato Light"/>
              <a:sym typeface="Lato Light"/>
            </a:endParaRPr>
          </a:p>
        </p:txBody>
      </p:sp>
    </p:spTree>
    <p:extLst>
      <p:ext uri="{BB962C8B-B14F-4D97-AF65-F5344CB8AC3E}">
        <p14:creationId xmlns:p14="http://schemas.microsoft.com/office/powerpoint/2010/main" val="2200535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97"/>
        <p:cNvGrpSpPr/>
        <p:nvPr/>
      </p:nvGrpSpPr>
      <p:grpSpPr>
        <a:xfrm>
          <a:off x="0" y="0"/>
          <a:ext cx="0" cy="0"/>
          <a:chOff x="0" y="0"/>
          <a:chExt cx="0" cy="0"/>
        </a:xfrm>
      </p:grpSpPr>
      <p:sp>
        <p:nvSpPr>
          <p:cNvPr id="98" name="Google Shape;98;p5"/>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5"/>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5"/>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5"/>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5"/>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5"/>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5"/>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5"/>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5"/>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5"/>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5"/>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5"/>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5"/>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5"/>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12" name="Google Shape;112;p5"/>
          <p:cNvGrpSpPr/>
          <p:nvPr/>
        </p:nvGrpSpPr>
        <p:grpSpPr>
          <a:xfrm>
            <a:off x="8142375" y="4477573"/>
            <a:ext cx="508851" cy="478711"/>
            <a:chOff x="5972700" y="2330200"/>
            <a:chExt cx="411625" cy="387275"/>
          </a:xfrm>
        </p:grpSpPr>
        <p:sp>
          <p:nvSpPr>
            <p:cNvPr id="113" name="Google Shape;113;p5"/>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5"/>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5" name="Google Shape;115;p5"/>
          <p:cNvGrpSpPr/>
          <p:nvPr/>
        </p:nvGrpSpPr>
        <p:grpSpPr>
          <a:xfrm>
            <a:off x="2139871" y="482540"/>
            <a:ext cx="398658" cy="631920"/>
            <a:chOff x="6718575" y="2318625"/>
            <a:chExt cx="256950" cy="407375"/>
          </a:xfrm>
        </p:grpSpPr>
        <p:sp>
          <p:nvSpPr>
            <p:cNvPr id="116" name="Google Shape;116;p5"/>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5"/>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5"/>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5"/>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5"/>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5"/>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5"/>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5"/>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4" name="Google Shape;124;p5"/>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25" name="Google Shape;125;p5"/>
          <p:cNvSpPr txBox="1">
            <a:spLocks noGrp="1"/>
          </p:cNvSpPr>
          <p:nvPr>
            <p:ph type="body" idx="1"/>
          </p:nvPr>
        </p:nvSpPr>
        <p:spPr>
          <a:xfrm>
            <a:off x="2901875" y="1033400"/>
            <a:ext cx="5292300" cy="3267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1000"/>
              </a:spcBef>
              <a:spcAft>
                <a:spcPts val="0"/>
              </a:spcAft>
              <a:buSzPts val="2000"/>
              <a:buChar char="◦"/>
              <a:defRPr/>
            </a:lvl2pPr>
            <a:lvl3pPr marL="1371600" lvl="2" indent="-355600">
              <a:spcBef>
                <a:spcPts val="1000"/>
              </a:spcBef>
              <a:spcAft>
                <a:spcPts val="0"/>
              </a:spcAft>
              <a:buSzPts val="2000"/>
              <a:buChar char="◦"/>
              <a:defRPr/>
            </a:lvl3pPr>
            <a:lvl4pPr marL="1828800" lvl="3" indent="-355600">
              <a:spcBef>
                <a:spcPts val="1000"/>
              </a:spcBef>
              <a:spcAft>
                <a:spcPts val="0"/>
              </a:spcAft>
              <a:buSzPts val="2000"/>
              <a:buChar char="◦"/>
              <a:defRPr/>
            </a:lvl4pPr>
            <a:lvl5pPr marL="2286000" lvl="4" indent="-355600">
              <a:spcBef>
                <a:spcPts val="1000"/>
              </a:spcBef>
              <a:spcAft>
                <a:spcPts val="0"/>
              </a:spcAft>
              <a:buSzPts val="2000"/>
              <a:buChar char="◦"/>
              <a:defRPr/>
            </a:lvl5pPr>
            <a:lvl6pPr marL="2743200" lvl="5" indent="-355600">
              <a:spcBef>
                <a:spcPts val="1000"/>
              </a:spcBef>
              <a:spcAft>
                <a:spcPts val="0"/>
              </a:spcAft>
              <a:buSzPts val="2000"/>
              <a:buChar char="◦"/>
              <a:defRPr/>
            </a:lvl6pPr>
            <a:lvl7pPr marL="3200400" lvl="6" indent="-355600">
              <a:spcBef>
                <a:spcPts val="1000"/>
              </a:spcBef>
              <a:spcAft>
                <a:spcPts val="0"/>
              </a:spcAft>
              <a:buSzPts val="2000"/>
              <a:buChar char="◦"/>
              <a:defRPr/>
            </a:lvl7pPr>
            <a:lvl8pPr marL="3657600" lvl="7" indent="-355600">
              <a:spcBef>
                <a:spcPts val="1000"/>
              </a:spcBef>
              <a:spcAft>
                <a:spcPts val="0"/>
              </a:spcAft>
              <a:buSzPts val="2000"/>
              <a:buChar char="◦"/>
              <a:defRPr/>
            </a:lvl8pPr>
            <a:lvl9pPr marL="4114800" lvl="8" indent="-355600">
              <a:spcBef>
                <a:spcPts val="1000"/>
              </a:spcBef>
              <a:spcAft>
                <a:spcPts val="1000"/>
              </a:spcAft>
              <a:buSzPts val="2000"/>
              <a:buChar char="◦"/>
              <a:defRPr/>
            </a:lvl9pPr>
          </a:lstStyle>
          <a:p>
            <a:endParaRPr/>
          </a:p>
        </p:txBody>
      </p:sp>
      <p:sp>
        <p:nvSpPr>
          <p:cNvPr id="126" name="Google Shape;126;p5"/>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26818712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27"/>
        <p:cNvGrpSpPr/>
        <p:nvPr/>
      </p:nvGrpSpPr>
      <p:grpSpPr>
        <a:xfrm>
          <a:off x="0" y="0"/>
          <a:ext cx="0" cy="0"/>
          <a:chOff x="0" y="0"/>
          <a:chExt cx="0" cy="0"/>
        </a:xfrm>
      </p:grpSpPr>
      <p:sp>
        <p:nvSpPr>
          <p:cNvPr id="128" name="Google Shape;128;p6"/>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6"/>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6"/>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6"/>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6"/>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6"/>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6"/>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p6"/>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36;p6"/>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6"/>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6"/>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6"/>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6"/>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6"/>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42" name="Google Shape;142;p6"/>
          <p:cNvGrpSpPr/>
          <p:nvPr/>
        </p:nvGrpSpPr>
        <p:grpSpPr>
          <a:xfrm>
            <a:off x="8142375" y="4477573"/>
            <a:ext cx="508851" cy="478711"/>
            <a:chOff x="5972700" y="2330200"/>
            <a:chExt cx="411625" cy="387275"/>
          </a:xfrm>
        </p:grpSpPr>
        <p:sp>
          <p:nvSpPr>
            <p:cNvPr id="143" name="Google Shape;143;p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45" name="Google Shape;145;p6"/>
          <p:cNvGrpSpPr/>
          <p:nvPr/>
        </p:nvGrpSpPr>
        <p:grpSpPr>
          <a:xfrm>
            <a:off x="2139871" y="482540"/>
            <a:ext cx="398658" cy="631920"/>
            <a:chOff x="6718575" y="2318625"/>
            <a:chExt cx="256950" cy="407375"/>
          </a:xfrm>
        </p:grpSpPr>
        <p:sp>
          <p:nvSpPr>
            <p:cNvPr id="146" name="Google Shape;146;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151;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4" name="Google Shape;154;p6"/>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55" name="Google Shape;155;p6"/>
          <p:cNvSpPr txBox="1">
            <a:spLocks noGrp="1"/>
          </p:cNvSpPr>
          <p:nvPr>
            <p:ph type="body" idx="1"/>
          </p:nvPr>
        </p:nvSpPr>
        <p:spPr>
          <a:xfrm>
            <a:off x="2830925" y="1200150"/>
            <a:ext cx="2516400" cy="3120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a:p>
        </p:txBody>
      </p:sp>
      <p:sp>
        <p:nvSpPr>
          <p:cNvPr id="156" name="Google Shape;156;p6"/>
          <p:cNvSpPr txBox="1">
            <a:spLocks noGrp="1"/>
          </p:cNvSpPr>
          <p:nvPr>
            <p:ph type="body" idx="2"/>
          </p:nvPr>
        </p:nvSpPr>
        <p:spPr>
          <a:xfrm>
            <a:off x="5651044" y="1200150"/>
            <a:ext cx="2671500" cy="3120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a:p>
        </p:txBody>
      </p:sp>
      <p:sp>
        <p:nvSpPr>
          <p:cNvPr id="157" name="Google Shape;157;p6"/>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482953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58"/>
        <p:cNvGrpSpPr/>
        <p:nvPr/>
      </p:nvGrpSpPr>
      <p:grpSpPr>
        <a:xfrm>
          <a:off x="0" y="0"/>
          <a:ext cx="0" cy="0"/>
          <a:chOff x="0" y="0"/>
          <a:chExt cx="0" cy="0"/>
        </a:xfrm>
      </p:grpSpPr>
      <p:sp>
        <p:nvSpPr>
          <p:cNvPr id="159" name="Google Shape;159;p7"/>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60;p7"/>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7"/>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62;p7"/>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7"/>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7"/>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7"/>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7"/>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7"/>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7"/>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7"/>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7"/>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7"/>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172;p7"/>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73" name="Google Shape;173;p7"/>
          <p:cNvGrpSpPr/>
          <p:nvPr/>
        </p:nvGrpSpPr>
        <p:grpSpPr>
          <a:xfrm>
            <a:off x="8142375" y="4477573"/>
            <a:ext cx="508851" cy="478711"/>
            <a:chOff x="5972700" y="2330200"/>
            <a:chExt cx="411625" cy="387275"/>
          </a:xfrm>
        </p:grpSpPr>
        <p:sp>
          <p:nvSpPr>
            <p:cNvPr id="174" name="Google Shape;174;p7"/>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7"/>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76" name="Google Shape;176;p7"/>
          <p:cNvGrpSpPr/>
          <p:nvPr/>
        </p:nvGrpSpPr>
        <p:grpSpPr>
          <a:xfrm>
            <a:off x="2139871" y="482540"/>
            <a:ext cx="398658" cy="631920"/>
            <a:chOff x="6718575" y="2318625"/>
            <a:chExt cx="256950" cy="407375"/>
          </a:xfrm>
        </p:grpSpPr>
        <p:sp>
          <p:nvSpPr>
            <p:cNvPr id="177" name="Google Shape;177;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79;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83;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85" name="Google Shape;185;p7"/>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86" name="Google Shape;186;p7"/>
          <p:cNvSpPr txBox="1">
            <a:spLocks noGrp="1"/>
          </p:cNvSpPr>
          <p:nvPr>
            <p:ph type="body" idx="1"/>
          </p:nvPr>
        </p:nvSpPr>
        <p:spPr>
          <a:xfrm>
            <a:off x="2683000"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7" name="Google Shape;187;p7"/>
          <p:cNvSpPr txBox="1">
            <a:spLocks noGrp="1"/>
          </p:cNvSpPr>
          <p:nvPr>
            <p:ph type="body" idx="2"/>
          </p:nvPr>
        </p:nvSpPr>
        <p:spPr>
          <a:xfrm>
            <a:off x="4637114"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8" name="Google Shape;188;p7"/>
          <p:cNvSpPr txBox="1">
            <a:spLocks noGrp="1"/>
          </p:cNvSpPr>
          <p:nvPr>
            <p:ph type="body" idx="3"/>
          </p:nvPr>
        </p:nvSpPr>
        <p:spPr>
          <a:xfrm>
            <a:off x="6591228"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9" name="Google Shape;189;p7"/>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3514541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90"/>
        <p:cNvGrpSpPr/>
        <p:nvPr/>
      </p:nvGrpSpPr>
      <p:grpSpPr>
        <a:xfrm>
          <a:off x="0" y="0"/>
          <a:ext cx="0" cy="0"/>
          <a:chOff x="0" y="0"/>
          <a:chExt cx="0" cy="0"/>
        </a:xfrm>
      </p:grpSpPr>
      <p:sp>
        <p:nvSpPr>
          <p:cNvPr id="191" name="Google Shape;191;p8"/>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8"/>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8"/>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8"/>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8"/>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8"/>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8"/>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98;p8"/>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199;p8"/>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200;p8"/>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8"/>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8"/>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8"/>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8"/>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5" name="Google Shape;205;p8"/>
          <p:cNvGrpSpPr/>
          <p:nvPr/>
        </p:nvGrpSpPr>
        <p:grpSpPr>
          <a:xfrm>
            <a:off x="8142375" y="4477573"/>
            <a:ext cx="508851" cy="478711"/>
            <a:chOff x="5972700" y="2330200"/>
            <a:chExt cx="411625" cy="387275"/>
          </a:xfrm>
        </p:grpSpPr>
        <p:sp>
          <p:nvSpPr>
            <p:cNvPr id="206" name="Google Shape;206;p8"/>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07;p8"/>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8" name="Google Shape;208;p8"/>
          <p:cNvGrpSpPr/>
          <p:nvPr/>
        </p:nvGrpSpPr>
        <p:grpSpPr>
          <a:xfrm>
            <a:off x="2139871" y="482540"/>
            <a:ext cx="398658" cy="631920"/>
            <a:chOff x="6718575" y="2318625"/>
            <a:chExt cx="256950" cy="407375"/>
          </a:xfrm>
        </p:grpSpPr>
        <p:sp>
          <p:nvSpPr>
            <p:cNvPr id="209" name="Google Shape;209;p8"/>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10;p8"/>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8"/>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p8"/>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8"/>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8"/>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8"/>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8"/>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17" name="Google Shape;217;p8"/>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18" name="Google Shape;218;p8"/>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1386779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19"/>
        <p:cNvGrpSpPr/>
        <p:nvPr/>
      </p:nvGrpSpPr>
      <p:grpSpPr>
        <a:xfrm>
          <a:off x="0" y="0"/>
          <a:ext cx="0" cy="0"/>
          <a:chOff x="0" y="0"/>
          <a:chExt cx="0" cy="0"/>
        </a:xfrm>
      </p:grpSpPr>
      <p:sp>
        <p:nvSpPr>
          <p:cNvPr id="220" name="Google Shape;220;p9"/>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p9"/>
          <p:cNvSpPr/>
          <p:nvPr/>
        </p:nvSpPr>
        <p:spPr>
          <a:xfrm>
            <a:off x="794200" y="78224"/>
            <a:ext cx="141600" cy="1416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9"/>
          <p:cNvSpPr/>
          <p:nvPr/>
        </p:nvSpPr>
        <p:spPr>
          <a:xfrm>
            <a:off x="-140400" y="150205"/>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9"/>
          <p:cNvSpPr/>
          <p:nvPr/>
        </p:nvSpPr>
        <p:spPr>
          <a:xfrm>
            <a:off x="8079301" y="377626"/>
            <a:ext cx="879300" cy="8793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224;p9"/>
          <p:cNvSpPr/>
          <p:nvPr/>
        </p:nvSpPr>
        <p:spPr>
          <a:xfrm>
            <a:off x="696550" y="917625"/>
            <a:ext cx="336900" cy="3369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225;p9"/>
          <p:cNvSpPr/>
          <p:nvPr/>
        </p:nvSpPr>
        <p:spPr>
          <a:xfrm>
            <a:off x="8924303" y="119381"/>
            <a:ext cx="292800" cy="2928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9"/>
          <p:cNvSpPr/>
          <p:nvPr/>
        </p:nvSpPr>
        <p:spPr>
          <a:xfrm>
            <a:off x="7724347" y="767108"/>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227;p9"/>
          <p:cNvSpPr/>
          <p:nvPr/>
        </p:nvSpPr>
        <p:spPr>
          <a:xfrm>
            <a:off x="8923937" y="451941"/>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228;p9"/>
          <p:cNvSpPr/>
          <p:nvPr/>
        </p:nvSpPr>
        <p:spPr>
          <a:xfrm>
            <a:off x="528659" y="-124724"/>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29;p9"/>
          <p:cNvSpPr/>
          <p:nvPr/>
        </p:nvSpPr>
        <p:spPr>
          <a:xfrm>
            <a:off x="8327788" y="626113"/>
            <a:ext cx="382244" cy="382244"/>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30" name="Google Shape;230;p9"/>
          <p:cNvGrpSpPr/>
          <p:nvPr/>
        </p:nvGrpSpPr>
        <p:grpSpPr>
          <a:xfrm>
            <a:off x="154025" y="438904"/>
            <a:ext cx="508851" cy="478711"/>
            <a:chOff x="5972700" y="2330200"/>
            <a:chExt cx="411625" cy="387275"/>
          </a:xfrm>
        </p:grpSpPr>
        <p:sp>
          <p:nvSpPr>
            <p:cNvPr id="231" name="Google Shape;231;p9"/>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9"/>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33" name="Google Shape;233;p9"/>
          <p:cNvSpPr txBox="1">
            <a:spLocks noGrp="1"/>
          </p:cNvSpPr>
          <p:nvPr>
            <p:ph type="body" idx="1"/>
          </p:nvPr>
        </p:nvSpPr>
        <p:spPr>
          <a:xfrm>
            <a:off x="457200" y="4177709"/>
            <a:ext cx="8229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1000"/>
              </a:spcAft>
              <a:buSzPts val="1400"/>
              <a:buNone/>
              <a:defRPr sz="1400"/>
            </a:lvl1pPr>
          </a:lstStyle>
          <a:p>
            <a:endParaRPr/>
          </a:p>
        </p:txBody>
      </p:sp>
      <p:sp>
        <p:nvSpPr>
          <p:cNvPr id="234" name="Google Shape;234;p9"/>
          <p:cNvSpPr/>
          <p:nvPr/>
        </p:nvSpPr>
        <p:spPr>
          <a:xfrm>
            <a:off x="7720375" y="103875"/>
            <a:ext cx="626400" cy="6264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35" name="Google Shape;235;p9"/>
          <p:cNvGrpSpPr/>
          <p:nvPr/>
        </p:nvGrpSpPr>
        <p:grpSpPr>
          <a:xfrm>
            <a:off x="7915421" y="229147"/>
            <a:ext cx="236882" cy="375437"/>
            <a:chOff x="6718575" y="2318625"/>
            <a:chExt cx="256950" cy="407375"/>
          </a:xfrm>
        </p:grpSpPr>
        <p:sp>
          <p:nvSpPr>
            <p:cNvPr id="236" name="Google Shape;236;p9"/>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7" name="Google Shape;237;p9"/>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9"/>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9"/>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9"/>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9"/>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9"/>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9"/>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4" name="Google Shape;244;p9"/>
          <p:cNvSpPr txBox="1">
            <a:spLocks noGrp="1"/>
          </p:cNvSpPr>
          <p:nvPr>
            <p:ph type="sldNum" idx="12"/>
          </p:nvPr>
        </p:nvSpPr>
        <p:spPr>
          <a:xfrm>
            <a:off x="8117984" y="430368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1988218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5"/>
        <p:cNvGrpSpPr/>
        <p:nvPr/>
      </p:nvGrpSpPr>
      <p:grpSpPr>
        <a:xfrm>
          <a:off x="0" y="0"/>
          <a:ext cx="0" cy="0"/>
          <a:chOff x="0" y="0"/>
          <a:chExt cx="0" cy="0"/>
        </a:xfrm>
      </p:grpSpPr>
      <p:sp>
        <p:nvSpPr>
          <p:cNvPr id="246" name="Google Shape;246;p10"/>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10"/>
          <p:cNvSpPr/>
          <p:nvPr/>
        </p:nvSpPr>
        <p:spPr>
          <a:xfrm>
            <a:off x="-117275" y="847257"/>
            <a:ext cx="605400" cy="605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 name="Google Shape;248;p10"/>
          <p:cNvSpPr/>
          <p:nvPr/>
        </p:nvSpPr>
        <p:spPr>
          <a:xfrm>
            <a:off x="217850" y="17125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9" name="Google Shape;249;p10"/>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10"/>
          <p:cNvSpPr/>
          <p:nvPr/>
        </p:nvSpPr>
        <p:spPr>
          <a:xfrm>
            <a:off x="1397225" y="337514"/>
            <a:ext cx="136800" cy="1368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10"/>
          <p:cNvSpPr/>
          <p:nvPr/>
        </p:nvSpPr>
        <p:spPr>
          <a:xfrm>
            <a:off x="488128" y="13344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52;p10"/>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53;p10"/>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54;p10"/>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10"/>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0"/>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10"/>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10"/>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10"/>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0" name="Google Shape;260;p10"/>
          <p:cNvGrpSpPr/>
          <p:nvPr/>
        </p:nvGrpSpPr>
        <p:grpSpPr>
          <a:xfrm>
            <a:off x="8142375" y="4477573"/>
            <a:ext cx="508851" cy="478711"/>
            <a:chOff x="5972700" y="2330200"/>
            <a:chExt cx="411625" cy="387275"/>
          </a:xfrm>
        </p:grpSpPr>
        <p:sp>
          <p:nvSpPr>
            <p:cNvPr id="261" name="Google Shape;261;p10"/>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0"/>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63" name="Google Shape;263;p10"/>
          <p:cNvGrpSpPr/>
          <p:nvPr/>
        </p:nvGrpSpPr>
        <p:grpSpPr>
          <a:xfrm>
            <a:off x="545621" y="382390"/>
            <a:ext cx="398658" cy="631920"/>
            <a:chOff x="6718575" y="2318625"/>
            <a:chExt cx="256950" cy="407375"/>
          </a:xfrm>
        </p:grpSpPr>
        <p:sp>
          <p:nvSpPr>
            <p:cNvPr id="264" name="Google Shape;264;p10"/>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65;p10"/>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66;p10"/>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67;p10"/>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10"/>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10"/>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70;p10"/>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10"/>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72" name="Google Shape;272;p1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9556810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273"/>
        <p:cNvGrpSpPr/>
        <p:nvPr/>
      </p:nvGrpSpPr>
      <p:grpSpPr>
        <a:xfrm>
          <a:off x="0" y="0"/>
          <a:ext cx="0" cy="0"/>
          <a:chOff x="0" y="0"/>
          <a:chExt cx="0" cy="0"/>
        </a:xfrm>
      </p:grpSpPr>
      <p:sp>
        <p:nvSpPr>
          <p:cNvPr id="274" name="Google Shape;274;p11"/>
          <p:cNvSpPr/>
          <p:nvPr/>
        </p:nvSpPr>
        <p:spPr>
          <a:xfrm>
            <a:off x="0" y="0"/>
            <a:ext cx="9144000" cy="5157300"/>
          </a:xfrm>
          <a:prstGeom prst="frame">
            <a:avLst>
              <a:gd name="adj1" fmla="val 7929"/>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11"/>
          <p:cNvSpPr/>
          <p:nvPr/>
        </p:nvSpPr>
        <p:spPr>
          <a:xfrm>
            <a:off x="-117275" y="847257"/>
            <a:ext cx="605400" cy="605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11"/>
          <p:cNvSpPr/>
          <p:nvPr/>
        </p:nvSpPr>
        <p:spPr>
          <a:xfrm>
            <a:off x="217850" y="17125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1"/>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1"/>
          <p:cNvSpPr/>
          <p:nvPr/>
        </p:nvSpPr>
        <p:spPr>
          <a:xfrm>
            <a:off x="1397225" y="337514"/>
            <a:ext cx="136800" cy="1368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1"/>
          <p:cNvSpPr/>
          <p:nvPr/>
        </p:nvSpPr>
        <p:spPr>
          <a:xfrm>
            <a:off x="488128" y="13344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1"/>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1"/>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11"/>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11"/>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11"/>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11"/>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11"/>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11"/>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88" name="Google Shape;288;p11"/>
          <p:cNvGrpSpPr/>
          <p:nvPr/>
        </p:nvGrpSpPr>
        <p:grpSpPr>
          <a:xfrm>
            <a:off x="8142375" y="4477573"/>
            <a:ext cx="508851" cy="478711"/>
            <a:chOff x="5972700" y="2330200"/>
            <a:chExt cx="411625" cy="387275"/>
          </a:xfrm>
        </p:grpSpPr>
        <p:sp>
          <p:nvSpPr>
            <p:cNvPr id="289" name="Google Shape;289;p11"/>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1"/>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1" name="Google Shape;291;p11"/>
          <p:cNvGrpSpPr/>
          <p:nvPr/>
        </p:nvGrpSpPr>
        <p:grpSpPr>
          <a:xfrm>
            <a:off x="545621" y="382390"/>
            <a:ext cx="398658" cy="631920"/>
            <a:chOff x="6718575" y="2318625"/>
            <a:chExt cx="256950" cy="407375"/>
          </a:xfrm>
        </p:grpSpPr>
        <p:sp>
          <p:nvSpPr>
            <p:cNvPr id="292" name="Google Shape;292;p11"/>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11"/>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11"/>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11"/>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1"/>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11"/>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98;p11"/>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11"/>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00" name="Google Shape;300;p11"/>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9284623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Aqua">
  <p:cSld name="Blank Aqua">
    <p:spTree>
      <p:nvGrpSpPr>
        <p:cNvPr id="1" name="Shape 301"/>
        <p:cNvGrpSpPr/>
        <p:nvPr/>
      </p:nvGrpSpPr>
      <p:grpSpPr>
        <a:xfrm>
          <a:off x="0" y="0"/>
          <a:ext cx="0" cy="0"/>
          <a:chOff x="0" y="0"/>
          <a:chExt cx="0" cy="0"/>
        </a:xfrm>
      </p:grpSpPr>
      <p:sp>
        <p:nvSpPr>
          <p:cNvPr id="302" name="Google Shape;302;p12"/>
          <p:cNvSpPr/>
          <p:nvPr/>
        </p:nvSpPr>
        <p:spPr>
          <a:xfrm>
            <a:off x="407150" y="407075"/>
            <a:ext cx="8329800" cy="4329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12"/>
          <p:cNvSpPr/>
          <p:nvPr/>
        </p:nvSpPr>
        <p:spPr>
          <a:xfrm>
            <a:off x="-117275" y="847257"/>
            <a:ext cx="605400" cy="6054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12"/>
          <p:cNvSpPr/>
          <p:nvPr/>
        </p:nvSpPr>
        <p:spPr>
          <a:xfrm>
            <a:off x="217850" y="171250"/>
            <a:ext cx="1054200" cy="10542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12"/>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12"/>
          <p:cNvSpPr/>
          <p:nvPr/>
        </p:nvSpPr>
        <p:spPr>
          <a:xfrm>
            <a:off x="1397225" y="337514"/>
            <a:ext cx="136800" cy="1368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12"/>
          <p:cNvSpPr/>
          <p:nvPr/>
        </p:nvSpPr>
        <p:spPr>
          <a:xfrm>
            <a:off x="488128" y="1334485"/>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12"/>
          <p:cNvSpPr/>
          <p:nvPr/>
        </p:nvSpPr>
        <p:spPr>
          <a:xfrm>
            <a:off x="7847950" y="4168079"/>
            <a:ext cx="1097700" cy="1097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12"/>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12"/>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12"/>
          <p:cNvSpPr/>
          <p:nvPr/>
        </p:nvSpPr>
        <p:spPr>
          <a:xfrm>
            <a:off x="8622049" y="3872635"/>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12"/>
          <p:cNvSpPr/>
          <p:nvPr/>
        </p:nvSpPr>
        <p:spPr>
          <a:xfrm>
            <a:off x="7550022" y="4801658"/>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12"/>
          <p:cNvSpPr/>
          <p:nvPr/>
        </p:nvSpPr>
        <p:spPr>
          <a:xfrm>
            <a:off x="7325661" y="4674667"/>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12"/>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12"/>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16" name="Google Shape;316;p12"/>
          <p:cNvGrpSpPr/>
          <p:nvPr/>
        </p:nvGrpSpPr>
        <p:grpSpPr>
          <a:xfrm>
            <a:off x="8142375" y="4477573"/>
            <a:ext cx="508851" cy="478711"/>
            <a:chOff x="5972700" y="2330200"/>
            <a:chExt cx="411625" cy="387275"/>
          </a:xfrm>
        </p:grpSpPr>
        <p:sp>
          <p:nvSpPr>
            <p:cNvPr id="317" name="Google Shape;317;p1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1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19" name="Google Shape;319;p12"/>
          <p:cNvGrpSpPr/>
          <p:nvPr/>
        </p:nvGrpSpPr>
        <p:grpSpPr>
          <a:xfrm>
            <a:off x="545621" y="382390"/>
            <a:ext cx="398658" cy="631920"/>
            <a:chOff x="6718575" y="2318625"/>
            <a:chExt cx="256950" cy="407375"/>
          </a:xfrm>
        </p:grpSpPr>
        <p:sp>
          <p:nvSpPr>
            <p:cNvPr id="320" name="Google Shape;320;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28" name="Google Shape;328;p12"/>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FFFFFF"/>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FFFFFF"/>
              </a:solidFill>
              <a:effectLst/>
              <a:uLnTx/>
              <a:uFillTx/>
              <a:latin typeface="Lato Light"/>
              <a:sym typeface="Lato Light"/>
            </a:endParaRPr>
          </a:p>
        </p:txBody>
      </p:sp>
    </p:spTree>
    <p:extLst>
      <p:ext uri="{BB962C8B-B14F-4D97-AF65-F5344CB8AC3E}">
        <p14:creationId xmlns:p14="http://schemas.microsoft.com/office/powerpoint/2010/main" val="41751406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Yellow">
  <p:cSld name="Blank Yellow">
    <p:spTree>
      <p:nvGrpSpPr>
        <p:cNvPr id="1" name="Shape 329"/>
        <p:cNvGrpSpPr/>
        <p:nvPr/>
      </p:nvGrpSpPr>
      <p:grpSpPr>
        <a:xfrm>
          <a:off x="0" y="0"/>
          <a:ext cx="0" cy="0"/>
          <a:chOff x="0" y="0"/>
          <a:chExt cx="0" cy="0"/>
        </a:xfrm>
      </p:grpSpPr>
      <p:sp>
        <p:nvSpPr>
          <p:cNvPr id="330" name="Google Shape;330;p13"/>
          <p:cNvSpPr/>
          <p:nvPr/>
        </p:nvSpPr>
        <p:spPr>
          <a:xfrm>
            <a:off x="407150" y="407075"/>
            <a:ext cx="8329800" cy="4329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13"/>
          <p:cNvSpPr/>
          <p:nvPr/>
        </p:nvSpPr>
        <p:spPr>
          <a:xfrm>
            <a:off x="-117275" y="847257"/>
            <a:ext cx="605400" cy="605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3"/>
          <p:cNvSpPr/>
          <p:nvPr/>
        </p:nvSpPr>
        <p:spPr>
          <a:xfrm>
            <a:off x="217850" y="171250"/>
            <a:ext cx="1054200" cy="10542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13"/>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13"/>
          <p:cNvSpPr/>
          <p:nvPr/>
        </p:nvSpPr>
        <p:spPr>
          <a:xfrm>
            <a:off x="1397225" y="337514"/>
            <a:ext cx="136800" cy="1368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13"/>
          <p:cNvSpPr/>
          <p:nvPr/>
        </p:nvSpPr>
        <p:spPr>
          <a:xfrm>
            <a:off x="488128" y="13344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13"/>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13"/>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3"/>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13"/>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13"/>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13"/>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13"/>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13"/>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44" name="Google Shape;344;p13"/>
          <p:cNvGrpSpPr/>
          <p:nvPr/>
        </p:nvGrpSpPr>
        <p:grpSpPr>
          <a:xfrm>
            <a:off x="8142375" y="4477573"/>
            <a:ext cx="508851" cy="478711"/>
            <a:chOff x="5972700" y="2330200"/>
            <a:chExt cx="411625" cy="387275"/>
          </a:xfrm>
        </p:grpSpPr>
        <p:sp>
          <p:nvSpPr>
            <p:cNvPr id="345" name="Google Shape;345;p1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1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47" name="Google Shape;347;p13"/>
          <p:cNvGrpSpPr/>
          <p:nvPr/>
        </p:nvGrpSpPr>
        <p:grpSpPr>
          <a:xfrm>
            <a:off x="545621" y="382390"/>
            <a:ext cx="398658" cy="631920"/>
            <a:chOff x="6718575" y="2318625"/>
            <a:chExt cx="256950" cy="407375"/>
          </a:xfrm>
        </p:grpSpPr>
        <p:sp>
          <p:nvSpPr>
            <p:cNvPr id="348" name="Google Shape;348;p1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1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1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1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1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1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1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56" name="Google Shape;356;p13"/>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FFFFFF"/>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FFFFFF"/>
              </a:solidFill>
              <a:effectLst/>
              <a:uLnTx/>
              <a:uFillTx/>
              <a:latin typeface="Lato Light"/>
              <a:sym typeface="Lato Light"/>
            </a:endParaRPr>
          </a:p>
        </p:txBody>
      </p:sp>
    </p:spTree>
    <p:extLst>
      <p:ext uri="{BB962C8B-B14F-4D97-AF65-F5344CB8AC3E}">
        <p14:creationId xmlns:p14="http://schemas.microsoft.com/office/powerpoint/2010/main" val="347486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9" name="Google Shape;4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Magenta">
  <p:cSld name="Blank Magenta">
    <p:spTree>
      <p:nvGrpSpPr>
        <p:cNvPr id="1" name="Shape 357"/>
        <p:cNvGrpSpPr/>
        <p:nvPr/>
      </p:nvGrpSpPr>
      <p:grpSpPr>
        <a:xfrm>
          <a:off x="0" y="0"/>
          <a:ext cx="0" cy="0"/>
          <a:chOff x="0" y="0"/>
          <a:chExt cx="0" cy="0"/>
        </a:xfrm>
      </p:grpSpPr>
      <p:sp>
        <p:nvSpPr>
          <p:cNvPr id="358" name="Google Shape;358;p14"/>
          <p:cNvSpPr/>
          <p:nvPr/>
        </p:nvSpPr>
        <p:spPr>
          <a:xfrm>
            <a:off x="407150" y="407075"/>
            <a:ext cx="8329800" cy="43293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14"/>
          <p:cNvSpPr/>
          <p:nvPr/>
        </p:nvSpPr>
        <p:spPr>
          <a:xfrm>
            <a:off x="217850" y="171250"/>
            <a:ext cx="1054200" cy="10542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4"/>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4"/>
          <p:cNvSpPr/>
          <p:nvPr/>
        </p:nvSpPr>
        <p:spPr>
          <a:xfrm>
            <a:off x="1397225" y="337514"/>
            <a:ext cx="136800" cy="1368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14"/>
          <p:cNvSpPr/>
          <p:nvPr/>
        </p:nvSpPr>
        <p:spPr>
          <a:xfrm>
            <a:off x="488128" y="1334485"/>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14"/>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14"/>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14"/>
          <p:cNvSpPr/>
          <p:nvPr/>
        </p:nvSpPr>
        <p:spPr>
          <a:xfrm>
            <a:off x="8094101" y="3973940"/>
            <a:ext cx="413400" cy="413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14"/>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14"/>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14"/>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14"/>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14"/>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71" name="Google Shape;371;p14"/>
          <p:cNvGrpSpPr/>
          <p:nvPr/>
        </p:nvGrpSpPr>
        <p:grpSpPr>
          <a:xfrm>
            <a:off x="8142375" y="4477573"/>
            <a:ext cx="508851" cy="478711"/>
            <a:chOff x="5972700" y="2330200"/>
            <a:chExt cx="411625" cy="387275"/>
          </a:xfrm>
        </p:grpSpPr>
        <p:sp>
          <p:nvSpPr>
            <p:cNvPr id="372" name="Google Shape;372;p1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1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74" name="Google Shape;374;p14"/>
          <p:cNvGrpSpPr/>
          <p:nvPr/>
        </p:nvGrpSpPr>
        <p:grpSpPr>
          <a:xfrm>
            <a:off x="545621" y="382390"/>
            <a:ext cx="398658" cy="631920"/>
            <a:chOff x="6718575" y="2318625"/>
            <a:chExt cx="256950" cy="407375"/>
          </a:xfrm>
        </p:grpSpPr>
        <p:sp>
          <p:nvSpPr>
            <p:cNvPr id="375" name="Google Shape;375;p1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1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1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1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1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1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1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1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83" name="Google Shape;383;p14"/>
          <p:cNvSpPr/>
          <p:nvPr/>
        </p:nvSpPr>
        <p:spPr>
          <a:xfrm>
            <a:off x="-117275" y="847257"/>
            <a:ext cx="605400" cy="605400"/>
          </a:xfrm>
          <a:prstGeom prst="ellipse">
            <a:avLst/>
          </a:prstGeom>
          <a:solidFill>
            <a:srgbClr val="02BDC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14"/>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FFFFFF"/>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FFFFFF"/>
              </a:solidFill>
              <a:effectLst/>
              <a:uLnTx/>
              <a:uFillTx/>
              <a:latin typeface="Lato Light"/>
              <a:sym typeface="Lato Light"/>
            </a:endParaRPr>
          </a:p>
        </p:txBody>
      </p:sp>
    </p:spTree>
    <p:extLst>
      <p:ext uri="{BB962C8B-B14F-4D97-AF65-F5344CB8AC3E}">
        <p14:creationId xmlns:p14="http://schemas.microsoft.com/office/powerpoint/2010/main" val="3546424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609666" y="2185857"/>
            <a:ext cx="3534604" cy="3432788"/>
            <a:chOff x="6172200" y="2656118"/>
            <a:chExt cx="2971754" cy="2886151"/>
          </a:xfrm>
        </p:grpSpPr>
        <p:sp>
          <p:nvSpPr>
            <p:cNvPr id="11" name="Google Shape;11;p2"/>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16" name="Google Shape;16;p2"/>
          <p:cNvGrpSpPr/>
          <p:nvPr/>
        </p:nvGrpSpPr>
        <p:grpSpPr>
          <a:xfrm>
            <a:off x="-22" y="-324543"/>
            <a:ext cx="3068579" cy="1910876"/>
            <a:chOff x="-32" y="-215963"/>
            <a:chExt cx="2163561" cy="1347300"/>
          </a:xfrm>
        </p:grpSpPr>
        <p:sp>
          <p:nvSpPr>
            <p:cNvPr id="17" name="Google Shape;17;p2"/>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22" name="Google Shape;22;p2"/>
          <p:cNvSpPr txBox="1">
            <a:spLocks noGrp="1"/>
          </p:cNvSpPr>
          <p:nvPr>
            <p:ph type="ctrTitle"/>
          </p:nvPr>
        </p:nvSpPr>
        <p:spPr>
          <a:xfrm>
            <a:off x="685800" y="2753825"/>
            <a:ext cx="5671500" cy="1159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5000"/>
              <a:buNone/>
              <a:defRPr sz="5000">
                <a:solidFill>
                  <a:schemeClr val="lt1"/>
                </a:solidFill>
              </a:defRPr>
            </a:lvl1pPr>
            <a:lvl2pPr lvl="1">
              <a:spcBef>
                <a:spcPts val="0"/>
              </a:spcBef>
              <a:spcAft>
                <a:spcPts val="0"/>
              </a:spcAft>
              <a:buClr>
                <a:schemeClr val="lt1"/>
              </a:buClr>
              <a:buSzPts val="5000"/>
              <a:buNone/>
              <a:defRPr sz="5000">
                <a:solidFill>
                  <a:schemeClr val="lt1"/>
                </a:solidFill>
              </a:defRPr>
            </a:lvl2pPr>
            <a:lvl3pPr lvl="2">
              <a:spcBef>
                <a:spcPts val="0"/>
              </a:spcBef>
              <a:spcAft>
                <a:spcPts val="0"/>
              </a:spcAft>
              <a:buClr>
                <a:schemeClr val="lt1"/>
              </a:buClr>
              <a:buSzPts val="5000"/>
              <a:buNone/>
              <a:defRPr sz="5000">
                <a:solidFill>
                  <a:schemeClr val="lt1"/>
                </a:solidFill>
              </a:defRPr>
            </a:lvl3pPr>
            <a:lvl4pPr lvl="3">
              <a:spcBef>
                <a:spcPts val="0"/>
              </a:spcBef>
              <a:spcAft>
                <a:spcPts val="0"/>
              </a:spcAft>
              <a:buClr>
                <a:schemeClr val="lt1"/>
              </a:buClr>
              <a:buSzPts val="5000"/>
              <a:buNone/>
              <a:defRPr sz="5000">
                <a:solidFill>
                  <a:schemeClr val="lt1"/>
                </a:solidFill>
              </a:defRPr>
            </a:lvl4pPr>
            <a:lvl5pPr lvl="4">
              <a:spcBef>
                <a:spcPts val="0"/>
              </a:spcBef>
              <a:spcAft>
                <a:spcPts val="0"/>
              </a:spcAft>
              <a:buClr>
                <a:schemeClr val="lt1"/>
              </a:buClr>
              <a:buSzPts val="5000"/>
              <a:buNone/>
              <a:defRPr sz="5000">
                <a:solidFill>
                  <a:schemeClr val="lt1"/>
                </a:solidFill>
              </a:defRPr>
            </a:lvl5pPr>
            <a:lvl6pPr lvl="5">
              <a:spcBef>
                <a:spcPts val="0"/>
              </a:spcBef>
              <a:spcAft>
                <a:spcPts val="0"/>
              </a:spcAft>
              <a:buClr>
                <a:schemeClr val="lt1"/>
              </a:buClr>
              <a:buSzPts val="5000"/>
              <a:buNone/>
              <a:defRPr sz="5000">
                <a:solidFill>
                  <a:schemeClr val="lt1"/>
                </a:solidFill>
              </a:defRPr>
            </a:lvl6pPr>
            <a:lvl7pPr lvl="6">
              <a:spcBef>
                <a:spcPts val="0"/>
              </a:spcBef>
              <a:spcAft>
                <a:spcPts val="0"/>
              </a:spcAft>
              <a:buClr>
                <a:schemeClr val="lt1"/>
              </a:buClr>
              <a:buSzPts val="5000"/>
              <a:buNone/>
              <a:defRPr sz="5000">
                <a:solidFill>
                  <a:schemeClr val="lt1"/>
                </a:solidFill>
              </a:defRPr>
            </a:lvl7pPr>
            <a:lvl8pPr lvl="7">
              <a:spcBef>
                <a:spcPts val="0"/>
              </a:spcBef>
              <a:spcAft>
                <a:spcPts val="0"/>
              </a:spcAft>
              <a:buClr>
                <a:schemeClr val="lt1"/>
              </a:buClr>
              <a:buSzPts val="5000"/>
              <a:buNone/>
              <a:defRPr sz="5000">
                <a:solidFill>
                  <a:schemeClr val="lt1"/>
                </a:solidFill>
              </a:defRPr>
            </a:lvl8pPr>
            <a:lvl9pPr lvl="8">
              <a:spcBef>
                <a:spcPts val="0"/>
              </a:spcBef>
              <a:spcAft>
                <a:spcPts val="0"/>
              </a:spcAft>
              <a:buClr>
                <a:schemeClr val="lt1"/>
              </a:buClr>
              <a:buSzPts val="5000"/>
              <a:buNone/>
              <a:defRPr sz="5000">
                <a:solidFill>
                  <a:schemeClr val="lt1"/>
                </a:solidFill>
              </a:defRPr>
            </a:lvl9pPr>
          </a:lstStyle>
          <a:p>
            <a:endParaRPr/>
          </a:p>
        </p:txBody>
      </p:sp>
    </p:spTree>
    <p:extLst>
      <p:ext uri="{BB962C8B-B14F-4D97-AF65-F5344CB8AC3E}">
        <p14:creationId xmlns:p14="http://schemas.microsoft.com/office/powerpoint/2010/main" val="7467039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4"/>
        </a:soli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6172200" y="2656118"/>
            <a:ext cx="2971754" cy="2886151"/>
            <a:chOff x="6172200" y="2656118"/>
            <a:chExt cx="2971754" cy="2886151"/>
          </a:xfrm>
        </p:grpSpPr>
        <p:sp>
          <p:nvSpPr>
            <p:cNvPr id="25" name="Google Shape;25;p3"/>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3"/>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rot="9208606" flipH="1">
              <a:off x="7481789" y="4276913"/>
              <a:ext cx="408796" cy="1016449"/>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30" name="Google Shape;30;p3"/>
          <p:cNvGrpSpPr/>
          <p:nvPr/>
        </p:nvGrpSpPr>
        <p:grpSpPr>
          <a:xfrm>
            <a:off x="-32" y="-228027"/>
            <a:ext cx="2163561" cy="1347300"/>
            <a:chOff x="-32" y="-215963"/>
            <a:chExt cx="2163561" cy="1347300"/>
          </a:xfrm>
        </p:grpSpPr>
        <p:sp>
          <p:nvSpPr>
            <p:cNvPr id="31" name="Google Shape;31;p3"/>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rot="-1591371" flipH="1">
              <a:off x="239463" y="-151890"/>
              <a:ext cx="434754" cy="1080980"/>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3"/>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36" name="Google Shape;36;p3"/>
          <p:cNvSpPr txBox="1">
            <a:spLocks noGrp="1"/>
          </p:cNvSpPr>
          <p:nvPr>
            <p:ph type="ctrTitle"/>
          </p:nvPr>
        </p:nvSpPr>
        <p:spPr>
          <a:xfrm>
            <a:off x="685800" y="2421550"/>
            <a:ext cx="50745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37" name="Google Shape;37;p3"/>
          <p:cNvSpPr txBox="1">
            <a:spLocks noGrp="1"/>
          </p:cNvSpPr>
          <p:nvPr>
            <p:ph type="subTitle" idx="1"/>
          </p:nvPr>
        </p:nvSpPr>
        <p:spPr>
          <a:xfrm>
            <a:off x="685800" y="3449654"/>
            <a:ext cx="50745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
        <p:nvSpPr>
          <p:cNvPr id="38" name="Google Shape;38;p3"/>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FFFFFF"/>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3220560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grpSp>
        <p:nvGrpSpPr>
          <p:cNvPr id="55" name="Google Shape;55;p5"/>
          <p:cNvGrpSpPr/>
          <p:nvPr/>
        </p:nvGrpSpPr>
        <p:grpSpPr>
          <a:xfrm>
            <a:off x="6172200" y="2656118"/>
            <a:ext cx="2971754" cy="2886151"/>
            <a:chOff x="6172200" y="2656118"/>
            <a:chExt cx="2971754" cy="2886151"/>
          </a:xfrm>
        </p:grpSpPr>
        <p:sp>
          <p:nvSpPr>
            <p:cNvPr id="56" name="Google Shape;56;p5"/>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5"/>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5"/>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5"/>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5"/>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61" name="Google Shape;61;p5"/>
          <p:cNvGrpSpPr/>
          <p:nvPr/>
        </p:nvGrpSpPr>
        <p:grpSpPr>
          <a:xfrm>
            <a:off x="-32" y="-228027"/>
            <a:ext cx="2163561" cy="1347300"/>
            <a:chOff x="-32" y="-215963"/>
            <a:chExt cx="2163561" cy="1347300"/>
          </a:xfrm>
        </p:grpSpPr>
        <p:sp>
          <p:nvSpPr>
            <p:cNvPr id="62" name="Google Shape;62;p5"/>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5"/>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5"/>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5"/>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5"/>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67" name="Google Shape;67;p5"/>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8" name="Google Shape;68;p5"/>
          <p:cNvSpPr txBox="1">
            <a:spLocks noGrp="1"/>
          </p:cNvSpPr>
          <p:nvPr>
            <p:ph type="body" idx="1"/>
          </p:nvPr>
        </p:nvSpPr>
        <p:spPr>
          <a:xfrm>
            <a:off x="1031425" y="1777125"/>
            <a:ext cx="5760300" cy="2521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69" name="Google Shape;69;p5"/>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2343097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2" name="Google Shape;72;p6"/>
          <p:cNvSpPr txBox="1">
            <a:spLocks noGrp="1"/>
          </p:cNvSpPr>
          <p:nvPr>
            <p:ph type="body" idx="1"/>
          </p:nvPr>
        </p:nvSpPr>
        <p:spPr>
          <a:xfrm>
            <a:off x="1031425"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73" name="Google Shape;73;p6"/>
          <p:cNvSpPr txBox="1">
            <a:spLocks noGrp="1"/>
          </p:cNvSpPr>
          <p:nvPr>
            <p:ph type="body" idx="2"/>
          </p:nvPr>
        </p:nvSpPr>
        <p:spPr>
          <a:xfrm>
            <a:off x="3995772"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74" name="Google Shape;74;p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grpSp>
        <p:nvGrpSpPr>
          <p:cNvPr id="75" name="Google Shape;75;p6"/>
          <p:cNvGrpSpPr/>
          <p:nvPr/>
        </p:nvGrpSpPr>
        <p:grpSpPr>
          <a:xfrm>
            <a:off x="6172200" y="2656118"/>
            <a:ext cx="2971754" cy="2886151"/>
            <a:chOff x="6172200" y="2656118"/>
            <a:chExt cx="2971754" cy="2886151"/>
          </a:xfrm>
        </p:grpSpPr>
        <p:sp>
          <p:nvSpPr>
            <p:cNvPr id="76" name="Google Shape;76;p6"/>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6"/>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6"/>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6"/>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6"/>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81" name="Google Shape;81;p6"/>
          <p:cNvGrpSpPr/>
          <p:nvPr/>
        </p:nvGrpSpPr>
        <p:grpSpPr>
          <a:xfrm>
            <a:off x="-32" y="-228027"/>
            <a:ext cx="2163561" cy="1347300"/>
            <a:chOff x="-32" y="-215963"/>
            <a:chExt cx="2163561" cy="1347300"/>
          </a:xfrm>
        </p:grpSpPr>
        <p:sp>
          <p:nvSpPr>
            <p:cNvPr id="82" name="Google Shape;82;p6"/>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6"/>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6"/>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6"/>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6"/>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Tree>
    <p:extLst>
      <p:ext uri="{BB962C8B-B14F-4D97-AF65-F5344CB8AC3E}">
        <p14:creationId xmlns:p14="http://schemas.microsoft.com/office/powerpoint/2010/main" val="10677304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87"/>
        <p:cNvGrpSpPr/>
        <p:nvPr/>
      </p:nvGrpSpPr>
      <p:grpSpPr>
        <a:xfrm>
          <a:off x="0" y="0"/>
          <a:ext cx="0" cy="0"/>
          <a:chOff x="0" y="0"/>
          <a:chExt cx="0" cy="0"/>
        </a:xfrm>
      </p:grpSpPr>
      <p:grpSp>
        <p:nvGrpSpPr>
          <p:cNvPr id="88" name="Google Shape;88;p7"/>
          <p:cNvGrpSpPr/>
          <p:nvPr/>
        </p:nvGrpSpPr>
        <p:grpSpPr>
          <a:xfrm>
            <a:off x="6172200" y="2656118"/>
            <a:ext cx="2971754" cy="2886151"/>
            <a:chOff x="6172200" y="2656118"/>
            <a:chExt cx="2971754" cy="2886151"/>
          </a:xfrm>
        </p:grpSpPr>
        <p:sp>
          <p:nvSpPr>
            <p:cNvPr id="89" name="Google Shape;89;p7"/>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7"/>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7"/>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7"/>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7"/>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94" name="Google Shape;94;p7"/>
          <p:cNvGrpSpPr/>
          <p:nvPr/>
        </p:nvGrpSpPr>
        <p:grpSpPr>
          <a:xfrm>
            <a:off x="-32" y="-228027"/>
            <a:ext cx="2163561" cy="1347300"/>
            <a:chOff x="-32" y="-215963"/>
            <a:chExt cx="2163561" cy="1347300"/>
          </a:xfrm>
        </p:grpSpPr>
        <p:sp>
          <p:nvSpPr>
            <p:cNvPr id="95" name="Google Shape;95;p7"/>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7"/>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7"/>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7"/>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7"/>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00" name="Google Shape;100;p7"/>
          <p:cNvSpPr txBox="1">
            <a:spLocks noGrp="1"/>
          </p:cNvSpPr>
          <p:nvPr>
            <p:ph type="title"/>
          </p:nvPr>
        </p:nvSpPr>
        <p:spPr>
          <a:xfrm>
            <a:off x="1031425" y="1149725"/>
            <a:ext cx="6321000" cy="680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1" name="Google Shape;101;p7"/>
          <p:cNvSpPr txBox="1">
            <a:spLocks noGrp="1"/>
          </p:cNvSpPr>
          <p:nvPr>
            <p:ph type="body" idx="1"/>
          </p:nvPr>
        </p:nvSpPr>
        <p:spPr>
          <a:xfrm>
            <a:off x="10314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2" name="Google Shape;102;p7"/>
          <p:cNvSpPr txBox="1">
            <a:spLocks noGrp="1"/>
          </p:cNvSpPr>
          <p:nvPr>
            <p:ph type="body" idx="2"/>
          </p:nvPr>
        </p:nvSpPr>
        <p:spPr>
          <a:xfrm>
            <a:off x="317327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3" name="Google Shape;103;p7"/>
          <p:cNvSpPr txBox="1">
            <a:spLocks noGrp="1"/>
          </p:cNvSpPr>
          <p:nvPr>
            <p:ph type="body" idx="3"/>
          </p:nvPr>
        </p:nvSpPr>
        <p:spPr>
          <a:xfrm>
            <a:off x="53151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4" name="Google Shape;104;p7"/>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31378486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5"/>
        <p:cNvGrpSpPr/>
        <p:nvPr/>
      </p:nvGrpSpPr>
      <p:grpSpPr>
        <a:xfrm>
          <a:off x="0" y="0"/>
          <a:ext cx="0" cy="0"/>
          <a:chOff x="0" y="0"/>
          <a:chExt cx="0" cy="0"/>
        </a:xfrm>
      </p:grpSpPr>
      <p:grpSp>
        <p:nvGrpSpPr>
          <p:cNvPr id="106" name="Google Shape;106;p8"/>
          <p:cNvGrpSpPr/>
          <p:nvPr/>
        </p:nvGrpSpPr>
        <p:grpSpPr>
          <a:xfrm>
            <a:off x="6172200" y="2656118"/>
            <a:ext cx="2971754" cy="2886151"/>
            <a:chOff x="6172200" y="2656118"/>
            <a:chExt cx="2971754" cy="2886151"/>
          </a:xfrm>
        </p:grpSpPr>
        <p:sp>
          <p:nvSpPr>
            <p:cNvPr id="107" name="Google Shape;107;p8"/>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8"/>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8"/>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8"/>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8"/>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12" name="Google Shape;112;p8"/>
          <p:cNvGrpSpPr/>
          <p:nvPr/>
        </p:nvGrpSpPr>
        <p:grpSpPr>
          <a:xfrm>
            <a:off x="-32" y="-228027"/>
            <a:ext cx="2163561" cy="1347300"/>
            <a:chOff x="-32" y="-215963"/>
            <a:chExt cx="2163561" cy="1347300"/>
          </a:xfrm>
        </p:grpSpPr>
        <p:sp>
          <p:nvSpPr>
            <p:cNvPr id="113" name="Google Shape;113;p8"/>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8"/>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8"/>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8"/>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8"/>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18" name="Google Shape;118;p8"/>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19" name="Google Shape;119;p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10721512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0"/>
        <p:cNvGrpSpPr/>
        <p:nvPr/>
      </p:nvGrpSpPr>
      <p:grpSpPr>
        <a:xfrm>
          <a:off x="0" y="0"/>
          <a:ext cx="0" cy="0"/>
          <a:chOff x="0" y="0"/>
          <a:chExt cx="0" cy="0"/>
        </a:xfrm>
      </p:grpSpPr>
      <p:grpSp>
        <p:nvGrpSpPr>
          <p:cNvPr id="121" name="Google Shape;121;p9"/>
          <p:cNvGrpSpPr/>
          <p:nvPr/>
        </p:nvGrpSpPr>
        <p:grpSpPr>
          <a:xfrm>
            <a:off x="6172200" y="2656118"/>
            <a:ext cx="2971754" cy="2886151"/>
            <a:chOff x="6172200" y="2656118"/>
            <a:chExt cx="2971754" cy="2886151"/>
          </a:xfrm>
        </p:grpSpPr>
        <p:sp>
          <p:nvSpPr>
            <p:cNvPr id="122" name="Google Shape;122;p9"/>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9"/>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9"/>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9"/>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9"/>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27" name="Google Shape;127;p9"/>
          <p:cNvGrpSpPr/>
          <p:nvPr/>
        </p:nvGrpSpPr>
        <p:grpSpPr>
          <a:xfrm>
            <a:off x="-32" y="-228027"/>
            <a:ext cx="2163561" cy="1347300"/>
            <a:chOff x="-32" y="-215963"/>
            <a:chExt cx="2163561" cy="1347300"/>
          </a:xfrm>
        </p:grpSpPr>
        <p:sp>
          <p:nvSpPr>
            <p:cNvPr id="128" name="Google Shape;128;p9"/>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9"/>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9"/>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9"/>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9"/>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33" name="Google Shape;133;p9"/>
          <p:cNvSpPr txBox="1">
            <a:spLocks noGrp="1"/>
          </p:cNvSpPr>
          <p:nvPr>
            <p:ph type="body" idx="1"/>
          </p:nvPr>
        </p:nvSpPr>
        <p:spPr>
          <a:xfrm>
            <a:off x="1097775" y="4025300"/>
            <a:ext cx="6948600" cy="5196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SzPts val="1800"/>
              <a:buNone/>
              <a:defRPr sz="1800"/>
            </a:lvl1pPr>
          </a:lstStyle>
          <a:p>
            <a:endParaRPr/>
          </a:p>
        </p:txBody>
      </p:sp>
      <p:sp>
        <p:nvSpPr>
          <p:cNvPr id="134" name="Google Shape;134;p9"/>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42427056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
        <p:cNvGrpSpPr/>
        <p:nvPr/>
      </p:nvGrpSpPr>
      <p:grpSpPr>
        <a:xfrm>
          <a:off x="0" y="0"/>
          <a:ext cx="0" cy="0"/>
          <a:chOff x="0" y="0"/>
          <a:chExt cx="0" cy="0"/>
        </a:xfrm>
      </p:grpSpPr>
      <p:grpSp>
        <p:nvGrpSpPr>
          <p:cNvPr id="136" name="Google Shape;136;p10"/>
          <p:cNvGrpSpPr/>
          <p:nvPr/>
        </p:nvGrpSpPr>
        <p:grpSpPr>
          <a:xfrm>
            <a:off x="6172200" y="2656118"/>
            <a:ext cx="2971754" cy="2886151"/>
            <a:chOff x="6172200" y="2656118"/>
            <a:chExt cx="2971754" cy="2886151"/>
          </a:xfrm>
        </p:grpSpPr>
        <p:sp>
          <p:nvSpPr>
            <p:cNvPr id="137" name="Google Shape;137;p10"/>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10"/>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10"/>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10"/>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10"/>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42" name="Google Shape;142;p10"/>
          <p:cNvGrpSpPr/>
          <p:nvPr/>
        </p:nvGrpSpPr>
        <p:grpSpPr>
          <a:xfrm>
            <a:off x="-32" y="-228027"/>
            <a:ext cx="2163561" cy="1347300"/>
            <a:chOff x="-32" y="-215963"/>
            <a:chExt cx="2163561" cy="1347300"/>
          </a:xfrm>
        </p:grpSpPr>
        <p:sp>
          <p:nvSpPr>
            <p:cNvPr id="143" name="Google Shape;143;p10"/>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10"/>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10"/>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10"/>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10"/>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48" name="Google Shape;148;p10"/>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38691133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ransparent Shapes">
  <p:cSld name="Transparent Shapes">
    <p:bg>
      <p:bgPr>
        <a:solidFill>
          <a:schemeClr val="accent1"/>
        </a:solidFill>
        <a:effectLst/>
      </p:bgPr>
    </p:bg>
    <p:spTree>
      <p:nvGrpSpPr>
        <p:cNvPr id="1" name="Shape 149"/>
        <p:cNvGrpSpPr/>
        <p:nvPr/>
      </p:nvGrpSpPr>
      <p:grpSpPr>
        <a:xfrm>
          <a:off x="0" y="0"/>
          <a:ext cx="0" cy="0"/>
          <a:chOff x="0" y="0"/>
          <a:chExt cx="0" cy="0"/>
        </a:xfrm>
      </p:grpSpPr>
      <p:grpSp>
        <p:nvGrpSpPr>
          <p:cNvPr id="150" name="Google Shape;150;p11"/>
          <p:cNvGrpSpPr/>
          <p:nvPr/>
        </p:nvGrpSpPr>
        <p:grpSpPr>
          <a:xfrm>
            <a:off x="6172200" y="2656118"/>
            <a:ext cx="2971754" cy="2886151"/>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156" name="Google Shape;156;p11"/>
          <p:cNvGrpSpPr/>
          <p:nvPr/>
        </p:nvGrpSpPr>
        <p:grpSpPr>
          <a:xfrm>
            <a:off x="-32" y="-228027"/>
            <a:ext cx="2163561" cy="13473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FFFFFF"/>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1204310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50"/>
        <p:cNvGrpSpPr/>
        <p:nvPr/>
      </p:nvGrpSpPr>
      <p:grpSpPr>
        <a:xfrm>
          <a:off x="0" y="0"/>
          <a:ext cx="0" cy="0"/>
          <a:chOff x="0" y="0"/>
          <a:chExt cx="0" cy="0"/>
        </a:xfrm>
      </p:grpSpPr>
      <p:sp>
        <p:nvSpPr>
          <p:cNvPr id="51" name="Google Shape;51;p7"/>
          <p:cNvSpPr/>
          <p:nvPr/>
        </p:nvSpPr>
        <p:spPr>
          <a:xfrm>
            <a:off x="7119100" y="0"/>
            <a:ext cx="2025000" cy="5143500"/>
          </a:xfrm>
          <a:prstGeom prst="rect">
            <a:avLst/>
          </a:prstGeom>
          <a:solidFill>
            <a:srgbClr val="85C4AC">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 name="Google Shape;52;p7"/>
          <p:cNvSpPr/>
          <p:nvPr/>
        </p:nvSpPr>
        <p:spPr>
          <a:xfrm>
            <a:off x="0" y="0"/>
            <a:ext cx="2147700" cy="5143500"/>
          </a:xfrm>
          <a:prstGeom prst="rect">
            <a:avLst/>
          </a:prstGeom>
          <a:solidFill>
            <a:srgbClr val="689986">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 name="Google Shape;53;p7"/>
          <p:cNvSpPr/>
          <p:nvPr/>
        </p:nvSpPr>
        <p:spPr>
          <a:xfrm>
            <a:off x="2147700" y="0"/>
            <a:ext cx="2595000" cy="5143500"/>
          </a:xfrm>
          <a:prstGeom prst="rect">
            <a:avLst/>
          </a:prstGeom>
          <a:solidFill>
            <a:srgbClr val="74AB96">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 name="Google Shape;54;p7"/>
          <p:cNvSpPr/>
          <p:nvPr/>
        </p:nvSpPr>
        <p:spPr>
          <a:xfrm>
            <a:off x="4727500" y="0"/>
            <a:ext cx="2391600" cy="5143500"/>
          </a:xfrm>
          <a:prstGeom prst="rect">
            <a:avLst/>
          </a:prstGeom>
          <a:solidFill>
            <a:srgbClr val="7CB8A1">
              <a:alpha val="88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 name="Google Shape;55;p7"/>
          <p:cNvSpPr/>
          <p:nvPr/>
        </p:nvSpPr>
        <p:spPr>
          <a:xfrm rot="5400000">
            <a:off x="2035125" y="-107150"/>
            <a:ext cx="2393100" cy="6463200"/>
          </a:xfrm>
          <a:prstGeom prst="rect">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6" name="Google Shape;56;p7"/>
          <p:cNvSpPr/>
          <p:nvPr/>
        </p:nvSpPr>
        <p:spPr>
          <a:xfrm rot="5400000">
            <a:off x="5612775" y="2783050"/>
            <a:ext cx="2383800" cy="6828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7" name="Google Shape;57;p7"/>
          <p:cNvSpPr txBox="1">
            <a:spLocks noGrp="1"/>
          </p:cNvSpPr>
          <p:nvPr>
            <p:ph type="title"/>
          </p:nvPr>
        </p:nvSpPr>
        <p:spPr>
          <a:xfrm>
            <a:off x="539025" y="2499500"/>
            <a:ext cx="5067900" cy="841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4800"/>
              <a:buFont typeface="Muli"/>
              <a:buNone/>
              <a:defRPr sz="4800">
                <a:solidFill>
                  <a:srgbClr val="FFFFFF"/>
                </a:solidFill>
                <a:latin typeface="Muli"/>
                <a:ea typeface="Muli"/>
                <a:cs typeface="Muli"/>
                <a:sym typeface="Muli"/>
              </a:defRPr>
            </a:lvl1pPr>
            <a:lvl2pPr lvl="1"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2pPr>
            <a:lvl3pPr lvl="2"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3pPr>
            <a:lvl4pPr lvl="3"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4pPr>
            <a:lvl5pPr lvl="4"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5pPr>
            <a:lvl6pPr lvl="5"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6pPr>
            <a:lvl7pPr lvl="6"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7pPr>
            <a:lvl8pPr lvl="7"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8pPr>
            <a:lvl9pPr lvl="8"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9pPr>
          </a:lstStyle>
          <a:p>
            <a:endParaRPr/>
          </a:p>
        </p:txBody>
      </p:sp>
      <p:sp>
        <p:nvSpPr>
          <p:cNvPr id="58" name="Google Shape;5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
        <p:nvSpPr>
          <p:cNvPr id="59" name="Google Shape;59;p7"/>
          <p:cNvSpPr txBox="1">
            <a:spLocks noGrp="1"/>
          </p:cNvSpPr>
          <p:nvPr>
            <p:ph type="subTitle" idx="1"/>
          </p:nvPr>
        </p:nvSpPr>
        <p:spPr>
          <a:xfrm>
            <a:off x="539025" y="3575750"/>
            <a:ext cx="3828300" cy="4248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latin typeface="Muli"/>
                <a:ea typeface="Muli"/>
                <a:cs typeface="Muli"/>
                <a:sym typeface="Muli"/>
              </a:defRPr>
            </a:lvl1pPr>
            <a:lvl2pPr lvl="1">
              <a:spcBef>
                <a:spcPts val="1600"/>
              </a:spcBef>
              <a:spcAft>
                <a:spcPts val="0"/>
              </a:spcAft>
              <a:buNone/>
              <a:defRPr>
                <a:solidFill>
                  <a:srgbClr val="FFFFFF"/>
                </a:solidFill>
                <a:latin typeface="Muli"/>
                <a:ea typeface="Muli"/>
                <a:cs typeface="Muli"/>
                <a:sym typeface="Muli"/>
              </a:defRPr>
            </a:lvl2pPr>
            <a:lvl3pPr lvl="2">
              <a:spcBef>
                <a:spcPts val="1600"/>
              </a:spcBef>
              <a:spcAft>
                <a:spcPts val="0"/>
              </a:spcAft>
              <a:buNone/>
              <a:defRPr>
                <a:solidFill>
                  <a:srgbClr val="FFFFFF"/>
                </a:solidFill>
                <a:latin typeface="Muli"/>
                <a:ea typeface="Muli"/>
                <a:cs typeface="Muli"/>
                <a:sym typeface="Muli"/>
              </a:defRPr>
            </a:lvl3pPr>
            <a:lvl4pPr lvl="3">
              <a:spcBef>
                <a:spcPts val="1600"/>
              </a:spcBef>
              <a:spcAft>
                <a:spcPts val="0"/>
              </a:spcAft>
              <a:buNone/>
              <a:defRPr>
                <a:solidFill>
                  <a:srgbClr val="FFFFFF"/>
                </a:solidFill>
                <a:latin typeface="Muli"/>
                <a:ea typeface="Muli"/>
                <a:cs typeface="Muli"/>
                <a:sym typeface="Muli"/>
              </a:defRPr>
            </a:lvl4pPr>
            <a:lvl5pPr lvl="4">
              <a:spcBef>
                <a:spcPts val="1600"/>
              </a:spcBef>
              <a:spcAft>
                <a:spcPts val="0"/>
              </a:spcAft>
              <a:buNone/>
              <a:defRPr>
                <a:solidFill>
                  <a:srgbClr val="FFFFFF"/>
                </a:solidFill>
                <a:latin typeface="Muli"/>
                <a:ea typeface="Muli"/>
                <a:cs typeface="Muli"/>
                <a:sym typeface="Muli"/>
              </a:defRPr>
            </a:lvl5pPr>
            <a:lvl6pPr lvl="5">
              <a:spcBef>
                <a:spcPts val="1600"/>
              </a:spcBef>
              <a:spcAft>
                <a:spcPts val="0"/>
              </a:spcAft>
              <a:buNone/>
              <a:defRPr>
                <a:solidFill>
                  <a:srgbClr val="FFFFFF"/>
                </a:solidFill>
                <a:latin typeface="Muli"/>
                <a:ea typeface="Muli"/>
                <a:cs typeface="Muli"/>
                <a:sym typeface="Muli"/>
              </a:defRPr>
            </a:lvl6pPr>
            <a:lvl7pPr lvl="6">
              <a:spcBef>
                <a:spcPts val="1600"/>
              </a:spcBef>
              <a:spcAft>
                <a:spcPts val="0"/>
              </a:spcAft>
              <a:buNone/>
              <a:defRPr>
                <a:solidFill>
                  <a:srgbClr val="FFFFFF"/>
                </a:solidFill>
                <a:latin typeface="Muli"/>
                <a:ea typeface="Muli"/>
                <a:cs typeface="Muli"/>
                <a:sym typeface="Muli"/>
              </a:defRPr>
            </a:lvl7pPr>
            <a:lvl8pPr lvl="7">
              <a:spcBef>
                <a:spcPts val="1600"/>
              </a:spcBef>
              <a:spcAft>
                <a:spcPts val="0"/>
              </a:spcAft>
              <a:buNone/>
              <a:defRPr>
                <a:solidFill>
                  <a:srgbClr val="FFFFFF"/>
                </a:solidFill>
                <a:latin typeface="Muli"/>
                <a:ea typeface="Muli"/>
                <a:cs typeface="Muli"/>
                <a:sym typeface="Muli"/>
              </a:defRPr>
            </a:lvl8pPr>
            <a:lvl9pPr lvl="8">
              <a:spcBef>
                <a:spcPts val="1600"/>
              </a:spcBef>
              <a:spcAft>
                <a:spcPts val="1600"/>
              </a:spcAft>
              <a:buNone/>
              <a:defRPr>
                <a:solidFill>
                  <a:srgbClr val="FFFFFF"/>
                </a:solidFill>
                <a:latin typeface="Muli"/>
                <a:ea typeface="Muli"/>
                <a:cs typeface="Muli"/>
                <a:sym typeface="Muli"/>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pic>
        <p:nvPicPr>
          <p:cNvPr id="10" name="Google Shape;10;p2" descr="organic-01.png"/>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1" name="Google Shape;11;p2"/>
          <p:cNvSpPr/>
          <p:nvPr/>
        </p:nvSpPr>
        <p:spPr>
          <a:xfrm>
            <a:off x="2022375" y="1022175"/>
            <a:ext cx="5099400" cy="3135900"/>
          </a:xfrm>
          <a:prstGeom prst="rect">
            <a:avLst/>
          </a:prstGeom>
          <a:solidFill>
            <a:schemeClr val="l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cs typeface="Arial"/>
              <a:sym typeface="Arial"/>
            </a:endParaRPr>
          </a:p>
        </p:txBody>
      </p:sp>
      <p:sp>
        <p:nvSpPr>
          <p:cNvPr id="12" name="Google Shape;12;p2"/>
          <p:cNvSpPr txBox="1">
            <a:spLocks noGrp="1"/>
          </p:cNvSpPr>
          <p:nvPr>
            <p:ph type="ctrTitle"/>
          </p:nvPr>
        </p:nvSpPr>
        <p:spPr>
          <a:xfrm>
            <a:off x="2510400" y="2092225"/>
            <a:ext cx="412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3" name="Google Shape;13;p2"/>
          <p:cNvSpPr/>
          <p:nvPr/>
        </p:nvSpPr>
        <p:spPr>
          <a:xfrm>
            <a:off x="4162050" y="756837"/>
            <a:ext cx="819900" cy="819900"/>
          </a:xfrm>
          <a:prstGeom prst="rect">
            <a:avLst/>
          </a:prstGeom>
          <a:solidFill>
            <a:schemeClr val="dk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95736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4"/>
        <p:cNvGrpSpPr/>
        <p:nvPr/>
      </p:nvGrpSpPr>
      <p:grpSpPr>
        <a:xfrm>
          <a:off x="0" y="0"/>
          <a:ext cx="0" cy="0"/>
          <a:chOff x="0" y="0"/>
          <a:chExt cx="0" cy="0"/>
        </a:xfrm>
      </p:grpSpPr>
      <p:pic>
        <p:nvPicPr>
          <p:cNvPr id="15" name="Google Shape;15;p3" descr="organic-02.png"/>
          <p:cNvPicPr preferRelativeResize="0"/>
          <p:nvPr/>
        </p:nvPicPr>
        <p:blipFill>
          <a:blip r:embed="rId2">
            <a:alphaModFix amt="24000"/>
          </a:blip>
          <a:stretch>
            <a:fillRect/>
          </a:stretch>
        </p:blipFill>
        <p:spPr>
          <a:xfrm>
            <a:off x="0" y="0"/>
            <a:ext cx="9144000" cy="5143500"/>
          </a:xfrm>
          <a:prstGeom prst="rect">
            <a:avLst/>
          </a:prstGeom>
          <a:noFill/>
          <a:ln>
            <a:noFill/>
          </a:ln>
        </p:spPr>
      </p:pic>
      <p:sp>
        <p:nvSpPr>
          <p:cNvPr id="16" name="Google Shape;16;p3"/>
          <p:cNvSpPr/>
          <p:nvPr/>
        </p:nvSpPr>
        <p:spPr>
          <a:xfrm>
            <a:off x="2022375" y="1022175"/>
            <a:ext cx="5099400" cy="3135900"/>
          </a:xfrm>
          <a:prstGeom prst="rect">
            <a:avLst/>
          </a:prstGeom>
          <a:solidFill>
            <a:schemeClr val="dk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3"/>
          <p:cNvSpPr/>
          <p:nvPr/>
        </p:nvSpPr>
        <p:spPr>
          <a:xfrm>
            <a:off x="4162050" y="756837"/>
            <a:ext cx="819900" cy="8199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3"/>
          <p:cNvSpPr txBox="1">
            <a:spLocks noGrp="1"/>
          </p:cNvSpPr>
          <p:nvPr>
            <p:ph type="ctrTitle"/>
          </p:nvPr>
        </p:nvSpPr>
        <p:spPr>
          <a:xfrm>
            <a:off x="2361000" y="1735750"/>
            <a:ext cx="43350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9" name="Google Shape;19;p3"/>
          <p:cNvSpPr txBox="1">
            <a:spLocks noGrp="1"/>
          </p:cNvSpPr>
          <p:nvPr>
            <p:ph type="subTitle" idx="1"/>
          </p:nvPr>
        </p:nvSpPr>
        <p:spPr>
          <a:xfrm>
            <a:off x="2361075" y="2840050"/>
            <a:ext cx="43350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1800"/>
              <a:buNone/>
              <a:defRPr sz="1800">
                <a:solidFill>
                  <a:schemeClr val="accent1"/>
                </a:solidFill>
              </a:defRPr>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a:solidFill>
                  <a:schemeClr val="accent1"/>
                </a:solidFill>
              </a:defRPr>
            </a:lvl4pPr>
            <a:lvl5pPr lvl="4" algn="ctr" rtl="0">
              <a:spcBef>
                <a:spcPts val="0"/>
              </a:spcBef>
              <a:spcAft>
                <a:spcPts val="0"/>
              </a:spcAft>
              <a:buClr>
                <a:schemeClr val="accent1"/>
              </a:buClr>
              <a:buSzPts val="1800"/>
              <a:buNone/>
              <a:defRPr>
                <a:solidFill>
                  <a:schemeClr val="accent1"/>
                </a:solidFill>
              </a:defRPr>
            </a:lvl5pPr>
            <a:lvl6pPr lvl="5" algn="ctr" rtl="0">
              <a:spcBef>
                <a:spcPts val="0"/>
              </a:spcBef>
              <a:spcAft>
                <a:spcPts val="0"/>
              </a:spcAft>
              <a:buClr>
                <a:schemeClr val="accent1"/>
              </a:buClr>
              <a:buSzPts val="1800"/>
              <a:buNone/>
              <a:defRPr>
                <a:solidFill>
                  <a:schemeClr val="accent1"/>
                </a:solidFill>
              </a:defRPr>
            </a:lvl6pPr>
            <a:lvl7pPr lvl="6" algn="ctr" rtl="0">
              <a:spcBef>
                <a:spcPts val="0"/>
              </a:spcBef>
              <a:spcAft>
                <a:spcPts val="0"/>
              </a:spcAft>
              <a:buClr>
                <a:schemeClr val="accent1"/>
              </a:buClr>
              <a:buSzPts val="1800"/>
              <a:buNone/>
              <a:defRPr>
                <a:solidFill>
                  <a:schemeClr val="accent1"/>
                </a:solidFill>
              </a:defRPr>
            </a:lvl7pPr>
            <a:lvl8pPr lvl="7" algn="ctr" rtl="0">
              <a:spcBef>
                <a:spcPts val="0"/>
              </a:spcBef>
              <a:spcAft>
                <a:spcPts val="0"/>
              </a:spcAft>
              <a:buClr>
                <a:schemeClr val="accent1"/>
              </a:buClr>
              <a:buSzPts val="1800"/>
              <a:buNone/>
              <a:defRPr>
                <a:solidFill>
                  <a:schemeClr val="accent1"/>
                </a:solidFill>
              </a:defRPr>
            </a:lvl8pPr>
            <a:lvl9pPr lvl="8" algn="ctr" rtl="0">
              <a:spcBef>
                <a:spcPts val="0"/>
              </a:spcBef>
              <a:spcAft>
                <a:spcPts val="0"/>
              </a:spcAft>
              <a:buClr>
                <a:schemeClr val="accent1"/>
              </a:buClr>
              <a:buSzPts val="1800"/>
              <a:buNone/>
              <a:defRPr>
                <a:solidFill>
                  <a:schemeClr val="accent1"/>
                </a:solidFill>
              </a:defRPr>
            </a:lvl9pPr>
          </a:lstStyle>
          <a:p>
            <a:endParaRPr/>
          </a:p>
        </p:txBody>
      </p:sp>
      <p:sp>
        <p:nvSpPr>
          <p:cNvPr id="20" name="Google Shape;20;p3"/>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solidFill>
                  <a:srgbClr val="4D4A56"/>
                </a:solidFill>
              </a:defRPr>
            </a:lvl1pPr>
            <a:lvl2pPr lvl="1" algn="ctr">
              <a:buNone/>
              <a:defRPr>
                <a:solidFill>
                  <a:srgbClr val="4D4A56"/>
                </a:solidFill>
              </a:defRPr>
            </a:lvl2pPr>
            <a:lvl3pPr lvl="2" algn="ctr">
              <a:buNone/>
              <a:defRPr>
                <a:solidFill>
                  <a:srgbClr val="4D4A56"/>
                </a:solidFill>
              </a:defRPr>
            </a:lvl3pPr>
            <a:lvl4pPr lvl="3" algn="ctr">
              <a:buNone/>
              <a:defRPr>
                <a:solidFill>
                  <a:srgbClr val="4D4A56"/>
                </a:solidFill>
              </a:defRPr>
            </a:lvl4pPr>
            <a:lvl5pPr lvl="4" algn="ctr">
              <a:buNone/>
              <a:defRPr>
                <a:solidFill>
                  <a:srgbClr val="4D4A56"/>
                </a:solidFill>
              </a:defRPr>
            </a:lvl5pPr>
            <a:lvl6pPr lvl="5" algn="ctr">
              <a:buNone/>
              <a:defRPr>
                <a:solidFill>
                  <a:srgbClr val="4D4A56"/>
                </a:solidFill>
              </a:defRPr>
            </a:lvl6pPr>
            <a:lvl7pPr lvl="6" algn="ctr">
              <a:buNone/>
              <a:defRPr>
                <a:solidFill>
                  <a:srgbClr val="4D4A56"/>
                </a:solidFill>
              </a:defRPr>
            </a:lvl7pPr>
            <a:lvl8pPr lvl="7" algn="ctr">
              <a:buNone/>
              <a:defRPr>
                <a:solidFill>
                  <a:srgbClr val="4D4A56"/>
                </a:solidFill>
              </a:defRPr>
            </a:lvl8pPr>
            <a:lvl9pPr lvl="8" algn="ctr">
              <a:buNone/>
              <a:defRPr>
                <a:solidFill>
                  <a:srgbClr val="4D4A56"/>
                </a:solidFil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D4A56"/>
                </a:solidFill>
                <a:effectLst/>
                <a:uLnTx/>
                <a:uFillTx/>
                <a:latin typeface="Playfair Display"/>
                <a:sym typeface="Playfair Display"/>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D4A56"/>
              </a:solidFill>
              <a:effectLst/>
              <a:uLnTx/>
              <a:uFillTx/>
              <a:latin typeface="Playfair Display"/>
              <a:sym typeface="Playfair Display"/>
            </a:endParaRPr>
          </a:p>
        </p:txBody>
      </p:sp>
    </p:spTree>
    <p:extLst>
      <p:ext uri="{BB962C8B-B14F-4D97-AF65-F5344CB8AC3E}">
        <p14:creationId xmlns:p14="http://schemas.microsoft.com/office/powerpoint/2010/main" val="23978782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dk1"/>
        </a:solidFill>
        <a:effectLst/>
      </p:bgPr>
    </p:bg>
    <p:spTree>
      <p:nvGrpSpPr>
        <p:cNvPr id="1" name="Shape 21"/>
        <p:cNvGrpSpPr/>
        <p:nvPr/>
      </p:nvGrpSpPr>
      <p:grpSpPr>
        <a:xfrm>
          <a:off x="0" y="0"/>
          <a:ext cx="0" cy="0"/>
          <a:chOff x="0" y="0"/>
          <a:chExt cx="0" cy="0"/>
        </a:xfrm>
      </p:grpSpPr>
      <p:pic>
        <p:nvPicPr>
          <p:cNvPr id="22" name="Google Shape;22;p4" descr="organic-04.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23" name="Google Shape;23;p4"/>
          <p:cNvSpPr/>
          <p:nvPr/>
        </p:nvSpPr>
        <p:spPr>
          <a:xfrm>
            <a:off x="880525" y="1098363"/>
            <a:ext cx="7383000" cy="31359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4"/>
          <p:cNvSpPr/>
          <p:nvPr/>
        </p:nvSpPr>
        <p:spPr>
          <a:xfrm>
            <a:off x="4162050" y="833037"/>
            <a:ext cx="819900" cy="8199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4"/>
          <p:cNvSpPr txBox="1">
            <a:spLocks noGrp="1"/>
          </p:cNvSpPr>
          <p:nvPr>
            <p:ph type="body" idx="1"/>
          </p:nvPr>
        </p:nvSpPr>
        <p:spPr>
          <a:xfrm>
            <a:off x="1493850" y="1933200"/>
            <a:ext cx="6156300" cy="819900"/>
          </a:xfrm>
          <a:prstGeom prst="rect">
            <a:avLst/>
          </a:prstGeom>
        </p:spPr>
        <p:txBody>
          <a:bodyPr spcFirstLastPara="1" wrap="square" lIns="91425" tIns="91425" rIns="91425" bIns="91425" anchor="t" anchorCtr="0">
            <a:noAutofit/>
          </a:bodyPr>
          <a:lstStyle>
            <a:lvl1pPr marL="457200" lvl="0" indent="-381000" algn="ctr" rtl="0">
              <a:lnSpc>
                <a:spcPct val="115000"/>
              </a:lnSpc>
              <a:spcBef>
                <a:spcPts val="60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1pPr>
            <a:lvl2pPr marL="914400" lvl="1" indent="-381000" algn="ctr" rtl="0">
              <a:lnSpc>
                <a:spcPct val="115000"/>
              </a:lnSpc>
              <a:spcBef>
                <a:spcPts val="0"/>
              </a:spcBef>
              <a:spcAft>
                <a:spcPts val="0"/>
              </a:spcAft>
              <a:buClr>
                <a:srgbClr val="4D4A56"/>
              </a:buClr>
              <a:buSzPts val="2400"/>
              <a:buFont typeface="Playfair Display"/>
              <a:buChar char="▸"/>
              <a:defRPr b="1" i="1">
                <a:solidFill>
                  <a:srgbClr val="4D4A56"/>
                </a:solidFill>
                <a:latin typeface="Playfair Display"/>
                <a:ea typeface="Playfair Display"/>
                <a:cs typeface="Playfair Display"/>
                <a:sym typeface="Playfair Display"/>
              </a:defRPr>
            </a:lvl2pPr>
            <a:lvl3pPr marL="1371600" lvl="2" indent="-381000" algn="ctr" rtl="0">
              <a:lnSpc>
                <a:spcPct val="115000"/>
              </a:lnSpc>
              <a:spcBef>
                <a:spcPts val="0"/>
              </a:spcBef>
              <a:spcAft>
                <a:spcPts val="0"/>
              </a:spcAft>
              <a:buClr>
                <a:srgbClr val="4D4A56"/>
              </a:buClr>
              <a:buSzPts val="2400"/>
              <a:buFont typeface="Playfair Display"/>
              <a:buChar char="◦"/>
              <a:defRPr b="1" i="1">
                <a:solidFill>
                  <a:srgbClr val="4D4A56"/>
                </a:solidFill>
                <a:latin typeface="Playfair Display"/>
                <a:ea typeface="Playfair Display"/>
                <a:cs typeface="Playfair Display"/>
                <a:sym typeface="Playfair Display"/>
              </a:defRPr>
            </a:lvl3pPr>
            <a:lvl4pPr marL="1828800" lvl="3"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4pPr>
            <a:lvl5pPr marL="2286000" lvl="4"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5pPr>
            <a:lvl6pPr marL="2743200" lvl="5"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6pPr>
            <a:lvl7pPr marL="3200400" lvl="6"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7pPr>
            <a:lvl8pPr marL="3657600" lvl="7"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8pPr>
            <a:lvl9pPr marL="4114800" lvl="8" indent="-381000" algn="ctr">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9pPr>
          </a:lstStyle>
          <a:p>
            <a:endParaRPr/>
          </a:p>
        </p:txBody>
      </p:sp>
      <p:sp>
        <p:nvSpPr>
          <p:cNvPr id="26" name="Google Shape;26;p4"/>
          <p:cNvSpPr txBox="1"/>
          <p:nvPr/>
        </p:nvSpPr>
        <p:spPr>
          <a:xfrm>
            <a:off x="3593400" y="824919"/>
            <a:ext cx="1957200" cy="653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1" i="0" u="none" strike="noStrike" kern="0" cap="none" spc="0" normalizeH="0" baseline="0" noProof="0">
                <a:ln>
                  <a:noFill/>
                </a:ln>
                <a:solidFill>
                  <a:srgbClr val="4D4A56"/>
                </a:solidFill>
                <a:effectLst/>
                <a:uLnTx/>
                <a:uFillTx/>
                <a:latin typeface="Tinos"/>
                <a:ea typeface="Tinos"/>
                <a:cs typeface="Tinos"/>
                <a:sym typeface="Tinos"/>
              </a:rPr>
              <a:t>“</a:t>
            </a:r>
            <a:endParaRPr kumimoji="0" sz="6000" b="1" i="0" u="none" strike="noStrike" kern="0" cap="none" spc="0" normalizeH="0" baseline="0" noProof="0">
              <a:ln>
                <a:noFill/>
              </a:ln>
              <a:solidFill>
                <a:srgbClr val="4D4A56"/>
              </a:solidFill>
              <a:effectLst/>
              <a:uLnTx/>
              <a:uFillTx/>
              <a:latin typeface="Tinos"/>
              <a:ea typeface="Tinos"/>
              <a:cs typeface="Tinos"/>
              <a:sym typeface="Tinos"/>
            </a:endParaRPr>
          </a:p>
        </p:txBody>
      </p:sp>
      <p:sp>
        <p:nvSpPr>
          <p:cNvPr id="27" name="Google Shape;27;p4"/>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latin typeface="Playfair Display"/>
                <a:ea typeface="Playfair Display"/>
                <a:cs typeface="Playfair Display"/>
                <a:sym typeface="Playfair Display"/>
              </a:defRPr>
            </a:lvl1pPr>
            <a:lvl2pPr lvl="1" algn="ctr">
              <a:buNone/>
              <a:defRPr>
                <a:latin typeface="Playfair Display"/>
                <a:ea typeface="Playfair Display"/>
                <a:cs typeface="Playfair Display"/>
                <a:sym typeface="Playfair Display"/>
              </a:defRPr>
            </a:lvl2pPr>
            <a:lvl3pPr lvl="2" algn="ctr">
              <a:buNone/>
              <a:defRPr>
                <a:latin typeface="Playfair Display"/>
                <a:ea typeface="Playfair Display"/>
                <a:cs typeface="Playfair Display"/>
                <a:sym typeface="Playfair Display"/>
              </a:defRPr>
            </a:lvl3pPr>
            <a:lvl4pPr lvl="3" algn="ctr">
              <a:buNone/>
              <a:defRPr>
                <a:latin typeface="Playfair Display"/>
                <a:ea typeface="Playfair Display"/>
                <a:cs typeface="Playfair Display"/>
                <a:sym typeface="Playfair Display"/>
              </a:defRPr>
            </a:lvl4pPr>
            <a:lvl5pPr lvl="4" algn="ctr">
              <a:buNone/>
              <a:defRPr>
                <a:latin typeface="Playfair Display"/>
                <a:ea typeface="Playfair Display"/>
                <a:cs typeface="Playfair Display"/>
                <a:sym typeface="Playfair Display"/>
              </a:defRPr>
            </a:lvl5pPr>
            <a:lvl6pPr lvl="5" algn="ctr">
              <a:buNone/>
              <a:defRPr>
                <a:latin typeface="Playfair Display"/>
                <a:ea typeface="Playfair Display"/>
                <a:cs typeface="Playfair Display"/>
                <a:sym typeface="Playfair Display"/>
              </a:defRPr>
            </a:lvl6pPr>
            <a:lvl7pPr lvl="6" algn="ctr">
              <a:buNone/>
              <a:defRPr>
                <a:latin typeface="Playfair Display"/>
                <a:ea typeface="Playfair Display"/>
                <a:cs typeface="Playfair Display"/>
                <a:sym typeface="Playfair Display"/>
              </a:defRPr>
            </a:lvl7pPr>
            <a:lvl8pPr lvl="7" algn="ctr">
              <a:buNone/>
              <a:defRPr>
                <a:latin typeface="Playfair Display"/>
                <a:ea typeface="Playfair Display"/>
                <a:cs typeface="Playfair Display"/>
                <a:sym typeface="Playfair Display"/>
              </a:defRPr>
            </a:lvl8pPr>
            <a:lvl9pPr lvl="8" algn="ctr">
              <a:buNone/>
              <a:defRPr>
                <a:latin typeface="Playfair Display"/>
                <a:ea typeface="Playfair Display"/>
                <a:cs typeface="Playfair Display"/>
                <a:sym typeface="Playfair Display"/>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31569030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 1 column" type="tx">
  <p:cSld name="Title + 1 column">
    <p:bg>
      <p:bgPr>
        <a:solidFill>
          <a:schemeClr val="dk1"/>
        </a:solidFill>
        <a:effectLst/>
      </p:bgPr>
    </p:bg>
    <p:spTree>
      <p:nvGrpSpPr>
        <p:cNvPr id="1" name="Shape 28"/>
        <p:cNvGrpSpPr/>
        <p:nvPr/>
      </p:nvGrpSpPr>
      <p:grpSpPr>
        <a:xfrm>
          <a:off x="0" y="0"/>
          <a:ext cx="0" cy="0"/>
          <a:chOff x="0" y="0"/>
          <a:chExt cx="0" cy="0"/>
        </a:xfrm>
      </p:grpSpPr>
      <p:pic>
        <p:nvPicPr>
          <p:cNvPr id="29" name="Google Shape;29;p5"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30" name="Google Shape;30;p5"/>
          <p:cNvSpPr/>
          <p:nvPr/>
        </p:nvSpPr>
        <p:spPr>
          <a:xfrm>
            <a:off x="2066125" y="715358"/>
            <a:ext cx="65967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5"/>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5"/>
          <p:cNvSpPr txBox="1">
            <a:spLocks noGrp="1"/>
          </p:cNvSpPr>
          <p:nvPr>
            <p:ph type="title"/>
          </p:nvPr>
        </p:nvSpPr>
        <p:spPr>
          <a:xfrm>
            <a:off x="539023" y="536390"/>
            <a:ext cx="1613400" cy="8574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800"/>
              <a:buNone/>
              <a:defRPr>
                <a:solidFill>
                  <a:schemeClr val="lt1"/>
                </a:solidFill>
              </a:defRPr>
            </a:lvl1pPr>
            <a:lvl2pPr lvl="1" algn="r">
              <a:spcBef>
                <a:spcPts val="0"/>
              </a:spcBef>
              <a:spcAft>
                <a:spcPts val="0"/>
              </a:spcAft>
              <a:buClr>
                <a:schemeClr val="lt1"/>
              </a:buClr>
              <a:buSzPts val="1800"/>
              <a:buNone/>
              <a:defRPr>
                <a:solidFill>
                  <a:schemeClr val="lt1"/>
                </a:solidFill>
              </a:defRPr>
            </a:lvl2pPr>
            <a:lvl3pPr lvl="2" algn="r">
              <a:spcBef>
                <a:spcPts val="0"/>
              </a:spcBef>
              <a:spcAft>
                <a:spcPts val="0"/>
              </a:spcAft>
              <a:buClr>
                <a:schemeClr val="lt1"/>
              </a:buClr>
              <a:buSzPts val="1800"/>
              <a:buNone/>
              <a:defRPr>
                <a:solidFill>
                  <a:schemeClr val="lt1"/>
                </a:solidFill>
              </a:defRPr>
            </a:lvl3pPr>
            <a:lvl4pPr lvl="3" algn="r">
              <a:spcBef>
                <a:spcPts val="0"/>
              </a:spcBef>
              <a:spcAft>
                <a:spcPts val="0"/>
              </a:spcAft>
              <a:buClr>
                <a:schemeClr val="lt1"/>
              </a:buClr>
              <a:buSzPts val="1800"/>
              <a:buNone/>
              <a:defRPr>
                <a:solidFill>
                  <a:schemeClr val="lt1"/>
                </a:solidFill>
              </a:defRPr>
            </a:lvl4pPr>
            <a:lvl5pPr lvl="4" algn="r">
              <a:spcBef>
                <a:spcPts val="0"/>
              </a:spcBef>
              <a:spcAft>
                <a:spcPts val="0"/>
              </a:spcAft>
              <a:buClr>
                <a:schemeClr val="lt1"/>
              </a:buClr>
              <a:buSzPts val="1800"/>
              <a:buNone/>
              <a:defRPr>
                <a:solidFill>
                  <a:schemeClr val="lt1"/>
                </a:solidFill>
              </a:defRPr>
            </a:lvl5pPr>
            <a:lvl6pPr lvl="5" algn="r">
              <a:spcBef>
                <a:spcPts val="0"/>
              </a:spcBef>
              <a:spcAft>
                <a:spcPts val="0"/>
              </a:spcAft>
              <a:buClr>
                <a:schemeClr val="lt1"/>
              </a:buClr>
              <a:buSzPts val="1800"/>
              <a:buNone/>
              <a:defRPr>
                <a:solidFill>
                  <a:schemeClr val="lt1"/>
                </a:solidFill>
              </a:defRPr>
            </a:lvl6pPr>
            <a:lvl7pPr lvl="6" algn="r">
              <a:spcBef>
                <a:spcPts val="0"/>
              </a:spcBef>
              <a:spcAft>
                <a:spcPts val="0"/>
              </a:spcAft>
              <a:buClr>
                <a:schemeClr val="lt1"/>
              </a:buClr>
              <a:buSzPts val="1800"/>
              <a:buNone/>
              <a:defRPr>
                <a:solidFill>
                  <a:schemeClr val="lt1"/>
                </a:solidFill>
              </a:defRPr>
            </a:lvl7pPr>
            <a:lvl8pPr lvl="7" algn="r">
              <a:spcBef>
                <a:spcPts val="0"/>
              </a:spcBef>
              <a:spcAft>
                <a:spcPts val="0"/>
              </a:spcAft>
              <a:buClr>
                <a:schemeClr val="lt1"/>
              </a:buClr>
              <a:buSzPts val="1800"/>
              <a:buNone/>
              <a:defRPr>
                <a:solidFill>
                  <a:schemeClr val="lt1"/>
                </a:solidFill>
              </a:defRPr>
            </a:lvl8pPr>
            <a:lvl9pPr lvl="8" algn="r">
              <a:spcBef>
                <a:spcPts val="0"/>
              </a:spcBef>
              <a:spcAft>
                <a:spcPts val="0"/>
              </a:spcAft>
              <a:buClr>
                <a:schemeClr val="lt1"/>
              </a:buClr>
              <a:buSzPts val="1800"/>
              <a:buNone/>
              <a:defRPr>
                <a:solidFill>
                  <a:schemeClr val="lt1"/>
                </a:solidFill>
              </a:defRPr>
            </a:lvl9pPr>
          </a:lstStyle>
          <a:p>
            <a:endParaRPr/>
          </a:p>
        </p:txBody>
      </p:sp>
      <p:sp>
        <p:nvSpPr>
          <p:cNvPr id="33" name="Google Shape;33;p5"/>
          <p:cNvSpPr txBox="1">
            <a:spLocks noGrp="1"/>
          </p:cNvSpPr>
          <p:nvPr>
            <p:ph type="body" idx="1"/>
          </p:nvPr>
        </p:nvSpPr>
        <p:spPr>
          <a:xfrm>
            <a:off x="2798250" y="958750"/>
            <a:ext cx="5503800" cy="3240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4" name="Google Shape;34;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6206265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 picture">
  <p:cSld name="Title + picture">
    <p:bg>
      <p:bgPr>
        <a:solidFill>
          <a:schemeClr val="dk1"/>
        </a:solidFill>
        <a:effectLst/>
      </p:bgPr>
    </p:bg>
    <p:spTree>
      <p:nvGrpSpPr>
        <p:cNvPr id="1" name="Shape 35"/>
        <p:cNvGrpSpPr/>
        <p:nvPr/>
      </p:nvGrpSpPr>
      <p:grpSpPr>
        <a:xfrm>
          <a:off x="0" y="0"/>
          <a:ext cx="0" cy="0"/>
          <a:chOff x="0" y="0"/>
          <a:chExt cx="0" cy="0"/>
        </a:xfrm>
      </p:grpSpPr>
      <p:pic>
        <p:nvPicPr>
          <p:cNvPr id="36" name="Google Shape;36;p6"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37" name="Google Shape;37;p6"/>
          <p:cNvSpPr/>
          <p:nvPr/>
        </p:nvSpPr>
        <p:spPr>
          <a:xfrm>
            <a:off x="595200" y="588531"/>
            <a:ext cx="79536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6"/>
          <p:cNvSpPr txBox="1">
            <a:spLocks noGrp="1"/>
          </p:cNvSpPr>
          <p:nvPr>
            <p:ph type="body" idx="1"/>
          </p:nvPr>
        </p:nvSpPr>
        <p:spPr>
          <a:xfrm>
            <a:off x="1052400" y="1577225"/>
            <a:ext cx="2686200" cy="2622000"/>
          </a:xfrm>
          <a:prstGeom prst="rect">
            <a:avLst/>
          </a:prstGeom>
        </p:spPr>
        <p:txBody>
          <a:bodyPr spcFirstLastPara="1" wrap="square" lIns="91425" tIns="91425" rIns="91425" bIns="91425" anchor="t" anchorCtr="0">
            <a:noAutofit/>
          </a:bodyPr>
          <a:lstStyle>
            <a:lvl1pPr marL="457200" lvl="0" indent="-342900" algn="r" rtl="0">
              <a:spcBef>
                <a:spcPts val="600"/>
              </a:spcBef>
              <a:spcAft>
                <a:spcPts val="0"/>
              </a:spcAft>
              <a:buSzPts val="1800"/>
              <a:buChar char="▹"/>
              <a:defRPr sz="1800"/>
            </a:lvl1pPr>
            <a:lvl2pPr marL="914400" lvl="1" indent="-342900" algn="r" rtl="0">
              <a:spcBef>
                <a:spcPts val="0"/>
              </a:spcBef>
              <a:spcAft>
                <a:spcPts val="0"/>
              </a:spcAft>
              <a:buSzPts val="1800"/>
              <a:buChar char="▸"/>
              <a:defRPr sz="1800"/>
            </a:lvl2pPr>
            <a:lvl3pPr marL="1371600" lvl="2" indent="-342900" algn="r" rtl="0">
              <a:spcBef>
                <a:spcPts val="0"/>
              </a:spcBef>
              <a:spcAft>
                <a:spcPts val="0"/>
              </a:spcAft>
              <a:buSzPts val="1800"/>
              <a:buChar char="◦"/>
              <a:defRPr sz="1800"/>
            </a:lvl3pPr>
            <a:lvl4pPr marL="1828800" lvl="3" indent="-342900" algn="r" rtl="0">
              <a:spcBef>
                <a:spcPts val="0"/>
              </a:spcBef>
              <a:spcAft>
                <a:spcPts val="0"/>
              </a:spcAft>
              <a:buSzPts val="1800"/>
              <a:buChar char="●"/>
              <a:defRPr/>
            </a:lvl4pPr>
            <a:lvl5pPr marL="2286000" lvl="4" indent="-342900" algn="r" rtl="0">
              <a:spcBef>
                <a:spcPts val="0"/>
              </a:spcBef>
              <a:spcAft>
                <a:spcPts val="0"/>
              </a:spcAft>
              <a:buSzPts val="1800"/>
              <a:buChar char="○"/>
              <a:defRPr/>
            </a:lvl5pPr>
            <a:lvl6pPr marL="2743200" lvl="5" indent="-342900" algn="r" rtl="0">
              <a:spcBef>
                <a:spcPts val="0"/>
              </a:spcBef>
              <a:spcAft>
                <a:spcPts val="0"/>
              </a:spcAft>
              <a:buSzPts val="1800"/>
              <a:buChar char="■"/>
              <a:defRPr/>
            </a:lvl6pPr>
            <a:lvl7pPr marL="3200400" lvl="6" indent="-342900" algn="r" rtl="0">
              <a:spcBef>
                <a:spcPts val="0"/>
              </a:spcBef>
              <a:spcAft>
                <a:spcPts val="0"/>
              </a:spcAft>
              <a:buSzPts val="1800"/>
              <a:buChar char="●"/>
              <a:defRPr/>
            </a:lvl7pPr>
            <a:lvl8pPr marL="3657600" lvl="7" indent="-342900" algn="r" rtl="0">
              <a:spcBef>
                <a:spcPts val="0"/>
              </a:spcBef>
              <a:spcAft>
                <a:spcPts val="0"/>
              </a:spcAft>
              <a:buSzPts val="1800"/>
              <a:buChar char="○"/>
              <a:defRPr/>
            </a:lvl8pPr>
            <a:lvl9pPr marL="4114800" lvl="8" indent="-342900" algn="r" rtl="0">
              <a:spcBef>
                <a:spcPts val="0"/>
              </a:spcBef>
              <a:spcAft>
                <a:spcPts val="0"/>
              </a:spcAft>
              <a:buSzPts val="1800"/>
              <a:buChar char="■"/>
              <a:defRPr/>
            </a:lvl9pPr>
          </a:lstStyle>
          <a:p>
            <a:endParaRPr/>
          </a:p>
        </p:txBody>
      </p:sp>
      <p:sp>
        <p:nvSpPr>
          <p:cNvPr id="39" name="Google Shape;39;p6"/>
          <p:cNvSpPr txBox="1">
            <a:spLocks noGrp="1"/>
          </p:cNvSpPr>
          <p:nvPr>
            <p:ph type="title"/>
          </p:nvPr>
        </p:nvSpPr>
        <p:spPr>
          <a:xfrm>
            <a:off x="1052325" y="757150"/>
            <a:ext cx="2686200" cy="8709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4D4A56"/>
              </a:buClr>
              <a:buSzPts val="1800"/>
              <a:buNone/>
              <a:defRPr>
                <a:solidFill>
                  <a:srgbClr val="4D4A56"/>
                </a:solidFill>
              </a:defRPr>
            </a:lvl1pPr>
            <a:lvl2pPr lvl="1" algn="r" rtl="0">
              <a:spcBef>
                <a:spcPts val="0"/>
              </a:spcBef>
              <a:spcAft>
                <a:spcPts val="0"/>
              </a:spcAft>
              <a:buClr>
                <a:srgbClr val="4D4A56"/>
              </a:buClr>
              <a:buSzPts val="1800"/>
              <a:buNone/>
              <a:defRPr>
                <a:solidFill>
                  <a:srgbClr val="4D4A56"/>
                </a:solidFill>
              </a:defRPr>
            </a:lvl2pPr>
            <a:lvl3pPr lvl="2" algn="r" rtl="0">
              <a:spcBef>
                <a:spcPts val="0"/>
              </a:spcBef>
              <a:spcAft>
                <a:spcPts val="0"/>
              </a:spcAft>
              <a:buClr>
                <a:srgbClr val="4D4A56"/>
              </a:buClr>
              <a:buSzPts val="1800"/>
              <a:buNone/>
              <a:defRPr>
                <a:solidFill>
                  <a:srgbClr val="4D4A56"/>
                </a:solidFill>
              </a:defRPr>
            </a:lvl3pPr>
            <a:lvl4pPr lvl="3" algn="r" rtl="0">
              <a:spcBef>
                <a:spcPts val="0"/>
              </a:spcBef>
              <a:spcAft>
                <a:spcPts val="0"/>
              </a:spcAft>
              <a:buClr>
                <a:srgbClr val="4D4A56"/>
              </a:buClr>
              <a:buSzPts val="1800"/>
              <a:buNone/>
              <a:defRPr>
                <a:solidFill>
                  <a:srgbClr val="4D4A56"/>
                </a:solidFill>
              </a:defRPr>
            </a:lvl4pPr>
            <a:lvl5pPr lvl="4" algn="r" rtl="0">
              <a:spcBef>
                <a:spcPts val="0"/>
              </a:spcBef>
              <a:spcAft>
                <a:spcPts val="0"/>
              </a:spcAft>
              <a:buClr>
                <a:srgbClr val="4D4A56"/>
              </a:buClr>
              <a:buSzPts val="1800"/>
              <a:buNone/>
              <a:defRPr>
                <a:solidFill>
                  <a:srgbClr val="4D4A56"/>
                </a:solidFill>
              </a:defRPr>
            </a:lvl5pPr>
            <a:lvl6pPr lvl="5" algn="r" rtl="0">
              <a:spcBef>
                <a:spcPts val="0"/>
              </a:spcBef>
              <a:spcAft>
                <a:spcPts val="0"/>
              </a:spcAft>
              <a:buClr>
                <a:srgbClr val="4D4A56"/>
              </a:buClr>
              <a:buSzPts val="1800"/>
              <a:buNone/>
              <a:defRPr>
                <a:solidFill>
                  <a:srgbClr val="4D4A56"/>
                </a:solidFill>
              </a:defRPr>
            </a:lvl6pPr>
            <a:lvl7pPr lvl="6" algn="r" rtl="0">
              <a:spcBef>
                <a:spcPts val="0"/>
              </a:spcBef>
              <a:spcAft>
                <a:spcPts val="0"/>
              </a:spcAft>
              <a:buClr>
                <a:srgbClr val="4D4A56"/>
              </a:buClr>
              <a:buSzPts val="1800"/>
              <a:buNone/>
              <a:defRPr>
                <a:solidFill>
                  <a:srgbClr val="4D4A56"/>
                </a:solidFill>
              </a:defRPr>
            </a:lvl7pPr>
            <a:lvl8pPr lvl="7" algn="r" rtl="0">
              <a:spcBef>
                <a:spcPts val="0"/>
              </a:spcBef>
              <a:spcAft>
                <a:spcPts val="0"/>
              </a:spcAft>
              <a:buClr>
                <a:srgbClr val="4D4A56"/>
              </a:buClr>
              <a:buSzPts val="1800"/>
              <a:buNone/>
              <a:defRPr>
                <a:solidFill>
                  <a:srgbClr val="4D4A56"/>
                </a:solidFill>
              </a:defRPr>
            </a:lvl8pPr>
            <a:lvl9pPr lvl="8" algn="r" rtl="0">
              <a:spcBef>
                <a:spcPts val="0"/>
              </a:spcBef>
              <a:spcAft>
                <a:spcPts val="0"/>
              </a:spcAft>
              <a:buClr>
                <a:srgbClr val="4D4A56"/>
              </a:buClr>
              <a:buSzPts val="1800"/>
              <a:buNone/>
              <a:defRPr>
                <a:solidFill>
                  <a:srgbClr val="4D4A56"/>
                </a:solidFill>
              </a:defRPr>
            </a:lvl9pPr>
          </a:lstStyle>
          <a:p>
            <a:endParaRPr/>
          </a:p>
        </p:txBody>
      </p:sp>
      <p:sp>
        <p:nvSpPr>
          <p:cNvPr id="40" name="Google Shape;40;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16210769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solidFill>
          <a:schemeClr val="dk1"/>
        </a:solidFill>
        <a:effectLst/>
      </p:bgPr>
    </p:bg>
    <p:spTree>
      <p:nvGrpSpPr>
        <p:cNvPr id="1" name="Shape 41"/>
        <p:cNvGrpSpPr/>
        <p:nvPr/>
      </p:nvGrpSpPr>
      <p:grpSpPr>
        <a:xfrm>
          <a:off x="0" y="0"/>
          <a:ext cx="0" cy="0"/>
          <a:chOff x="0" y="0"/>
          <a:chExt cx="0" cy="0"/>
        </a:xfrm>
      </p:grpSpPr>
      <p:pic>
        <p:nvPicPr>
          <p:cNvPr id="42" name="Google Shape;42;p7" descr="organic-02.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43" name="Google Shape;43;p7"/>
          <p:cNvSpPr/>
          <p:nvPr/>
        </p:nvSpPr>
        <p:spPr>
          <a:xfrm>
            <a:off x="2066125" y="715358"/>
            <a:ext cx="65967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7"/>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7"/>
          <p:cNvSpPr txBox="1">
            <a:spLocks noGrp="1"/>
          </p:cNvSpPr>
          <p:nvPr>
            <p:ph type="title"/>
          </p:nvPr>
        </p:nvSpPr>
        <p:spPr>
          <a:xfrm>
            <a:off x="534610" y="541179"/>
            <a:ext cx="1613400" cy="8574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800"/>
              <a:buNone/>
              <a:defRPr>
                <a:solidFill>
                  <a:schemeClr val="lt1"/>
                </a:solidFill>
              </a:defRPr>
            </a:lvl1pPr>
            <a:lvl2pPr lvl="1" algn="r">
              <a:spcBef>
                <a:spcPts val="0"/>
              </a:spcBef>
              <a:spcAft>
                <a:spcPts val="0"/>
              </a:spcAft>
              <a:buClr>
                <a:schemeClr val="lt1"/>
              </a:buClr>
              <a:buSzPts val="1800"/>
              <a:buNone/>
              <a:defRPr>
                <a:solidFill>
                  <a:schemeClr val="lt1"/>
                </a:solidFill>
              </a:defRPr>
            </a:lvl2pPr>
            <a:lvl3pPr lvl="2" algn="r">
              <a:spcBef>
                <a:spcPts val="0"/>
              </a:spcBef>
              <a:spcAft>
                <a:spcPts val="0"/>
              </a:spcAft>
              <a:buClr>
                <a:schemeClr val="lt1"/>
              </a:buClr>
              <a:buSzPts val="1800"/>
              <a:buNone/>
              <a:defRPr>
                <a:solidFill>
                  <a:schemeClr val="lt1"/>
                </a:solidFill>
              </a:defRPr>
            </a:lvl3pPr>
            <a:lvl4pPr lvl="3" algn="r">
              <a:spcBef>
                <a:spcPts val="0"/>
              </a:spcBef>
              <a:spcAft>
                <a:spcPts val="0"/>
              </a:spcAft>
              <a:buClr>
                <a:schemeClr val="lt1"/>
              </a:buClr>
              <a:buSzPts val="1800"/>
              <a:buNone/>
              <a:defRPr>
                <a:solidFill>
                  <a:schemeClr val="lt1"/>
                </a:solidFill>
              </a:defRPr>
            </a:lvl4pPr>
            <a:lvl5pPr lvl="4" algn="r">
              <a:spcBef>
                <a:spcPts val="0"/>
              </a:spcBef>
              <a:spcAft>
                <a:spcPts val="0"/>
              </a:spcAft>
              <a:buClr>
                <a:schemeClr val="lt1"/>
              </a:buClr>
              <a:buSzPts val="1800"/>
              <a:buNone/>
              <a:defRPr>
                <a:solidFill>
                  <a:schemeClr val="lt1"/>
                </a:solidFill>
              </a:defRPr>
            </a:lvl5pPr>
            <a:lvl6pPr lvl="5" algn="r">
              <a:spcBef>
                <a:spcPts val="0"/>
              </a:spcBef>
              <a:spcAft>
                <a:spcPts val="0"/>
              </a:spcAft>
              <a:buClr>
                <a:schemeClr val="lt1"/>
              </a:buClr>
              <a:buSzPts val="1800"/>
              <a:buNone/>
              <a:defRPr>
                <a:solidFill>
                  <a:schemeClr val="lt1"/>
                </a:solidFill>
              </a:defRPr>
            </a:lvl6pPr>
            <a:lvl7pPr lvl="6" algn="r">
              <a:spcBef>
                <a:spcPts val="0"/>
              </a:spcBef>
              <a:spcAft>
                <a:spcPts val="0"/>
              </a:spcAft>
              <a:buClr>
                <a:schemeClr val="lt1"/>
              </a:buClr>
              <a:buSzPts val="1800"/>
              <a:buNone/>
              <a:defRPr>
                <a:solidFill>
                  <a:schemeClr val="lt1"/>
                </a:solidFill>
              </a:defRPr>
            </a:lvl7pPr>
            <a:lvl8pPr lvl="7" algn="r">
              <a:spcBef>
                <a:spcPts val="0"/>
              </a:spcBef>
              <a:spcAft>
                <a:spcPts val="0"/>
              </a:spcAft>
              <a:buClr>
                <a:schemeClr val="lt1"/>
              </a:buClr>
              <a:buSzPts val="1800"/>
              <a:buNone/>
              <a:defRPr>
                <a:solidFill>
                  <a:schemeClr val="lt1"/>
                </a:solidFill>
              </a:defRPr>
            </a:lvl8pPr>
            <a:lvl9pPr lvl="8" algn="r">
              <a:spcBef>
                <a:spcPts val="0"/>
              </a:spcBef>
              <a:spcAft>
                <a:spcPts val="0"/>
              </a:spcAft>
              <a:buClr>
                <a:schemeClr val="lt1"/>
              </a:buClr>
              <a:buSzPts val="1800"/>
              <a:buNone/>
              <a:defRPr>
                <a:solidFill>
                  <a:schemeClr val="lt1"/>
                </a:solidFill>
              </a:defRPr>
            </a:lvl9pPr>
          </a:lstStyle>
          <a:p>
            <a:endParaRPr/>
          </a:p>
        </p:txBody>
      </p:sp>
      <p:sp>
        <p:nvSpPr>
          <p:cNvPr id="46" name="Google Shape;46;p7"/>
          <p:cNvSpPr txBox="1">
            <a:spLocks noGrp="1"/>
          </p:cNvSpPr>
          <p:nvPr>
            <p:ph type="body" idx="1"/>
          </p:nvPr>
        </p:nvSpPr>
        <p:spPr>
          <a:xfrm>
            <a:off x="2757725" y="1123950"/>
            <a:ext cx="2700600" cy="3096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7" name="Google Shape;47;p7"/>
          <p:cNvSpPr txBox="1">
            <a:spLocks noGrp="1"/>
          </p:cNvSpPr>
          <p:nvPr>
            <p:ph type="body" idx="2"/>
          </p:nvPr>
        </p:nvSpPr>
        <p:spPr>
          <a:xfrm>
            <a:off x="5620903" y="1123950"/>
            <a:ext cx="2700600" cy="3096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8" name="Google Shape;48;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1481594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 3 columns">
  <p:cSld name="Title + 3 columns">
    <p:bg>
      <p:bgPr>
        <a:solidFill>
          <a:schemeClr val="dk1"/>
        </a:solidFill>
        <a:effectLst/>
      </p:bgPr>
    </p:bg>
    <p:spTree>
      <p:nvGrpSpPr>
        <p:cNvPr id="1" name="Shape 49"/>
        <p:cNvGrpSpPr/>
        <p:nvPr/>
      </p:nvGrpSpPr>
      <p:grpSpPr>
        <a:xfrm>
          <a:off x="0" y="0"/>
          <a:ext cx="0" cy="0"/>
          <a:chOff x="0" y="0"/>
          <a:chExt cx="0" cy="0"/>
        </a:xfrm>
      </p:grpSpPr>
      <p:pic>
        <p:nvPicPr>
          <p:cNvPr id="50" name="Google Shape;50;p8" descr="organic-03.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51" name="Google Shape;51;p8"/>
          <p:cNvSpPr/>
          <p:nvPr/>
        </p:nvSpPr>
        <p:spPr>
          <a:xfrm>
            <a:off x="2066125" y="715358"/>
            <a:ext cx="65967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8"/>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8"/>
          <p:cNvSpPr txBox="1">
            <a:spLocks noGrp="1"/>
          </p:cNvSpPr>
          <p:nvPr>
            <p:ph type="title"/>
          </p:nvPr>
        </p:nvSpPr>
        <p:spPr>
          <a:xfrm>
            <a:off x="381000" y="530127"/>
            <a:ext cx="1778100" cy="8574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1"/>
              </a:buClr>
              <a:buSzPts val="1800"/>
              <a:buNone/>
              <a:defRPr>
                <a:solidFill>
                  <a:schemeClr val="lt1"/>
                </a:solidFill>
              </a:defRPr>
            </a:lvl1pPr>
            <a:lvl2pPr lvl="1" algn="r" rtl="0">
              <a:spcBef>
                <a:spcPts val="0"/>
              </a:spcBef>
              <a:spcAft>
                <a:spcPts val="0"/>
              </a:spcAft>
              <a:buClr>
                <a:schemeClr val="lt1"/>
              </a:buClr>
              <a:buSzPts val="1800"/>
              <a:buNone/>
              <a:defRPr>
                <a:solidFill>
                  <a:schemeClr val="lt1"/>
                </a:solidFill>
              </a:defRPr>
            </a:lvl2pPr>
            <a:lvl3pPr lvl="2" algn="r" rtl="0">
              <a:spcBef>
                <a:spcPts val="0"/>
              </a:spcBef>
              <a:spcAft>
                <a:spcPts val="0"/>
              </a:spcAft>
              <a:buClr>
                <a:schemeClr val="lt1"/>
              </a:buClr>
              <a:buSzPts val="1800"/>
              <a:buNone/>
              <a:defRPr>
                <a:solidFill>
                  <a:schemeClr val="lt1"/>
                </a:solidFill>
              </a:defRPr>
            </a:lvl3pPr>
            <a:lvl4pPr lvl="3" algn="r" rtl="0">
              <a:spcBef>
                <a:spcPts val="0"/>
              </a:spcBef>
              <a:spcAft>
                <a:spcPts val="0"/>
              </a:spcAft>
              <a:buClr>
                <a:schemeClr val="lt1"/>
              </a:buClr>
              <a:buSzPts val="1800"/>
              <a:buNone/>
              <a:defRPr>
                <a:solidFill>
                  <a:schemeClr val="lt1"/>
                </a:solidFill>
              </a:defRPr>
            </a:lvl4pPr>
            <a:lvl5pPr lvl="4" algn="r" rtl="0">
              <a:spcBef>
                <a:spcPts val="0"/>
              </a:spcBef>
              <a:spcAft>
                <a:spcPts val="0"/>
              </a:spcAft>
              <a:buClr>
                <a:schemeClr val="lt1"/>
              </a:buClr>
              <a:buSzPts val="1800"/>
              <a:buNone/>
              <a:defRPr>
                <a:solidFill>
                  <a:schemeClr val="lt1"/>
                </a:solidFill>
              </a:defRPr>
            </a:lvl5pPr>
            <a:lvl6pPr lvl="5" algn="r" rtl="0">
              <a:spcBef>
                <a:spcPts val="0"/>
              </a:spcBef>
              <a:spcAft>
                <a:spcPts val="0"/>
              </a:spcAft>
              <a:buClr>
                <a:schemeClr val="lt1"/>
              </a:buClr>
              <a:buSzPts val="1800"/>
              <a:buNone/>
              <a:defRPr>
                <a:solidFill>
                  <a:schemeClr val="lt1"/>
                </a:solidFill>
              </a:defRPr>
            </a:lvl6pPr>
            <a:lvl7pPr lvl="6" algn="r" rtl="0">
              <a:spcBef>
                <a:spcPts val="0"/>
              </a:spcBef>
              <a:spcAft>
                <a:spcPts val="0"/>
              </a:spcAft>
              <a:buClr>
                <a:schemeClr val="lt1"/>
              </a:buClr>
              <a:buSzPts val="1800"/>
              <a:buNone/>
              <a:defRPr>
                <a:solidFill>
                  <a:schemeClr val="lt1"/>
                </a:solidFill>
              </a:defRPr>
            </a:lvl7pPr>
            <a:lvl8pPr lvl="7" algn="r" rtl="0">
              <a:spcBef>
                <a:spcPts val="0"/>
              </a:spcBef>
              <a:spcAft>
                <a:spcPts val="0"/>
              </a:spcAft>
              <a:buClr>
                <a:schemeClr val="lt1"/>
              </a:buClr>
              <a:buSzPts val="1800"/>
              <a:buNone/>
              <a:defRPr>
                <a:solidFill>
                  <a:schemeClr val="lt1"/>
                </a:solidFill>
              </a:defRPr>
            </a:lvl8pPr>
            <a:lvl9pPr lvl="8" algn="r" rtl="0">
              <a:spcBef>
                <a:spcPts val="0"/>
              </a:spcBef>
              <a:spcAft>
                <a:spcPts val="0"/>
              </a:spcAft>
              <a:buClr>
                <a:schemeClr val="lt1"/>
              </a:buClr>
              <a:buSzPts val="1800"/>
              <a:buNone/>
              <a:defRPr>
                <a:solidFill>
                  <a:schemeClr val="lt1"/>
                </a:solidFill>
              </a:defRPr>
            </a:lvl9pPr>
          </a:lstStyle>
          <a:p>
            <a:endParaRPr/>
          </a:p>
        </p:txBody>
      </p:sp>
      <p:sp>
        <p:nvSpPr>
          <p:cNvPr id="54" name="Google Shape;54;p8"/>
          <p:cNvSpPr txBox="1">
            <a:spLocks noGrp="1"/>
          </p:cNvSpPr>
          <p:nvPr>
            <p:ph type="body" idx="1"/>
          </p:nvPr>
        </p:nvSpPr>
        <p:spPr>
          <a:xfrm>
            <a:off x="2652481" y="1054700"/>
            <a:ext cx="1855500" cy="32898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55" name="Google Shape;55;p8"/>
          <p:cNvSpPr txBox="1">
            <a:spLocks noGrp="1"/>
          </p:cNvSpPr>
          <p:nvPr>
            <p:ph type="body" idx="2"/>
          </p:nvPr>
        </p:nvSpPr>
        <p:spPr>
          <a:xfrm>
            <a:off x="4603343" y="1054700"/>
            <a:ext cx="1855500" cy="32898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56" name="Google Shape;56;p8"/>
          <p:cNvSpPr txBox="1">
            <a:spLocks noGrp="1"/>
          </p:cNvSpPr>
          <p:nvPr>
            <p:ph type="body" idx="3"/>
          </p:nvPr>
        </p:nvSpPr>
        <p:spPr>
          <a:xfrm>
            <a:off x="6554205" y="1054700"/>
            <a:ext cx="1855500" cy="32898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57" name="Google Shape;57;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1837791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1"/>
        </a:solidFill>
        <a:effectLst/>
      </p:bgPr>
    </p:bg>
    <p:spTree>
      <p:nvGrpSpPr>
        <p:cNvPr id="1" name="Shape 58"/>
        <p:cNvGrpSpPr/>
        <p:nvPr/>
      </p:nvGrpSpPr>
      <p:grpSpPr>
        <a:xfrm>
          <a:off x="0" y="0"/>
          <a:ext cx="0" cy="0"/>
          <a:chOff x="0" y="0"/>
          <a:chExt cx="0" cy="0"/>
        </a:xfrm>
      </p:grpSpPr>
      <p:pic>
        <p:nvPicPr>
          <p:cNvPr id="59" name="Google Shape;59;p9"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60" name="Google Shape;60;p9"/>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9"/>
          <p:cNvSpPr txBox="1">
            <a:spLocks noGrp="1"/>
          </p:cNvSpPr>
          <p:nvPr>
            <p:ph type="title"/>
          </p:nvPr>
        </p:nvSpPr>
        <p:spPr>
          <a:xfrm>
            <a:off x="428171" y="543067"/>
            <a:ext cx="1729500" cy="16161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800"/>
              <a:buNone/>
              <a:defRPr>
                <a:solidFill>
                  <a:schemeClr val="lt1"/>
                </a:solidFill>
              </a:defRPr>
            </a:lvl1pPr>
            <a:lvl2pPr lvl="1" algn="r">
              <a:spcBef>
                <a:spcPts val="0"/>
              </a:spcBef>
              <a:spcAft>
                <a:spcPts val="0"/>
              </a:spcAft>
              <a:buClr>
                <a:schemeClr val="lt1"/>
              </a:buClr>
              <a:buSzPts val="1800"/>
              <a:buNone/>
              <a:defRPr>
                <a:solidFill>
                  <a:schemeClr val="lt1"/>
                </a:solidFill>
              </a:defRPr>
            </a:lvl2pPr>
            <a:lvl3pPr lvl="2" algn="r">
              <a:spcBef>
                <a:spcPts val="0"/>
              </a:spcBef>
              <a:spcAft>
                <a:spcPts val="0"/>
              </a:spcAft>
              <a:buClr>
                <a:schemeClr val="lt1"/>
              </a:buClr>
              <a:buSzPts val="1800"/>
              <a:buNone/>
              <a:defRPr>
                <a:solidFill>
                  <a:schemeClr val="lt1"/>
                </a:solidFill>
              </a:defRPr>
            </a:lvl3pPr>
            <a:lvl4pPr lvl="3" algn="r">
              <a:spcBef>
                <a:spcPts val="0"/>
              </a:spcBef>
              <a:spcAft>
                <a:spcPts val="0"/>
              </a:spcAft>
              <a:buClr>
                <a:schemeClr val="lt1"/>
              </a:buClr>
              <a:buSzPts val="1800"/>
              <a:buNone/>
              <a:defRPr>
                <a:solidFill>
                  <a:schemeClr val="lt1"/>
                </a:solidFill>
              </a:defRPr>
            </a:lvl4pPr>
            <a:lvl5pPr lvl="4" algn="r">
              <a:spcBef>
                <a:spcPts val="0"/>
              </a:spcBef>
              <a:spcAft>
                <a:spcPts val="0"/>
              </a:spcAft>
              <a:buClr>
                <a:schemeClr val="lt1"/>
              </a:buClr>
              <a:buSzPts val="1800"/>
              <a:buNone/>
              <a:defRPr>
                <a:solidFill>
                  <a:schemeClr val="lt1"/>
                </a:solidFill>
              </a:defRPr>
            </a:lvl5pPr>
            <a:lvl6pPr lvl="5" algn="r">
              <a:spcBef>
                <a:spcPts val="0"/>
              </a:spcBef>
              <a:spcAft>
                <a:spcPts val="0"/>
              </a:spcAft>
              <a:buClr>
                <a:schemeClr val="lt1"/>
              </a:buClr>
              <a:buSzPts val="1800"/>
              <a:buNone/>
              <a:defRPr>
                <a:solidFill>
                  <a:schemeClr val="lt1"/>
                </a:solidFill>
              </a:defRPr>
            </a:lvl6pPr>
            <a:lvl7pPr lvl="6" algn="r">
              <a:spcBef>
                <a:spcPts val="0"/>
              </a:spcBef>
              <a:spcAft>
                <a:spcPts val="0"/>
              </a:spcAft>
              <a:buClr>
                <a:schemeClr val="lt1"/>
              </a:buClr>
              <a:buSzPts val="1800"/>
              <a:buNone/>
              <a:defRPr>
                <a:solidFill>
                  <a:schemeClr val="lt1"/>
                </a:solidFill>
              </a:defRPr>
            </a:lvl7pPr>
            <a:lvl8pPr lvl="7" algn="r">
              <a:spcBef>
                <a:spcPts val="0"/>
              </a:spcBef>
              <a:spcAft>
                <a:spcPts val="0"/>
              </a:spcAft>
              <a:buClr>
                <a:schemeClr val="lt1"/>
              </a:buClr>
              <a:buSzPts val="1800"/>
              <a:buNone/>
              <a:defRPr>
                <a:solidFill>
                  <a:schemeClr val="lt1"/>
                </a:solidFill>
              </a:defRPr>
            </a:lvl8pPr>
            <a:lvl9pPr lvl="8" algn="r">
              <a:spcBef>
                <a:spcPts val="0"/>
              </a:spcBef>
              <a:spcAft>
                <a:spcPts val="0"/>
              </a:spcAft>
              <a:buClr>
                <a:schemeClr val="lt1"/>
              </a:buClr>
              <a:buSzPts val="1800"/>
              <a:buNone/>
              <a:defRPr>
                <a:solidFill>
                  <a:schemeClr val="lt1"/>
                </a:solidFill>
              </a:defRPr>
            </a:lvl9pPr>
          </a:lstStyle>
          <a:p>
            <a:endParaRPr/>
          </a:p>
        </p:txBody>
      </p:sp>
      <p:sp>
        <p:nvSpPr>
          <p:cNvPr id="62" name="Google Shape;62;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30104326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hort Title only">
  <p:cSld name="Short Title only">
    <p:bg>
      <p:bgPr>
        <a:solidFill>
          <a:schemeClr val="dk1"/>
        </a:solidFill>
        <a:effectLst/>
      </p:bgPr>
    </p:bg>
    <p:spTree>
      <p:nvGrpSpPr>
        <p:cNvPr id="1" name="Shape 63"/>
        <p:cNvGrpSpPr/>
        <p:nvPr/>
      </p:nvGrpSpPr>
      <p:grpSpPr>
        <a:xfrm>
          <a:off x="0" y="0"/>
          <a:ext cx="0" cy="0"/>
          <a:chOff x="0" y="0"/>
          <a:chExt cx="0" cy="0"/>
        </a:xfrm>
      </p:grpSpPr>
      <p:pic>
        <p:nvPicPr>
          <p:cNvPr id="64" name="Google Shape;64;p10"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65" name="Google Shape;65;p10"/>
          <p:cNvSpPr/>
          <p:nvPr/>
        </p:nvSpPr>
        <p:spPr>
          <a:xfrm>
            <a:off x="404975" y="441145"/>
            <a:ext cx="1980300" cy="6717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10"/>
          <p:cNvSpPr txBox="1">
            <a:spLocks noGrp="1"/>
          </p:cNvSpPr>
          <p:nvPr>
            <p:ph type="title"/>
          </p:nvPr>
        </p:nvSpPr>
        <p:spPr>
          <a:xfrm>
            <a:off x="404975" y="441150"/>
            <a:ext cx="1832400" cy="671700"/>
          </a:xfrm>
          <a:prstGeom prst="rect">
            <a:avLst/>
          </a:prstGeom>
        </p:spPr>
        <p:txBody>
          <a:bodyPr spcFirstLastPara="1" wrap="square" lIns="0" tIns="0" rIns="0" bIns="0" anchor="ctr" anchorCtr="0">
            <a:noAutofit/>
          </a:bodyPr>
          <a:lstStyle>
            <a:lvl1pPr lvl="0" algn="r" rtl="0">
              <a:spcBef>
                <a:spcPts val="0"/>
              </a:spcBef>
              <a:spcAft>
                <a:spcPts val="0"/>
              </a:spcAft>
              <a:buClr>
                <a:schemeClr val="lt1"/>
              </a:buClr>
              <a:buSzPts val="1800"/>
              <a:buNone/>
              <a:defRPr>
                <a:solidFill>
                  <a:schemeClr val="lt1"/>
                </a:solidFill>
              </a:defRPr>
            </a:lvl1pPr>
            <a:lvl2pPr lvl="1" algn="r" rtl="0">
              <a:spcBef>
                <a:spcPts val="0"/>
              </a:spcBef>
              <a:spcAft>
                <a:spcPts val="0"/>
              </a:spcAft>
              <a:buClr>
                <a:schemeClr val="lt1"/>
              </a:buClr>
              <a:buSzPts val="1800"/>
              <a:buNone/>
              <a:defRPr>
                <a:solidFill>
                  <a:schemeClr val="lt1"/>
                </a:solidFill>
              </a:defRPr>
            </a:lvl2pPr>
            <a:lvl3pPr lvl="2" algn="r" rtl="0">
              <a:spcBef>
                <a:spcPts val="0"/>
              </a:spcBef>
              <a:spcAft>
                <a:spcPts val="0"/>
              </a:spcAft>
              <a:buClr>
                <a:schemeClr val="lt1"/>
              </a:buClr>
              <a:buSzPts val="1800"/>
              <a:buNone/>
              <a:defRPr>
                <a:solidFill>
                  <a:schemeClr val="lt1"/>
                </a:solidFill>
              </a:defRPr>
            </a:lvl3pPr>
            <a:lvl4pPr lvl="3" algn="r" rtl="0">
              <a:spcBef>
                <a:spcPts val="0"/>
              </a:spcBef>
              <a:spcAft>
                <a:spcPts val="0"/>
              </a:spcAft>
              <a:buClr>
                <a:schemeClr val="lt1"/>
              </a:buClr>
              <a:buSzPts val="1800"/>
              <a:buNone/>
              <a:defRPr>
                <a:solidFill>
                  <a:schemeClr val="lt1"/>
                </a:solidFill>
              </a:defRPr>
            </a:lvl4pPr>
            <a:lvl5pPr lvl="4" algn="r" rtl="0">
              <a:spcBef>
                <a:spcPts val="0"/>
              </a:spcBef>
              <a:spcAft>
                <a:spcPts val="0"/>
              </a:spcAft>
              <a:buClr>
                <a:schemeClr val="lt1"/>
              </a:buClr>
              <a:buSzPts val="1800"/>
              <a:buNone/>
              <a:defRPr>
                <a:solidFill>
                  <a:schemeClr val="lt1"/>
                </a:solidFill>
              </a:defRPr>
            </a:lvl5pPr>
            <a:lvl6pPr lvl="5" algn="r" rtl="0">
              <a:spcBef>
                <a:spcPts val="0"/>
              </a:spcBef>
              <a:spcAft>
                <a:spcPts val="0"/>
              </a:spcAft>
              <a:buClr>
                <a:schemeClr val="lt1"/>
              </a:buClr>
              <a:buSzPts val="1800"/>
              <a:buNone/>
              <a:defRPr>
                <a:solidFill>
                  <a:schemeClr val="lt1"/>
                </a:solidFill>
              </a:defRPr>
            </a:lvl6pPr>
            <a:lvl7pPr lvl="6" algn="r" rtl="0">
              <a:spcBef>
                <a:spcPts val="0"/>
              </a:spcBef>
              <a:spcAft>
                <a:spcPts val="0"/>
              </a:spcAft>
              <a:buClr>
                <a:schemeClr val="lt1"/>
              </a:buClr>
              <a:buSzPts val="1800"/>
              <a:buNone/>
              <a:defRPr>
                <a:solidFill>
                  <a:schemeClr val="lt1"/>
                </a:solidFill>
              </a:defRPr>
            </a:lvl7pPr>
            <a:lvl8pPr lvl="7" algn="r" rtl="0">
              <a:spcBef>
                <a:spcPts val="0"/>
              </a:spcBef>
              <a:spcAft>
                <a:spcPts val="0"/>
              </a:spcAft>
              <a:buClr>
                <a:schemeClr val="lt1"/>
              </a:buClr>
              <a:buSzPts val="1800"/>
              <a:buNone/>
              <a:defRPr>
                <a:solidFill>
                  <a:schemeClr val="lt1"/>
                </a:solidFill>
              </a:defRPr>
            </a:lvl8pPr>
            <a:lvl9pPr lvl="8" algn="r" rtl="0">
              <a:spcBef>
                <a:spcPts val="0"/>
              </a:spcBef>
              <a:spcAft>
                <a:spcPts val="0"/>
              </a:spcAft>
              <a:buClr>
                <a:schemeClr val="lt1"/>
              </a:buClr>
              <a:buSzPts val="1800"/>
              <a:buNone/>
              <a:defRPr>
                <a:solidFill>
                  <a:schemeClr val="lt1"/>
                </a:solidFill>
              </a:defRPr>
            </a:lvl9pPr>
          </a:lstStyle>
          <a:p>
            <a:endParaRPr/>
          </a:p>
        </p:txBody>
      </p:sp>
      <p:sp>
        <p:nvSpPr>
          <p:cNvPr id="67" name="Google Shape;67;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24620988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1"/>
        </a:solidFill>
        <a:effectLst/>
      </p:bgPr>
    </p:bg>
    <p:spTree>
      <p:nvGrpSpPr>
        <p:cNvPr id="1" name="Shape 68"/>
        <p:cNvGrpSpPr/>
        <p:nvPr/>
      </p:nvGrpSpPr>
      <p:grpSpPr>
        <a:xfrm>
          <a:off x="0" y="0"/>
          <a:ext cx="0" cy="0"/>
          <a:chOff x="0" y="0"/>
          <a:chExt cx="0" cy="0"/>
        </a:xfrm>
      </p:grpSpPr>
      <p:pic>
        <p:nvPicPr>
          <p:cNvPr id="69" name="Google Shape;69;p11" descr="organic-04.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70" name="Google Shape;70;p11"/>
          <p:cNvSpPr/>
          <p:nvPr/>
        </p:nvSpPr>
        <p:spPr>
          <a:xfrm>
            <a:off x="595200" y="588531"/>
            <a:ext cx="79536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11"/>
          <p:cNvSpPr/>
          <p:nvPr/>
        </p:nvSpPr>
        <p:spPr>
          <a:xfrm>
            <a:off x="1794900" y="4199456"/>
            <a:ext cx="5554200" cy="629100"/>
          </a:xfrm>
          <a:prstGeom prst="rect">
            <a:avLst/>
          </a:prstGeom>
          <a:solidFill>
            <a:srgbClr val="ECC1C8"/>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11"/>
          <p:cNvSpPr txBox="1">
            <a:spLocks noGrp="1"/>
          </p:cNvSpPr>
          <p:nvPr>
            <p:ph type="body" idx="1"/>
          </p:nvPr>
        </p:nvSpPr>
        <p:spPr>
          <a:xfrm>
            <a:off x="1794900" y="4192781"/>
            <a:ext cx="5554200" cy="629100"/>
          </a:xfrm>
          <a:prstGeom prst="rect">
            <a:avLst/>
          </a:prstGeom>
          <a:solidFill>
            <a:schemeClr val="accent1"/>
          </a:solidFill>
        </p:spPr>
        <p:txBody>
          <a:bodyPr spcFirstLastPara="1" wrap="square" lIns="91425" tIns="91425" rIns="91425" bIns="91425" anchor="ctr" anchorCtr="0">
            <a:noAutofit/>
          </a:bodyPr>
          <a:lstStyle>
            <a:lvl1pPr marL="457200" lvl="0" indent="-228600" algn="ctr">
              <a:spcBef>
                <a:spcPts val="360"/>
              </a:spcBef>
              <a:spcAft>
                <a:spcPts val="0"/>
              </a:spcAft>
              <a:buSzPts val="1800"/>
              <a:buNone/>
              <a:defRPr sz="1800"/>
            </a:lvl1pPr>
          </a:lstStyle>
          <a:p>
            <a:endParaRPr/>
          </a:p>
        </p:txBody>
      </p:sp>
      <p:sp>
        <p:nvSpPr>
          <p:cNvPr id="73" name="Google Shape;73;p11"/>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rtl="0">
              <a:buNone/>
              <a:defRPr>
                <a:latin typeface="Playfair Display"/>
                <a:ea typeface="Playfair Display"/>
                <a:cs typeface="Playfair Display"/>
                <a:sym typeface="Playfair Display"/>
              </a:defRPr>
            </a:lvl1pPr>
            <a:lvl2pPr lvl="1" algn="ctr" rtl="0">
              <a:buNone/>
              <a:defRPr>
                <a:latin typeface="Playfair Display"/>
                <a:ea typeface="Playfair Display"/>
                <a:cs typeface="Playfair Display"/>
                <a:sym typeface="Playfair Display"/>
              </a:defRPr>
            </a:lvl2pPr>
            <a:lvl3pPr lvl="2" algn="ctr" rtl="0">
              <a:buNone/>
              <a:defRPr>
                <a:latin typeface="Playfair Display"/>
                <a:ea typeface="Playfair Display"/>
                <a:cs typeface="Playfair Display"/>
                <a:sym typeface="Playfair Display"/>
              </a:defRPr>
            </a:lvl3pPr>
            <a:lvl4pPr lvl="3" algn="ctr" rtl="0">
              <a:buNone/>
              <a:defRPr>
                <a:latin typeface="Playfair Display"/>
                <a:ea typeface="Playfair Display"/>
                <a:cs typeface="Playfair Display"/>
                <a:sym typeface="Playfair Display"/>
              </a:defRPr>
            </a:lvl4pPr>
            <a:lvl5pPr lvl="4" algn="ctr" rtl="0">
              <a:buNone/>
              <a:defRPr>
                <a:latin typeface="Playfair Display"/>
                <a:ea typeface="Playfair Display"/>
                <a:cs typeface="Playfair Display"/>
                <a:sym typeface="Playfair Display"/>
              </a:defRPr>
            </a:lvl5pPr>
            <a:lvl6pPr lvl="5" algn="ctr" rtl="0">
              <a:buNone/>
              <a:defRPr>
                <a:latin typeface="Playfair Display"/>
                <a:ea typeface="Playfair Display"/>
                <a:cs typeface="Playfair Display"/>
                <a:sym typeface="Playfair Display"/>
              </a:defRPr>
            </a:lvl6pPr>
            <a:lvl7pPr lvl="6" algn="ctr" rtl="0">
              <a:buNone/>
              <a:defRPr>
                <a:latin typeface="Playfair Display"/>
                <a:ea typeface="Playfair Display"/>
                <a:cs typeface="Playfair Display"/>
                <a:sym typeface="Playfair Display"/>
              </a:defRPr>
            </a:lvl7pPr>
            <a:lvl8pPr lvl="7" algn="ctr" rtl="0">
              <a:buNone/>
              <a:defRPr>
                <a:latin typeface="Playfair Display"/>
                <a:ea typeface="Playfair Display"/>
                <a:cs typeface="Playfair Display"/>
                <a:sym typeface="Playfair Display"/>
              </a:defRPr>
            </a:lvl8pPr>
            <a:lvl9pPr lvl="8" algn="ctr" rtl="0">
              <a:buNone/>
              <a:defRPr>
                <a:latin typeface="Playfair Display"/>
                <a:ea typeface="Playfair Display"/>
                <a:cs typeface="Playfair Display"/>
                <a:sym typeface="Playfair Display"/>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2743568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1">
  <p:cSld name="SECTION_HEADER_1_1">
    <p:spTree>
      <p:nvGrpSpPr>
        <p:cNvPr id="1" name="Shape 60"/>
        <p:cNvGrpSpPr/>
        <p:nvPr/>
      </p:nvGrpSpPr>
      <p:grpSpPr>
        <a:xfrm>
          <a:off x="0" y="0"/>
          <a:ext cx="0" cy="0"/>
          <a:chOff x="0" y="0"/>
          <a:chExt cx="0" cy="0"/>
        </a:xfrm>
      </p:grpSpPr>
      <p:sp>
        <p:nvSpPr>
          <p:cNvPr id="61" name="Google Shape;61;p8"/>
          <p:cNvSpPr/>
          <p:nvPr/>
        </p:nvSpPr>
        <p:spPr>
          <a:xfrm>
            <a:off x="2147700" y="0"/>
            <a:ext cx="2595000" cy="5143500"/>
          </a:xfrm>
          <a:prstGeom prst="rect">
            <a:avLst/>
          </a:prstGeom>
          <a:solidFill>
            <a:srgbClr val="5477A7">
              <a:alpha val="80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2" name="Google Shape;62;p8"/>
          <p:cNvSpPr/>
          <p:nvPr/>
        </p:nvSpPr>
        <p:spPr>
          <a:xfrm>
            <a:off x="0" y="0"/>
            <a:ext cx="2147700" cy="5143500"/>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3" name="Google Shape;63;p8"/>
          <p:cNvSpPr/>
          <p:nvPr/>
        </p:nvSpPr>
        <p:spPr>
          <a:xfrm>
            <a:off x="7119100" y="0"/>
            <a:ext cx="2025000" cy="5143500"/>
          </a:xfrm>
          <a:prstGeom prst="rect">
            <a:avLst/>
          </a:prstGeom>
          <a:solidFill>
            <a:srgbClr val="648DC6">
              <a:alpha val="80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4" name="Google Shape;64;p8"/>
          <p:cNvSpPr/>
          <p:nvPr/>
        </p:nvSpPr>
        <p:spPr>
          <a:xfrm>
            <a:off x="4742700" y="0"/>
            <a:ext cx="2376300" cy="5143500"/>
          </a:xfrm>
          <a:prstGeom prst="rect">
            <a:avLst/>
          </a:prstGeom>
          <a:solidFill>
            <a:srgbClr val="5A7FB3">
              <a:alpha val="803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5" name="Google Shape;65;p8"/>
          <p:cNvSpPr/>
          <p:nvPr/>
        </p:nvSpPr>
        <p:spPr>
          <a:xfrm rot="5400000">
            <a:off x="2035125" y="-107150"/>
            <a:ext cx="2393100" cy="6463200"/>
          </a:xfrm>
          <a:prstGeom prst="rect">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6" name="Google Shape;66;p8"/>
          <p:cNvSpPr txBox="1">
            <a:spLocks noGrp="1"/>
          </p:cNvSpPr>
          <p:nvPr>
            <p:ph type="title"/>
          </p:nvPr>
        </p:nvSpPr>
        <p:spPr>
          <a:xfrm>
            <a:off x="539025" y="2499500"/>
            <a:ext cx="5067900" cy="8418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4800"/>
              <a:buFont typeface="Muli"/>
              <a:buNone/>
              <a:defRPr sz="4800">
                <a:solidFill>
                  <a:srgbClr val="FFFFFF"/>
                </a:solidFill>
                <a:latin typeface="Muli"/>
                <a:ea typeface="Muli"/>
                <a:cs typeface="Muli"/>
                <a:sym typeface="Muli"/>
              </a:defRPr>
            </a:lvl1pPr>
            <a:lvl2pPr lvl="1"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2pPr>
            <a:lvl3pPr lvl="2"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3pPr>
            <a:lvl4pPr lvl="3"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4pPr>
            <a:lvl5pPr lvl="4"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5pPr>
            <a:lvl6pPr lvl="5"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6pPr>
            <a:lvl7pPr lvl="6"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7pPr>
            <a:lvl8pPr lvl="7"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8pPr>
            <a:lvl9pPr lvl="8" rtl="0">
              <a:spcBef>
                <a:spcPts val="0"/>
              </a:spcBef>
              <a:spcAft>
                <a:spcPts val="0"/>
              </a:spcAft>
              <a:buClr>
                <a:srgbClr val="FFFFFF"/>
              </a:buClr>
              <a:buSzPts val="3600"/>
              <a:buFont typeface="Muli"/>
              <a:buNone/>
              <a:defRPr sz="3600">
                <a:solidFill>
                  <a:srgbClr val="FFFFFF"/>
                </a:solidFill>
                <a:latin typeface="Muli"/>
                <a:ea typeface="Muli"/>
                <a:cs typeface="Muli"/>
                <a:sym typeface="Muli"/>
              </a:defRPr>
            </a:lvl9pPr>
          </a:lstStyle>
          <a:p>
            <a:endParaRPr/>
          </a:p>
        </p:txBody>
      </p:sp>
      <p:sp>
        <p:nvSpPr>
          <p:cNvPr id="67" name="Google Shape;6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
              <a:t>‹#›</a:t>
            </a:fld>
            <a:endParaRPr/>
          </a:p>
        </p:txBody>
      </p:sp>
      <p:sp>
        <p:nvSpPr>
          <p:cNvPr id="68" name="Google Shape;68;p8"/>
          <p:cNvSpPr txBox="1">
            <a:spLocks noGrp="1"/>
          </p:cNvSpPr>
          <p:nvPr>
            <p:ph type="subTitle" idx="1"/>
          </p:nvPr>
        </p:nvSpPr>
        <p:spPr>
          <a:xfrm>
            <a:off x="539025" y="3575750"/>
            <a:ext cx="3828300" cy="4248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FFFFFF"/>
                </a:solidFill>
              </a:defRPr>
            </a:lvl1pPr>
            <a:lvl2pPr lvl="1" rtl="0">
              <a:spcBef>
                <a:spcPts val="1600"/>
              </a:spcBef>
              <a:spcAft>
                <a:spcPts val="0"/>
              </a:spcAft>
              <a:buNone/>
              <a:defRPr>
                <a:solidFill>
                  <a:srgbClr val="FFFFFF"/>
                </a:solidFill>
              </a:defRPr>
            </a:lvl2pPr>
            <a:lvl3pPr lvl="2" rtl="0">
              <a:spcBef>
                <a:spcPts val="1600"/>
              </a:spcBef>
              <a:spcAft>
                <a:spcPts val="0"/>
              </a:spcAft>
              <a:buNone/>
              <a:defRPr>
                <a:solidFill>
                  <a:srgbClr val="FFFFFF"/>
                </a:solidFill>
              </a:defRPr>
            </a:lvl3pPr>
            <a:lvl4pPr lvl="3" rtl="0">
              <a:spcBef>
                <a:spcPts val="1600"/>
              </a:spcBef>
              <a:spcAft>
                <a:spcPts val="0"/>
              </a:spcAft>
              <a:buNone/>
              <a:defRPr>
                <a:solidFill>
                  <a:srgbClr val="FFFFFF"/>
                </a:solidFill>
              </a:defRPr>
            </a:lvl4pPr>
            <a:lvl5pPr lvl="4" rtl="0">
              <a:spcBef>
                <a:spcPts val="1600"/>
              </a:spcBef>
              <a:spcAft>
                <a:spcPts val="0"/>
              </a:spcAft>
              <a:buNone/>
              <a:defRPr>
                <a:solidFill>
                  <a:srgbClr val="FFFFFF"/>
                </a:solidFill>
              </a:defRPr>
            </a:lvl5pPr>
            <a:lvl6pPr lvl="5" rtl="0">
              <a:spcBef>
                <a:spcPts val="1600"/>
              </a:spcBef>
              <a:spcAft>
                <a:spcPts val="0"/>
              </a:spcAft>
              <a:buNone/>
              <a:defRPr>
                <a:solidFill>
                  <a:srgbClr val="FFFFFF"/>
                </a:solidFill>
              </a:defRPr>
            </a:lvl6pPr>
            <a:lvl7pPr lvl="6" rtl="0">
              <a:spcBef>
                <a:spcPts val="1600"/>
              </a:spcBef>
              <a:spcAft>
                <a:spcPts val="0"/>
              </a:spcAft>
              <a:buNone/>
              <a:defRPr>
                <a:solidFill>
                  <a:srgbClr val="FFFFFF"/>
                </a:solidFill>
              </a:defRPr>
            </a:lvl7pPr>
            <a:lvl8pPr lvl="7" rtl="0">
              <a:spcBef>
                <a:spcPts val="1600"/>
              </a:spcBef>
              <a:spcAft>
                <a:spcPts val="0"/>
              </a:spcAft>
              <a:buNone/>
              <a:defRPr>
                <a:solidFill>
                  <a:srgbClr val="FFFFFF"/>
                </a:solidFill>
              </a:defRPr>
            </a:lvl8pPr>
            <a:lvl9pPr lvl="8" rtl="0">
              <a:spcBef>
                <a:spcPts val="1600"/>
              </a:spcBef>
              <a:spcAft>
                <a:spcPts val="1600"/>
              </a:spcAft>
              <a:buNone/>
              <a:defRPr>
                <a:solidFill>
                  <a:srgbClr val="FFFFFF"/>
                </a:solidFill>
              </a:defRPr>
            </a:lvl9pPr>
          </a:lstStyle>
          <a:p>
            <a:endParaRPr/>
          </a:p>
        </p:txBody>
      </p:sp>
      <p:sp>
        <p:nvSpPr>
          <p:cNvPr id="69" name="Google Shape;69;p8"/>
          <p:cNvSpPr/>
          <p:nvPr/>
        </p:nvSpPr>
        <p:spPr>
          <a:xfrm rot="5400000">
            <a:off x="5612775" y="2783050"/>
            <a:ext cx="2383800" cy="6828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vertical" type="blank">
  <p:cSld name="Blank vertical">
    <p:bg>
      <p:bgPr>
        <a:solidFill>
          <a:schemeClr val="dk1"/>
        </a:solidFill>
        <a:effectLst/>
      </p:bgPr>
    </p:bg>
    <p:spTree>
      <p:nvGrpSpPr>
        <p:cNvPr id="1" name="Shape 74"/>
        <p:cNvGrpSpPr/>
        <p:nvPr/>
      </p:nvGrpSpPr>
      <p:grpSpPr>
        <a:xfrm>
          <a:off x="0" y="0"/>
          <a:ext cx="0" cy="0"/>
          <a:chOff x="0" y="0"/>
          <a:chExt cx="0" cy="0"/>
        </a:xfrm>
      </p:grpSpPr>
      <p:pic>
        <p:nvPicPr>
          <p:cNvPr id="75" name="Google Shape;75;p12"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76" name="Google Shape;76;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16543321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waves">
  <p:cSld name="Blank waves">
    <p:bg>
      <p:bgPr>
        <a:solidFill>
          <a:schemeClr val="dk1"/>
        </a:solidFill>
        <a:effectLst/>
      </p:bgPr>
    </p:bg>
    <p:spTree>
      <p:nvGrpSpPr>
        <p:cNvPr id="1" name="Shape 77"/>
        <p:cNvGrpSpPr/>
        <p:nvPr/>
      </p:nvGrpSpPr>
      <p:grpSpPr>
        <a:xfrm>
          <a:off x="0" y="0"/>
          <a:ext cx="0" cy="0"/>
          <a:chOff x="0" y="0"/>
          <a:chExt cx="0" cy="0"/>
        </a:xfrm>
      </p:grpSpPr>
      <p:pic>
        <p:nvPicPr>
          <p:cNvPr id="78" name="Google Shape;78;p13" descr="organic-02.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79" name="Google Shape;79;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24676549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zigzag">
  <p:cSld name="Blank zigzag">
    <p:bg>
      <p:bgPr>
        <a:solidFill>
          <a:schemeClr val="dk1"/>
        </a:solidFill>
        <a:effectLst/>
      </p:bgPr>
    </p:bg>
    <p:spTree>
      <p:nvGrpSpPr>
        <p:cNvPr id="1" name="Shape 80"/>
        <p:cNvGrpSpPr/>
        <p:nvPr/>
      </p:nvGrpSpPr>
      <p:grpSpPr>
        <a:xfrm>
          <a:off x="0" y="0"/>
          <a:ext cx="0" cy="0"/>
          <a:chOff x="0" y="0"/>
          <a:chExt cx="0" cy="0"/>
        </a:xfrm>
      </p:grpSpPr>
      <p:pic>
        <p:nvPicPr>
          <p:cNvPr id="81" name="Google Shape;81;p14" descr="organic-03.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82" name="Google Shape;82;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20987016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circles">
  <p:cSld name="Blank circles">
    <p:bg>
      <p:bgPr>
        <a:solidFill>
          <a:schemeClr val="dk1"/>
        </a:solidFill>
        <a:effectLst/>
      </p:bgPr>
    </p:bg>
    <p:spTree>
      <p:nvGrpSpPr>
        <p:cNvPr id="1" name="Shape 83"/>
        <p:cNvGrpSpPr/>
        <p:nvPr/>
      </p:nvGrpSpPr>
      <p:grpSpPr>
        <a:xfrm>
          <a:off x="0" y="0"/>
          <a:ext cx="0" cy="0"/>
          <a:chOff x="0" y="0"/>
          <a:chExt cx="0" cy="0"/>
        </a:xfrm>
      </p:grpSpPr>
      <p:pic>
        <p:nvPicPr>
          <p:cNvPr id="84" name="Google Shape;84;p15" descr="organic-04.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85" name="Google Shape;85;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11242306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609666" y="2185857"/>
            <a:ext cx="3534604" cy="3432788"/>
            <a:chOff x="6172200" y="2656118"/>
            <a:chExt cx="2971754" cy="2886151"/>
          </a:xfrm>
        </p:grpSpPr>
        <p:sp>
          <p:nvSpPr>
            <p:cNvPr id="11" name="Google Shape;11;p2"/>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5;p2"/>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16" name="Google Shape;16;p2"/>
          <p:cNvGrpSpPr/>
          <p:nvPr/>
        </p:nvGrpSpPr>
        <p:grpSpPr>
          <a:xfrm>
            <a:off x="-22" y="-324543"/>
            <a:ext cx="3068579" cy="1910876"/>
            <a:chOff x="-32" y="-215963"/>
            <a:chExt cx="2163561" cy="1347300"/>
          </a:xfrm>
        </p:grpSpPr>
        <p:sp>
          <p:nvSpPr>
            <p:cNvPr id="17" name="Google Shape;17;p2"/>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18;p2"/>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22" name="Google Shape;22;p2"/>
          <p:cNvSpPr txBox="1">
            <a:spLocks noGrp="1"/>
          </p:cNvSpPr>
          <p:nvPr>
            <p:ph type="ctrTitle"/>
          </p:nvPr>
        </p:nvSpPr>
        <p:spPr>
          <a:xfrm>
            <a:off x="685800" y="2753825"/>
            <a:ext cx="5671500" cy="1159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5000"/>
              <a:buNone/>
              <a:defRPr sz="5000">
                <a:solidFill>
                  <a:schemeClr val="lt1"/>
                </a:solidFill>
              </a:defRPr>
            </a:lvl1pPr>
            <a:lvl2pPr lvl="1">
              <a:spcBef>
                <a:spcPts val="0"/>
              </a:spcBef>
              <a:spcAft>
                <a:spcPts val="0"/>
              </a:spcAft>
              <a:buClr>
                <a:schemeClr val="lt1"/>
              </a:buClr>
              <a:buSzPts val="5000"/>
              <a:buNone/>
              <a:defRPr sz="5000">
                <a:solidFill>
                  <a:schemeClr val="lt1"/>
                </a:solidFill>
              </a:defRPr>
            </a:lvl2pPr>
            <a:lvl3pPr lvl="2">
              <a:spcBef>
                <a:spcPts val="0"/>
              </a:spcBef>
              <a:spcAft>
                <a:spcPts val="0"/>
              </a:spcAft>
              <a:buClr>
                <a:schemeClr val="lt1"/>
              </a:buClr>
              <a:buSzPts val="5000"/>
              <a:buNone/>
              <a:defRPr sz="5000">
                <a:solidFill>
                  <a:schemeClr val="lt1"/>
                </a:solidFill>
              </a:defRPr>
            </a:lvl3pPr>
            <a:lvl4pPr lvl="3">
              <a:spcBef>
                <a:spcPts val="0"/>
              </a:spcBef>
              <a:spcAft>
                <a:spcPts val="0"/>
              </a:spcAft>
              <a:buClr>
                <a:schemeClr val="lt1"/>
              </a:buClr>
              <a:buSzPts val="5000"/>
              <a:buNone/>
              <a:defRPr sz="5000">
                <a:solidFill>
                  <a:schemeClr val="lt1"/>
                </a:solidFill>
              </a:defRPr>
            </a:lvl4pPr>
            <a:lvl5pPr lvl="4">
              <a:spcBef>
                <a:spcPts val="0"/>
              </a:spcBef>
              <a:spcAft>
                <a:spcPts val="0"/>
              </a:spcAft>
              <a:buClr>
                <a:schemeClr val="lt1"/>
              </a:buClr>
              <a:buSzPts val="5000"/>
              <a:buNone/>
              <a:defRPr sz="5000">
                <a:solidFill>
                  <a:schemeClr val="lt1"/>
                </a:solidFill>
              </a:defRPr>
            </a:lvl5pPr>
            <a:lvl6pPr lvl="5">
              <a:spcBef>
                <a:spcPts val="0"/>
              </a:spcBef>
              <a:spcAft>
                <a:spcPts val="0"/>
              </a:spcAft>
              <a:buClr>
                <a:schemeClr val="lt1"/>
              </a:buClr>
              <a:buSzPts val="5000"/>
              <a:buNone/>
              <a:defRPr sz="5000">
                <a:solidFill>
                  <a:schemeClr val="lt1"/>
                </a:solidFill>
              </a:defRPr>
            </a:lvl6pPr>
            <a:lvl7pPr lvl="6">
              <a:spcBef>
                <a:spcPts val="0"/>
              </a:spcBef>
              <a:spcAft>
                <a:spcPts val="0"/>
              </a:spcAft>
              <a:buClr>
                <a:schemeClr val="lt1"/>
              </a:buClr>
              <a:buSzPts val="5000"/>
              <a:buNone/>
              <a:defRPr sz="5000">
                <a:solidFill>
                  <a:schemeClr val="lt1"/>
                </a:solidFill>
              </a:defRPr>
            </a:lvl7pPr>
            <a:lvl8pPr lvl="7">
              <a:spcBef>
                <a:spcPts val="0"/>
              </a:spcBef>
              <a:spcAft>
                <a:spcPts val="0"/>
              </a:spcAft>
              <a:buClr>
                <a:schemeClr val="lt1"/>
              </a:buClr>
              <a:buSzPts val="5000"/>
              <a:buNone/>
              <a:defRPr sz="5000">
                <a:solidFill>
                  <a:schemeClr val="lt1"/>
                </a:solidFill>
              </a:defRPr>
            </a:lvl8pPr>
            <a:lvl9pPr lvl="8">
              <a:spcBef>
                <a:spcPts val="0"/>
              </a:spcBef>
              <a:spcAft>
                <a:spcPts val="0"/>
              </a:spcAft>
              <a:buClr>
                <a:schemeClr val="lt1"/>
              </a:buClr>
              <a:buSzPts val="5000"/>
              <a:buNone/>
              <a:defRPr sz="5000">
                <a:solidFill>
                  <a:schemeClr val="lt1"/>
                </a:solidFill>
              </a:defRPr>
            </a:lvl9pPr>
          </a:lstStyle>
          <a:p>
            <a:endParaRPr/>
          </a:p>
        </p:txBody>
      </p:sp>
    </p:spTree>
    <p:extLst>
      <p:ext uri="{BB962C8B-B14F-4D97-AF65-F5344CB8AC3E}">
        <p14:creationId xmlns:p14="http://schemas.microsoft.com/office/powerpoint/2010/main" val="28173497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4"/>
        </a:solidFill>
        <a:effectLst/>
      </p:bgPr>
    </p:bg>
    <p:spTree>
      <p:nvGrpSpPr>
        <p:cNvPr id="1" name="Shape 23"/>
        <p:cNvGrpSpPr/>
        <p:nvPr/>
      </p:nvGrpSpPr>
      <p:grpSpPr>
        <a:xfrm>
          <a:off x="0" y="0"/>
          <a:ext cx="0" cy="0"/>
          <a:chOff x="0" y="0"/>
          <a:chExt cx="0" cy="0"/>
        </a:xfrm>
      </p:grpSpPr>
      <p:grpSp>
        <p:nvGrpSpPr>
          <p:cNvPr id="24" name="Google Shape;24;p3"/>
          <p:cNvGrpSpPr/>
          <p:nvPr/>
        </p:nvGrpSpPr>
        <p:grpSpPr>
          <a:xfrm>
            <a:off x="6172200" y="2656118"/>
            <a:ext cx="2971754" cy="2886151"/>
            <a:chOff x="6172200" y="2656118"/>
            <a:chExt cx="2971754" cy="2886151"/>
          </a:xfrm>
        </p:grpSpPr>
        <p:sp>
          <p:nvSpPr>
            <p:cNvPr id="25" name="Google Shape;25;p3"/>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3"/>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rot="9208606" flipH="1">
              <a:off x="7481789" y="4276913"/>
              <a:ext cx="408796" cy="1016449"/>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3"/>
            <p:cNvSpPr/>
            <p:nvPr/>
          </p:nvSpPr>
          <p:spPr>
            <a:xfrm rot="9208678" flipH="1">
              <a:off x="6287617" y="4657701"/>
              <a:ext cx="229660" cy="571018"/>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lt1"/>
            </a:solidFill>
            <a:ln>
              <a:noFill/>
            </a:ln>
          </p:spPr>
        </p:sp>
      </p:grpSp>
      <p:grpSp>
        <p:nvGrpSpPr>
          <p:cNvPr id="30" name="Google Shape;30;p3"/>
          <p:cNvGrpSpPr/>
          <p:nvPr/>
        </p:nvGrpSpPr>
        <p:grpSpPr>
          <a:xfrm>
            <a:off x="-32" y="-228027"/>
            <a:ext cx="2163561" cy="1347300"/>
            <a:chOff x="-32" y="-215963"/>
            <a:chExt cx="2163561" cy="1347300"/>
          </a:xfrm>
        </p:grpSpPr>
        <p:sp>
          <p:nvSpPr>
            <p:cNvPr id="31" name="Google Shape;31;p3"/>
            <p:cNvSpPr/>
            <p:nvPr/>
          </p:nvSpPr>
          <p:spPr>
            <a:xfrm rot="-1591408" flipH="1">
              <a:off x="1362169" y="-63166"/>
              <a:ext cx="205103" cy="509980"/>
            </a:xfrm>
            <a:prstGeom prst="flowChartManualInput">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3"/>
            <p:cNvSpPr/>
            <p:nvPr/>
          </p:nvSpPr>
          <p:spPr>
            <a:xfrm rot="-1591371" flipH="1">
              <a:off x="239463" y="-151890"/>
              <a:ext cx="434754" cy="1080980"/>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3"/>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3"/>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3"/>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36" name="Google Shape;36;p3"/>
          <p:cNvSpPr txBox="1">
            <a:spLocks noGrp="1"/>
          </p:cNvSpPr>
          <p:nvPr>
            <p:ph type="ctrTitle"/>
          </p:nvPr>
        </p:nvSpPr>
        <p:spPr>
          <a:xfrm>
            <a:off x="685800" y="2421550"/>
            <a:ext cx="50745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37" name="Google Shape;37;p3"/>
          <p:cNvSpPr txBox="1">
            <a:spLocks noGrp="1"/>
          </p:cNvSpPr>
          <p:nvPr>
            <p:ph type="subTitle" idx="1"/>
          </p:nvPr>
        </p:nvSpPr>
        <p:spPr>
          <a:xfrm>
            <a:off x="685800" y="3449654"/>
            <a:ext cx="50745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
        <p:nvSpPr>
          <p:cNvPr id="38" name="Google Shape;38;p3"/>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FFFFFF"/>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3880551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9"/>
        <p:cNvGrpSpPr/>
        <p:nvPr/>
      </p:nvGrpSpPr>
      <p:grpSpPr>
        <a:xfrm>
          <a:off x="0" y="0"/>
          <a:ext cx="0" cy="0"/>
          <a:chOff x="0" y="0"/>
          <a:chExt cx="0" cy="0"/>
        </a:xfrm>
      </p:grpSpPr>
      <p:sp>
        <p:nvSpPr>
          <p:cNvPr id="40" name="Google Shape;40;p4"/>
          <p:cNvSpPr txBox="1">
            <a:spLocks noGrp="1"/>
          </p:cNvSpPr>
          <p:nvPr>
            <p:ph type="body" idx="1"/>
          </p:nvPr>
        </p:nvSpPr>
        <p:spPr>
          <a:xfrm>
            <a:off x="2822775" y="2161800"/>
            <a:ext cx="34983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Clr>
                <a:schemeClr val="accent1"/>
              </a:buClr>
              <a:buSzPts val="2400"/>
              <a:buFont typeface="Oswald"/>
              <a:buChar char="»"/>
              <a:defRPr sz="2400">
                <a:solidFill>
                  <a:schemeClr val="accent1"/>
                </a:solidFill>
                <a:latin typeface="Oswald"/>
                <a:ea typeface="Oswald"/>
                <a:cs typeface="Oswald"/>
                <a:sym typeface="Oswald"/>
              </a:defRPr>
            </a:lvl1pPr>
            <a:lvl2pPr marL="914400" lvl="1"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2pPr>
            <a:lvl3pPr marL="1371600" lvl="2"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3pPr>
            <a:lvl4pPr marL="1828800" lvl="3"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4pPr>
            <a:lvl5pPr marL="2286000" lvl="4"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5pPr>
            <a:lvl6pPr marL="2743200" lvl="5"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6pPr>
            <a:lvl7pPr marL="3200400" lvl="6"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7pPr>
            <a:lvl8pPr marL="3657600" lvl="7" indent="-381000" algn="ctr" rtl="0">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8pPr>
            <a:lvl9pPr marL="4114800" lvl="8" indent="-381000" algn="ctr">
              <a:spcBef>
                <a:spcPts val="0"/>
              </a:spcBef>
              <a:spcAft>
                <a:spcPts val="0"/>
              </a:spcAft>
              <a:buClr>
                <a:schemeClr val="accent1"/>
              </a:buClr>
              <a:buSzPts val="2400"/>
              <a:buFont typeface="Oswald"/>
              <a:buChar char="■"/>
              <a:defRPr sz="2400">
                <a:solidFill>
                  <a:schemeClr val="accent1"/>
                </a:solidFill>
                <a:latin typeface="Oswald"/>
                <a:ea typeface="Oswald"/>
                <a:cs typeface="Oswald"/>
                <a:sym typeface="Oswald"/>
              </a:defRPr>
            </a:lvl9pPr>
          </a:lstStyle>
          <a:p>
            <a:endParaRPr/>
          </a:p>
        </p:txBody>
      </p:sp>
      <p:grpSp>
        <p:nvGrpSpPr>
          <p:cNvPr id="41" name="Google Shape;41;p4"/>
          <p:cNvGrpSpPr/>
          <p:nvPr/>
        </p:nvGrpSpPr>
        <p:grpSpPr>
          <a:xfrm>
            <a:off x="5609666" y="2185857"/>
            <a:ext cx="3534604" cy="3432788"/>
            <a:chOff x="6172200" y="2656118"/>
            <a:chExt cx="2971754" cy="2886151"/>
          </a:xfrm>
        </p:grpSpPr>
        <p:sp>
          <p:nvSpPr>
            <p:cNvPr id="42" name="Google Shape;42;p4"/>
            <p:cNvSpPr/>
            <p:nvPr/>
          </p:nvSpPr>
          <p:spPr>
            <a:xfrm rot="9208626" flipH="1">
              <a:off x="6704904" y="4110434"/>
              <a:ext cx="484232" cy="120400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4"/>
            <p:cNvSpPr/>
            <p:nvPr/>
          </p:nvSpPr>
          <p:spPr>
            <a:xfrm rot="9208633" flipH="1">
              <a:off x="7804300" y="3279013"/>
              <a:ext cx="877624" cy="2182136"/>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4"/>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4"/>
            <p:cNvSpPr/>
            <p:nvPr/>
          </p:nvSpPr>
          <p:spPr>
            <a:xfrm rot="9208678" flipH="1">
              <a:off x="6287617" y="4657701"/>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4"/>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grpSp>
        <p:nvGrpSpPr>
          <p:cNvPr id="47" name="Google Shape;47;p4"/>
          <p:cNvGrpSpPr/>
          <p:nvPr/>
        </p:nvGrpSpPr>
        <p:grpSpPr>
          <a:xfrm>
            <a:off x="-22" y="-324543"/>
            <a:ext cx="3068579" cy="1910876"/>
            <a:chOff x="-32" y="-215963"/>
            <a:chExt cx="2163561" cy="1347300"/>
          </a:xfrm>
        </p:grpSpPr>
        <p:sp>
          <p:nvSpPr>
            <p:cNvPr id="48" name="Google Shape;48;p4"/>
            <p:cNvSpPr/>
            <p:nvPr/>
          </p:nvSpPr>
          <p:spPr>
            <a:xfrm rot="-1591408" flipH="1">
              <a:off x="1362169" y="-63166"/>
              <a:ext cx="205103" cy="509980"/>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4"/>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50;p4"/>
            <p:cNvSpPr/>
            <p:nvPr/>
          </p:nvSpPr>
          <p:spPr>
            <a:xfrm rot="-1591339" flipH="1">
              <a:off x="892401" y="-169347"/>
              <a:ext cx="504374" cy="1254067"/>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4"/>
            <p:cNvSpPr/>
            <p:nvPr/>
          </p:nvSpPr>
          <p:spPr>
            <a:xfrm rot="-1591322" flipH="1">
              <a:off x="1818452" y="-76292"/>
              <a:ext cx="229660" cy="571018"/>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4"/>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3"/>
            </a:solidFill>
            <a:ln>
              <a:noFill/>
            </a:ln>
          </p:spPr>
        </p:sp>
      </p:grpSp>
      <p:sp>
        <p:nvSpPr>
          <p:cNvPr id="53" name="Google Shape;53;p4"/>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lgn="r" rtl="0">
              <a:buNone/>
              <a:defRPr sz="1300">
                <a:solidFill>
                  <a:srgbClr val="4BB5D9"/>
                </a:solidFill>
                <a:latin typeface="Roboto Condensed"/>
                <a:ea typeface="Roboto Condensed"/>
                <a:cs typeface="Roboto Condensed"/>
                <a:sym typeface="Roboto Condensed"/>
              </a:defRPr>
            </a:lvl1pPr>
            <a:lvl2pPr lvl="1" algn="r" rtl="0">
              <a:buNone/>
              <a:defRPr sz="1300">
                <a:solidFill>
                  <a:srgbClr val="4BB5D9"/>
                </a:solidFill>
                <a:latin typeface="Roboto Condensed"/>
                <a:ea typeface="Roboto Condensed"/>
                <a:cs typeface="Roboto Condensed"/>
                <a:sym typeface="Roboto Condensed"/>
              </a:defRPr>
            </a:lvl2pPr>
            <a:lvl3pPr lvl="2" algn="r" rtl="0">
              <a:buNone/>
              <a:defRPr sz="1300">
                <a:solidFill>
                  <a:srgbClr val="4BB5D9"/>
                </a:solidFill>
                <a:latin typeface="Roboto Condensed"/>
                <a:ea typeface="Roboto Condensed"/>
                <a:cs typeface="Roboto Condensed"/>
                <a:sym typeface="Roboto Condensed"/>
              </a:defRPr>
            </a:lvl3pPr>
            <a:lvl4pPr lvl="3" algn="r" rtl="0">
              <a:buNone/>
              <a:defRPr sz="1300">
                <a:solidFill>
                  <a:srgbClr val="4BB5D9"/>
                </a:solidFill>
                <a:latin typeface="Roboto Condensed"/>
                <a:ea typeface="Roboto Condensed"/>
                <a:cs typeface="Roboto Condensed"/>
                <a:sym typeface="Roboto Condensed"/>
              </a:defRPr>
            </a:lvl4pPr>
            <a:lvl5pPr lvl="4" algn="r" rtl="0">
              <a:buNone/>
              <a:defRPr sz="1300">
                <a:solidFill>
                  <a:srgbClr val="4BB5D9"/>
                </a:solidFill>
                <a:latin typeface="Roboto Condensed"/>
                <a:ea typeface="Roboto Condensed"/>
                <a:cs typeface="Roboto Condensed"/>
                <a:sym typeface="Roboto Condensed"/>
              </a:defRPr>
            </a:lvl5pPr>
            <a:lvl6pPr lvl="5" algn="r" rtl="0">
              <a:buNone/>
              <a:defRPr sz="1300">
                <a:solidFill>
                  <a:srgbClr val="4BB5D9"/>
                </a:solidFill>
                <a:latin typeface="Roboto Condensed"/>
                <a:ea typeface="Roboto Condensed"/>
                <a:cs typeface="Roboto Condensed"/>
                <a:sym typeface="Roboto Condensed"/>
              </a:defRPr>
            </a:lvl6pPr>
            <a:lvl7pPr lvl="6" algn="r" rtl="0">
              <a:buNone/>
              <a:defRPr sz="1300">
                <a:solidFill>
                  <a:srgbClr val="4BB5D9"/>
                </a:solidFill>
                <a:latin typeface="Roboto Condensed"/>
                <a:ea typeface="Roboto Condensed"/>
                <a:cs typeface="Roboto Condensed"/>
                <a:sym typeface="Roboto Condensed"/>
              </a:defRPr>
            </a:lvl7pPr>
            <a:lvl8pPr lvl="7" algn="r" rtl="0">
              <a:buNone/>
              <a:defRPr sz="1300">
                <a:solidFill>
                  <a:srgbClr val="4BB5D9"/>
                </a:solidFill>
                <a:latin typeface="Roboto Condensed"/>
                <a:ea typeface="Roboto Condensed"/>
                <a:cs typeface="Roboto Condensed"/>
                <a:sym typeface="Roboto Condensed"/>
              </a:defRPr>
            </a:lvl8pPr>
            <a:lvl9pPr lvl="8" algn="r" rtl="0">
              <a:buNone/>
              <a:defRPr sz="1300">
                <a:solidFill>
                  <a:srgbClr val="4BB5D9"/>
                </a:solidFill>
                <a:latin typeface="Roboto Condensed"/>
                <a:ea typeface="Roboto Condensed"/>
                <a:cs typeface="Roboto Condensed"/>
                <a:sym typeface="Roboto Condensed"/>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14943287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grpSp>
        <p:nvGrpSpPr>
          <p:cNvPr id="55" name="Google Shape;55;p5"/>
          <p:cNvGrpSpPr/>
          <p:nvPr/>
        </p:nvGrpSpPr>
        <p:grpSpPr>
          <a:xfrm>
            <a:off x="6172200" y="2656118"/>
            <a:ext cx="2971754" cy="2886151"/>
            <a:chOff x="6172200" y="2656118"/>
            <a:chExt cx="2971754" cy="2886151"/>
          </a:xfrm>
        </p:grpSpPr>
        <p:sp>
          <p:nvSpPr>
            <p:cNvPr id="56" name="Google Shape;56;p5"/>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5"/>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5"/>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5"/>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5"/>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61" name="Google Shape;61;p5"/>
          <p:cNvGrpSpPr/>
          <p:nvPr/>
        </p:nvGrpSpPr>
        <p:grpSpPr>
          <a:xfrm>
            <a:off x="-32" y="-228027"/>
            <a:ext cx="2163561" cy="1347300"/>
            <a:chOff x="-32" y="-215963"/>
            <a:chExt cx="2163561" cy="1347300"/>
          </a:xfrm>
        </p:grpSpPr>
        <p:sp>
          <p:nvSpPr>
            <p:cNvPr id="62" name="Google Shape;62;p5"/>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63;p5"/>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64;p5"/>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5"/>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66;p5"/>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67" name="Google Shape;67;p5"/>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8" name="Google Shape;68;p5"/>
          <p:cNvSpPr txBox="1">
            <a:spLocks noGrp="1"/>
          </p:cNvSpPr>
          <p:nvPr>
            <p:ph type="body" idx="1"/>
          </p:nvPr>
        </p:nvSpPr>
        <p:spPr>
          <a:xfrm>
            <a:off x="1031425" y="1777125"/>
            <a:ext cx="5760300" cy="2521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69" name="Google Shape;69;p5"/>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24733940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70"/>
        <p:cNvGrpSpPr/>
        <p:nvPr/>
      </p:nvGrpSpPr>
      <p:grpSpPr>
        <a:xfrm>
          <a:off x="0" y="0"/>
          <a:ext cx="0" cy="0"/>
          <a:chOff x="0" y="0"/>
          <a:chExt cx="0" cy="0"/>
        </a:xfrm>
      </p:grpSpPr>
      <p:sp>
        <p:nvSpPr>
          <p:cNvPr id="71" name="Google Shape;71;p6"/>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2" name="Google Shape;72;p6"/>
          <p:cNvSpPr txBox="1">
            <a:spLocks noGrp="1"/>
          </p:cNvSpPr>
          <p:nvPr>
            <p:ph type="body" idx="1"/>
          </p:nvPr>
        </p:nvSpPr>
        <p:spPr>
          <a:xfrm>
            <a:off x="1031425"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73" name="Google Shape;73;p6"/>
          <p:cNvSpPr txBox="1">
            <a:spLocks noGrp="1"/>
          </p:cNvSpPr>
          <p:nvPr>
            <p:ph type="body" idx="2"/>
          </p:nvPr>
        </p:nvSpPr>
        <p:spPr>
          <a:xfrm>
            <a:off x="3995772" y="1860875"/>
            <a:ext cx="2796000" cy="3064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74" name="Google Shape;74;p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grpSp>
        <p:nvGrpSpPr>
          <p:cNvPr id="75" name="Google Shape;75;p6"/>
          <p:cNvGrpSpPr/>
          <p:nvPr/>
        </p:nvGrpSpPr>
        <p:grpSpPr>
          <a:xfrm>
            <a:off x="6172200" y="2656118"/>
            <a:ext cx="2971754" cy="2886151"/>
            <a:chOff x="6172200" y="2656118"/>
            <a:chExt cx="2971754" cy="2886151"/>
          </a:xfrm>
        </p:grpSpPr>
        <p:sp>
          <p:nvSpPr>
            <p:cNvPr id="76" name="Google Shape;76;p6"/>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6"/>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6"/>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6"/>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6"/>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81" name="Google Shape;81;p6"/>
          <p:cNvGrpSpPr/>
          <p:nvPr/>
        </p:nvGrpSpPr>
        <p:grpSpPr>
          <a:xfrm>
            <a:off x="-32" y="-228027"/>
            <a:ext cx="2163561" cy="1347300"/>
            <a:chOff x="-32" y="-215963"/>
            <a:chExt cx="2163561" cy="1347300"/>
          </a:xfrm>
        </p:grpSpPr>
        <p:sp>
          <p:nvSpPr>
            <p:cNvPr id="82" name="Google Shape;82;p6"/>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6"/>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6"/>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6"/>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6"/>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Tree>
    <p:extLst>
      <p:ext uri="{BB962C8B-B14F-4D97-AF65-F5344CB8AC3E}">
        <p14:creationId xmlns:p14="http://schemas.microsoft.com/office/powerpoint/2010/main" val="32986361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87"/>
        <p:cNvGrpSpPr/>
        <p:nvPr/>
      </p:nvGrpSpPr>
      <p:grpSpPr>
        <a:xfrm>
          <a:off x="0" y="0"/>
          <a:ext cx="0" cy="0"/>
          <a:chOff x="0" y="0"/>
          <a:chExt cx="0" cy="0"/>
        </a:xfrm>
      </p:grpSpPr>
      <p:grpSp>
        <p:nvGrpSpPr>
          <p:cNvPr id="88" name="Google Shape;88;p7"/>
          <p:cNvGrpSpPr/>
          <p:nvPr/>
        </p:nvGrpSpPr>
        <p:grpSpPr>
          <a:xfrm>
            <a:off x="6172200" y="2656118"/>
            <a:ext cx="2971754" cy="2886151"/>
            <a:chOff x="6172200" y="2656118"/>
            <a:chExt cx="2971754" cy="2886151"/>
          </a:xfrm>
        </p:grpSpPr>
        <p:sp>
          <p:nvSpPr>
            <p:cNvPr id="89" name="Google Shape;89;p7"/>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7"/>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7"/>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7"/>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7"/>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94" name="Google Shape;94;p7"/>
          <p:cNvGrpSpPr/>
          <p:nvPr/>
        </p:nvGrpSpPr>
        <p:grpSpPr>
          <a:xfrm>
            <a:off x="-32" y="-228027"/>
            <a:ext cx="2163561" cy="1347300"/>
            <a:chOff x="-32" y="-215963"/>
            <a:chExt cx="2163561" cy="1347300"/>
          </a:xfrm>
        </p:grpSpPr>
        <p:sp>
          <p:nvSpPr>
            <p:cNvPr id="95" name="Google Shape;95;p7"/>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7"/>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7"/>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7"/>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7"/>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00" name="Google Shape;100;p7"/>
          <p:cNvSpPr txBox="1">
            <a:spLocks noGrp="1"/>
          </p:cNvSpPr>
          <p:nvPr>
            <p:ph type="title"/>
          </p:nvPr>
        </p:nvSpPr>
        <p:spPr>
          <a:xfrm>
            <a:off x="1031425" y="1149725"/>
            <a:ext cx="6321000" cy="680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1" name="Google Shape;101;p7"/>
          <p:cNvSpPr txBox="1">
            <a:spLocks noGrp="1"/>
          </p:cNvSpPr>
          <p:nvPr>
            <p:ph type="body" idx="1"/>
          </p:nvPr>
        </p:nvSpPr>
        <p:spPr>
          <a:xfrm>
            <a:off x="10314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2" name="Google Shape;102;p7"/>
          <p:cNvSpPr txBox="1">
            <a:spLocks noGrp="1"/>
          </p:cNvSpPr>
          <p:nvPr>
            <p:ph type="body" idx="2"/>
          </p:nvPr>
        </p:nvSpPr>
        <p:spPr>
          <a:xfrm>
            <a:off x="317327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3" name="Google Shape;103;p7"/>
          <p:cNvSpPr txBox="1">
            <a:spLocks noGrp="1"/>
          </p:cNvSpPr>
          <p:nvPr>
            <p:ph type="body" idx="3"/>
          </p:nvPr>
        </p:nvSpPr>
        <p:spPr>
          <a:xfrm>
            <a:off x="5315125" y="1830425"/>
            <a:ext cx="2037600" cy="30954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04" name="Google Shape;104;p7"/>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970920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1"/>
        <p:cNvGrpSpPr/>
        <p:nvPr/>
      </p:nvGrpSpPr>
      <p:grpSpPr>
        <a:xfrm>
          <a:off x="0" y="0"/>
          <a:ext cx="0" cy="0"/>
          <a:chOff x="0" y="0"/>
          <a:chExt cx="0" cy="0"/>
        </a:xfrm>
      </p:grpSpPr>
      <p:sp>
        <p:nvSpPr>
          <p:cNvPr id="82" name="Google Shape;82;p1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a:endParaRPr/>
          </a:p>
        </p:txBody>
      </p:sp>
      <p:sp>
        <p:nvSpPr>
          <p:cNvPr id="83" name="Google Shape;83;p10"/>
          <p:cNvSpPr txBox="1">
            <a:spLocks noGrp="1"/>
          </p:cNvSpPr>
          <p:nvPr>
            <p:ph type="body" idx="1"/>
          </p:nvPr>
        </p:nvSpPr>
        <p:spPr>
          <a:xfrm>
            <a:off x="370475" y="1348400"/>
            <a:ext cx="84600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Font typeface="Muli"/>
              <a:buChar char="●"/>
              <a:defRPr>
                <a:latin typeface="Muli"/>
                <a:ea typeface="Muli"/>
                <a:cs typeface="Muli"/>
                <a:sym typeface="Muli"/>
              </a:defRPr>
            </a:lvl1pPr>
            <a:lvl2pPr marL="914400" lvl="1" indent="-317500">
              <a:spcBef>
                <a:spcPts val="1600"/>
              </a:spcBef>
              <a:spcAft>
                <a:spcPts val="0"/>
              </a:spcAft>
              <a:buSzPts val="1400"/>
              <a:buFont typeface="Muli"/>
              <a:buChar char="○"/>
              <a:defRPr>
                <a:latin typeface="Muli"/>
                <a:ea typeface="Muli"/>
                <a:cs typeface="Muli"/>
                <a:sym typeface="Muli"/>
              </a:defRPr>
            </a:lvl2pPr>
            <a:lvl3pPr marL="1371600" lvl="2" indent="-317500">
              <a:spcBef>
                <a:spcPts val="1600"/>
              </a:spcBef>
              <a:spcAft>
                <a:spcPts val="0"/>
              </a:spcAft>
              <a:buSzPts val="1400"/>
              <a:buFont typeface="Muli"/>
              <a:buChar char="■"/>
              <a:defRPr>
                <a:latin typeface="Muli"/>
                <a:ea typeface="Muli"/>
                <a:cs typeface="Muli"/>
                <a:sym typeface="Muli"/>
              </a:defRPr>
            </a:lvl3pPr>
            <a:lvl4pPr marL="1828800" lvl="3" indent="-317500">
              <a:spcBef>
                <a:spcPts val="1600"/>
              </a:spcBef>
              <a:spcAft>
                <a:spcPts val="0"/>
              </a:spcAft>
              <a:buSzPts val="1400"/>
              <a:buFont typeface="Muli"/>
              <a:buChar char="●"/>
              <a:defRPr>
                <a:latin typeface="Muli"/>
                <a:ea typeface="Muli"/>
                <a:cs typeface="Muli"/>
                <a:sym typeface="Muli"/>
              </a:defRPr>
            </a:lvl4pPr>
            <a:lvl5pPr marL="2286000" lvl="4" indent="-317500">
              <a:spcBef>
                <a:spcPts val="1600"/>
              </a:spcBef>
              <a:spcAft>
                <a:spcPts val="0"/>
              </a:spcAft>
              <a:buSzPts val="1400"/>
              <a:buFont typeface="Muli"/>
              <a:buChar char="○"/>
              <a:defRPr>
                <a:latin typeface="Muli"/>
                <a:ea typeface="Muli"/>
                <a:cs typeface="Muli"/>
                <a:sym typeface="Muli"/>
              </a:defRPr>
            </a:lvl5pPr>
            <a:lvl6pPr marL="2743200" lvl="5" indent="-317500">
              <a:spcBef>
                <a:spcPts val="1600"/>
              </a:spcBef>
              <a:spcAft>
                <a:spcPts val="0"/>
              </a:spcAft>
              <a:buSzPts val="1400"/>
              <a:buFont typeface="Muli"/>
              <a:buChar char="■"/>
              <a:defRPr>
                <a:latin typeface="Muli"/>
                <a:ea typeface="Muli"/>
                <a:cs typeface="Muli"/>
                <a:sym typeface="Muli"/>
              </a:defRPr>
            </a:lvl6pPr>
            <a:lvl7pPr marL="3200400" lvl="6" indent="-317500">
              <a:spcBef>
                <a:spcPts val="1600"/>
              </a:spcBef>
              <a:spcAft>
                <a:spcPts val="0"/>
              </a:spcAft>
              <a:buSzPts val="1400"/>
              <a:buFont typeface="Muli"/>
              <a:buChar char="●"/>
              <a:defRPr>
                <a:latin typeface="Muli"/>
                <a:ea typeface="Muli"/>
                <a:cs typeface="Muli"/>
                <a:sym typeface="Muli"/>
              </a:defRPr>
            </a:lvl7pPr>
            <a:lvl8pPr marL="3657600" lvl="7" indent="-317500">
              <a:spcBef>
                <a:spcPts val="1600"/>
              </a:spcBef>
              <a:spcAft>
                <a:spcPts val="0"/>
              </a:spcAft>
              <a:buSzPts val="1400"/>
              <a:buFont typeface="Muli"/>
              <a:buChar char="○"/>
              <a:defRPr>
                <a:latin typeface="Muli"/>
                <a:ea typeface="Muli"/>
                <a:cs typeface="Muli"/>
                <a:sym typeface="Muli"/>
              </a:defRPr>
            </a:lvl8pPr>
            <a:lvl9pPr marL="4114800" lvl="8" indent="-317500">
              <a:spcBef>
                <a:spcPts val="1600"/>
              </a:spcBef>
              <a:spcAft>
                <a:spcPts val="1600"/>
              </a:spcAft>
              <a:buSzPts val="1400"/>
              <a:buFont typeface="Muli"/>
              <a:buChar char="■"/>
              <a:defRPr>
                <a:latin typeface="Muli"/>
                <a:ea typeface="Muli"/>
                <a:cs typeface="Muli"/>
                <a:sym typeface="Muli"/>
              </a:defRPr>
            </a:lvl9pPr>
          </a:lstStyle>
          <a:p>
            <a:endParaRPr/>
          </a:p>
        </p:txBody>
      </p:sp>
      <p:sp>
        <p:nvSpPr>
          <p:cNvPr id="84" name="Google Shape;8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85" name="Google Shape;85;p10"/>
          <p:cNvGrpSpPr/>
          <p:nvPr/>
        </p:nvGrpSpPr>
        <p:grpSpPr>
          <a:xfrm rot="-5400000">
            <a:off x="-47651" y="696877"/>
            <a:ext cx="649715" cy="69000"/>
            <a:chOff x="684763" y="3506750"/>
            <a:chExt cx="3536825" cy="69000"/>
          </a:xfrm>
        </p:grpSpPr>
        <p:sp>
          <p:nvSpPr>
            <p:cNvPr id="86" name="Google Shape;86;p10"/>
            <p:cNvSpPr/>
            <p:nvPr/>
          </p:nvSpPr>
          <p:spPr>
            <a:xfrm>
              <a:off x="1515450" y="3506750"/>
              <a:ext cx="1003800" cy="69000"/>
            </a:xfrm>
            <a:prstGeom prst="rect">
              <a:avLst/>
            </a:prstGeom>
            <a:solidFill>
              <a:srgbClr val="5477A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7" name="Google Shape;87;p10"/>
            <p:cNvSpPr/>
            <p:nvPr/>
          </p:nvSpPr>
          <p:spPr>
            <a:xfrm>
              <a:off x="684763" y="3506750"/>
              <a:ext cx="830700" cy="69000"/>
            </a:xfrm>
            <a:prstGeom prst="rect">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8" name="Google Shape;88;p10"/>
            <p:cNvSpPr/>
            <p:nvPr/>
          </p:nvSpPr>
          <p:spPr>
            <a:xfrm>
              <a:off x="3438288" y="3506750"/>
              <a:ext cx="783300" cy="69000"/>
            </a:xfrm>
            <a:prstGeom prst="rect">
              <a:avLst/>
            </a:prstGeom>
            <a:solidFill>
              <a:srgbClr val="648D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9" name="Google Shape;89;p10"/>
            <p:cNvSpPr/>
            <p:nvPr/>
          </p:nvSpPr>
          <p:spPr>
            <a:xfrm>
              <a:off x="2519144" y="3506750"/>
              <a:ext cx="918900" cy="69000"/>
            </a:xfrm>
            <a:prstGeom prst="rect">
              <a:avLst/>
            </a:prstGeom>
            <a:solidFill>
              <a:srgbClr val="5A7FB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90" name="Google Shape;90;p10"/>
          <p:cNvSpPr txBox="1">
            <a:spLocks noGrp="1"/>
          </p:cNvSpPr>
          <p:nvPr>
            <p:ph type="subTitle" idx="2"/>
          </p:nvPr>
        </p:nvSpPr>
        <p:spPr>
          <a:xfrm>
            <a:off x="370483" y="941525"/>
            <a:ext cx="8460000" cy="3936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05"/>
        <p:cNvGrpSpPr/>
        <p:nvPr/>
      </p:nvGrpSpPr>
      <p:grpSpPr>
        <a:xfrm>
          <a:off x="0" y="0"/>
          <a:ext cx="0" cy="0"/>
          <a:chOff x="0" y="0"/>
          <a:chExt cx="0" cy="0"/>
        </a:xfrm>
      </p:grpSpPr>
      <p:grpSp>
        <p:nvGrpSpPr>
          <p:cNvPr id="106" name="Google Shape;106;p8"/>
          <p:cNvGrpSpPr/>
          <p:nvPr/>
        </p:nvGrpSpPr>
        <p:grpSpPr>
          <a:xfrm>
            <a:off x="6172200" y="2656118"/>
            <a:ext cx="2971754" cy="2886151"/>
            <a:chOff x="6172200" y="2656118"/>
            <a:chExt cx="2971754" cy="2886151"/>
          </a:xfrm>
        </p:grpSpPr>
        <p:sp>
          <p:nvSpPr>
            <p:cNvPr id="107" name="Google Shape;107;p8"/>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8"/>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8"/>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8"/>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8"/>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12" name="Google Shape;112;p8"/>
          <p:cNvGrpSpPr/>
          <p:nvPr/>
        </p:nvGrpSpPr>
        <p:grpSpPr>
          <a:xfrm>
            <a:off x="-32" y="-228027"/>
            <a:ext cx="2163561" cy="1347300"/>
            <a:chOff x="-32" y="-215963"/>
            <a:chExt cx="2163561" cy="1347300"/>
          </a:xfrm>
        </p:grpSpPr>
        <p:sp>
          <p:nvSpPr>
            <p:cNvPr id="113" name="Google Shape;113;p8"/>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8"/>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8"/>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8"/>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8"/>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18" name="Google Shape;118;p8"/>
          <p:cNvSpPr txBox="1">
            <a:spLocks noGrp="1"/>
          </p:cNvSpPr>
          <p:nvPr>
            <p:ph type="title"/>
          </p:nvPr>
        </p:nvSpPr>
        <p:spPr>
          <a:xfrm>
            <a:off x="1031425" y="1149725"/>
            <a:ext cx="5760300" cy="6807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19" name="Google Shape;119;p8"/>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34872131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0"/>
        <p:cNvGrpSpPr/>
        <p:nvPr/>
      </p:nvGrpSpPr>
      <p:grpSpPr>
        <a:xfrm>
          <a:off x="0" y="0"/>
          <a:ext cx="0" cy="0"/>
          <a:chOff x="0" y="0"/>
          <a:chExt cx="0" cy="0"/>
        </a:xfrm>
      </p:grpSpPr>
      <p:grpSp>
        <p:nvGrpSpPr>
          <p:cNvPr id="121" name="Google Shape;121;p9"/>
          <p:cNvGrpSpPr/>
          <p:nvPr/>
        </p:nvGrpSpPr>
        <p:grpSpPr>
          <a:xfrm>
            <a:off x="6172200" y="2656118"/>
            <a:ext cx="2971754" cy="2886151"/>
            <a:chOff x="6172200" y="2656118"/>
            <a:chExt cx="2971754" cy="2886151"/>
          </a:xfrm>
        </p:grpSpPr>
        <p:sp>
          <p:nvSpPr>
            <p:cNvPr id="122" name="Google Shape;122;p9"/>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9"/>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9"/>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9"/>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9"/>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27" name="Google Shape;127;p9"/>
          <p:cNvGrpSpPr/>
          <p:nvPr/>
        </p:nvGrpSpPr>
        <p:grpSpPr>
          <a:xfrm>
            <a:off x="-32" y="-228027"/>
            <a:ext cx="2163561" cy="1347300"/>
            <a:chOff x="-32" y="-215963"/>
            <a:chExt cx="2163561" cy="1347300"/>
          </a:xfrm>
        </p:grpSpPr>
        <p:sp>
          <p:nvSpPr>
            <p:cNvPr id="128" name="Google Shape;128;p9"/>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9"/>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9"/>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9"/>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9"/>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33" name="Google Shape;133;p9"/>
          <p:cNvSpPr txBox="1">
            <a:spLocks noGrp="1"/>
          </p:cNvSpPr>
          <p:nvPr>
            <p:ph type="body" idx="1"/>
          </p:nvPr>
        </p:nvSpPr>
        <p:spPr>
          <a:xfrm>
            <a:off x="1097775" y="4025300"/>
            <a:ext cx="6948600" cy="5196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SzPts val="1800"/>
              <a:buNone/>
              <a:defRPr sz="1800"/>
            </a:lvl1pPr>
          </a:lstStyle>
          <a:p>
            <a:endParaRPr/>
          </a:p>
        </p:txBody>
      </p:sp>
      <p:sp>
        <p:nvSpPr>
          <p:cNvPr id="134" name="Google Shape;134;p9"/>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13189202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
        <p:cNvGrpSpPr/>
        <p:nvPr/>
      </p:nvGrpSpPr>
      <p:grpSpPr>
        <a:xfrm>
          <a:off x="0" y="0"/>
          <a:ext cx="0" cy="0"/>
          <a:chOff x="0" y="0"/>
          <a:chExt cx="0" cy="0"/>
        </a:xfrm>
      </p:grpSpPr>
      <p:grpSp>
        <p:nvGrpSpPr>
          <p:cNvPr id="136" name="Google Shape;136;p10"/>
          <p:cNvGrpSpPr/>
          <p:nvPr/>
        </p:nvGrpSpPr>
        <p:grpSpPr>
          <a:xfrm>
            <a:off x="6172200" y="2656118"/>
            <a:ext cx="2971754" cy="2886151"/>
            <a:chOff x="6172200" y="2656118"/>
            <a:chExt cx="2971754" cy="2886151"/>
          </a:xfrm>
        </p:grpSpPr>
        <p:sp>
          <p:nvSpPr>
            <p:cNvPr id="137" name="Google Shape;137;p10"/>
            <p:cNvSpPr/>
            <p:nvPr/>
          </p:nvSpPr>
          <p:spPr>
            <a:xfrm rot="9208626" flipH="1">
              <a:off x="6704904" y="4110434"/>
              <a:ext cx="484232" cy="1204006"/>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10"/>
            <p:cNvSpPr/>
            <p:nvPr/>
          </p:nvSpPr>
          <p:spPr>
            <a:xfrm rot="9208633" flipH="1">
              <a:off x="7804300" y="3279013"/>
              <a:ext cx="877624" cy="2182136"/>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10"/>
            <p:cNvSpPr/>
            <p:nvPr/>
          </p:nvSpPr>
          <p:spPr>
            <a:xfrm rot="9208606" flipH="1">
              <a:off x="7481789" y="4276913"/>
              <a:ext cx="408796" cy="1016449"/>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10"/>
            <p:cNvSpPr/>
            <p:nvPr/>
          </p:nvSpPr>
          <p:spPr>
            <a:xfrm rot="9208678" flipH="1">
              <a:off x="6287617" y="4657701"/>
              <a:ext cx="229660" cy="571018"/>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10"/>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1"/>
            </a:solidFill>
            <a:ln>
              <a:noFill/>
            </a:ln>
          </p:spPr>
        </p:sp>
      </p:grpSp>
      <p:grpSp>
        <p:nvGrpSpPr>
          <p:cNvPr id="142" name="Google Shape;142;p10"/>
          <p:cNvGrpSpPr/>
          <p:nvPr/>
        </p:nvGrpSpPr>
        <p:grpSpPr>
          <a:xfrm>
            <a:off x="-32" y="-228027"/>
            <a:ext cx="2163561" cy="1347300"/>
            <a:chOff x="-32" y="-215963"/>
            <a:chExt cx="2163561" cy="1347300"/>
          </a:xfrm>
        </p:grpSpPr>
        <p:sp>
          <p:nvSpPr>
            <p:cNvPr id="143" name="Google Shape;143;p10"/>
            <p:cNvSpPr/>
            <p:nvPr/>
          </p:nvSpPr>
          <p:spPr>
            <a:xfrm rot="-1591408" flipH="1">
              <a:off x="1362169" y="-63166"/>
              <a:ext cx="205103" cy="509980"/>
            </a:xfrm>
            <a:prstGeom prst="flowChartManualInpu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10"/>
            <p:cNvSpPr/>
            <p:nvPr/>
          </p:nvSpPr>
          <p:spPr>
            <a:xfrm rot="-1591371" flipH="1">
              <a:off x="239463" y="-151890"/>
              <a:ext cx="434754" cy="1080980"/>
            </a:xfrm>
            <a:prstGeom prst="flowChartManualInpu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10"/>
            <p:cNvSpPr/>
            <p:nvPr/>
          </p:nvSpPr>
          <p:spPr>
            <a:xfrm rot="-1591339" flipH="1">
              <a:off x="892401" y="-169347"/>
              <a:ext cx="504374" cy="1254067"/>
            </a:xfrm>
            <a:prstGeom prst="flowChartManualInpu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10"/>
            <p:cNvSpPr/>
            <p:nvPr/>
          </p:nvSpPr>
          <p:spPr>
            <a:xfrm rot="-1591322" flipH="1">
              <a:off x="1818452" y="-76292"/>
              <a:ext cx="229660" cy="571018"/>
            </a:xfrm>
            <a:prstGeom prst="flowChartManualInpu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10"/>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chemeClr val="accent2"/>
            </a:solidFill>
            <a:ln>
              <a:noFill/>
            </a:ln>
          </p:spPr>
        </p:sp>
      </p:grpSp>
      <p:sp>
        <p:nvSpPr>
          <p:cNvPr id="148" name="Google Shape;148;p10"/>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13323740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ransparent Shapes">
  <p:cSld name="Transparent Shapes">
    <p:bg>
      <p:bgPr>
        <a:solidFill>
          <a:schemeClr val="accent1"/>
        </a:solidFill>
        <a:effectLst/>
      </p:bgPr>
    </p:bg>
    <p:spTree>
      <p:nvGrpSpPr>
        <p:cNvPr id="1" name="Shape 149"/>
        <p:cNvGrpSpPr/>
        <p:nvPr/>
      </p:nvGrpSpPr>
      <p:grpSpPr>
        <a:xfrm>
          <a:off x="0" y="0"/>
          <a:ext cx="0" cy="0"/>
          <a:chOff x="0" y="0"/>
          <a:chExt cx="0" cy="0"/>
        </a:xfrm>
      </p:grpSpPr>
      <p:grpSp>
        <p:nvGrpSpPr>
          <p:cNvPr id="150" name="Google Shape;150;p11"/>
          <p:cNvGrpSpPr/>
          <p:nvPr/>
        </p:nvGrpSpPr>
        <p:grpSpPr>
          <a:xfrm>
            <a:off x="6172200" y="2656118"/>
            <a:ext cx="2971754" cy="2886151"/>
            <a:chOff x="6172200" y="2656118"/>
            <a:chExt cx="2971754" cy="2886151"/>
          </a:xfrm>
        </p:grpSpPr>
        <p:sp>
          <p:nvSpPr>
            <p:cNvPr id="151" name="Google Shape;151;p11"/>
            <p:cNvSpPr/>
            <p:nvPr/>
          </p:nvSpPr>
          <p:spPr>
            <a:xfrm rot="9208626" flipH="1">
              <a:off x="6704904" y="4110434"/>
              <a:ext cx="484232" cy="120400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11"/>
            <p:cNvSpPr/>
            <p:nvPr/>
          </p:nvSpPr>
          <p:spPr>
            <a:xfrm rot="9208633" flipH="1">
              <a:off x="7804300" y="3279013"/>
              <a:ext cx="877624" cy="2182136"/>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11"/>
            <p:cNvSpPr/>
            <p:nvPr/>
          </p:nvSpPr>
          <p:spPr>
            <a:xfrm rot="9208606" flipH="1">
              <a:off x="7481789" y="4276913"/>
              <a:ext cx="408796" cy="1016449"/>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11"/>
            <p:cNvSpPr/>
            <p:nvPr/>
          </p:nvSpPr>
          <p:spPr>
            <a:xfrm rot="9208678" flipH="1">
              <a:off x="6287617" y="4657701"/>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11"/>
            <p:cNvSpPr/>
            <p:nvPr/>
          </p:nvSpPr>
          <p:spPr>
            <a:xfrm>
              <a:off x="8289303" y="2656118"/>
              <a:ext cx="854651" cy="1929080"/>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grpSp>
        <p:nvGrpSpPr>
          <p:cNvPr id="156" name="Google Shape;156;p11"/>
          <p:cNvGrpSpPr/>
          <p:nvPr/>
        </p:nvGrpSpPr>
        <p:grpSpPr>
          <a:xfrm>
            <a:off x="-32" y="-228027"/>
            <a:ext cx="2163561" cy="1347300"/>
            <a:chOff x="-32" y="-215963"/>
            <a:chExt cx="2163561" cy="1347300"/>
          </a:xfrm>
        </p:grpSpPr>
        <p:sp>
          <p:nvSpPr>
            <p:cNvPr id="157" name="Google Shape;157;p11"/>
            <p:cNvSpPr/>
            <p:nvPr/>
          </p:nvSpPr>
          <p:spPr>
            <a:xfrm rot="-1591408" flipH="1">
              <a:off x="1362169" y="-63166"/>
              <a:ext cx="205103" cy="509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58;p11"/>
            <p:cNvSpPr/>
            <p:nvPr/>
          </p:nvSpPr>
          <p:spPr>
            <a:xfrm rot="-1591371" flipH="1">
              <a:off x="239463" y="-151890"/>
              <a:ext cx="434754" cy="1080980"/>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1"/>
            <p:cNvSpPr/>
            <p:nvPr/>
          </p:nvSpPr>
          <p:spPr>
            <a:xfrm rot="-1591339" flipH="1">
              <a:off x="892401" y="-169347"/>
              <a:ext cx="504374" cy="1254067"/>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160;p11"/>
            <p:cNvSpPr/>
            <p:nvPr/>
          </p:nvSpPr>
          <p:spPr>
            <a:xfrm rot="-1591322" flipH="1">
              <a:off x="1818452" y="-76292"/>
              <a:ext cx="229660" cy="571018"/>
            </a:xfrm>
            <a:prstGeom prst="flowChartManualInput">
              <a:avLst/>
            </a:prstGeom>
            <a:solidFill>
              <a:srgbClr val="FFFFFF">
                <a:alpha val="334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11"/>
            <p:cNvSpPr/>
            <p:nvPr/>
          </p:nvSpPr>
          <p:spPr>
            <a:xfrm rot="10800000">
              <a:off x="-32" y="70725"/>
              <a:ext cx="380284" cy="858147"/>
            </a:xfrm>
            <a:custGeom>
              <a:avLst/>
              <a:gdLst/>
              <a:ahLst/>
              <a:cxnLst/>
              <a:rect l="l" t="t" r="r" b="b"/>
              <a:pathLst>
                <a:path w="37596" h="84860" extrusionOk="0">
                  <a:moveTo>
                    <a:pt x="19066" y="0"/>
                  </a:moveTo>
                  <a:lnTo>
                    <a:pt x="0" y="9130"/>
                  </a:lnTo>
                  <a:lnTo>
                    <a:pt x="37596" y="84860"/>
                  </a:lnTo>
                  <a:lnTo>
                    <a:pt x="37596" y="37328"/>
                  </a:lnTo>
                  <a:close/>
                </a:path>
              </a:pathLst>
            </a:custGeom>
            <a:solidFill>
              <a:srgbClr val="FFFFFF">
                <a:alpha val="33460"/>
              </a:srgbClr>
            </a:solidFill>
            <a:ln>
              <a:noFill/>
            </a:ln>
          </p:spPr>
        </p:sp>
      </p:grpSp>
      <p:sp>
        <p:nvSpPr>
          <p:cNvPr id="162" name="Google Shape;162;p11"/>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FFFFFF"/>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FFFFFF"/>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6337849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0" y="4288500"/>
            <a:ext cx="9144000" cy="247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12" name="Google Shape;12;p2"/>
          <p:cNvSpPr/>
          <p:nvPr/>
        </p:nvSpPr>
        <p:spPr>
          <a:xfrm>
            <a:off x="0" y="4493605"/>
            <a:ext cx="9144000" cy="118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0" y="4584075"/>
            <a:ext cx="9144000" cy="559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14;p2"/>
          <p:cNvSpPr txBox="1">
            <a:spLocks noGrp="1"/>
          </p:cNvSpPr>
          <p:nvPr>
            <p:ph type="ctrTitle"/>
          </p:nvPr>
        </p:nvSpPr>
        <p:spPr>
          <a:xfrm>
            <a:off x="685800" y="2601425"/>
            <a:ext cx="5810400" cy="1159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Tree>
    <p:extLst>
      <p:ext uri="{BB962C8B-B14F-4D97-AF65-F5344CB8AC3E}">
        <p14:creationId xmlns:p14="http://schemas.microsoft.com/office/powerpoint/2010/main" val="20986654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4113600" y="2878750"/>
            <a:ext cx="45057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4800"/>
              <a:buNone/>
              <a:defRPr sz="4800">
                <a:solidFill>
                  <a:schemeClr val="accent1"/>
                </a:solidFill>
              </a:defRPr>
            </a:lvl1pPr>
            <a:lvl2pPr lvl="1" rtl="0">
              <a:spcBef>
                <a:spcPts val="0"/>
              </a:spcBef>
              <a:spcAft>
                <a:spcPts val="0"/>
              </a:spcAft>
              <a:buClr>
                <a:schemeClr val="accent1"/>
              </a:buClr>
              <a:buSzPts val="4800"/>
              <a:buNone/>
              <a:defRPr sz="4800">
                <a:solidFill>
                  <a:schemeClr val="accent1"/>
                </a:solidFill>
              </a:defRPr>
            </a:lvl2pPr>
            <a:lvl3pPr lvl="2" rtl="0">
              <a:spcBef>
                <a:spcPts val="0"/>
              </a:spcBef>
              <a:spcAft>
                <a:spcPts val="0"/>
              </a:spcAft>
              <a:buClr>
                <a:schemeClr val="accent1"/>
              </a:buClr>
              <a:buSzPts val="4800"/>
              <a:buNone/>
              <a:defRPr sz="4800">
                <a:solidFill>
                  <a:schemeClr val="accent1"/>
                </a:solidFill>
              </a:defRPr>
            </a:lvl3pPr>
            <a:lvl4pPr lvl="3" rtl="0">
              <a:spcBef>
                <a:spcPts val="0"/>
              </a:spcBef>
              <a:spcAft>
                <a:spcPts val="0"/>
              </a:spcAft>
              <a:buClr>
                <a:schemeClr val="accent1"/>
              </a:buClr>
              <a:buSzPts val="4800"/>
              <a:buNone/>
              <a:defRPr sz="4800">
                <a:solidFill>
                  <a:schemeClr val="accent1"/>
                </a:solidFill>
              </a:defRPr>
            </a:lvl4pPr>
            <a:lvl5pPr lvl="4" rtl="0">
              <a:spcBef>
                <a:spcPts val="0"/>
              </a:spcBef>
              <a:spcAft>
                <a:spcPts val="0"/>
              </a:spcAft>
              <a:buClr>
                <a:schemeClr val="accent1"/>
              </a:buClr>
              <a:buSzPts val="4800"/>
              <a:buNone/>
              <a:defRPr sz="4800">
                <a:solidFill>
                  <a:schemeClr val="accent1"/>
                </a:solidFill>
              </a:defRPr>
            </a:lvl5pPr>
            <a:lvl6pPr lvl="5" rtl="0">
              <a:spcBef>
                <a:spcPts val="0"/>
              </a:spcBef>
              <a:spcAft>
                <a:spcPts val="0"/>
              </a:spcAft>
              <a:buClr>
                <a:schemeClr val="accent1"/>
              </a:buClr>
              <a:buSzPts val="4800"/>
              <a:buNone/>
              <a:defRPr sz="4800">
                <a:solidFill>
                  <a:schemeClr val="accent1"/>
                </a:solidFill>
              </a:defRPr>
            </a:lvl6pPr>
            <a:lvl7pPr lvl="6" rtl="0">
              <a:spcBef>
                <a:spcPts val="0"/>
              </a:spcBef>
              <a:spcAft>
                <a:spcPts val="0"/>
              </a:spcAft>
              <a:buClr>
                <a:schemeClr val="accent1"/>
              </a:buClr>
              <a:buSzPts val="4800"/>
              <a:buNone/>
              <a:defRPr sz="4800">
                <a:solidFill>
                  <a:schemeClr val="accent1"/>
                </a:solidFill>
              </a:defRPr>
            </a:lvl7pPr>
            <a:lvl8pPr lvl="7" rtl="0">
              <a:spcBef>
                <a:spcPts val="0"/>
              </a:spcBef>
              <a:spcAft>
                <a:spcPts val="0"/>
              </a:spcAft>
              <a:buClr>
                <a:schemeClr val="accent1"/>
              </a:buClr>
              <a:buSzPts val="4800"/>
              <a:buNone/>
              <a:defRPr sz="4800">
                <a:solidFill>
                  <a:schemeClr val="accent1"/>
                </a:solidFill>
              </a:defRPr>
            </a:lvl8pPr>
            <a:lvl9pPr lvl="8" rtl="0">
              <a:spcBef>
                <a:spcPts val="0"/>
              </a:spcBef>
              <a:spcAft>
                <a:spcPts val="0"/>
              </a:spcAft>
              <a:buClr>
                <a:schemeClr val="accent1"/>
              </a:buClr>
              <a:buSzPts val="4800"/>
              <a:buNone/>
              <a:defRPr sz="4800">
                <a:solidFill>
                  <a:schemeClr val="accent1"/>
                </a:solidFill>
              </a:defRPr>
            </a:lvl9pPr>
          </a:lstStyle>
          <a:p>
            <a:endParaRPr/>
          </a:p>
        </p:txBody>
      </p:sp>
      <p:sp>
        <p:nvSpPr>
          <p:cNvPr id="17" name="Google Shape;17;p3"/>
          <p:cNvSpPr txBox="1">
            <a:spLocks noGrp="1"/>
          </p:cNvSpPr>
          <p:nvPr>
            <p:ph type="subTitle" idx="1"/>
          </p:nvPr>
        </p:nvSpPr>
        <p:spPr>
          <a:xfrm>
            <a:off x="4113600" y="3983050"/>
            <a:ext cx="45057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6"/>
              </a:buClr>
              <a:buSzPts val="1800"/>
              <a:buNone/>
              <a:defRPr sz="1800" b="1">
                <a:solidFill>
                  <a:schemeClr val="accent6"/>
                </a:solidFill>
              </a:defRPr>
            </a:lvl1pPr>
            <a:lvl2pPr lvl="1" rtl="0">
              <a:spcBef>
                <a:spcPts val="0"/>
              </a:spcBef>
              <a:spcAft>
                <a:spcPts val="0"/>
              </a:spcAft>
              <a:buClr>
                <a:schemeClr val="accent6"/>
              </a:buClr>
              <a:buSzPts val="1800"/>
              <a:buNone/>
              <a:defRPr sz="1800" b="1">
                <a:solidFill>
                  <a:schemeClr val="accent6"/>
                </a:solidFill>
              </a:defRPr>
            </a:lvl2pPr>
            <a:lvl3pPr lvl="2" rtl="0">
              <a:spcBef>
                <a:spcPts val="0"/>
              </a:spcBef>
              <a:spcAft>
                <a:spcPts val="0"/>
              </a:spcAft>
              <a:buClr>
                <a:schemeClr val="accent6"/>
              </a:buClr>
              <a:buSzPts val="1800"/>
              <a:buNone/>
              <a:defRPr sz="1800" b="1">
                <a:solidFill>
                  <a:schemeClr val="accent6"/>
                </a:solidFill>
              </a:defRPr>
            </a:lvl3pPr>
            <a:lvl4pPr lvl="3" rtl="0">
              <a:spcBef>
                <a:spcPts val="0"/>
              </a:spcBef>
              <a:spcAft>
                <a:spcPts val="0"/>
              </a:spcAft>
              <a:buClr>
                <a:schemeClr val="accent6"/>
              </a:buClr>
              <a:buSzPts val="1800"/>
              <a:buNone/>
              <a:defRPr b="1">
                <a:solidFill>
                  <a:schemeClr val="accent6"/>
                </a:solidFill>
              </a:defRPr>
            </a:lvl4pPr>
            <a:lvl5pPr lvl="4" rtl="0">
              <a:spcBef>
                <a:spcPts val="0"/>
              </a:spcBef>
              <a:spcAft>
                <a:spcPts val="0"/>
              </a:spcAft>
              <a:buClr>
                <a:schemeClr val="accent6"/>
              </a:buClr>
              <a:buSzPts val="1800"/>
              <a:buNone/>
              <a:defRPr b="1">
                <a:solidFill>
                  <a:schemeClr val="accent6"/>
                </a:solidFill>
              </a:defRPr>
            </a:lvl5pPr>
            <a:lvl6pPr lvl="5" rtl="0">
              <a:spcBef>
                <a:spcPts val="0"/>
              </a:spcBef>
              <a:spcAft>
                <a:spcPts val="0"/>
              </a:spcAft>
              <a:buClr>
                <a:schemeClr val="accent6"/>
              </a:buClr>
              <a:buSzPts val="1800"/>
              <a:buNone/>
              <a:defRPr b="1">
                <a:solidFill>
                  <a:schemeClr val="accent6"/>
                </a:solidFill>
              </a:defRPr>
            </a:lvl6pPr>
            <a:lvl7pPr lvl="6" rtl="0">
              <a:spcBef>
                <a:spcPts val="0"/>
              </a:spcBef>
              <a:spcAft>
                <a:spcPts val="0"/>
              </a:spcAft>
              <a:buClr>
                <a:schemeClr val="accent6"/>
              </a:buClr>
              <a:buSzPts val="1800"/>
              <a:buNone/>
              <a:defRPr b="1">
                <a:solidFill>
                  <a:schemeClr val="accent6"/>
                </a:solidFill>
              </a:defRPr>
            </a:lvl7pPr>
            <a:lvl8pPr lvl="7" rtl="0">
              <a:spcBef>
                <a:spcPts val="0"/>
              </a:spcBef>
              <a:spcAft>
                <a:spcPts val="0"/>
              </a:spcAft>
              <a:buClr>
                <a:schemeClr val="accent6"/>
              </a:buClr>
              <a:buSzPts val="1800"/>
              <a:buNone/>
              <a:defRPr b="1">
                <a:solidFill>
                  <a:schemeClr val="accent6"/>
                </a:solidFill>
              </a:defRPr>
            </a:lvl8pPr>
            <a:lvl9pPr lvl="8" rtl="0">
              <a:spcBef>
                <a:spcPts val="0"/>
              </a:spcBef>
              <a:spcAft>
                <a:spcPts val="0"/>
              </a:spcAft>
              <a:buClr>
                <a:schemeClr val="accent6"/>
              </a:buClr>
              <a:buSzPts val="1800"/>
              <a:buNone/>
              <a:defRPr b="1">
                <a:solidFill>
                  <a:schemeClr val="accent6"/>
                </a:solidFill>
              </a:defRPr>
            </a:lvl9pPr>
          </a:lstStyle>
          <a:p>
            <a:endParaRPr/>
          </a:p>
        </p:txBody>
      </p:sp>
      <p:sp>
        <p:nvSpPr>
          <p:cNvPr id="18" name="Google Shape;18;p3"/>
          <p:cNvSpPr/>
          <p:nvPr/>
        </p:nvSpPr>
        <p:spPr>
          <a:xfrm>
            <a:off x="0" y="4288499"/>
            <a:ext cx="3474300" cy="247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3"/>
          <p:cNvSpPr/>
          <p:nvPr/>
        </p:nvSpPr>
        <p:spPr>
          <a:xfrm>
            <a:off x="0" y="0"/>
            <a:ext cx="34743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20" name="Google Shape;20;p3"/>
          <p:cNvSpPr/>
          <p:nvPr/>
        </p:nvSpPr>
        <p:spPr>
          <a:xfrm>
            <a:off x="0" y="500626"/>
            <a:ext cx="3474300" cy="38241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3"/>
          <p:cNvSpPr/>
          <p:nvPr/>
        </p:nvSpPr>
        <p:spPr>
          <a:xfrm>
            <a:off x="0" y="4493604"/>
            <a:ext cx="3474300" cy="118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3"/>
          <p:cNvSpPr/>
          <p:nvPr/>
        </p:nvSpPr>
        <p:spPr>
          <a:xfrm>
            <a:off x="0" y="4584075"/>
            <a:ext cx="3474300" cy="559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3"/>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1364563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4"/>
        </a:solidFill>
        <a:effectLst/>
      </p:bgPr>
    </p:bg>
    <p:spTree>
      <p:nvGrpSpPr>
        <p:cNvPr id="1" name="Shape 24"/>
        <p:cNvGrpSpPr/>
        <p:nvPr/>
      </p:nvGrpSpPr>
      <p:grpSpPr>
        <a:xfrm>
          <a:off x="0" y="0"/>
          <a:ext cx="0" cy="0"/>
          <a:chOff x="0" y="0"/>
          <a:chExt cx="0" cy="0"/>
        </a:xfrm>
      </p:grpSpPr>
      <p:sp>
        <p:nvSpPr>
          <p:cNvPr id="25" name="Google Shape;25;p4"/>
          <p:cNvSpPr/>
          <p:nvPr/>
        </p:nvSpPr>
        <p:spPr>
          <a:xfrm>
            <a:off x="3398538" y="1599538"/>
            <a:ext cx="2346925" cy="1944425"/>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0" i="0" u="none" strike="noStrike" kern="0" cap="none" spc="0" normalizeH="0" baseline="0" noProof="0">
                <a:ln>
                  <a:noFill/>
                </a:ln>
                <a:solidFill>
                  <a:srgbClr val="0E3142">
                    <a:alpha val="26820"/>
                  </a:srgbClr>
                </a:solidFill>
                <a:effectLst/>
                <a:uLnTx/>
                <a:uFillTx/>
                <a:latin typeface="Impact"/>
                <a:cs typeface="Arial"/>
                <a:sym typeface="Arial"/>
              </a:rPr>
              <a:t>“</a:t>
            </a:r>
          </a:p>
        </p:txBody>
      </p:sp>
      <p:sp>
        <p:nvSpPr>
          <p:cNvPr id="26" name="Google Shape;26;p4"/>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27" name="Google Shape;27;p4"/>
          <p:cNvSpPr/>
          <p:nvPr/>
        </p:nvSpPr>
        <p:spPr>
          <a:xfrm>
            <a:off x="0" y="500625"/>
            <a:ext cx="9144000" cy="732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4"/>
          <p:cNvSpPr/>
          <p:nvPr/>
        </p:nvSpPr>
        <p:spPr>
          <a:xfrm>
            <a:off x="0" y="3962800"/>
            <a:ext cx="9144000" cy="370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4"/>
          <p:cNvSpPr/>
          <p:nvPr/>
        </p:nvSpPr>
        <p:spPr>
          <a:xfrm>
            <a:off x="0" y="4333125"/>
            <a:ext cx="9144000" cy="8103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4"/>
          <p:cNvSpPr txBox="1">
            <a:spLocks noGrp="1"/>
          </p:cNvSpPr>
          <p:nvPr>
            <p:ph type="body" idx="1"/>
          </p:nvPr>
        </p:nvSpPr>
        <p:spPr>
          <a:xfrm>
            <a:off x="1556175" y="2300275"/>
            <a:ext cx="6031800" cy="6051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Clr>
                <a:schemeClr val="lt1"/>
              </a:buClr>
              <a:buSzPts val="2000"/>
              <a:buChar char="▪"/>
              <a:defRPr sz="2000">
                <a:solidFill>
                  <a:schemeClr val="lt1"/>
                </a:solidFill>
              </a:defRPr>
            </a:lvl1pPr>
            <a:lvl2pPr marL="914400" lvl="1" indent="-355600" algn="ctr" rtl="0">
              <a:spcBef>
                <a:spcPts val="0"/>
              </a:spcBef>
              <a:spcAft>
                <a:spcPts val="0"/>
              </a:spcAft>
              <a:buClr>
                <a:schemeClr val="lt1"/>
              </a:buClr>
              <a:buSzPts val="2000"/>
              <a:buChar char="▫"/>
              <a:defRPr sz="2000">
                <a:solidFill>
                  <a:schemeClr val="lt1"/>
                </a:solidFill>
              </a:defRPr>
            </a:lvl2pPr>
            <a:lvl3pPr marL="1371600" lvl="2" indent="-355600" algn="ctr" rtl="0">
              <a:spcBef>
                <a:spcPts val="0"/>
              </a:spcBef>
              <a:spcAft>
                <a:spcPts val="0"/>
              </a:spcAft>
              <a:buClr>
                <a:schemeClr val="lt1"/>
              </a:buClr>
              <a:buSzPts val="2000"/>
              <a:buChar char="■"/>
              <a:defRPr sz="2000">
                <a:solidFill>
                  <a:schemeClr val="lt1"/>
                </a:solidFill>
              </a:defRPr>
            </a:lvl3pPr>
            <a:lvl4pPr marL="1828800" lvl="3" indent="-355600" algn="ctr" rtl="0">
              <a:spcBef>
                <a:spcPts val="0"/>
              </a:spcBef>
              <a:spcAft>
                <a:spcPts val="0"/>
              </a:spcAft>
              <a:buClr>
                <a:schemeClr val="lt1"/>
              </a:buClr>
              <a:buSzPts val="2000"/>
              <a:buChar char="●"/>
              <a:defRPr sz="2000">
                <a:solidFill>
                  <a:schemeClr val="lt1"/>
                </a:solidFill>
              </a:defRPr>
            </a:lvl4pPr>
            <a:lvl5pPr marL="2286000" lvl="4" indent="-355600" algn="ctr" rtl="0">
              <a:spcBef>
                <a:spcPts val="0"/>
              </a:spcBef>
              <a:spcAft>
                <a:spcPts val="0"/>
              </a:spcAft>
              <a:buClr>
                <a:schemeClr val="lt1"/>
              </a:buClr>
              <a:buSzPts val="2000"/>
              <a:buChar char="○"/>
              <a:defRPr sz="2000">
                <a:solidFill>
                  <a:schemeClr val="lt1"/>
                </a:solidFill>
              </a:defRPr>
            </a:lvl5pPr>
            <a:lvl6pPr marL="2743200" lvl="5" indent="-355600" algn="ctr" rtl="0">
              <a:spcBef>
                <a:spcPts val="0"/>
              </a:spcBef>
              <a:spcAft>
                <a:spcPts val="0"/>
              </a:spcAft>
              <a:buClr>
                <a:schemeClr val="lt1"/>
              </a:buClr>
              <a:buSzPts val="2000"/>
              <a:buChar char="■"/>
              <a:defRPr sz="2000">
                <a:solidFill>
                  <a:schemeClr val="lt1"/>
                </a:solidFill>
              </a:defRPr>
            </a:lvl6pPr>
            <a:lvl7pPr marL="3200400" lvl="6" indent="-355600" algn="ctr" rtl="0">
              <a:spcBef>
                <a:spcPts val="0"/>
              </a:spcBef>
              <a:spcAft>
                <a:spcPts val="0"/>
              </a:spcAft>
              <a:buClr>
                <a:schemeClr val="lt1"/>
              </a:buClr>
              <a:buSzPts val="2000"/>
              <a:buChar char="●"/>
              <a:defRPr sz="2000">
                <a:solidFill>
                  <a:schemeClr val="lt1"/>
                </a:solidFill>
              </a:defRPr>
            </a:lvl7pPr>
            <a:lvl8pPr marL="3657600" lvl="7" indent="-355600" algn="ctr" rtl="0">
              <a:spcBef>
                <a:spcPts val="0"/>
              </a:spcBef>
              <a:spcAft>
                <a:spcPts val="0"/>
              </a:spcAft>
              <a:buClr>
                <a:schemeClr val="lt1"/>
              </a:buClr>
              <a:buSzPts val="2000"/>
              <a:buChar char="○"/>
              <a:defRPr sz="2000">
                <a:solidFill>
                  <a:schemeClr val="lt1"/>
                </a:solidFill>
              </a:defRPr>
            </a:lvl8pPr>
            <a:lvl9pPr marL="4114800" lvl="8" indent="-355600" algn="ctr">
              <a:spcBef>
                <a:spcPts val="0"/>
              </a:spcBef>
              <a:spcAft>
                <a:spcPts val="0"/>
              </a:spcAft>
              <a:buClr>
                <a:schemeClr val="lt1"/>
              </a:buClr>
              <a:buSzPts val="2000"/>
              <a:buChar char="■"/>
              <a:defRPr sz="2000">
                <a:solidFill>
                  <a:schemeClr val="lt1"/>
                </a:solidFill>
              </a:defRPr>
            </a:lvl9pPr>
          </a:lstStyle>
          <a:p>
            <a:endParaRPr/>
          </a:p>
        </p:txBody>
      </p:sp>
      <p:sp>
        <p:nvSpPr>
          <p:cNvPr id="31" name="Google Shape;31;p4"/>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36693667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2"/>
        <p:cNvGrpSpPr/>
        <p:nvPr/>
      </p:nvGrpSpPr>
      <p:grpSpPr>
        <a:xfrm>
          <a:off x="0" y="0"/>
          <a:ext cx="0" cy="0"/>
          <a:chOff x="0" y="0"/>
          <a:chExt cx="0" cy="0"/>
        </a:xfrm>
      </p:grpSpPr>
      <p:sp>
        <p:nvSpPr>
          <p:cNvPr id="33" name="Google Shape;33;p5"/>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34" name="Google Shape;34;p5"/>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5"/>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5"/>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5"/>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38" name="Google Shape;38;p5"/>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39" name="Google Shape;39;p5"/>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40" name="Google Shape;40;p5"/>
          <p:cNvSpPr txBox="1">
            <a:spLocks noGrp="1"/>
          </p:cNvSpPr>
          <p:nvPr>
            <p:ph type="body" idx="1"/>
          </p:nvPr>
        </p:nvSpPr>
        <p:spPr>
          <a:xfrm>
            <a:off x="1146025" y="1767275"/>
            <a:ext cx="7540800" cy="3158700"/>
          </a:xfrm>
          <a:prstGeom prst="rect">
            <a:avLst/>
          </a:prstGeom>
        </p:spPr>
        <p:txBody>
          <a:bodyPr spcFirstLastPara="1" wrap="square" lIns="91425" tIns="91425" rIns="91425" bIns="91425" anchor="t" anchorCtr="0">
            <a:noAutofit/>
          </a:bodyPr>
          <a:lstStyle>
            <a:lvl1pPr marL="457200" lvl="0" indent="-406400">
              <a:spcBef>
                <a:spcPts val="600"/>
              </a:spcBef>
              <a:spcAft>
                <a:spcPts val="0"/>
              </a:spcAft>
              <a:buSzPts val="2800"/>
              <a:buChar char="▪"/>
              <a:defRPr sz="2800"/>
            </a:lvl1pPr>
            <a:lvl2pPr marL="914400" lvl="1" indent="-406400">
              <a:spcBef>
                <a:spcPts val="0"/>
              </a:spcBef>
              <a:spcAft>
                <a:spcPts val="0"/>
              </a:spcAft>
              <a:buSzPts val="2800"/>
              <a:buChar char="▫"/>
              <a:defRPr sz="2800"/>
            </a:lvl2pPr>
            <a:lvl3pPr marL="1371600" lvl="2" indent="-406400">
              <a:spcBef>
                <a:spcPts val="0"/>
              </a:spcBef>
              <a:spcAft>
                <a:spcPts val="0"/>
              </a:spcAft>
              <a:buSzPts val="2800"/>
              <a:buChar char="■"/>
              <a:defRPr sz="2800"/>
            </a:lvl3pPr>
            <a:lvl4pPr marL="1828800" lvl="3" indent="-406400">
              <a:spcBef>
                <a:spcPts val="0"/>
              </a:spcBef>
              <a:spcAft>
                <a:spcPts val="0"/>
              </a:spcAft>
              <a:buSzPts val="2800"/>
              <a:buChar char="●"/>
              <a:defRPr sz="2800"/>
            </a:lvl4pPr>
            <a:lvl5pPr marL="2286000" lvl="4" indent="-406400">
              <a:spcBef>
                <a:spcPts val="0"/>
              </a:spcBef>
              <a:spcAft>
                <a:spcPts val="0"/>
              </a:spcAft>
              <a:buSzPts val="2800"/>
              <a:buChar char="○"/>
              <a:defRPr sz="2800"/>
            </a:lvl5pPr>
            <a:lvl6pPr marL="2743200" lvl="5" indent="-406400">
              <a:spcBef>
                <a:spcPts val="0"/>
              </a:spcBef>
              <a:spcAft>
                <a:spcPts val="0"/>
              </a:spcAft>
              <a:buSzPts val="2800"/>
              <a:buChar char="■"/>
              <a:defRPr sz="2800"/>
            </a:lvl6pPr>
            <a:lvl7pPr marL="3200400" lvl="6" indent="-406400">
              <a:spcBef>
                <a:spcPts val="0"/>
              </a:spcBef>
              <a:spcAft>
                <a:spcPts val="0"/>
              </a:spcAft>
              <a:buSzPts val="2800"/>
              <a:buChar char="●"/>
              <a:defRPr sz="2800"/>
            </a:lvl7pPr>
            <a:lvl8pPr marL="3657600" lvl="7" indent="-406400">
              <a:spcBef>
                <a:spcPts val="0"/>
              </a:spcBef>
              <a:spcAft>
                <a:spcPts val="0"/>
              </a:spcAft>
              <a:buSzPts val="2800"/>
              <a:buChar char="○"/>
              <a:defRPr sz="2800"/>
            </a:lvl8pPr>
            <a:lvl9pPr marL="4114800" lvl="8" indent="-406400">
              <a:spcBef>
                <a:spcPts val="0"/>
              </a:spcBef>
              <a:spcAft>
                <a:spcPts val="0"/>
              </a:spcAft>
              <a:buSzPts val="2800"/>
              <a:buChar char="■"/>
              <a:defRPr sz="2800"/>
            </a:lvl9pPr>
          </a:lstStyle>
          <a:p>
            <a:endParaRPr/>
          </a:p>
        </p:txBody>
      </p:sp>
      <p:sp>
        <p:nvSpPr>
          <p:cNvPr id="41" name="Google Shape;41;p5"/>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19331945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2"/>
        <p:cNvGrpSpPr/>
        <p:nvPr/>
      </p:nvGrpSpPr>
      <p:grpSpPr>
        <a:xfrm>
          <a:off x="0" y="0"/>
          <a:ext cx="0" cy="0"/>
          <a:chOff x="0" y="0"/>
          <a:chExt cx="0" cy="0"/>
        </a:xfrm>
      </p:grpSpPr>
      <p:sp>
        <p:nvSpPr>
          <p:cNvPr id="43" name="Google Shape;43;p6"/>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44" name="Google Shape;44;p6"/>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5;p6"/>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6;p6"/>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6"/>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48" name="Google Shape;48;p6"/>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49" name="Google Shape;49;p6"/>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50" name="Google Shape;50;p6"/>
          <p:cNvSpPr txBox="1">
            <a:spLocks noGrp="1"/>
          </p:cNvSpPr>
          <p:nvPr>
            <p:ph type="body" idx="1"/>
          </p:nvPr>
        </p:nvSpPr>
        <p:spPr>
          <a:xfrm>
            <a:off x="1146025" y="1767275"/>
            <a:ext cx="3660300" cy="3158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51" name="Google Shape;51;p6"/>
          <p:cNvSpPr txBox="1">
            <a:spLocks noGrp="1"/>
          </p:cNvSpPr>
          <p:nvPr>
            <p:ph type="body" idx="2"/>
          </p:nvPr>
        </p:nvSpPr>
        <p:spPr>
          <a:xfrm>
            <a:off x="5026623" y="1767275"/>
            <a:ext cx="3660300" cy="3158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52" name="Google Shape;52;p6"/>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3111216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3"/>
        <p:cNvGrpSpPr/>
        <p:nvPr/>
      </p:nvGrpSpPr>
      <p:grpSpPr>
        <a:xfrm>
          <a:off x="0" y="0"/>
          <a:ext cx="0" cy="0"/>
          <a:chOff x="0" y="0"/>
          <a:chExt cx="0" cy="0"/>
        </a:xfrm>
      </p:grpSpPr>
      <p:sp>
        <p:nvSpPr>
          <p:cNvPr id="54" name="Google Shape;54;p7"/>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55" name="Google Shape;55;p7"/>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7"/>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7"/>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7"/>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59" name="Google Shape;59;p7"/>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60" name="Google Shape;60;p7"/>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61" name="Google Shape;61;p7"/>
          <p:cNvSpPr txBox="1">
            <a:spLocks noGrp="1"/>
          </p:cNvSpPr>
          <p:nvPr>
            <p:ph type="body" idx="1"/>
          </p:nvPr>
        </p:nvSpPr>
        <p:spPr>
          <a:xfrm>
            <a:off x="1146025" y="1773300"/>
            <a:ext cx="2409900" cy="3152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2" name="Google Shape;62;p7"/>
          <p:cNvSpPr txBox="1">
            <a:spLocks noGrp="1"/>
          </p:cNvSpPr>
          <p:nvPr>
            <p:ph type="body" idx="2"/>
          </p:nvPr>
        </p:nvSpPr>
        <p:spPr>
          <a:xfrm>
            <a:off x="3679388" y="1773300"/>
            <a:ext cx="2409900" cy="3152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3" name="Google Shape;63;p7"/>
          <p:cNvSpPr txBox="1">
            <a:spLocks noGrp="1"/>
          </p:cNvSpPr>
          <p:nvPr>
            <p:ph type="body" idx="3"/>
          </p:nvPr>
        </p:nvSpPr>
        <p:spPr>
          <a:xfrm>
            <a:off x="6212750" y="1773300"/>
            <a:ext cx="2409900" cy="31527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64" name="Google Shape;64;p7"/>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27174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E6F9B"/>
              </a:buClr>
              <a:buSzPts val="2800"/>
              <a:buFont typeface="Muli"/>
              <a:buNone/>
              <a:defRPr>
                <a:solidFill>
                  <a:srgbClr val="4E6F9B"/>
                </a:solidFill>
                <a:latin typeface="Muli"/>
                <a:ea typeface="Muli"/>
                <a:cs typeface="Muli"/>
                <a:sym typeface="Muli"/>
              </a:defRPr>
            </a:lvl1pPr>
            <a:lvl2pPr lvl="1" rtl="0">
              <a:spcBef>
                <a:spcPts val="0"/>
              </a:spcBef>
              <a:spcAft>
                <a:spcPts val="0"/>
              </a:spcAft>
              <a:buClr>
                <a:srgbClr val="4E6F9B"/>
              </a:buClr>
              <a:buSzPts val="2800"/>
              <a:buFont typeface="Muli"/>
              <a:buNone/>
              <a:defRPr>
                <a:solidFill>
                  <a:srgbClr val="4E6F9B"/>
                </a:solidFill>
                <a:latin typeface="Muli"/>
                <a:ea typeface="Muli"/>
                <a:cs typeface="Muli"/>
                <a:sym typeface="Muli"/>
              </a:defRPr>
            </a:lvl2pPr>
            <a:lvl3pPr lvl="2" rtl="0">
              <a:spcBef>
                <a:spcPts val="0"/>
              </a:spcBef>
              <a:spcAft>
                <a:spcPts val="0"/>
              </a:spcAft>
              <a:buClr>
                <a:srgbClr val="4E6F9B"/>
              </a:buClr>
              <a:buSzPts val="2800"/>
              <a:buFont typeface="Muli"/>
              <a:buNone/>
              <a:defRPr>
                <a:solidFill>
                  <a:srgbClr val="4E6F9B"/>
                </a:solidFill>
                <a:latin typeface="Muli"/>
                <a:ea typeface="Muli"/>
                <a:cs typeface="Muli"/>
                <a:sym typeface="Muli"/>
              </a:defRPr>
            </a:lvl3pPr>
            <a:lvl4pPr lvl="3" rtl="0">
              <a:spcBef>
                <a:spcPts val="0"/>
              </a:spcBef>
              <a:spcAft>
                <a:spcPts val="0"/>
              </a:spcAft>
              <a:buClr>
                <a:srgbClr val="4E6F9B"/>
              </a:buClr>
              <a:buSzPts val="2800"/>
              <a:buFont typeface="Muli"/>
              <a:buNone/>
              <a:defRPr>
                <a:solidFill>
                  <a:srgbClr val="4E6F9B"/>
                </a:solidFill>
                <a:latin typeface="Muli"/>
                <a:ea typeface="Muli"/>
                <a:cs typeface="Muli"/>
                <a:sym typeface="Muli"/>
              </a:defRPr>
            </a:lvl4pPr>
            <a:lvl5pPr lvl="4" rtl="0">
              <a:spcBef>
                <a:spcPts val="0"/>
              </a:spcBef>
              <a:spcAft>
                <a:spcPts val="0"/>
              </a:spcAft>
              <a:buClr>
                <a:srgbClr val="4E6F9B"/>
              </a:buClr>
              <a:buSzPts val="2800"/>
              <a:buFont typeface="Muli"/>
              <a:buNone/>
              <a:defRPr>
                <a:solidFill>
                  <a:srgbClr val="4E6F9B"/>
                </a:solidFill>
                <a:latin typeface="Muli"/>
                <a:ea typeface="Muli"/>
                <a:cs typeface="Muli"/>
                <a:sym typeface="Muli"/>
              </a:defRPr>
            </a:lvl5pPr>
            <a:lvl6pPr lvl="5" rtl="0">
              <a:spcBef>
                <a:spcPts val="0"/>
              </a:spcBef>
              <a:spcAft>
                <a:spcPts val="0"/>
              </a:spcAft>
              <a:buClr>
                <a:srgbClr val="4E6F9B"/>
              </a:buClr>
              <a:buSzPts val="2800"/>
              <a:buFont typeface="Muli"/>
              <a:buNone/>
              <a:defRPr>
                <a:solidFill>
                  <a:srgbClr val="4E6F9B"/>
                </a:solidFill>
                <a:latin typeface="Muli"/>
                <a:ea typeface="Muli"/>
                <a:cs typeface="Muli"/>
                <a:sym typeface="Muli"/>
              </a:defRPr>
            </a:lvl6pPr>
            <a:lvl7pPr lvl="6" rtl="0">
              <a:spcBef>
                <a:spcPts val="0"/>
              </a:spcBef>
              <a:spcAft>
                <a:spcPts val="0"/>
              </a:spcAft>
              <a:buClr>
                <a:srgbClr val="4E6F9B"/>
              </a:buClr>
              <a:buSzPts val="2800"/>
              <a:buFont typeface="Muli"/>
              <a:buNone/>
              <a:defRPr>
                <a:solidFill>
                  <a:srgbClr val="4E6F9B"/>
                </a:solidFill>
                <a:latin typeface="Muli"/>
                <a:ea typeface="Muli"/>
                <a:cs typeface="Muli"/>
                <a:sym typeface="Muli"/>
              </a:defRPr>
            </a:lvl7pPr>
            <a:lvl8pPr lvl="7" rtl="0">
              <a:spcBef>
                <a:spcPts val="0"/>
              </a:spcBef>
              <a:spcAft>
                <a:spcPts val="0"/>
              </a:spcAft>
              <a:buClr>
                <a:srgbClr val="4E6F9B"/>
              </a:buClr>
              <a:buSzPts val="2800"/>
              <a:buFont typeface="Muli"/>
              <a:buNone/>
              <a:defRPr>
                <a:solidFill>
                  <a:srgbClr val="4E6F9B"/>
                </a:solidFill>
                <a:latin typeface="Muli"/>
                <a:ea typeface="Muli"/>
                <a:cs typeface="Muli"/>
                <a:sym typeface="Muli"/>
              </a:defRPr>
            </a:lvl8pPr>
            <a:lvl9pPr lvl="8" rtl="0">
              <a:spcBef>
                <a:spcPts val="0"/>
              </a:spcBef>
              <a:spcAft>
                <a:spcPts val="0"/>
              </a:spcAft>
              <a:buClr>
                <a:srgbClr val="4E6F9B"/>
              </a:buClr>
              <a:buSzPts val="2800"/>
              <a:buFont typeface="Muli"/>
              <a:buNone/>
              <a:defRPr>
                <a:solidFill>
                  <a:srgbClr val="4E6F9B"/>
                </a:solidFill>
                <a:latin typeface="Muli"/>
                <a:ea typeface="Muli"/>
                <a:cs typeface="Muli"/>
                <a:sym typeface="Muli"/>
              </a:defRPr>
            </a:lvl9pPr>
          </a:lstStyle>
          <a:p>
            <a:endParaRPr/>
          </a:p>
        </p:txBody>
      </p:sp>
      <p:sp>
        <p:nvSpPr>
          <p:cNvPr id="93" name="Google Shape;93;p11"/>
          <p:cNvSpPr txBox="1">
            <a:spLocks noGrp="1"/>
          </p:cNvSpPr>
          <p:nvPr>
            <p:ph type="body" idx="1"/>
          </p:nvPr>
        </p:nvSpPr>
        <p:spPr>
          <a:xfrm>
            <a:off x="370475" y="1348400"/>
            <a:ext cx="38913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
        <p:nvSpPr>
          <p:cNvPr id="94" name="Google Shape;94;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95" name="Google Shape;95;p11"/>
          <p:cNvGrpSpPr/>
          <p:nvPr/>
        </p:nvGrpSpPr>
        <p:grpSpPr>
          <a:xfrm rot="-5400000">
            <a:off x="-47651" y="696877"/>
            <a:ext cx="649715" cy="69000"/>
            <a:chOff x="684763" y="3506750"/>
            <a:chExt cx="3536825" cy="69000"/>
          </a:xfrm>
        </p:grpSpPr>
        <p:sp>
          <p:nvSpPr>
            <p:cNvPr id="96" name="Google Shape;96;p11"/>
            <p:cNvSpPr/>
            <p:nvPr/>
          </p:nvSpPr>
          <p:spPr>
            <a:xfrm>
              <a:off x="1515450" y="3506750"/>
              <a:ext cx="1003800" cy="69000"/>
            </a:xfrm>
            <a:prstGeom prst="rect">
              <a:avLst/>
            </a:prstGeom>
            <a:solidFill>
              <a:srgbClr val="5477A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7" name="Google Shape;97;p11"/>
            <p:cNvSpPr/>
            <p:nvPr/>
          </p:nvSpPr>
          <p:spPr>
            <a:xfrm>
              <a:off x="684763" y="3506750"/>
              <a:ext cx="830700" cy="69000"/>
            </a:xfrm>
            <a:prstGeom prst="rect">
              <a:avLst/>
            </a:prstGeom>
            <a:solidFill>
              <a:srgbClr val="4E6E9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8" name="Google Shape;98;p11"/>
            <p:cNvSpPr/>
            <p:nvPr/>
          </p:nvSpPr>
          <p:spPr>
            <a:xfrm>
              <a:off x="3438288" y="3506750"/>
              <a:ext cx="783300" cy="69000"/>
            </a:xfrm>
            <a:prstGeom prst="rect">
              <a:avLst/>
            </a:prstGeom>
            <a:solidFill>
              <a:srgbClr val="648D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9" name="Google Shape;99;p11"/>
            <p:cNvSpPr/>
            <p:nvPr/>
          </p:nvSpPr>
          <p:spPr>
            <a:xfrm>
              <a:off x="2519144" y="3506750"/>
              <a:ext cx="918900" cy="69000"/>
            </a:xfrm>
            <a:prstGeom prst="rect">
              <a:avLst/>
            </a:prstGeom>
            <a:solidFill>
              <a:srgbClr val="5A7FB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100" name="Google Shape;100;p11"/>
          <p:cNvSpPr txBox="1">
            <a:spLocks noGrp="1"/>
          </p:cNvSpPr>
          <p:nvPr>
            <p:ph type="subTitle" idx="2"/>
          </p:nvPr>
        </p:nvSpPr>
        <p:spPr>
          <a:xfrm>
            <a:off x="370483" y="941525"/>
            <a:ext cx="8460000" cy="39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1" name="Google Shape;101;p11"/>
          <p:cNvSpPr txBox="1">
            <a:spLocks noGrp="1"/>
          </p:cNvSpPr>
          <p:nvPr>
            <p:ph type="body" idx="3"/>
          </p:nvPr>
        </p:nvSpPr>
        <p:spPr>
          <a:xfrm>
            <a:off x="4581150" y="1348400"/>
            <a:ext cx="38913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Muli"/>
              <a:buChar char="●"/>
              <a:defRPr>
                <a:latin typeface="Muli"/>
                <a:ea typeface="Muli"/>
                <a:cs typeface="Muli"/>
                <a:sym typeface="Muli"/>
              </a:defRPr>
            </a:lvl1pPr>
            <a:lvl2pPr marL="914400" lvl="1" indent="-317500" rtl="0">
              <a:spcBef>
                <a:spcPts val="1600"/>
              </a:spcBef>
              <a:spcAft>
                <a:spcPts val="0"/>
              </a:spcAft>
              <a:buSzPts val="1400"/>
              <a:buFont typeface="Muli"/>
              <a:buChar char="○"/>
              <a:defRPr>
                <a:latin typeface="Muli"/>
                <a:ea typeface="Muli"/>
                <a:cs typeface="Muli"/>
                <a:sym typeface="Muli"/>
              </a:defRPr>
            </a:lvl2pPr>
            <a:lvl3pPr marL="1371600" lvl="2" indent="-317500" rtl="0">
              <a:spcBef>
                <a:spcPts val="1600"/>
              </a:spcBef>
              <a:spcAft>
                <a:spcPts val="0"/>
              </a:spcAft>
              <a:buSzPts val="1400"/>
              <a:buFont typeface="Muli"/>
              <a:buChar char="■"/>
              <a:defRPr>
                <a:latin typeface="Muli"/>
                <a:ea typeface="Muli"/>
                <a:cs typeface="Muli"/>
                <a:sym typeface="Muli"/>
              </a:defRPr>
            </a:lvl3pPr>
            <a:lvl4pPr marL="1828800" lvl="3" indent="-317500" rtl="0">
              <a:spcBef>
                <a:spcPts val="1600"/>
              </a:spcBef>
              <a:spcAft>
                <a:spcPts val="0"/>
              </a:spcAft>
              <a:buSzPts val="1400"/>
              <a:buFont typeface="Muli"/>
              <a:buChar char="●"/>
              <a:defRPr>
                <a:latin typeface="Muli"/>
                <a:ea typeface="Muli"/>
                <a:cs typeface="Muli"/>
                <a:sym typeface="Muli"/>
              </a:defRPr>
            </a:lvl4pPr>
            <a:lvl5pPr marL="2286000" lvl="4" indent="-317500" rtl="0">
              <a:spcBef>
                <a:spcPts val="1600"/>
              </a:spcBef>
              <a:spcAft>
                <a:spcPts val="0"/>
              </a:spcAft>
              <a:buSzPts val="1400"/>
              <a:buFont typeface="Muli"/>
              <a:buChar char="○"/>
              <a:defRPr>
                <a:latin typeface="Muli"/>
                <a:ea typeface="Muli"/>
                <a:cs typeface="Muli"/>
                <a:sym typeface="Muli"/>
              </a:defRPr>
            </a:lvl5pPr>
            <a:lvl6pPr marL="2743200" lvl="5" indent="-317500" rtl="0">
              <a:spcBef>
                <a:spcPts val="1600"/>
              </a:spcBef>
              <a:spcAft>
                <a:spcPts val="0"/>
              </a:spcAft>
              <a:buSzPts val="1400"/>
              <a:buFont typeface="Muli"/>
              <a:buChar char="■"/>
              <a:defRPr>
                <a:latin typeface="Muli"/>
                <a:ea typeface="Muli"/>
                <a:cs typeface="Muli"/>
                <a:sym typeface="Muli"/>
              </a:defRPr>
            </a:lvl6pPr>
            <a:lvl7pPr marL="3200400" lvl="6" indent="-317500" rtl="0">
              <a:spcBef>
                <a:spcPts val="1600"/>
              </a:spcBef>
              <a:spcAft>
                <a:spcPts val="0"/>
              </a:spcAft>
              <a:buSzPts val="1400"/>
              <a:buFont typeface="Muli"/>
              <a:buChar char="●"/>
              <a:defRPr>
                <a:latin typeface="Muli"/>
                <a:ea typeface="Muli"/>
                <a:cs typeface="Muli"/>
                <a:sym typeface="Muli"/>
              </a:defRPr>
            </a:lvl7pPr>
            <a:lvl8pPr marL="3657600" lvl="7" indent="-317500" rtl="0">
              <a:spcBef>
                <a:spcPts val="1600"/>
              </a:spcBef>
              <a:spcAft>
                <a:spcPts val="0"/>
              </a:spcAft>
              <a:buSzPts val="1400"/>
              <a:buFont typeface="Muli"/>
              <a:buChar char="○"/>
              <a:defRPr>
                <a:latin typeface="Muli"/>
                <a:ea typeface="Muli"/>
                <a:cs typeface="Muli"/>
                <a:sym typeface="Muli"/>
              </a:defRPr>
            </a:lvl8pPr>
            <a:lvl9pPr marL="4114800" lvl="8" indent="-317500" rtl="0">
              <a:spcBef>
                <a:spcPts val="1600"/>
              </a:spcBef>
              <a:spcAft>
                <a:spcPts val="1600"/>
              </a:spcAft>
              <a:buSzPts val="1400"/>
              <a:buFont typeface="Muli"/>
              <a:buChar char="■"/>
              <a:defRPr>
                <a:latin typeface="Muli"/>
                <a:ea typeface="Muli"/>
                <a:cs typeface="Muli"/>
                <a:sym typeface="Muli"/>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8"/>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67" name="Google Shape;67;p8"/>
          <p:cNvSpPr/>
          <p:nvPr/>
        </p:nvSpPr>
        <p:spPr>
          <a:xfrm>
            <a:off x="0" y="500625"/>
            <a:ext cx="45720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68;p8"/>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69;p8"/>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8"/>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71" name="Google Shape;71;p8"/>
          <p:cNvCxnSpPr/>
          <p:nvPr/>
        </p:nvCxnSpPr>
        <p:spPr>
          <a:xfrm>
            <a:off x="1037450" y="809725"/>
            <a:ext cx="0" cy="470700"/>
          </a:xfrm>
          <a:prstGeom prst="straightConnector1">
            <a:avLst/>
          </a:prstGeom>
          <a:noFill/>
          <a:ln w="9525" cap="flat" cmpd="sng">
            <a:solidFill>
              <a:schemeClr val="accent2"/>
            </a:solidFill>
            <a:prstDash val="solid"/>
            <a:round/>
            <a:headEnd type="none" w="med" len="med"/>
            <a:tailEnd type="none" w="med" len="med"/>
          </a:ln>
        </p:spPr>
      </p:cxnSp>
      <p:sp>
        <p:nvSpPr>
          <p:cNvPr id="72" name="Google Shape;72;p8"/>
          <p:cNvSpPr txBox="1">
            <a:spLocks noGrp="1"/>
          </p:cNvSpPr>
          <p:nvPr>
            <p:ph type="title"/>
          </p:nvPr>
        </p:nvSpPr>
        <p:spPr>
          <a:xfrm>
            <a:off x="1146025" y="530725"/>
            <a:ext cx="3208800" cy="1028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73" name="Google Shape;73;p8"/>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42592951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4"/>
        <p:cNvGrpSpPr/>
        <p:nvPr/>
      </p:nvGrpSpPr>
      <p:grpSpPr>
        <a:xfrm>
          <a:off x="0" y="0"/>
          <a:ext cx="0" cy="0"/>
          <a:chOff x="0" y="0"/>
          <a:chExt cx="0" cy="0"/>
        </a:xfrm>
      </p:grpSpPr>
      <p:sp>
        <p:nvSpPr>
          <p:cNvPr id="75" name="Google Shape;75;p9"/>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76" name="Google Shape;76;p9"/>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9"/>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9"/>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9"/>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9"/>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a:spcBef>
                <a:spcPts val="360"/>
              </a:spcBef>
              <a:spcAft>
                <a:spcPts val="0"/>
              </a:spcAft>
              <a:buClr>
                <a:schemeClr val="accent1"/>
              </a:buClr>
              <a:buSzPts val="1800"/>
              <a:buNone/>
              <a:defRPr sz="1800">
                <a:solidFill>
                  <a:schemeClr val="accent1"/>
                </a:solidFill>
              </a:defRPr>
            </a:lvl1pPr>
          </a:lstStyle>
          <a:p>
            <a:endParaRPr/>
          </a:p>
        </p:txBody>
      </p:sp>
      <p:sp>
        <p:nvSpPr>
          <p:cNvPr id="81" name="Google Shape;81;p9"/>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35431822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10"/>
          <p:cNvSpPr/>
          <p:nvPr/>
        </p:nvSpPr>
        <p:spPr>
          <a:xfrm>
            <a:off x="0" y="0"/>
            <a:ext cx="2472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84" name="Google Shape;84;p10"/>
          <p:cNvSpPr/>
          <p:nvPr/>
        </p:nvSpPr>
        <p:spPr>
          <a:xfrm>
            <a:off x="0" y="500625"/>
            <a:ext cx="247200" cy="105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10"/>
          <p:cNvSpPr/>
          <p:nvPr/>
        </p:nvSpPr>
        <p:spPr>
          <a:xfrm>
            <a:off x="0" y="1553406"/>
            <a:ext cx="247200" cy="1532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10"/>
          <p:cNvSpPr/>
          <p:nvPr/>
        </p:nvSpPr>
        <p:spPr>
          <a:xfrm>
            <a:off x="0" y="3086100"/>
            <a:ext cx="247200" cy="60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10"/>
          <p:cNvSpPr/>
          <p:nvPr/>
        </p:nvSpPr>
        <p:spPr>
          <a:xfrm>
            <a:off x="0" y="3691500"/>
            <a:ext cx="247200" cy="14520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1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0806454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style A">
  <p:cSld name="Blank style A">
    <p:bg>
      <p:bgPr>
        <a:solidFill>
          <a:schemeClr val="accent4"/>
        </a:solidFill>
        <a:effectLst/>
      </p:bgPr>
    </p:bg>
    <p:spTree>
      <p:nvGrpSpPr>
        <p:cNvPr id="1" name="Shape 89"/>
        <p:cNvGrpSpPr/>
        <p:nvPr/>
      </p:nvGrpSpPr>
      <p:grpSpPr>
        <a:xfrm>
          <a:off x="0" y="0"/>
          <a:ext cx="0" cy="0"/>
          <a:chOff x="0" y="0"/>
          <a:chExt cx="0" cy="0"/>
        </a:xfrm>
      </p:grpSpPr>
      <p:sp>
        <p:nvSpPr>
          <p:cNvPr id="90" name="Google Shape;90;p11"/>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91" name="Google Shape;91;p11"/>
          <p:cNvSpPr/>
          <p:nvPr/>
        </p:nvSpPr>
        <p:spPr>
          <a:xfrm>
            <a:off x="0" y="500625"/>
            <a:ext cx="9144000" cy="732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11"/>
          <p:cNvSpPr/>
          <p:nvPr/>
        </p:nvSpPr>
        <p:spPr>
          <a:xfrm>
            <a:off x="0" y="3962800"/>
            <a:ext cx="9144000" cy="370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11"/>
          <p:cNvSpPr/>
          <p:nvPr/>
        </p:nvSpPr>
        <p:spPr>
          <a:xfrm>
            <a:off x="0" y="4333125"/>
            <a:ext cx="9144000" cy="8103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11"/>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7842618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style B">
  <p:cSld name="Blank style B">
    <p:bg>
      <p:bgPr>
        <a:solidFill>
          <a:schemeClr val="accent1"/>
        </a:solidFill>
        <a:effectLst/>
      </p:bgPr>
    </p:bg>
    <p:spTree>
      <p:nvGrpSpPr>
        <p:cNvPr id="1" name="Shape 95"/>
        <p:cNvGrpSpPr/>
        <p:nvPr/>
      </p:nvGrpSpPr>
      <p:grpSpPr>
        <a:xfrm>
          <a:off x="0" y="0"/>
          <a:ext cx="0" cy="0"/>
          <a:chOff x="0" y="0"/>
          <a:chExt cx="0" cy="0"/>
        </a:xfrm>
      </p:grpSpPr>
      <p:sp>
        <p:nvSpPr>
          <p:cNvPr id="96" name="Google Shape;96;p12"/>
          <p:cNvSpPr/>
          <p:nvPr/>
        </p:nvSpPr>
        <p:spPr>
          <a:xfrm>
            <a:off x="0" y="4294550"/>
            <a:ext cx="9144000" cy="2412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12"/>
          <p:cNvSpPr/>
          <p:nvPr/>
        </p:nvSpPr>
        <p:spPr>
          <a:xfrm>
            <a:off x="0" y="0"/>
            <a:ext cx="9144000" cy="530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114454"/>
              </a:solidFill>
              <a:effectLst/>
              <a:uLnTx/>
              <a:uFillTx/>
              <a:latin typeface="Arial"/>
              <a:cs typeface="Arial"/>
              <a:sym typeface="Arial"/>
            </a:endParaRPr>
          </a:p>
        </p:txBody>
      </p:sp>
      <p:sp>
        <p:nvSpPr>
          <p:cNvPr id="98" name="Google Shape;98;p12"/>
          <p:cNvSpPr/>
          <p:nvPr/>
        </p:nvSpPr>
        <p:spPr>
          <a:xfrm>
            <a:off x="0" y="4493605"/>
            <a:ext cx="9144000" cy="1182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12"/>
          <p:cNvSpPr/>
          <p:nvPr/>
        </p:nvSpPr>
        <p:spPr>
          <a:xfrm>
            <a:off x="0" y="4584075"/>
            <a:ext cx="9144000" cy="559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12"/>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lvl1pPr lvl="0" algn="ctr" rtl="0">
              <a:buNone/>
              <a:defRPr sz="800">
                <a:solidFill>
                  <a:srgbClr val="FFFFFF"/>
                </a:solidFill>
                <a:latin typeface="Roboto Slab"/>
                <a:ea typeface="Roboto Slab"/>
                <a:cs typeface="Roboto Slab"/>
                <a:sym typeface="Roboto Slab"/>
              </a:defRPr>
            </a:lvl1pPr>
            <a:lvl2pPr lvl="1" algn="ctr" rtl="0">
              <a:buNone/>
              <a:defRPr sz="800">
                <a:solidFill>
                  <a:srgbClr val="FFFFFF"/>
                </a:solidFill>
                <a:latin typeface="Roboto Slab"/>
                <a:ea typeface="Roboto Slab"/>
                <a:cs typeface="Roboto Slab"/>
                <a:sym typeface="Roboto Slab"/>
              </a:defRPr>
            </a:lvl2pPr>
            <a:lvl3pPr lvl="2" algn="ctr" rtl="0">
              <a:buNone/>
              <a:defRPr sz="800">
                <a:solidFill>
                  <a:srgbClr val="FFFFFF"/>
                </a:solidFill>
                <a:latin typeface="Roboto Slab"/>
                <a:ea typeface="Roboto Slab"/>
                <a:cs typeface="Roboto Slab"/>
                <a:sym typeface="Roboto Slab"/>
              </a:defRPr>
            </a:lvl3pPr>
            <a:lvl4pPr lvl="3" algn="ctr" rtl="0">
              <a:buNone/>
              <a:defRPr sz="800">
                <a:solidFill>
                  <a:srgbClr val="FFFFFF"/>
                </a:solidFill>
                <a:latin typeface="Roboto Slab"/>
                <a:ea typeface="Roboto Slab"/>
                <a:cs typeface="Roboto Slab"/>
                <a:sym typeface="Roboto Slab"/>
              </a:defRPr>
            </a:lvl4pPr>
            <a:lvl5pPr lvl="4" algn="ctr" rtl="0">
              <a:buNone/>
              <a:defRPr sz="800">
                <a:solidFill>
                  <a:srgbClr val="FFFFFF"/>
                </a:solidFill>
                <a:latin typeface="Roboto Slab"/>
                <a:ea typeface="Roboto Slab"/>
                <a:cs typeface="Roboto Slab"/>
                <a:sym typeface="Roboto Slab"/>
              </a:defRPr>
            </a:lvl5pPr>
            <a:lvl6pPr lvl="5" algn="ctr" rtl="0">
              <a:buNone/>
              <a:defRPr sz="800">
                <a:solidFill>
                  <a:srgbClr val="FFFFFF"/>
                </a:solidFill>
                <a:latin typeface="Roboto Slab"/>
                <a:ea typeface="Roboto Slab"/>
                <a:cs typeface="Roboto Slab"/>
                <a:sym typeface="Roboto Slab"/>
              </a:defRPr>
            </a:lvl6pPr>
            <a:lvl7pPr lvl="6" algn="ctr" rtl="0">
              <a:buNone/>
              <a:defRPr sz="800">
                <a:solidFill>
                  <a:srgbClr val="FFFFFF"/>
                </a:solidFill>
                <a:latin typeface="Roboto Slab"/>
                <a:ea typeface="Roboto Slab"/>
                <a:cs typeface="Roboto Slab"/>
                <a:sym typeface="Roboto Slab"/>
              </a:defRPr>
            </a:lvl7pPr>
            <a:lvl8pPr lvl="7" algn="ctr" rtl="0">
              <a:buNone/>
              <a:defRPr sz="800">
                <a:solidFill>
                  <a:srgbClr val="FFFFFF"/>
                </a:solidFill>
                <a:latin typeface="Roboto Slab"/>
                <a:ea typeface="Roboto Slab"/>
                <a:cs typeface="Roboto Slab"/>
                <a:sym typeface="Roboto Slab"/>
              </a:defRPr>
            </a:lvl8pPr>
            <a:lvl9pPr lvl="8" algn="ctr" rtl="0">
              <a:buNone/>
              <a:defRPr sz="800">
                <a:solidFill>
                  <a:srgbClr val="FFFFFF"/>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22975861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descr="Death_to_stock_photography_Vibrant-(9-of-10).jpg"/>
          <p:cNvPicPr preferRelativeResize="0"/>
          <p:nvPr/>
        </p:nvPicPr>
        <p:blipFill>
          <a:blip r:embed="rId2">
            <a:alphaModFix/>
          </a:blip>
          <a:stretch>
            <a:fillRect/>
          </a:stretch>
        </p:blipFill>
        <p:spPr>
          <a:xfrm>
            <a:off x="1990452" y="-15575"/>
            <a:ext cx="1037700" cy="1037700"/>
          </a:xfrm>
          <a:prstGeom prst="rect">
            <a:avLst/>
          </a:prstGeom>
          <a:noFill/>
          <a:ln>
            <a:noFill/>
          </a:ln>
        </p:spPr>
      </p:pic>
      <p:pic>
        <p:nvPicPr>
          <p:cNvPr id="11" name="Google Shape;11;p2" descr="Death_to_stock_communicate_hands_2.jpg"/>
          <p:cNvPicPr preferRelativeResize="0"/>
          <p:nvPr/>
        </p:nvPicPr>
        <p:blipFill>
          <a:blip r:embed="rId3">
            <a:alphaModFix/>
          </a:blip>
          <a:stretch>
            <a:fillRect/>
          </a:stretch>
        </p:blipFill>
        <p:spPr>
          <a:xfrm>
            <a:off x="8041323" y="1991825"/>
            <a:ext cx="1159828" cy="1159800"/>
          </a:xfrm>
          <a:prstGeom prst="rect">
            <a:avLst/>
          </a:prstGeom>
          <a:noFill/>
          <a:ln>
            <a:noFill/>
          </a:ln>
        </p:spPr>
      </p:pic>
      <p:pic>
        <p:nvPicPr>
          <p:cNvPr id="12" name="Google Shape;12;p2" descr="Death_to_stock_photography_Vibrant-(10-of-10).jpg"/>
          <p:cNvPicPr preferRelativeResize="0"/>
          <p:nvPr/>
        </p:nvPicPr>
        <p:blipFill>
          <a:blip r:embed="rId4">
            <a:alphaModFix/>
          </a:blip>
          <a:stretch>
            <a:fillRect/>
          </a:stretch>
        </p:blipFill>
        <p:spPr>
          <a:xfrm>
            <a:off x="-70425" y="3081825"/>
            <a:ext cx="2070675" cy="2070675"/>
          </a:xfrm>
          <a:prstGeom prst="rect">
            <a:avLst/>
          </a:prstGeom>
          <a:noFill/>
          <a:ln>
            <a:noFill/>
          </a:ln>
        </p:spPr>
      </p:pic>
      <p:pic>
        <p:nvPicPr>
          <p:cNvPr id="13" name="Google Shape;13;p2" descr="Death_to_stock_communicate_hands_5.jpg"/>
          <p:cNvPicPr preferRelativeResize="0"/>
          <p:nvPr/>
        </p:nvPicPr>
        <p:blipFill>
          <a:blip r:embed="rId5">
            <a:alphaModFix/>
          </a:blip>
          <a:stretch>
            <a:fillRect/>
          </a:stretch>
        </p:blipFill>
        <p:spPr>
          <a:xfrm>
            <a:off x="7143750" y="2225"/>
            <a:ext cx="2057400" cy="2057400"/>
          </a:xfrm>
          <a:prstGeom prst="rect">
            <a:avLst/>
          </a:prstGeom>
          <a:noFill/>
          <a:ln>
            <a:noFill/>
          </a:ln>
        </p:spPr>
      </p:pic>
      <p:pic>
        <p:nvPicPr>
          <p:cNvPr id="14" name="Google Shape;14;p2" descr="Death_to_stock_communicate_hands_9-.jpg"/>
          <p:cNvPicPr preferRelativeResize="0"/>
          <p:nvPr/>
        </p:nvPicPr>
        <p:blipFill>
          <a:blip r:embed="rId6">
            <a:alphaModFix/>
          </a:blip>
          <a:stretch>
            <a:fillRect/>
          </a:stretch>
        </p:blipFill>
        <p:spPr>
          <a:xfrm>
            <a:off x="-71493" y="1017182"/>
            <a:ext cx="2070675" cy="2070675"/>
          </a:xfrm>
          <a:prstGeom prst="rect">
            <a:avLst/>
          </a:prstGeom>
          <a:noFill/>
          <a:ln>
            <a:noFill/>
          </a:ln>
        </p:spPr>
      </p:pic>
      <p:sp>
        <p:nvSpPr>
          <p:cNvPr id="15" name="Google Shape;15;p2"/>
          <p:cNvSpPr/>
          <p:nvPr/>
        </p:nvSpPr>
        <p:spPr>
          <a:xfrm>
            <a:off x="-72627" y="20481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6;p2"/>
          <p:cNvSpPr/>
          <p:nvPr/>
        </p:nvSpPr>
        <p:spPr>
          <a:xfrm>
            <a:off x="965073" y="4114876"/>
            <a:ext cx="1037700" cy="1037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 name="Google Shape;17;p2" descr="DeathtoStock_Clementine10.jpg"/>
          <p:cNvPicPr preferRelativeResize="0"/>
          <p:nvPr/>
        </p:nvPicPr>
        <p:blipFill>
          <a:blip r:embed="rId7">
            <a:alphaModFix/>
          </a:blip>
          <a:stretch>
            <a:fillRect/>
          </a:stretch>
        </p:blipFill>
        <p:spPr>
          <a:xfrm>
            <a:off x="4056643" y="4111407"/>
            <a:ext cx="1037700" cy="1037675"/>
          </a:xfrm>
          <a:prstGeom prst="rect">
            <a:avLst/>
          </a:prstGeom>
          <a:noFill/>
          <a:ln>
            <a:noFill/>
          </a:ln>
        </p:spPr>
      </p:pic>
      <p:pic>
        <p:nvPicPr>
          <p:cNvPr id="18" name="Google Shape;18;p2" descr="Death_to_stock_communicate_hands_4.jpg"/>
          <p:cNvPicPr preferRelativeResize="0"/>
          <p:nvPr/>
        </p:nvPicPr>
        <p:blipFill>
          <a:blip r:embed="rId8">
            <a:alphaModFix/>
          </a:blip>
          <a:stretch>
            <a:fillRect/>
          </a:stretch>
        </p:blipFill>
        <p:spPr>
          <a:xfrm>
            <a:off x="7142538" y="3085375"/>
            <a:ext cx="2070675" cy="2070675"/>
          </a:xfrm>
          <a:prstGeom prst="rect">
            <a:avLst/>
          </a:prstGeom>
          <a:noFill/>
          <a:ln>
            <a:noFill/>
          </a:ln>
        </p:spPr>
      </p:pic>
      <p:pic>
        <p:nvPicPr>
          <p:cNvPr id="19" name="Google Shape;19;p2" descr="DeathtoStock_Simplify3.jpg"/>
          <p:cNvPicPr preferRelativeResize="0"/>
          <p:nvPr/>
        </p:nvPicPr>
        <p:blipFill>
          <a:blip r:embed="rId9">
            <a:alphaModFix/>
          </a:blip>
          <a:stretch>
            <a:fillRect/>
          </a:stretch>
        </p:blipFill>
        <p:spPr>
          <a:xfrm>
            <a:off x="-66600" y="-18106"/>
            <a:ext cx="1037700" cy="1037733"/>
          </a:xfrm>
          <a:prstGeom prst="rect">
            <a:avLst/>
          </a:prstGeom>
          <a:noFill/>
          <a:ln>
            <a:noFill/>
          </a:ln>
        </p:spPr>
      </p:pic>
      <p:pic>
        <p:nvPicPr>
          <p:cNvPr id="20" name="Google Shape;20;p2" descr="Death_to_stock_communicate_hands_1.jpg"/>
          <p:cNvPicPr preferRelativeResize="0"/>
          <p:nvPr/>
        </p:nvPicPr>
        <p:blipFill>
          <a:blip r:embed="rId10">
            <a:alphaModFix/>
          </a:blip>
          <a:stretch>
            <a:fillRect/>
          </a:stretch>
        </p:blipFill>
        <p:spPr>
          <a:xfrm>
            <a:off x="5082294" y="-18075"/>
            <a:ext cx="1037700" cy="1037700"/>
          </a:xfrm>
          <a:prstGeom prst="rect">
            <a:avLst/>
          </a:prstGeom>
          <a:noFill/>
          <a:ln>
            <a:noFill/>
          </a:ln>
        </p:spPr>
      </p:pic>
      <p:pic>
        <p:nvPicPr>
          <p:cNvPr id="21" name="Google Shape;21;p2" descr="Death_to_stock_communicate_hands_3.jpg"/>
          <p:cNvPicPr preferRelativeResize="0"/>
          <p:nvPr/>
        </p:nvPicPr>
        <p:blipFill>
          <a:blip r:embed="rId11">
            <a:alphaModFix/>
          </a:blip>
          <a:stretch>
            <a:fillRect/>
          </a:stretch>
        </p:blipFill>
        <p:spPr>
          <a:xfrm>
            <a:off x="3018950" y="4105800"/>
            <a:ext cx="1037700" cy="1037700"/>
          </a:xfrm>
          <a:prstGeom prst="rect">
            <a:avLst/>
          </a:prstGeom>
          <a:noFill/>
          <a:ln>
            <a:noFill/>
          </a:ln>
        </p:spPr>
      </p:pic>
      <p:sp>
        <p:nvSpPr>
          <p:cNvPr id="22" name="Google Shape;22;p2"/>
          <p:cNvSpPr/>
          <p:nvPr/>
        </p:nvSpPr>
        <p:spPr>
          <a:xfrm flipH="1">
            <a:off x="971550" y="-6120"/>
            <a:ext cx="1028700" cy="1028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flipH="1">
            <a:off x="2000250" y="4114889"/>
            <a:ext cx="1028700" cy="10287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4;p2"/>
          <p:cNvSpPr/>
          <p:nvPr/>
        </p:nvSpPr>
        <p:spPr>
          <a:xfrm flipH="1">
            <a:off x="3028950" y="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p2"/>
          <p:cNvSpPr/>
          <p:nvPr/>
        </p:nvSpPr>
        <p:spPr>
          <a:xfrm flipH="1">
            <a:off x="5086350" y="4114889"/>
            <a:ext cx="1028700" cy="102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6;p2"/>
          <p:cNvSpPr/>
          <p:nvPr/>
        </p:nvSpPr>
        <p:spPr>
          <a:xfrm flipH="1">
            <a:off x="61150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flipH="1">
            <a:off x="6117975" y="-9556"/>
            <a:ext cx="1028700" cy="102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flipH="1">
            <a:off x="4057650" y="0"/>
            <a:ext cx="1028700" cy="1028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2000250" y="1019175"/>
            <a:ext cx="5143500" cy="3095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txBox="1">
            <a:spLocks noGrp="1"/>
          </p:cNvSpPr>
          <p:nvPr>
            <p:ph type="ctrTitle"/>
          </p:nvPr>
        </p:nvSpPr>
        <p:spPr>
          <a:xfrm>
            <a:off x="2961550" y="1991825"/>
            <a:ext cx="32208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000"/>
              <a:buNone/>
              <a:defRPr sz="30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endParaRPr/>
          </a:p>
        </p:txBody>
      </p:sp>
      <p:sp>
        <p:nvSpPr>
          <p:cNvPr id="31" name="Google Shape;31;p2"/>
          <p:cNvSpPr/>
          <p:nvPr/>
        </p:nvSpPr>
        <p:spPr>
          <a:xfrm flipH="1">
            <a:off x="7144834" y="2563116"/>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flipH="1">
            <a:off x="2507334" y="5004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flipH="1">
            <a:off x="8172291" y="8"/>
            <a:ext cx="971700" cy="971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4566118" y="-49"/>
            <a:ext cx="518700" cy="518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2"/>
          <p:cNvSpPr/>
          <p:nvPr/>
        </p:nvSpPr>
        <p:spPr>
          <a:xfrm flipH="1">
            <a:off x="453009" y="-5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7138685" y="30853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2"/>
          <p:cNvSpPr/>
          <p:nvPr/>
        </p:nvSpPr>
        <p:spPr>
          <a:xfrm flipH="1">
            <a:off x="7143750" y="2057450"/>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871051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38"/>
        <p:cNvGrpSpPr/>
        <p:nvPr/>
      </p:nvGrpSpPr>
      <p:grpSpPr>
        <a:xfrm>
          <a:off x="0" y="0"/>
          <a:ext cx="0" cy="0"/>
          <a:chOff x="0" y="0"/>
          <a:chExt cx="0" cy="0"/>
        </a:xfrm>
      </p:grpSpPr>
      <p:pic>
        <p:nvPicPr>
          <p:cNvPr id="39" name="Google Shape;39;p3" descr="Death_to_stock_photography_Vibrant-(9-of-10).jpg"/>
          <p:cNvPicPr preferRelativeResize="0"/>
          <p:nvPr/>
        </p:nvPicPr>
        <p:blipFill>
          <a:blip r:embed="rId2">
            <a:alphaModFix/>
          </a:blip>
          <a:stretch>
            <a:fillRect/>
          </a:stretch>
        </p:blipFill>
        <p:spPr>
          <a:xfrm>
            <a:off x="1990452" y="-15575"/>
            <a:ext cx="1037700" cy="1037700"/>
          </a:xfrm>
          <a:prstGeom prst="rect">
            <a:avLst/>
          </a:prstGeom>
          <a:noFill/>
          <a:ln>
            <a:noFill/>
          </a:ln>
        </p:spPr>
      </p:pic>
      <p:pic>
        <p:nvPicPr>
          <p:cNvPr id="40" name="Google Shape;40;p3" descr="Death_to_stock_communicate_hands_2.jpg"/>
          <p:cNvPicPr preferRelativeResize="0"/>
          <p:nvPr/>
        </p:nvPicPr>
        <p:blipFill>
          <a:blip r:embed="rId3">
            <a:alphaModFix/>
          </a:blip>
          <a:stretch>
            <a:fillRect/>
          </a:stretch>
        </p:blipFill>
        <p:spPr>
          <a:xfrm>
            <a:off x="8041323" y="1991825"/>
            <a:ext cx="1159828" cy="1159800"/>
          </a:xfrm>
          <a:prstGeom prst="rect">
            <a:avLst/>
          </a:prstGeom>
          <a:noFill/>
          <a:ln>
            <a:noFill/>
          </a:ln>
        </p:spPr>
      </p:pic>
      <p:pic>
        <p:nvPicPr>
          <p:cNvPr id="41" name="Google Shape;41;p3" descr="Death_to_stock_photography_Vibrant-(10-of-10).jpg"/>
          <p:cNvPicPr preferRelativeResize="0"/>
          <p:nvPr/>
        </p:nvPicPr>
        <p:blipFill>
          <a:blip r:embed="rId4">
            <a:alphaModFix/>
          </a:blip>
          <a:stretch>
            <a:fillRect/>
          </a:stretch>
        </p:blipFill>
        <p:spPr>
          <a:xfrm>
            <a:off x="-70425" y="3081825"/>
            <a:ext cx="2070675" cy="2070675"/>
          </a:xfrm>
          <a:prstGeom prst="rect">
            <a:avLst/>
          </a:prstGeom>
          <a:noFill/>
          <a:ln>
            <a:noFill/>
          </a:ln>
        </p:spPr>
      </p:pic>
      <p:pic>
        <p:nvPicPr>
          <p:cNvPr id="42" name="Google Shape;42;p3" descr="Death_to_stock_communicate_hands_5.jpg"/>
          <p:cNvPicPr preferRelativeResize="0"/>
          <p:nvPr/>
        </p:nvPicPr>
        <p:blipFill>
          <a:blip r:embed="rId5">
            <a:alphaModFix/>
          </a:blip>
          <a:stretch>
            <a:fillRect/>
          </a:stretch>
        </p:blipFill>
        <p:spPr>
          <a:xfrm>
            <a:off x="7143750" y="2225"/>
            <a:ext cx="2057400" cy="2057400"/>
          </a:xfrm>
          <a:prstGeom prst="rect">
            <a:avLst/>
          </a:prstGeom>
          <a:noFill/>
          <a:ln>
            <a:noFill/>
          </a:ln>
        </p:spPr>
      </p:pic>
      <p:pic>
        <p:nvPicPr>
          <p:cNvPr id="43" name="Google Shape;43;p3" descr="Death_to_stock_communicate_hands_9-.jpg"/>
          <p:cNvPicPr preferRelativeResize="0"/>
          <p:nvPr/>
        </p:nvPicPr>
        <p:blipFill>
          <a:blip r:embed="rId6">
            <a:alphaModFix/>
          </a:blip>
          <a:stretch>
            <a:fillRect/>
          </a:stretch>
        </p:blipFill>
        <p:spPr>
          <a:xfrm>
            <a:off x="-71493" y="1017182"/>
            <a:ext cx="2070675" cy="2070675"/>
          </a:xfrm>
          <a:prstGeom prst="rect">
            <a:avLst/>
          </a:prstGeom>
          <a:noFill/>
          <a:ln>
            <a:noFill/>
          </a:ln>
        </p:spPr>
      </p:pic>
      <p:sp>
        <p:nvSpPr>
          <p:cNvPr id="44" name="Google Shape;44;p3"/>
          <p:cNvSpPr/>
          <p:nvPr/>
        </p:nvSpPr>
        <p:spPr>
          <a:xfrm>
            <a:off x="-72627" y="204817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5" name="Google Shape;45;p3" descr="DeathtoStock_Clementine10.jpg"/>
          <p:cNvPicPr preferRelativeResize="0"/>
          <p:nvPr/>
        </p:nvPicPr>
        <p:blipFill>
          <a:blip r:embed="rId7">
            <a:alphaModFix/>
          </a:blip>
          <a:stretch>
            <a:fillRect/>
          </a:stretch>
        </p:blipFill>
        <p:spPr>
          <a:xfrm>
            <a:off x="4056643" y="4111407"/>
            <a:ext cx="1037700" cy="1037675"/>
          </a:xfrm>
          <a:prstGeom prst="rect">
            <a:avLst/>
          </a:prstGeom>
          <a:noFill/>
          <a:ln>
            <a:noFill/>
          </a:ln>
        </p:spPr>
      </p:pic>
      <p:pic>
        <p:nvPicPr>
          <p:cNvPr id="46" name="Google Shape;46;p3" descr="Death_to_stock_communicate_hands_4.jpg"/>
          <p:cNvPicPr preferRelativeResize="0"/>
          <p:nvPr/>
        </p:nvPicPr>
        <p:blipFill>
          <a:blip r:embed="rId8">
            <a:alphaModFix/>
          </a:blip>
          <a:stretch>
            <a:fillRect/>
          </a:stretch>
        </p:blipFill>
        <p:spPr>
          <a:xfrm>
            <a:off x="7142538" y="3085375"/>
            <a:ext cx="2070675" cy="2070675"/>
          </a:xfrm>
          <a:prstGeom prst="rect">
            <a:avLst/>
          </a:prstGeom>
          <a:noFill/>
          <a:ln>
            <a:noFill/>
          </a:ln>
        </p:spPr>
      </p:pic>
      <p:pic>
        <p:nvPicPr>
          <p:cNvPr id="47" name="Google Shape;47;p3" descr="DeathtoStock_Simplify3.jpg"/>
          <p:cNvPicPr preferRelativeResize="0"/>
          <p:nvPr/>
        </p:nvPicPr>
        <p:blipFill>
          <a:blip r:embed="rId9">
            <a:alphaModFix/>
          </a:blip>
          <a:stretch>
            <a:fillRect/>
          </a:stretch>
        </p:blipFill>
        <p:spPr>
          <a:xfrm>
            <a:off x="-66600" y="-18106"/>
            <a:ext cx="1037700" cy="1037733"/>
          </a:xfrm>
          <a:prstGeom prst="rect">
            <a:avLst/>
          </a:prstGeom>
          <a:noFill/>
          <a:ln>
            <a:noFill/>
          </a:ln>
        </p:spPr>
      </p:pic>
      <p:pic>
        <p:nvPicPr>
          <p:cNvPr id="48" name="Google Shape;48;p3" descr="Death_to_stock_communicate_hands_1.jpg"/>
          <p:cNvPicPr preferRelativeResize="0"/>
          <p:nvPr/>
        </p:nvPicPr>
        <p:blipFill>
          <a:blip r:embed="rId10">
            <a:alphaModFix/>
          </a:blip>
          <a:stretch>
            <a:fillRect/>
          </a:stretch>
        </p:blipFill>
        <p:spPr>
          <a:xfrm>
            <a:off x="5082294" y="-18075"/>
            <a:ext cx="1037700" cy="1037700"/>
          </a:xfrm>
          <a:prstGeom prst="rect">
            <a:avLst/>
          </a:prstGeom>
          <a:noFill/>
          <a:ln>
            <a:noFill/>
          </a:ln>
        </p:spPr>
      </p:pic>
      <p:pic>
        <p:nvPicPr>
          <p:cNvPr id="49" name="Google Shape;49;p3" descr="Death_to_stock_communicate_hands_3.jpg"/>
          <p:cNvPicPr preferRelativeResize="0"/>
          <p:nvPr/>
        </p:nvPicPr>
        <p:blipFill>
          <a:blip r:embed="rId11">
            <a:alphaModFix/>
          </a:blip>
          <a:stretch>
            <a:fillRect/>
          </a:stretch>
        </p:blipFill>
        <p:spPr>
          <a:xfrm>
            <a:off x="3018950" y="4105800"/>
            <a:ext cx="1037700" cy="1037700"/>
          </a:xfrm>
          <a:prstGeom prst="rect">
            <a:avLst/>
          </a:prstGeom>
          <a:noFill/>
          <a:ln>
            <a:noFill/>
          </a:ln>
        </p:spPr>
      </p:pic>
      <p:sp>
        <p:nvSpPr>
          <p:cNvPr id="50" name="Google Shape;50;p3"/>
          <p:cNvSpPr/>
          <p:nvPr/>
        </p:nvSpPr>
        <p:spPr>
          <a:xfrm flipH="1">
            <a:off x="971550" y="-612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51;p3"/>
          <p:cNvSpPr/>
          <p:nvPr/>
        </p:nvSpPr>
        <p:spPr>
          <a:xfrm flipH="1">
            <a:off x="20002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52;p3"/>
          <p:cNvSpPr/>
          <p:nvPr/>
        </p:nvSpPr>
        <p:spPr>
          <a:xfrm flipH="1">
            <a:off x="3028950" y="0"/>
            <a:ext cx="1028700" cy="102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3"/>
          <p:cNvSpPr/>
          <p:nvPr/>
        </p:nvSpPr>
        <p:spPr>
          <a:xfrm flipH="1">
            <a:off x="5086350" y="4114889"/>
            <a:ext cx="1028700" cy="102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54;p3"/>
          <p:cNvSpPr/>
          <p:nvPr/>
        </p:nvSpPr>
        <p:spPr>
          <a:xfrm flipH="1">
            <a:off x="6115050" y="4114889"/>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55;p3"/>
          <p:cNvSpPr/>
          <p:nvPr/>
        </p:nvSpPr>
        <p:spPr>
          <a:xfrm flipH="1">
            <a:off x="6117975" y="-9556"/>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3"/>
          <p:cNvSpPr/>
          <p:nvPr/>
        </p:nvSpPr>
        <p:spPr>
          <a:xfrm flipH="1">
            <a:off x="4057650" y="0"/>
            <a:ext cx="1028700" cy="102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57;p3"/>
          <p:cNvSpPr/>
          <p:nvPr/>
        </p:nvSpPr>
        <p:spPr>
          <a:xfrm flipH="1">
            <a:off x="2507334" y="5004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58;p3"/>
          <p:cNvSpPr/>
          <p:nvPr/>
        </p:nvSpPr>
        <p:spPr>
          <a:xfrm>
            <a:off x="4566118" y="-4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3"/>
          <p:cNvSpPr/>
          <p:nvPr/>
        </p:nvSpPr>
        <p:spPr>
          <a:xfrm flipH="1">
            <a:off x="453009" y="-5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60;p3"/>
          <p:cNvSpPr/>
          <p:nvPr/>
        </p:nvSpPr>
        <p:spPr>
          <a:xfrm>
            <a:off x="965075" y="1019175"/>
            <a:ext cx="7207200" cy="30957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61;p3"/>
          <p:cNvSpPr txBox="1">
            <a:spLocks noGrp="1"/>
          </p:cNvSpPr>
          <p:nvPr>
            <p:ph type="ctrTitle"/>
          </p:nvPr>
        </p:nvSpPr>
        <p:spPr>
          <a:xfrm>
            <a:off x="2014575" y="1583350"/>
            <a:ext cx="51147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4D778A"/>
              </a:buClr>
              <a:buSzPts val="1800"/>
              <a:buNone/>
              <a:defRPr sz="1800">
                <a:solidFill>
                  <a:srgbClr val="4D778A"/>
                </a:solidFill>
              </a:defRPr>
            </a:lvl1pPr>
            <a:lvl2pPr lvl="1" algn="ctr" rtl="0">
              <a:spcBef>
                <a:spcPts val="0"/>
              </a:spcBef>
              <a:spcAft>
                <a:spcPts val="0"/>
              </a:spcAft>
              <a:buClr>
                <a:srgbClr val="4D778A"/>
              </a:buClr>
              <a:buSzPts val="1800"/>
              <a:buNone/>
              <a:defRPr sz="1800">
                <a:solidFill>
                  <a:srgbClr val="4D778A"/>
                </a:solidFill>
              </a:defRPr>
            </a:lvl2pPr>
            <a:lvl3pPr lvl="2" algn="ctr" rtl="0">
              <a:spcBef>
                <a:spcPts val="0"/>
              </a:spcBef>
              <a:spcAft>
                <a:spcPts val="0"/>
              </a:spcAft>
              <a:buClr>
                <a:srgbClr val="4D778A"/>
              </a:buClr>
              <a:buSzPts val="1800"/>
              <a:buNone/>
              <a:defRPr sz="1800">
                <a:solidFill>
                  <a:srgbClr val="4D778A"/>
                </a:solidFill>
              </a:defRPr>
            </a:lvl3pPr>
            <a:lvl4pPr lvl="3" algn="ctr" rtl="0">
              <a:spcBef>
                <a:spcPts val="0"/>
              </a:spcBef>
              <a:spcAft>
                <a:spcPts val="0"/>
              </a:spcAft>
              <a:buClr>
                <a:srgbClr val="4D778A"/>
              </a:buClr>
              <a:buSzPts val="1800"/>
              <a:buNone/>
              <a:defRPr sz="1800">
                <a:solidFill>
                  <a:srgbClr val="4D778A"/>
                </a:solidFill>
              </a:defRPr>
            </a:lvl4pPr>
            <a:lvl5pPr lvl="4" algn="ctr" rtl="0">
              <a:spcBef>
                <a:spcPts val="0"/>
              </a:spcBef>
              <a:spcAft>
                <a:spcPts val="0"/>
              </a:spcAft>
              <a:buClr>
                <a:srgbClr val="4D778A"/>
              </a:buClr>
              <a:buSzPts val="1800"/>
              <a:buNone/>
              <a:defRPr sz="1800">
                <a:solidFill>
                  <a:srgbClr val="4D778A"/>
                </a:solidFill>
              </a:defRPr>
            </a:lvl5pPr>
            <a:lvl6pPr lvl="5" algn="ctr" rtl="0">
              <a:spcBef>
                <a:spcPts val="0"/>
              </a:spcBef>
              <a:spcAft>
                <a:spcPts val="0"/>
              </a:spcAft>
              <a:buClr>
                <a:srgbClr val="4D778A"/>
              </a:buClr>
              <a:buSzPts val="1800"/>
              <a:buNone/>
              <a:defRPr sz="1800">
                <a:solidFill>
                  <a:srgbClr val="4D778A"/>
                </a:solidFill>
              </a:defRPr>
            </a:lvl6pPr>
            <a:lvl7pPr lvl="6" algn="ctr" rtl="0">
              <a:spcBef>
                <a:spcPts val="0"/>
              </a:spcBef>
              <a:spcAft>
                <a:spcPts val="0"/>
              </a:spcAft>
              <a:buClr>
                <a:srgbClr val="4D778A"/>
              </a:buClr>
              <a:buSzPts val="1800"/>
              <a:buNone/>
              <a:defRPr sz="1800">
                <a:solidFill>
                  <a:srgbClr val="4D778A"/>
                </a:solidFill>
              </a:defRPr>
            </a:lvl7pPr>
            <a:lvl8pPr lvl="7" algn="ctr" rtl="0">
              <a:spcBef>
                <a:spcPts val="0"/>
              </a:spcBef>
              <a:spcAft>
                <a:spcPts val="0"/>
              </a:spcAft>
              <a:buClr>
                <a:srgbClr val="4D778A"/>
              </a:buClr>
              <a:buSzPts val="1800"/>
              <a:buNone/>
              <a:defRPr sz="1800">
                <a:solidFill>
                  <a:srgbClr val="4D778A"/>
                </a:solidFill>
              </a:defRPr>
            </a:lvl8pPr>
            <a:lvl9pPr lvl="8" algn="ctr" rtl="0">
              <a:spcBef>
                <a:spcPts val="0"/>
              </a:spcBef>
              <a:spcAft>
                <a:spcPts val="0"/>
              </a:spcAft>
              <a:buClr>
                <a:srgbClr val="4D778A"/>
              </a:buClr>
              <a:buSzPts val="1800"/>
              <a:buNone/>
              <a:defRPr sz="1800">
                <a:solidFill>
                  <a:srgbClr val="4D778A"/>
                </a:solidFill>
              </a:defRPr>
            </a:lvl9pPr>
          </a:lstStyle>
          <a:p>
            <a:endParaRPr/>
          </a:p>
        </p:txBody>
      </p:sp>
      <p:sp>
        <p:nvSpPr>
          <p:cNvPr id="62" name="Google Shape;62;p3"/>
          <p:cNvSpPr txBox="1">
            <a:spLocks noGrp="1"/>
          </p:cNvSpPr>
          <p:nvPr>
            <p:ph type="subTitle" idx="1"/>
          </p:nvPr>
        </p:nvSpPr>
        <p:spPr>
          <a:xfrm>
            <a:off x="2014575" y="2611454"/>
            <a:ext cx="51147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7198A9"/>
              </a:buClr>
              <a:buSzPts val="1400"/>
              <a:buNone/>
              <a:defRPr sz="1400">
                <a:solidFill>
                  <a:srgbClr val="7198A9"/>
                </a:solidFill>
              </a:defRPr>
            </a:lvl1pPr>
            <a:lvl2pPr lvl="1" algn="ctr" rtl="0">
              <a:spcBef>
                <a:spcPts val="0"/>
              </a:spcBef>
              <a:spcAft>
                <a:spcPts val="0"/>
              </a:spcAft>
              <a:buClr>
                <a:srgbClr val="7198A9"/>
              </a:buClr>
              <a:buSzPts val="1400"/>
              <a:buNone/>
              <a:defRPr sz="1400">
                <a:solidFill>
                  <a:srgbClr val="7198A9"/>
                </a:solidFill>
              </a:defRPr>
            </a:lvl2pPr>
            <a:lvl3pPr lvl="2" algn="ctr" rtl="0">
              <a:spcBef>
                <a:spcPts val="0"/>
              </a:spcBef>
              <a:spcAft>
                <a:spcPts val="0"/>
              </a:spcAft>
              <a:buClr>
                <a:srgbClr val="7198A9"/>
              </a:buClr>
              <a:buSzPts val="1400"/>
              <a:buNone/>
              <a:defRPr sz="1400">
                <a:solidFill>
                  <a:srgbClr val="7198A9"/>
                </a:solidFill>
              </a:defRPr>
            </a:lvl3pPr>
            <a:lvl4pPr lvl="3" algn="ctr" rtl="0">
              <a:spcBef>
                <a:spcPts val="0"/>
              </a:spcBef>
              <a:spcAft>
                <a:spcPts val="0"/>
              </a:spcAft>
              <a:buClr>
                <a:srgbClr val="7198A9"/>
              </a:buClr>
              <a:buSzPts val="1400"/>
              <a:buNone/>
              <a:defRPr sz="1400">
                <a:solidFill>
                  <a:srgbClr val="7198A9"/>
                </a:solidFill>
              </a:defRPr>
            </a:lvl4pPr>
            <a:lvl5pPr lvl="4" algn="ctr" rtl="0">
              <a:spcBef>
                <a:spcPts val="0"/>
              </a:spcBef>
              <a:spcAft>
                <a:spcPts val="0"/>
              </a:spcAft>
              <a:buClr>
                <a:srgbClr val="7198A9"/>
              </a:buClr>
              <a:buSzPts val="1400"/>
              <a:buNone/>
              <a:defRPr sz="1400">
                <a:solidFill>
                  <a:srgbClr val="7198A9"/>
                </a:solidFill>
              </a:defRPr>
            </a:lvl5pPr>
            <a:lvl6pPr lvl="5" algn="ctr" rtl="0">
              <a:spcBef>
                <a:spcPts val="0"/>
              </a:spcBef>
              <a:spcAft>
                <a:spcPts val="0"/>
              </a:spcAft>
              <a:buClr>
                <a:srgbClr val="7198A9"/>
              </a:buClr>
              <a:buSzPts val="1400"/>
              <a:buNone/>
              <a:defRPr sz="1400">
                <a:solidFill>
                  <a:srgbClr val="7198A9"/>
                </a:solidFill>
              </a:defRPr>
            </a:lvl6pPr>
            <a:lvl7pPr lvl="6" algn="ctr" rtl="0">
              <a:spcBef>
                <a:spcPts val="0"/>
              </a:spcBef>
              <a:spcAft>
                <a:spcPts val="0"/>
              </a:spcAft>
              <a:buClr>
                <a:srgbClr val="7198A9"/>
              </a:buClr>
              <a:buSzPts val="1400"/>
              <a:buNone/>
              <a:defRPr sz="1400">
                <a:solidFill>
                  <a:srgbClr val="7198A9"/>
                </a:solidFill>
              </a:defRPr>
            </a:lvl7pPr>
            <a:lvl8pPr lvl="7" algn="ctr" rtl="0">
              <a:spcBef>
                <a:spcPts val="0"/>
              </a:spcBef>
              <a:spcAft>
                <a:spcPts val="0"/>
              </a:spcAft>
              <a:buClr>
                <a:srgbClr val="7198A9"/>
              </a:buClr>
              <a:buSzPts val="1400"/>
              <a:buNone/>
              <a:defRPr sz="1400">
                <a:solidFill>
                  <a:srgbClr val="7198A9"/>
                </a:solidFill>
              </a:defRPr>
            </a:lvl8pPr>
            <a:lvl9pPr lvl="8" algn="ctr" rtl="0">
              <a:spcBef>
                <a:spcPts val="0"/>
              </a:spcBef>
              <a:spcAft>
                <a:spcPts val="0"/>
              </a:spcAft>
              <a:buClr>
                <a:srgbClr val="7198A9"/>
              </a:buClr>
              <a:buSzPts val="1400"/>
              <a:buNone/>
              <a:defRPr sz="1400">
                <a:solidFill>
                  <a:srgbClr val="7198A9"/>
                </a:solidFill>
              </a:defRPr>
            </a:lvl9pPr>
          </a:lstStyle>
          <a:p>
            <a:endParaRPr/>
          </a:p>
        </p:txBody>
      </p:sp>
      <p:sp>
        <p:nvSpPr>
          <p:cNvPr id="63" name="Google Shape;63;p3"/>
          <p:cNvSpPr/>
          <p:nvPr/>
        </p:nvSpPr>
        <p:spPr>
          <a:xfrm>
            <a:off x="5072818" y="4615401"/>
            <a:ext cx="518700" cy="518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383970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4"/>
        <p:cNvGrpSpPr/>
        <p:nvPr/>
      </p:nvGrpSpPr>
      <p:grpSpPr>
        <a:xfrm>
          <a:off x="0" y="0"/>
          <a:ext cx="0" cy="0"/>
          <a:chOff x="0" y="0"/>
          <a:chExt cx="0" cy="0"/>
        </a:xfrm>
      </p:grpSpPr>
      <p:pic>
        <p:nvPicPr>
          <p:cNvPr id="65" name="Google Shape;65;p4" descr="Death_to_stock_communicate_hands_10.jpg"/>
          <p:cNvPicPr preferRelativeResize="0"/>
          <p:nvPr/>
        </p:nvPicPr>
        <p:blipFill>
          <a:blip r:embed="rId2">
            <a:alphaModFix/>
          </a:blip>
          <a:stretch>
            <a:fillRect/>
          </a:stretch>
        </p:blipFill>
        <p:spPr>
          <a:xfrm>
            <a:off x="-3550" y="995050"/>
            <a:ext cx="1037700" cy="1037700"/>
          </a:xfrm>
          <a:prstGeom prst="rect">
            <a:avLst/>
          </a:prstGeom>
          <a:noFill/>
          <a:ln>
            <a:noFill/>
          </a:ln>
        </p:spPr>
      </p:pic>
      <p:pic>
        <p:nvPicPr>
          <p:cNvPr id="66" name="Google Shape;66;p4" descr="DeathtoStock_Simplify2.jpg"/>
          <p:cNvPicPr preferRelativeResize="0"/>
          <p:nvPr/>
        </p:nvPicPr>
        <p:blipFill>
          <a:blip r:embed="rId3">
            <a:alphaModFix/>
          </a:blip>
          <a:stretch>
            <a:fillRect/>
          </a:stretch>
        </p:blipFill>
        <p:spPr>
          <a:xfrm>
            <a:off x="-3550" y="3065725"/>
            <a:ext cx="2077775" cy="2077775"/>
          </a:xfrm>
          <a:prstGeom prst="rect">
            <a:avLst/>
          </a:prstGeom>
          <a:noFill/>
          <a:ln>
            <a:noFill/>
          </a:ln>
        </p:spPr>
      </p:pic>
      <p:sp>
        <p:nvSpPr>
          <p:cNvPr id="67" name="Google Shape;67;p4"/>
          <p:cNvSpPr/>
          <p:nvPr/>
        </p:nvSpPr>
        <p:spPr>
          <a:xfrm>
            <a:off x="8107795" y="31101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68" name="Google Shape;68;p4" descr="DeathtoStock_Wired3.jpg"/>
          <p:cNvPicPr preferRelativeResize="0"/>
          <p:nvPr/>
        </p:nvPicPr>
        <p:blipFill>
          <a:blip r:embed="rId4">
            <a:alphaModFix/>
          </a:blip>
          <a:stretch>
            <a:fillRect/>
          </a:stretch>
        </p:blipFill>
        <p:spPr>
          <a:xfrm>
            <a:off x="7070025" y="1037700"/>
            <a:ext cx="2084475" cy="2084475"/>
          </a:xfrm>
          <a:prstGeom prst="rect">
            <a:avLst/>
          </a:prstGeom>
          <a:noFill/>
          <a:ln>
            <a:noFill/>
          </a:ln>
        </p:spPr>
      </p:pic>
      <p:sp>
        <p:nvSpPr>
          <p:cNvPr id="69" name="Google Shape;69;p4"/>
          <p:cNvSpPr txBox="1">
            <a:spLocks noGrp="1"/>
          </p:cNvSpPr>
          <p:nvPr>
            <p:ph type="body" idx="1"/>
          </p:nvPr>
        </p:nvSpPr>
        <p:spPr>
          <a:xfrm>
            <a:off x="2901375" y="2161800"/>
            <a:ext cx="3341400" cy="819900"/>
          </a:xfrm>
          <a:prstGeom prst="rect">
            <a:avLst/>
          </a:prstGeom>
        </p:spPr>
        <p:txBody>
          <a:bodyPr spcFirstLastPara="1" wrap="square" lIns="91425" tIns="91425" rIns="91425" bIns="91425" anchor="ctr" anchorCtr="0">
            <a:noAutofit/>
          </a:bodyPr>
          <a:lstStyle>
            <a:lvl1pPr marL="457200" lvl="0" indent="-330200" algn="ctr" rtl="0">
              <a:spcBef>
                <a:spcPts val="600"/>
              </a:spcBef>
              <a:spcAft>
                <a:spcPts val="0"/>
              </a:spcAft>
              <a:buSzPts val="1600"/>
              <a:buFont typeface="Arvo"/>
              <a:buChar char="■"/>
              <a:defRPr i="1">
                <a:latin typeface="Arvo"/>
                <a:ea typeface="Arvo"/>
                <a:cs typeface="Arvo"/>
                <a:sym typeface="Arvo"/>
              </a:defRPr>
            </a:lvl1pPr>
            <a:lvl2pPr marL="914400" lvl="1" indent="-330200" algn="ctr" rtl="0">
              <a:spcBef>
                <a:spcPts val="0"/>
              </a:spcBef>
              <a:spcAft>
                <a:spcPts val="0"/>
              </a:spcAft>
              <a:buSzPts val="1600"/>
              <a:buFont typeface="Arvo"/>
              <a:buChar char="□"/>
              <a:defRPr i="1">
                <a:latin typeface="Arvo"/>
                <a:ea typeface="Arvo"/>
                <a:cs typeface="Arvo"/>
                <a:sym typeface="Arvo"/>
              </a:defRPr>
            </a:lvl2pPr>
            <a:lvl3pPr marL="1371600" lvl="2" indent="-330200" algn="ctr" rtl="0">
              <a:spcBef>
                <a:spcPts val="0"/>
              </a:spcBef>
              <a:spcAft>
                <a:spcPts val="0"/>
              </a:spcAft>
              <a:buSzPts val="1600"/>
              <a:buFont typeface="Arvo"/>
              <a:buChar char="▫"/>
              <a:defRPr i="1">
                <a:latin typeface="Arvo"/>
                <a:ea typeface="Arvo"/>
                <a:cs typeface="Arvo"/>
                <a:sym typeface="Arvo"/>
              </a:defRPr>
            </a:lvl3pPr>
            <a:lvl4pPr marL="1828800" lvl="3" indent="-330200" algn="ctr" rtl="0">
              <a:spcBef>
                <a:spcPts val="0"/>
              </a:spcBef>
              <a:spcAft>
                <a:spcPts val="0"/>
              </a:spcAft>
              <a:buSzPts val="1600"/>
              <a:buFont typeface="Arvo"/>
              <a:buChar char="▫"/>
              <a:defRPr i="1">
                <a:latin typeface="Arvo"/>
                <a:ea typeface="Arvo"/>
                <a:cs typeface="Arvo"/>
                <a:sym typeface="Arvo"/>
              </a:defRPr>
            </a:lvl4pPr>
            <a:lvl5pPr marL="2286000" lvl="4" indent="-330200" algn="ctr" rtl="0">
              <a:spcBef>
                <a:spcPts val="0"/>
              </a:spcBef>
              <a:spcAft>
                <a:spcPts val="0"/>
              </a:spcAft>
              <a:buSzPts val="1600"/>
              <a:buFont typeface="Arvo"/>
              <a:buChar char="○"/>
              <a:defRPr i="1">
                <a:latin typeface="Arvo"/>
                <a:ea typeface="Arvo"/>
                <a:cs typeface="Arvo"/>
                <a:sym typeface="Arvo"/>
              </a:defRPr>
            </a:lvl5pPr>
            <a:lvl6pPr marL="2743200" lvl="5" indent="-330200" algn="ctr" rtl="0">
              <a:spcBef>
                <a:spcPts val="0"/>
              </a:spcBef>
              <a:spcAft>
                <a:spcPts val="0"/>
              </a:spcAft>
              <a:buSzPts val="1600"/>
              <a:buFont typeface="Arvo"/>
              <a:buChar char="■"/>
              <a:defRPr i="1">
                <a:latin typeface="Arvo"/>
                <a:ea typeface="Arvo"/>
                <a:cs typeface="Arvo"/>
                <a:sym typeface="Arvo"/>
              </a:defRPr>
            </a:lvl6pPr>
            <a:lvl7pPr marL="3200400" lvl="6" indent="-330200" algn="ctr" rtl="0">
              <a:spcBef>
                <a:spcPts val="0"/>
              </a:spcBef>
              <a:spcAft>
                <a:spcPts val="0"/>
              </a:spcAft>
              <a:buSzPts val="1600"/>
              <a:buFont typeface="Arvo"/>
              <a:buChar char="●"/>
              <a:defRPr i="1">
                <a:latin typeface="Arvo"/>
                <a:ea typeface="Arvo"/>
                <a:cs typeface="Arvo"/>
                <a:sym typeface="Arvo"/>
              </a:defRPr>
            </a:lvl7pPr>
            <a:lvl8pPr marL="3657600" lvl="7" indent="-330200" algn="ctr" rtl="0">
              <a:spcBef>
                <a:spcPts val="0"/>
              </a:spcBef>
              <a:spcAft>
                <a:spcPts val="0"/>
              </a:spcAft>
              <a:buSzPts val="1600"/>
              <a:buFont typeface="Arvo"/>
              <a:buChar char="○"/>
              <a:defRPr i="1">
                <a:latin typeface="Arvo"/>
                <a:ea typeface="Arvo"/>
                <a:cs typeface="Arvo"/>
                <a:sym typeface="Arvo"/>
              </a:defRPr>
            </a:lvl8pPr>
            <a:lvl9pPr marL="4114800" lvl="8" indent="-330200" algn="ctr">
              <a:spcBef>
                <a:spcPts val="0"/>
              </a:spcBef>
              <a:spcAft>
                <a:spcPts val="0"/>
              </a:spcAft>
              <a:buSzPts val="1600"/>
              <a:buFont typeface="Arvo"/>
              <a:buChar char="■"/>
              <a:defRPr i="1">
                <a:latin typeface="Arvo"/>
                <a:ea typeface="Arvo"/>
                <a:cs typeface="Arvo"/>
                <a:sym typeface="Arvo"/>
              </a:defRPr>
            </a:lvl9pPr>
          </a:lstStyle>
          <a:p>
            <a:endParaRPr/>
          </a:p>
        </p:txBody>
      </p:sp>
      <p:sp>
        <p:nvSpPr>
          <p:cNvPr id="70" name="Google Shape;70;p4"/>
          <p:cNvSpPr/>
          <p:nvPr/>
        </p:nvSpPr>
        <p:spPr>
          <a:xfrm>
            <a:off x="7070023" y="1037701"/>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4"/>
          <p:cNvSpPr/>
          <p:nvPr/>
        </p:nvSpPr>
        <p:spPr>
          <a:xfrm>
            <a:off x="7070023" y="4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4"/>
          <p:cNvSpPr/>
          <p:nvPr/>
        </p:nvSpPr>
        <p:spPr>
          <a:xfrm>
            <a:off x="6551323" y="-9"/>
            <a:ext cx="518700" cy="51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73;p4"/>
          <p:cNvSpPr/>
          <p:nvPr/>
        </p:nvSpPr>
        <p:spPr>
          <a:xfrm flipH="1">
            <a:off x="1032727" y="99505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4"/>
          <p:cNvSpPr/>
          <p:nvPr/>
        </p:nvSpPr>
        <p:spPr>
          <a:xfrm flipH="1">
            <a:off x="-3494" y="203276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75;p4"/>
          <p:cNvSpPr/>
          <p:nvPr/>
        </p:nvSpPr>
        <p:spPr>
          <a:xfrm flipH="1">
            <a:off x="1032727" y="306572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4"/>
          <p:cNvSpPr/>
          <p:nvPr/>
        </p:nvSpPr>
        <p:spPr>
          <a:xfrm flipH="1">
            <a:off x="2070428" y="4624791"/>
            <a:ext cx="518700" cy="51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4"/>
          <p:cNvSpPr/>
          <p:nvPr/>
        </p:nvSpPr>
        <p:spPr>
          <a:xfrm flipH="1">
            <a:off x="1551734" y="15140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78" name="Google Shape;78;p4" descr="Death_to_stock_communicate_hands_2.jpg"/>
          <p:cNvPicPr preferRelativeResize="0"/>
          <p:nvPr/>
        </p:nvPicPr>
        <p:blipFill>
          <a:blip r:embed="rId5">
            <a:alphaModFix/>
          </a:blip>
          <a:stretch>
            <a:fillRect/>
          </a:stretch>
        </p:blipFill>
        <p:spPr>
          <a:xfrm>
            <a:off x="8107734" y="-5"/>
            <a:ext cx="1037815" cy="1037813"/>
          </a:xfrm>
          <a:prstGeom prst="rect">
            <a:avLst/>
          </a:prstGeom>
          <a:noFill/>
          <a:ln>
            <a:noFill/>
          </a:ln>
        </p:spPr>
      </p:pic>
      <p:grpSp>
        <p:nvGrpSpPr>
          <p:cNvPr id="79" name="Google Shape;79;p4"/>
          <p:cNvGrpSpPr/>
          <p:nvPr/>
        </p:nvGrpSpPr>
        <p:grpSpPr>
          <a:xfrm>
            <a:off x="1310132" y="3331424"/>
            <a:ext cx="482890" cy="506303"/>
            <a:chOff x="5961125" y="1623900"/>
            <a:chExt cx="427450" cy="448175"/>
          </a:xfrm>
        </p:grpSpPr>
        <p:sp>
          <p:nvSpPr>
            <p:cNvPr id="80" name="Google Shape;80;p4"/>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4"/>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4"/>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4"/>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4"/>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4"/>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4"/>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87" name="Google Shape;87;p4"/>
          <p:cNvSpPr/>
          <p:nvPr/>
        </p:nvSpPr>
        <p:spPr>
          <a:xfrm>
            <a:off x="7349050" y="1316724"/>
            <a:ext cx="479648" cy="479648"/>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4"/>
          <p:cNvSpPr txBox="1">
            <a:spLocks noGrp="1"/>
          </p:cNvSpPr>
          <p:nvPr>
            <p:ph type="sldNum" idx="12"/>
          </p:nvPr>
        </p:nvSpPr>
        <p:spPr>
          <a:xfrm>
            <a:off x="4312650"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7198A9"/>
                </a:solidFill>
                <a:latin typeface="Arvo"/>
                <a:ea typeface="Arvo"/>
                <a:cs typeface="Arvo"/>
                <a:sym typeface="Arvo"/>
              </a:defRPr>
            </a:lvl1pPr>
            <a:lvl2pPr lvl="1" algn="ctr" rtl="0">
              <a:buNone/>
              <a:defRPr sz="1000">
                <a:solidFill>
                  <a:srgbClr val="7198A9"/>
                </a:solidFill>
                <a:latin typeface="Arvo"/>
                <a:ea typeface="Arvo"/>
                <a:cs typeface="Arvo"/>
                <a:sym typeface="Arvo"/>
              </a:defRPr>
            </a:lvl2pPr>
            <a:lvl3pPr lvl="2" algn="ctr" rtl="0">
              <a:buNone/>
              <a:defRPr sz="1000">
                <a:solidFill>
                  <a:srgbClr val="7198A9"/>
                </a:solidFill>
                <a:latin typeface="Arvo"/>
                <a:ea typeface="Arvo"/>
                <a:cs typeface="Arvo"/>
                <a:sym typeface="Arvo"/>
              </a:defRPr>
            </a:lvl3pPr>
            <a:lvl4pPr lvl="3" algn="ctr" rtl="0">
              <a:buNone/>
              <a:defRPr sz="1000">
                <a:solidFill>
                  <a:srgbClr val="7198A9"/>
                </a:solidFill>
                <a:latin typeface="Arvo"/>
                <a:ea typeface="Arvo"/>
                <a:cs typeface="Arvo"/>
                <a:sym typeface="Arvo"/>
              </a:defRPr>
            </a:lvl4pPr>
            <a:lvl5pPr lvl="4" algn="ctr" rtl="0">
              <a:buNone/>
              <a:defRPr sz="1000">
                <a:solidFill>
                  <a:srgbClr val="7198A9"/>
                </a:solidFill>
                <a:latin typeface="Arvo"/>
                <a:ea typeface="Arvo"/>
                <a:cs typeface="Arvo"/>
                <a:sym typeface="Arvo"/>
              </a:defRPr>
            </a:lvl5pPr>
            <a:lvl6pPr lvl="5" algn="ctr" rtl="0">
              <a:buNone/>
              <a:defRPr sz="1000">
                <a:solidFill>
                  <a:srgbClr val="7198A9"/>
                </a:solidFill>
                <a:latin typeface="Arvo"/>
                <a:ea typeface="Arvo"/>
                <a:cs typeface="Arvo"/>
                <a:sym typeface="Arvo"/>
              </a:defRPr>
            </a:lvl6pPr>
            <a:lvl7pPr lvl="6" algn="ctr" rtl="0">
              <a:buNone/>
              <a:defRPr sz="1000">
                <a:solidFill>
                  <a:srgbClr val="7198A9"/>
                </a:solidFill>
                <a:latin typeface="Arvo"/>
                <a:ea typeface="Arvo"/>
                <a:cs typeface="Arvo"/>
                <a:sym typeface="Arvo"/>
              </a:defRPr>
            </a:lvl7pPr>
            <a:lvl8pPr lvl="7" algn="ctr" rtl="0">
              <a:buNone/>
              <a:defRPr sz="1000">
                <a:solidFill>
                  <a:srgbClr val="7198A9"/>
                </a:solidFill>
                <a:latin typeface="Arvo"/>
                <a:ea typeface="Arvo"/>
                <a:cs typeface="Arvo"/>
                <a:sym typeface="Arvo"/>
              </a:defRPr>
            </a:lvl8pPr>
            <a:lvl9pPr lvl="8" algn="ctr" rtl="0">
              <a:buNone/>
              <a:defRPr sz="1000">
                <a:solidFill>
                  <a:srgbClr val="7198A9"/>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7198A9"/>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7198A9"/>
              </a:solidFill>
              <a:effectLst/>
              <a:uLnTx/>
              <a:uFillTx/>
              <a:latin typeface="Arvo"/>
              <a:sym typeface="Arvo"/>
            </a:endParaRPr>
          </a:p>
        </p:txBody>
      </p:sp>
    </p:spTree>
    <p:extLst>
      <p:ext uri="{BB962C8B-B14F-4D97-AF65-F5344CB8AC3E}">
        <p14:creationId xmlns:p14="http://schemas.microsoft.com/office/powerpoint/2010/main" val="26749528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89"/>
        <p:cNvGrpSpPr/>
        <p:nvPr/>
      </p:nvGrpSpPr>
      <p:grpSpPr>
        <a:xfrm>
          <a:off x="0" y="0"/>
          <a:ext cx="0" cy="0"/>
          <a:chOff x="0" y="0"/>
          <a:chExt cx="0" cy="0"/>
        </a:xfrm>
      </p:grpSpPr>
      <p:sp>
        <p:nvSpPr>
          <p:cNvPr id="90" name="Google Shape;90;p5"/>
          <p:cNvSpPr txBox="1">
            <a:spLocks noGrp="1"/>
          </p:cNvSpPr>
          <p:nvPr>
            <p:ph type="title"/>
          </p:nvPr>
        </p:nvSpPr>
        <p:spPr>
          <a:xfrm>
            <a:off x="1842475" y="1197075"/>
            <a:ext cx="4115400" cy="621900"/>
          </a:xfrm>
          <a:prstGeom prst="rect">
            <a:avLst/>
          </a:prstGeom>
        </p:spPr>
        <p:txBody>
          <a:bodyPr spcFirstLastPara="1" wrap="square" lIns="91425" tIns="91425" rIns="91425" bIns="91425" anchor="b"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5"/>
          <p:cNvSpPr txBox="1">
            <a:spLocks noGrp="1"/>
          </p:cNvSpPr>
          <p:nvPr>
            <p:ph type="body" idx="1"/>
          </p:nvPr>
        </p:nvSpPr>
        <p:spPr>
          <a:xfrm>
            <a:off x="1842475" y="1918281"/>
            <a:ext cx="4115400" cy="27027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pic>
        <p:nvPicPr>
          <p:cNvPr id="92" name="Google Shape;92;p5" descr="Death_to_stock_communicate_hands_2.jpg"/>
          <p:cNvPicPr preferRelativeResize="0"/>
          <p:nvPr/>
        </p:nvPicPr>
        <p:blipFill>
          <a:blip r:embed="rId2">
            <a:alphaModFix/>
          </a:blip>
          <a:stretch>
            <a:fillRect/>
          </a:stretch>
        </p:blipFill>
        <p:spPr>
          <a:xfrm>
            <a:off x="8106184" y="2070682"/>
            <a:ext cx="1037815" cy="1037813"/>
          </a:xfrm>
          <a:prstGeom prst="rect">
            <a:avLst/>
          </a:prstGeom>
          <a:noFill/>
          <a:ln>
            <a:noFill/>
          </a:ln>
        </p:spPr>
      </p:pic>
      <p:pic>
        <p:nvPicPr>
          <p:cNvPr id="93" name="Google Shape;93;p5" descr="Death_to_stock_communicate_hands_5.jpg"/>
          <p:cNvPicPr preferRelativeResize="0"/>
          <p:nvPr/>
        </p:nvPicPr>
        <p:blipFill>
          <a:blip r:embed="rId3">
            <a:alphaModFix/>
          </a:blip>
          <a:stretch>
            <a:fillRect/>
          </a:stretch>
        </p:blipFill>
        <p:spPr>
          <a:xfrm>
            <a:off x="7066221" y="9"/>
            <a:ext cx="2077780" cy="2077770"/>
          </a:xfrm>
          <a:prstGeom prst="rect">
            <a:avLst/>
          </a:prstGeom>
          <a:noFill/>
          <a:ln>
            <a:noFill/>
          </a:ln>
        </p:spPr>
      </p:pic>
      <p:sp>
        <p:nvSpPr>
          <p:cNvPr id="94" name="Google Shape;94;p5"/>
          <p:cNvSpPr/>
          <p:nvPr/>
        </p:nvSpPr>
        <p:spPr>
          <a:xfrm>
            <a:off x="7070023" y="2072330"/>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5"/>
          <p:cNvSpPr/>
          <p:nvPr/>
        </p:nvSpPr>
        <p:spPr>
          <a:xfrm>
            <a:off x="8106245" y="31085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5"/>
          <p:cNvSpPr/>
          <p:nvPr/>
        </p:nvSpPr>
        <p:spPr>
          <a:xfrm>
            <a:off x="7070023" y="1"/>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5"/>
          <p:cNvSpPr/>
          <p:nvPr/>
        </p:nvSpPr>
        <p:spPr>
          <a:xfrm>
            <a:off x="7" y="4105794"/>
            <a:ext cx="1037700" cy="1037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5"/>
          <p:cNvSpPr/>
          <p:nvPr/>
        </p:nvSpPr>
        <p:spPr>
          <a:xfrm>
            <a:off x="0" y="35870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5"/>
          <p:cNvSpPr/>
          <p:nvPr/>
        </p:nvSpPr>
        <p:spPr>
          <a:xfrm>
            <a:off x="518691" y="41057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5"/>
          <p:cNvSpPr/>
          <p:nvPr/>
        </p:nvSpPr>
        <p:spPr>
          <a:xfrm>
            <a:off x="6551323" y="-9"/>
            <a:ext cx="518700" cy="518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5"/>
          <p:cNvSpPr/>
          <p:nvPr/>
        </p:nvSpPr>
        <p:spPr>
          <a:xfrm>
            <a:off x="7587466" y="258374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02" name="Google Shape;102;p5"/>
          <p:cNvGrpSpPr/>
          <p:nvPr/>
        </p:nvGrpSpPr>
        <p:grpSpPr>
          <a:xfrm>
            <a:off x="7332942" y="269800"/>
            <a:ext cx="498130" cy="498101"/>
            <a:chOff x="1923675" y="1633650"/>
            <a:chExt cx="436000" cy="435975"/>
          </a:xfrm>
        </p:grpSpPr>
        <p:sp>
          <p:nvSpPr>
            <p:cNvPr id="103" name="Google Shape;103;p5"/>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5"/>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5"/>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5"/>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5"/>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5"/>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09" name="Google Shape;109;p5"/>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39191472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10"/>
        <p:cNvGrpSpPr/>
        <p:nvPr/>
      </p:nvGrpSpPr>
      <p:grpSpPr>
        <a:xfrm>
          <a:off x="0" y="0"/>
          <a:ext cx="0" cy="0"/>
          <a:chOff x="0" y="0"/>
          <a:chExt cx="0" cy="0"/>
        </a:xfrm>
      </p:grpSpPr>
      <p:pic>
        <p:nvPicPr>
          <p:cNvPr id="111" name="Google Shape;111;p6" descr="Death_to_stock_photography_Vibrant-(10-of-10).jpg"/>
          <p:cNvPicPr preferRelativeResize="0"/>
          <p:nvPr/>
        </p:nvPicPr>
        <p:blipFill>
          <a:blip r:embed="rId2">
            <a:alphaModFix/>
          </a:blip>
          <a:stretch>
            <a:fillRect/>
          </a:stretch>
        </p:blipFill>
        <p:spPr>
          <a:xfrm>
            <a:off x="7069775" y="1037700"/>
            <a:ext cx="2070675" cy="2070675"/>
          </a:xfrm>
          <a:prstGeom prst="rect">
            <a:avLst/>
          </a:prstGeom>
          <a:noFill/>
          <a:ln>
            <a:noFill/>
          </a:ln>
        </p:spPr>
      </p:pic>
      <p:sp>
        <p:nvSpPr>
          <p:cNvPr id="112" name="Google Shape;112;p6"/>
          <p:cNvSpPr/>
          <p:nvPr/>
        </p:nvSpPr>
        <p:spPr>
          <a:xfrm>
            <a:off x="7070023" y="2072326"/>
            <a:ext cx="1037700" cy="10377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13" name="Google Shape;113;p6" descr="Death_to_stock_photography_Vibrant-(9-of-10).jpg"/>
          <p:cNvPicPr preferRelativeResize="0"/>
          <p:nvPr/>
        </p:nvPicPr>
        <p:blipFill>
          <a:blip r:embed="rId3">
            <a:alphaModFix/>
          </a:blip>
          <a:stretch>
            <a:fillRect/>
          </a:stretch>
        </p:blipFill>
        <p:spPr>
          <a:xfrm>
            <a:off x="8102625" y="0"/>
            <a:ext cx="1037825" cy="1037825"/>
          </a:xfrm>
          <a:prstGeom prst="rect">
            <a:avLst/>
          </a:prstGeom>
          <a:noFill/>
          <a:ln>
            <a:noFill/>
          </a:ln>
        </p:spPr>
      </p:pic>
      <p:sp>
        <p:nvSpPr>
          <p:cNvPr id="114" name="Google Shape;114;p6"/>
          <p:cNvSpPr txBox="1">
            <a:spLocks noGrp="1"/>
          </p:cNvSpPr>
          <p:nvPr>
            <p:ph type="title"/>
          </p:nvPr>
        </p:nvSpPr>
        <p:spPr>
          <a:xfrm>
            <a:off x="1842475" y="1197075"/>
            <a:ext cx="4406400" cy="621900"/>
          </a:xfrm>
          <a:prstGeom prst="rect">
            <a:avLst/>
          </a:prstGeom>
        </p:spPr>
        <p:txBody>
          <a:bodyPr spcFirstLastPara="1" wrap="square" lIns="91425" tIns="91425" rIns="91425" bIns="91425" anchor="b"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6"/>
          <p:cNvSpPr txBox="1">
            <a:spLocks noGrp="1"/>
          </p:cNvSpPr>
          <p:nvPr>
            <p:ph type="body" idx="1"/>
          </p:nvPr>
        </p:nvSpPr>
        <p:spPr>
          <a:xfrm>
            <a:off x="1842475" y="1818975"/>
            <a:ext cx="2172900" cy="31068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116" name="Google Shape;116;p6"/>
          <p:cNvSpPr txBox="1">
            <a:spLocks noGrp="1"/>
          </p:cNvSpPr>
          <p:nvPr>
            <p:ph type="body" idx="2"/>
          </p:nvPr>
        </p:nvSpPr>
        <p:spPr>
          <a:xfrm>
            <a:off x="4063136" y="1818975"/>
            <a:ext cx="2185800" cy="31068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400"/>
            </a:lvl1pPr>
            <a:lvl2pPr marL="914400" lvl="1" indent="-317500">
              <a:spcBef>
                <a:spcPts val="0"/>
              </a:spcBef>
              <a:spcAft>
                <a:spcPts val="0"/>
              </a:spcAft>
              <a:buSzPts val="1400"/>
              <a:buChar char="□"/>
              <a:defRPr sz="1400"/>
            </a:lvl2pPr>
            <a:lvl3pPr marL="1371600" lvl="2" indent="-317500">
              <a:spcBef>
                <a:spcPts val="0"/>
              </a:spcBef>
              <a:spcAft>
                <a:spcPts val="0"/>
              </a:spcAft>
              <a:buSzPts val="1400"/>
              <a:buChar char="▫"/>
              <a:defRPr sz="1400"/>
            </a:lvl3pPr>
            <a:lvl4pPr marL="1828800" lvl="3" indent="-317500">
              <a:spcBef>
                <a:spcPts val="0"/>
              </a:spcBef>
              <a:spcAft>
                <a:spcPts val="0"/>
              </a:spcAft>
              <a:buSzPts val="1400"/>
              <a:buChar char="▫"/>
              <a:defRPr sz="1400"/>
            </a:lvl4pPr>
            <a:lvl5pPr marL="2286000" lvl="4" indent="-317500">
              <a:spcBef>
                <a:spcPts val="0"/>
              </a:spcBef>
              <a:spcAft>
                <a:spcPts val="0"/>
              </a:spcAft>
              <a:buSzPts val="1400"/>
              <a:buChar char="○"/>
              <a:defRPr sz="1400"/>
            </a:lvl5pPr>
            <a:lvl6pPr marL="2743200" lvl="5" indent="-317500">
              <a:spcBef>
                <a:spcPts val="0"/>
              </a:spcBef>
              <a:spcAft>
                <a:spcPts val="0"/>
              </a:spcAft>
              <a:buSzPts val="1400"/>
              <a:buChar char="■"/>
              <a:defRPr sz="1400"/>
            </a:lvl6pPr>
            <a:lvl7pPr marL="3200400" lvl="6" indent="-317500">
              <a:spcBef>
                <a:spcPts val="0"/>
              </a:spcBef>
              <a:spcAft>
                <a:spcPts val="0"/>
              </a:spcAft>
              <a:buSzPts val="1400"/>
              <a:buChar char="●"/>
              <a:defRPr sz="1400"/>
            </a:lvl7pPr>
            <a:lvl8pPr marL="3657600" lvl="7" indent="-317500">
              <a:spcBef>
                <a:spcPts val="0"/>
              </a:spcBef>
              <a:spcAft>
                <a:spcPts val="0"/>
              </a:spcAft>
              <a:buSzPts val="1400"/>
              <a:buChar char="○"/>
              <a:defRPr sz="1400"/>
            </a:lvl8pPr>
            <a:lvl9pPr marL="4114800" lvl="8" indent="-317500">
              <a:spcBef>
                <a:spcPts val="0"/>
              </a:spcBef>
              <a:spcAft>
                <a:spcPts val="0"/>
              </a:spcAft>
              <a:buSzPts val="1400"/>
              <a:buChar char="■"/>
              <a:defRPr sz="1400"/>
            </a:lvl9pPr>
          </a:lstStyle>
          <a:p>
            <a:endParaRPr/>
          </a:p>
        </p:txBody>
      </p:sp>
      <p:sp>
        <p:nvSpPr>
          <p:cNvPr id="117" name="Google Shape;117;p6"/>
          <p:cNvSpPr/>
          <p:nvPr/>
        </p:nvSpPr>
        <p:spPr>
          <a:xfrm>
            <a:off x="8102686" y="311009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6"/>
          <p:cNvSpPr/>
          <p:nvPr/>
        </p:nvSpPr>
        <p:spPr>
          <a:xfrm>
            <a:off x="7070032" y="6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6"/>
          <p:cNvSpPr/>
          <p:nvPr/>
        </p:nvSpPr>
        <p:spPr>
          <a:xfrm>
            <a:off x="7" y="4105794"/>
            <a:ext cx="1037700" cy="1037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6"/>
          <p:cNvSpPr/>
          <p:nvPr/>
        </p:nvSpPr>
        <p:spPr>
          <a:xfrm>
            <a:off x="1037700" y="46244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6"/>
          <p:cNvSpPr/>
          <p:nvPr/>
        </p:nvSpPr>
        <p:spPr>
          <a:xfrm>
            <a:off x="-9" y="4105791"/>
            <a:ext cx="518700" cy="51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6"/>
          <p:cNvSpPr/>
          <p:nvPr/>
        </p:nvSpPr>
        <p:spPr>
          <a:xfrm>
            <a:off x="8621748" y="4146316"/>
            <a:ext cx="518700" cy="5187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6"/>
          <p:cNvSpPr/>
          <p:nvPr/>
        </p:nvSpPr>
        <p:spPr>
          <a:xfrm>
            <a:off x="8621753" y="3627616"/>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24" name="Google Shape;124;p6"/>
          <p:cNvGrpSpPr/>
          <p:nvPr/>
        </p:nvGrpSpPr>
        <p:grpSpPr>
          <a:xfrm>
            <a:off x="7424022" y="2343455"/>
            <a:ext cx="329718" cy="522703"/>
            <a:chOff x="6718575" y="2318625"/>
            <a:chExt cx="256950" cy="407375"/>
          </a:xfrm>
        </p:grpSpPr>
        <p:sp>
          <p:nvSpPr>
            <p:cNvPr id="125" name="Google Shape;125;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28;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6"/>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3" name="Google Shape;133;p6"/>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650429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2"/>
        <p:cNvGrpSpPr/>
        <p:nvPr/>
      </p:nvGrpSpPr>
      <p:grpSpPr>
        <a:xfrm>
          <a:off x="0" y="0"/>
          <a:ext cx="0" cy="0"/>
          <a:chOff x="0" y="0"/>
          <a:chExt cx="0" cy="0"/>
        </a:xfrm>
      </p:grpSpPr>
      <p:sp>
        <p:nvSpPr>
          <p:cNvPr id="103" name="Google Shape;103;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1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05" name="Google Shape;105;p1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06" name="Google Shape;10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134"/>
        <p:cNvGrpSpPr/>
        <p:nvPr/>
      </p:nvGrpSpPr>
      <p:grpSpPr>
        <a:xfrm>
          <a:off x="0" y="0"/>
          <a:ext cx="0" cy="0"/>
          <a:chOff x="0" y="0"/>
          <a:chExt cx="0" cy="0"/>
        </a:xfrm>
      </p:grpSpPr>
      <p:pic>
        <p:nvPicPr>
          <p:cNvPr id="135" name="Google Shape;135;p7" descr="DeathtoStock_Clementine10.jpg"/>
          <p:cNvPicPr preferRelativeResize="0"/>
          <p:nvPr/>
        </p:nvPicPr>
        <p:blipFill>
          <a:blip r:embed="rId2">
            <a:alphaModFix/>
          </a:blip>
          <a:stretch>
            <a:fillRect/>
          </a:stretch>
        </p:blipFill>
        <p:spPr>
          <a:xfrm>
            <a:off x="7068350" y="2070675"/>
            <a:ext cx="1037825" cy="1037825"/>
          </a:xfrm>
          <a:prstGeom prst="rect">
            <a:avLst/>
          </a:prstGeom>
          <a:noFill/>
          <a:ln>
            <a:noFill/>
          </a:ln>
        </p:spPr>
      </p:pic>
      <p:pic>
        <p:nvPicPr>
          <p:cNvPr id="136" name="Google Shape;136;p7" descr="Death_to_stock_communicate_hands_9-.jpg"/>
          <p:cNvPicPr preferRelativeResize="0"/>
          <p:nvPr/>
        </p:nvPicPr>
        <p:blipFill>
          <a:blip r:embed="rId3">
            <a:alphaModFix/>
          </a:blip>
          <a:stretch>
            <a:fillRect/>
          </a:stretch>
        </p:blipFill>
        <p:spPr>
          <a:xfrm>
            <a:off x="7066225" y="0"/>
            <a:ext cx="2077775" cy="2077775"/>
          </a:xfrm>
          <a:prstGeom prst="rect">
            <a:avLst/>
          </a:prstGeom>
          <a:noFill/>
          <a:ln>
            <a:noFill/>
          </a:ln>
        </p:spPr>
      </p:pic>
      <p:sp>
        <p:nvSpPr>
          <p:cNvPr id="137" name="Google Shape;137;p7"/>
          <p:cNvSpPr txBox="1">
            <a:spLocks noGrp="1"/>
          </p:cNvSpPr>
          <p:nvPr>
            <p:ph type="title"/>
          </p:nvPr>
        </p:nvSpPr>
        <p:spPr>
          <a:xfrm>
            <a:off x="1842475" y="1197075"/>
            <a:ext cx="4441800" cy="6219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7"/>
          <p:cNvSpPr txBox="1">
            <a:spLocks noGrp="1"/>
          </p:cNvSpPr>
          <p:nvPr>
            <p:ph type="body" idx="1"/>
          </p:nvPr>
        </p:nvSpPr>
        <p:spPr>
          <a:xfrm>
            <a:off x="1842475" y="1818975"/>
            <a:ext cx="1431300" cy="31071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39" name="Google Shape;139;p7"/>
          <p:cNvSpPr txBox="1">
            <a:spLocks noGrp="1"/>
          </p:cNvSpPr>
          <p:nvPr>
            <p:ph type="body" idx="2"/>
          </p:nvPr>
        </p:nvSpPr>
        <p:spPr>
          <a:xfrm>
            <a:off x="3347475" y="1818975"/>
            <a:ext cx="1431300" cy="31071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40" name="Google Shape;140;p7"/>
          <p:cNvSpPr txBox="1">
            <a:spLocks noGrp="1"/>
          </p:cNvSpPr>
          <p:nvPr>
            <p:ph type="body" idx="3"/>
          </p:nvPr>
        </p:nvSpPr>
        <p:spPr>
          <a:xfrm>
            <a:off x="4852474" y="1818975"/>
            <a:ext cx="1431300" cy="3107100"/>
          </a:xfrm>
          <a:prstGeom prst="rect">
            <a:avLst/>
          </a:prstGeom>
        </p:spPr>
        <p:txBody>
          <a:bodyPr spcFirstLastPara="1" wrap="square" lIns="91425" tIns="91425" rIns="91425" bIns="91425" anchor="t" anchorCtr="0">
            <a:noAutofit/>
          </a:bodyPr>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41" name="Google Shape;141;p7"/>
          <p:cNvSpPr/>
          <p:nvPr/>
        </p:nvSpPr>
        <p:spPr>
          <a:xfrm>
            <a:off x="6030661" y="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7"/>
          <p:cNvSpPr/>
          <p:nvPr/>
        </p:nvSpPr>
        <p:spPr>
          <a:xfrm>
            <a:off x="8106245" y="2071756"/>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7"/>
          <p:cNvSpPr/>
          <p:nvPr/>
        </p:nvSpPr>
        <p:spPr>
          <a:xfrm>
            <a:off x="8106236" y="1034626"/>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7"/>
          <p:cNvSpPr/>
          <p:nvPr/>
        </p:nvSpPr>
        <p:spPr>
          <a:xfrm>
            <a:off x="-293" y="3586794"/>
            <a:ext cx="1037700" cy="1037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7"/>
          <p:cNvSpPr/>
          <p:nvPr/>
        </p:nvSpPr>
        <p:spPr>
          <a:xfrm>
            <a:off x="-300" y="46244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7"/>
          <p:cNvSpPr/>
          <p:nvPr/>
        </p:nvSpPr>
        <p:spPr>
          <a:xfrm>
            <a:off x="-309" y="35867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7"/>
          <p:cNvSpPr/>
          <p:nvPr/>
        </p:nvSpPr>
        <p:spPr>
          <a:xfrm>
            <a:off x="8625223" y="3113166"/>
            <a:ext cx="518700" cy="518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7"/>
          <p:cNvSpPr/>
          <p:nvPr/>
        </p:nvSpPr>
        <p:spPr>
          <a:xfrm>
            <a:off x="7068341" y="-9"/>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49" name="Google Shape;149;p7"/>
          <p:cNvGrpSpPr/>
          <p:nvPr/>
        </p:nvGrpSpPr>
        <p:grpSpPr>
          <a:xfrm>
            <a:off x="8352271" y="1280647"/>
            <a:ext cx="545654" cy="545654"/>
            <a:chOff x="5941025" y="3634400"/>
            <a:chExt cx="467650" cy="467650"/>
          </a:xfrm>
        </p:grpSpPr>
        <p:sp>
          <p:nvSpPr>
            <p:cNvPr id="150" name="Google Shape;150;p7"/>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151;p7"/>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152;p7"/>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153;p7"/>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154;p7"/>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155;p7"/>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6" name="Google Shape;156;p7"/>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50109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57"/>
        <p:cNvGrpSpPr/>
        <p:nvPr/>
      </p:nvGrpSpPr>
      <p:grpSpPr>
        <a:xfrm>
          <a:off x="0" y="0"/>
          <a:ext cx="0" cy="0"/>
          <a:chOff x="0" y="0"/>
          <a:chExt cx="0" cy="0"/>
        </a:xfrm>
      </p:grpSpPr>
      <p:pic>
        <p:nvPicPr>
          <p:cNvPr id="158" name="Google Shape;158;p8" descr="DeathtoStock_Simplify3.jpg"/>
          <p:cNvPicPr preferRelativeResize="0"/>
          <p:nvPr/>
        </p:nvPicPr>
        <p:blipFill>
          <a:blip r:embed="rId2">
            <a:alphaModFix/>
          </a:blip>
          <a:stretch>
            <a:fillRect/>
          </a:stretch>
        </p:blipFill>
        <p:spPr>
          <a:xfrm>
            <a:off x="8106250" y="0"/>
            <a:ext cx="1037700" cy="1037700"/>
          </a:xfrm>
          <a:prstGeom prst="rect">
            <a:avLst/>
          </a:prstGeom>
          <a:noFill/>
          <a:ln>
            <a:noFill/>
          </a:ln>
        </p:spPr>
      </p:pic>
      <p:pic>
        <p:nvPicPr>
          <p:cNvPr id="159" name="Google Shape;159;p8" descr="Death_to_stock_communicate_hands_4.jpg"/>
          <p:cNvPicPr preferRelativeResize="0"/>
          <p:nvPr/>
        </p:nvPicPr>
        <p:blipFill>
          <a:blip r:embed="rId3">
            <a:alphaModFix/>
          </a:blip>
          <a:stretch>
            <a:fillRect/>
          </a:stretch>
        </p:blipFill>
        <p:spPr>
          <a:xfrm>
            <a:off x="7066225" y="2070675"/>
            <a:ext cx="2077775" cy="2077775"/>
          </a:xfrm>
          <a:prstGeom prst="rect">
            <a:avLst/>
          </a:prstGeom>
          <a:noFill/>
          <a:ln>
            <a:noFill/>
          </a:ln>
        </p:spPr>
      </p:pic>
      <p:sp>
        <p:nvSpPr>
          <p:cNvPr id="160" name="Google Shape;160;p8"/>
          <p:cNvSpPr txBox="1">
            <a:spLocks noGrp="1"/>
          </p:cNvSpPr>
          <p:nvPr>
            <p:ph type="title"/>
          </p:nvPr>
        </p:nvSpPr>
        <p:spPr>
          <a:xfrm>
            <a:off x="1842475" y="1197075"/>
            <a:ext cx="4115400" cy="621900"/>
          </a:xfrm>
          <a:prstGeom prst="rect">
            <a:avLst/>
          </a:prstGeom>
        </p:spPr>
        <p:txBody>
          <a:bodyPr spcFirstLastPara="1" wrap="square" lIns="91425" tIns="91425" rIns="91425" bIns="91425" anchor="b"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8"/>
          <p:cNvSpPr/>
          <p:nvPr/>
        </p:nvSpPr>
        <p:spPr>
          <a:xfrm>
            <a:off x="7070023" y="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62;p8"/>
          <p:cNvSpPr/>
          <p:nvPr/>
        </p:nvSpPr>
        <p:spPr>
          <a:xfrm>
            <a:off x="8106245" y="10377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7070023" y="3102451"/>
            <a:ext cx="1037700" cy="1037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8"/>
          <p:cNvSpPr/>
          <p:nvPr/>
        </p:nvSpPr>
        <p:spPr>
          <a:xfrm>
            <a:off x="7" y="4105794"/>
            <a:ext cx="1037700" cy="10377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8"/>
          <p:cNvSpPr/>
          <p:nvPr/>
        </p:nvSpPr>
        <p:spPr>
          <a:xfrm>
            <a:off x="1037700" y="410579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9" y="46247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7587473" y="1037691"/>
            <a:ext cx="518700" cy="5187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8625291" y="5189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7529848" y="3440573"/>
            <a:ext cx="455351" cy="41422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flipH="1">
            <a:off x="7192539" y="3387811"/>
            <a:ext cx="302961" cy="275574"/>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23881609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 More space">
  <p:cSld name="Title only - More space">
    <p:spTree>
      <p:nvGrpSpPr>
        <p:cNvPr id="1" name="Shape 172"/>
        <p:cNvGrpSpPr/>
        <p:nvPr/>
      </p:nvGrpSpPr>
      <p:grpSpPr>
        <a:xfrm>
          <a:off x="0" y="0"/>
          <a:ext cx="0" cy="0"/>
          <a:chOff x="0" y="0"/>
          <a:chExt cx="0" cy="0"/>
        </a:xfrm>
      </p:grpSpPr>
      <p:pic>
        <p:nvPicPr>
          <p:cNvPr id="173" name="Google Shape;173;p9" descr="Death_to_stock_communicate_hands_10.jpg"/>
          <p:cNvPicPr preferRelativeResize="0"/>
          <p:nvPr/>
        </p:nvPicPr>
        <p:blipFill>
          <a:blip r:embed="rId2">
            <a:alphaModFix/>
          </a:blip>
          <a:stretch>
            <a:fillRect/>
          </a:stretch>
        </p:blipFill>
        <p:spPr>
          <a:xfrm>
            <a:off x="-3550" y="4103425"/>
            <a:ext cx="1037700" cy="1037700"/>
          </a:xfrm>
          <a:prstGeom prst="rect">
            <a:avLst/>
          </a:prstGeom>
          <a:noFill/>
          <a:ln>
            <a:noFill/>
          </a:ln>
        </p:spPr>
      </p:pic>
      <p:sp>
        <p:nvSpPr>
          <p:cNvPr id="174" name="Google Shape;174;p9"/>
          <p:cNvSpPr/>
          <p:nvPr/>
        </p:nvSpPr>
        <p:spPr>
          <a:xfrm>
            <a:off x="8107795" y="1037712"/>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5" name="Google Shape;175;p9" descr="DeathtoStock_Wired3.jpg"/>
          <p:cNvPicPr preferRelativeResize="0"/>
          <p:nvPr/>
        </p:nvPicPr>
        <p:blipFill>
          <a:blip r:embed="rId3">
            <a:alphaModFix/>
          </a:blip>
          <a:stretch>
            <a:fillRect/>
          </a:stretch>
        </p:blipFill>
        <p:spPr>
          <a:xfrm>
            <a:off x="8107795" y="-12"/>
            <a:ext cx="1037825" cy="1037825"/>
          </a:xfrm>
          <a:prstGeom prst="rect">
            <a:avLst/>
          </a:prstGeom>
          <a:noFill/>
          <a:ln>
            <a:noFill/>
          </a:ln>
        </p:spPr>
      </p:pic>
      <p:sp>
        <p:nvSpPr>
          <p:cNvPr id="176" name="Google Shape;176;p9"/>
          <p:cNvSpPr/>
          <p:nvPr/>
        </p:nvSpPr>
        <p:spPr>
          <a:xfrm>
            <a:off x="8107724" y="51870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9"/>
          <p:cNvSpPr/>
          <p:nvPr/>
        </p:nvSpPr>
        <p:spPr>
          <a:xfrm>
            <a:off x="7070023" y="42"/>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9"/>
          <p:cNvSpPr/>
          <p:nvPr/>
        </p:nvSpPr>
        <p:spPr>
          <a:xfrm>
            <a:off x="6551323" y="-9"/>
            <a:ext cx="518700" cy="51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79;p9"/>
          <p:cNvSpPr/>
          <p:nvPr/>
        </p:nvSpPr>
        <p:spPr>
          <a:xfrm flipH="1">
            <a:off x="-3494" y="306572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9"/>
          <p:cNvSpPr/>
          <p:nvPr/>
        </p:nvSpPr>
        <p:spPr>
          <a:xfrm flipH="1">
            <a:off x="1032734" y="4624791"/>
            <a:ext cx="518700" cy="5187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9"/>
          <p:cNvSpPr/>
          <p:nvPr/>
        </p:nvSpPr>
        <p:spPr>
          <a:xfrm>
            <a:off x="8247197" y="658172"/>
            <a:ext cx="239764" cy="239764"/>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9"/>
          <p:cNvSpPr txBox="1">
            <a:spLocks noGrp="1"/>
          </p:cNvSpPr>
          <p:nvPr>
            <p:ph type="title"/>
          </p:nvPr>
        </p:nvSpPr>
        <p:spPr>
          <a:xfrm>
            <a:off x="427075" y="662225"/>
            <a:ext cx="4115400" cy="375600"/>
          </a:xfrm>
          <a:prstGeom prst="rect">
            <a:avLst/>
          </a:prstGeom>
        </p:spPr>
        <p:txBody>
          <a:bodyPr spcFirstLastPara="1" wrap="square" lIns="0" tIns="0" rIns="0" bIns="0" anchor="b"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3" name="Google Shape;183;p9"/>
          <p:cNvSpPr/>
          <p:nvPr/>
        </p:nvSpPr>
        <p:spPr>
          <a:xfrm>
            <a:off x="9" y="4624800"/>
            <a:ext cx="10326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9"/>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25975437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5"/>
        <p:cNvGrpSpPr/>
        <p:nvPr/>
      </p:nvGrpSpPr>
      <p:grpSpPr>
        <a:xfrm>
          <a:off x="0" y="0"/>
          <a:ext cx="0" cy="0"/>
          <a:chOff x="0" y="0"/>
          <a:chExt cx="0" cy="0"/>
        </a:xfrm>
      </p:grpSpPr>
      <p:pic>
        <p:nvPicPr>
          <p:cNvPr id="186" name="Google Shape;186;p10" descr="Death_to_stock_communicate_hands_1.jpg"/>
          <p:cNvPicPr preferRelativeResize="0"/>
          <p:nvPr/>
        </p:nvPicPr>
        <p:blipFill>
          <a:blip r:embed="rId2">
            <a:alphaModFix/>
          </a:blip>
          <a:stretch>
            <a:fillRect/>
          </a:stretch>
        </p:blipFill>
        <p:spPr>
          <a:xfrm>
            <a:off x="8106250" y="0"/>
            <a:ext cx="1037700" cy="1037700"/>
          </a:xfrm>
          <a:prstGeom prst="rect">
            <a:avLst/>
          </a:prstGeom>
          <a:noFill/>
          <a:ln>
            <a:noFill/>
          </a:ln>
        </p:spPr>
      </p:pic>
      <p:pic>
        <p:nvPicPr>
          <p:cNvPr id="187" name="Google Shape;187;p10" descr="Death_to_stock_communicate_hands_3.jpg"/>
          <p:cNvPicPr preferRelativeResize="0"/>
          <p:nvPr/>
        </p:nvPicPr>
        <p:blipFill>
          <a:blip r:embed="rId3">
            <a:alphaModFix/>
          </a:blip>
          <a:stretch>
            <a:fillRect/>
          </a:stretch>
        </p:blipFill>
        <p:spPr>
          <a:xfrm>
            <a:off x="0" y="4105800"/>
            <a:ext cx="1037700" cy="1037700"/>
          </a:xfrm>
          <a:prstGeom prst="rect">
            <a:avLst/>
          </a:prstGeom>
          <a:noFill/>
          <a:ln>
            <a:noFill/>
          </a:ln>
        </p:spPr>
      </p:pic>
      <p:sp>
        <p:nvSpPr>
          <p:cNvPr id="188" name="Google Shape;188;p10"/>
          <p:cNvSpPr txBox="1">
            <a:spLocks noGrp="1"/>
          </p:cNvSpPr>
          <p:nvPr>
            <p:ph type="body" idx="1"/>
          </p:nvPr>
        </p:nvSpPr>
        <p:spPr>
          <a:xfrm>
            <a:off x="1375225" y="3953400"/>
            <a:ext cx="1990500" cy="820200"/>
          </a:xfrm>
          <a:prstGeom prst="rect">
            <a:avLst/>
          </a:prstGeom>
        </p:spPr>
        <p:txBody>
          <a:bodyPr spcFirstLastPara="1" wrap="square" lIns="91425" tIns="91425" rIns="91425" bIns="91425" anchor="t" anchorCtr="0">
            <a:noAutofit/>
          </a:bodyPr>
          <a:lstStyle>
            <a:lvl1pPr marL="457200" lvl="0" indent="-228600">
              <a:spcBef>
                <a:spcPts val="360"/>
              </a:spcBef>
              <a:spcAft>
                <a:spcPts val="0"/>
              </a:spcAft>
              <a:buSzPts val="1400"/>
              <a:buNone/>
              <a:defRPr sz="1400"/>
            </a:lvl1pPr>
          </a:lstStyle>
          <a:p>
            <a:endParaRPr/>
          </a:p>
        </p:txBody>
      </p:sp>
      <p:pic>
        <p:nvPicPr>
          <p:cNvPr id="189" name="Google Shape;189;p10" descr="Death_to_stock_communicate_hands_2.jpg"/>
          <p:cNvPicPr preferRelativeResize="0"/>
          <p:nvPr/>
        </p:nvPicPr>
        <p:blipFill>
          <a:blip r:embed="rId4">
            <a:alphaModFix/>
          </a:blip>
          <a:stretch>
            <a:fillRect/>
          </a:stretch>
        </p:blipFill>
        <p:spPr>
          <a:xfrm>
            <a:off x="-48" y="3068052"/>
            <a:ext cx="1037700" cy="1037750"/>
          </a:xfrm>
          <a:prstGeom prst="rect">
            <a:avLst/>
          </a:prstGeom>
          <a:noFill/>
          <a:ln>
            <a:noFill/>
          </a:ln>
        </p:spPr>
      </p:pic>
      <p:sp>
        <p:nvSpPr>
          <p:cNvPr id="190" name="Google Shape;190;p10"/>
          <p:cNvSpPr/>
          <p:nvPr/>
        </p:nvSpPr>
        <p:spPr>
          <a:xfrm>
            <a:off x="8106248" y="1037705"/>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191;p10"/>
          <p:cNvSpPr/>
          <p:nvPr/>
        </p:nvSpPr>
        <p:spPr>
          <a:xfrm>
            <a:off x="7070023" y="1"/>
            <a:ext cx="1037700" cy="1037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10"/>
          <p:cNvSpPr/>
          <p:nvPr/>
        </p:nvSpPr>
        <p:spPr>
          <a:xfrm>
            <a:off x="7070032" y="1037694"/>
            <a:ext cx="1037700" cy="1037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10"/>
          <p:cNvSpPr/>
          <p:nvPr/>
        </p:nvSpPr>
        <p:spPr>
          <a:xfrm>
            <a:off x="518700" y="2549347"/>
            <a:ext cx="518700" cy="5187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10"/>
          <p:cNvSpPr/>
          <p:nvPr/>
        </p:nvSpPr>
        <p:spPr>
          <a:xfrm>
            <a:off x="-9" y="46247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10"/>
          <p:cNvSpPr/>
          <p:nvPr/>
        </p:nvSpPr>
        <p:spPr>
          <a:xfrm>
            <a:off x="8623698" y="3114516"/>
            <a:ext cx="518700" cy="5187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10"/>
          <p:cNvSpPr/>
          <p:nvPr/>
        </p:nvSpPr>
        <p:spPr>
          <a:xfrm>
            <a:off x="8623691" y="518991"/>
            <a:ext cx="518700" cy="5187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97" name="Google Shape;197;p10" descr="DeathtoStock_CreativeSpace4-11.45.jpg"/>
          <p:cNvPicPr preferRelativeResize="0"/>
          <p:nvPr/>
        </p:nvPicPr>
        <p:blipFill>
          <a:blip r:embed="rId5">
            <a:alphaModFix/>
          </a:blip>
          <a:stretch>
            <a:fillRect/>
          </a:stretch>
        </p:blipFill>
        <p:spPr>
          <a:xfrm>
            <a:off x="8106250" y="2072325"/>
            <a:ext cx="1037700" cy="1037700"/>
          </a:xfrm>
          <a:prstGeom prst="rect">
            <a:avLst/>
          </a:prstGeom>
          <a:noFill/>
          <a:ln>
            <a:noFill/>
          </a:ln>
        </p:spPr>
      </p:pic>
      <p:grpSp>
        <p:nvGrpSpPr>
          <p:cNvPr id="198" name="Google Shape;198;p10"/>
          <p:cNvGrpSpPr/>
          <p:nvPr/>
        </p:nvGrpSpPr>
        <p:grpSpPr>
          <a:xfrm>
            <a:off x="7331725" y="290387"/>
            <a:ext cx="514306" cy="456926"/>
            <a:chOff x="5292575" y="3681900"/>
            <a:chExt cx="420150" cy="373275"/>
          </a:xfrm>
        </p:grpSpPr>
        <p:sp>
          <p:nvSpPr>
            <p:cNvPr id="199" name="Google Shape;199;p10"/>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200;p10"/>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10"/>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10"/>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10"/>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10"/>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205;p10"/>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06" name="Google Shape;206;p10"/>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38949833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207"/>
        <p:cNvGrpSpPr/>
        <p:nvPr/>
      </p:nvGrpSpPr>
      <p:grpSpPr>
        <a:xfrm>
          <a:off x="0" y="0"/>
          <a:ext cx="0" cy="0"/>
          <a:chOff x="0" y="0"/>
          <a:chExt cx="0" cy="0"/>
        </a:xfrm>
      </p:grpSpPr>
      <p:pic>
        <p:nvPicPr>
          <p:cNvPr id="208" name="Google Shape;208;p11" descr="Death_to_stock_communicate_hands_2.jpg"/>
          <p:cNvPicPr preferRelativeResize="0"/>
          <p:nvPr/>
        </p:nvPicPr>
        <p:blipFill>
          <a:blip r:embed="rId2">
            <a:alphaModFix/>
          </a:blip>
          <a:stretch>
            <a:fillRect/>
          </a:stretch>
        </p:blipFill>
        <p:spPr>
          <a:xfrm>
            <a:off x="8213282" y="1857008"/>
            <a:ext cx="930717" cy="930717"/>
          </a:xfrm>
          <a:prstGeom prst="rect">
            <a:avLst/>
          </a:prstGeom>
          <a:noFill/>
          <a:ln>
            <a:noFill/>
          </a:ln>
        </p:spPr>
      </p:pic>
      <p:pic>
        <p:nvPicPr>
          <p:cNvPr id="209" name="Google Shape;209;p11" descr="Death_to_stock_communicate_hands_5.jpg"/>
          <p:cNvPicPr preferRelativeResize="0"/>
          <p:nvPr/>
        </p:nvPicPr>
        <p:blipFill>
          <a:blip r:embed="rId3">
            <a:alphaModFix/>
          </a:blip>
          <a:stretch>
            <a:fillRect/>
          </a:stretch>
        </p:blipFill>
        <p:spPr>
          <a:xfrm>
            <a:off x="7280639" y="16"/>
            <a:ext cx="1863360" cy="1863358"/>
          </a:xfrm>
          <a:prstGeom prst="rect">
            <a:avLst/>
          </a:prstGeom>
          <a:noFill/>
          <a:ln>
            <a:noFill/>
          </a:ln>
        </p:spPr>
      </p:pic>
      <p:sp>
        <p:nvSpPr>
          <p:cNvPr id="210" name="Google Shape;210;p11"/>
          <p:cNvSpPr/>
          <p:nvPr/>
        </p:nvSpPr>
        <p:spPr>
          <a:xfrm>
            <a:off x="7284049" y="1858486"/>
            <a:ext cx="930600" cy="9306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11"/>
          <p:cNvSpPr/>
          <p:nvPr/>
        </p:nvSpPr>
        <p:spPr>
          <a:xfrm>
            <a:off x="8213336" y="2787740"/>
            <a:ext cx="930600" cy="9306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p11"/>
          <p:cNvSpPr/>
          <p:nvPr/>
        </p:nvSpPr>
        <p:spPr>
          <a:xfrm>
            <a:off x="7284049" y="9"/>
            <a:ext cx="930600" cy="9306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11"/>
          <p:cNvSpPr/>
          <p:nvPr/>
        </p:nvSpPr>
        <p:spPr>
          <a:xfrm>
            <a:off x="6" y="4212884"/>
            <a:ext cx="930600" cy="9306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11"/>
          <p:cNvSpPr/>
          <p:nvPr/>
        </p:nvSpPr>
        <p:spPr>
          <a:xfrm>
            <a:off x="0" y="3747713"/>
            <a:ext cx="465300" cy="4653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11"/>
          <p:cNvSpPr/>
          <p:nvPr/>
        </p:nvSpPr>
        <p:spPr>
          <a:xfrm>
            <a:off x="465164" y="4212881"/>
            <a:ext cx="465300" cy="4653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11"/>
          <p:cNvSpPr/>
          <p:nvPr/>
        </p:nvSpPr>
        <p:spPr>
          <a:xfrm>
            <a:off x="6818876" y="-1"/>
            <a:ext cx="465300" cy="4653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p11"/>
          <p:cNvSpPr/>
          <p:nvPr/>
        </p:nvSpPr>
        <p:spPr>
          <a:xfrm>
            <a:off x="7748094" y="2317122"/>
            <a:ext cx="465300" cy="4653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8" name="Google Shape;218;p11"/>
          <p:cNvGrpSpPr/>
          <p:nvPr/>
        </p:nvGrpSpPr>
        <p:grpSpPr>
          <a:xfrm>
            <a:off x="7519838" y="241965"/>
            <a:ext cx="446726" cy="446700"/>
            <a:chOff x="1923675" y="1633650"/>
            <a:chExt cx="436000" cy="435975"/>
          </a:xfrm>
        </p:grpSpPr>
        <p:sp>
          <p:nvSpPr>
            <p:cNvPr id="219" name="Google Shape;219;p11"/>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p11"/>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p11"/>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11"/>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11"/>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224;p11"/>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5" name="Google Shape;225;p11"/>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23557598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2">
  <p:cSld name="Blank 2">
    <p:spTree>
      <p:nvGrpSpPr>
        <p:cNvPr id="1" name="Shape 226"/>
        <p:cNvGrpSpPr/>
        <p:nvPr/>
      </p:nvGrpSpPr>
      <p:grpSpPr>
        <a:xfrm>
          <a:off x="0" y="0"/>
          <a:ext cx="0" cy="0"/>
          <a:chOff x="0" y="0"/>
          <a:chExt cx="0" cy="0"/>
        </a:xfrm>
      </p:grpSpPr>
      <p:pic>
        <p:nvPicPr>
          <p:cNvPr id="227" name="Google Shape;227;p12" descr="Death_to_stock_photography_Vibrant-(10-of-10).jpg"/>
          <p:cNvPicPr preferRelativeResize="0"/>
          <p:nvPr/>
        </p:nvPicPr>
        <p:blipFill>
          <a:blip r:embed="rId2">
            <a:alphaModFix/>
          </a:blip>
          <a:stretch>
            <a:fillRect/>
          </a:stretch>
        </p:blipFill>
        <p:spPr>
          <a:xfrm>
            <a:off x="7274671" y="936760"/>
            <a:ext cx="1869250" cy="1869255"/>
          </a:xfrm>
          <a:prstGeom prst="rect">
            <a:avLst/>
          </a:prstGeom>
          <a:noFill/>
          <a:ln>
            <a:noFill/>
          </a:ln>
        </p:spPr>
      </p:pic>
      <p:sp>
        <p:nvSpPr>
          <p:cNvPr id="228" name="Google Shape;228;p12"/>
          <p:cNvSpPr/>
          <p:nvPr/>
        </p:nvSpPr>
        <p:spPr>
          <a:xfrm>
            <a:off x="7274895" y="1870746"/>
            <a:ext cx="936900" cy="936900"/>
          </a:xfrm>
          <a:prstGeom prst="rect">
            <a:avLst/>
          </a:prstGeom>
          <a:solidFill>
            <a:srgbClr val="CEDBE0">
              <a:alpha val="326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29" name="Google Shape;229;p12" descr="Death_to_stock_photography_Vibrant-(9-of-10).jpg"/>
          <p:cNvPicPr preferRelativeResize="0"/>
          <p:nvPr/>
        </p:nvPicPr>
        <p:blipFill>
          <a:blip r:embed="rId3">
            <a:alphaModFix/>
          </a:blip>
          <a:stretch>
            <a:fillRect/>
          </a:stretch>
        </p:blipFill>
        <p:spPr>
          <a:xfrm>
            <a:off x="8207050" y="-1"/>
            <a:ext cx="936870" cy="936872"/>
          </a:xfrm>
          <a:prstGeom prst="rect">
            <a:avLst/>
          </a:prstGeom>
          <a:noFill/>
          <a:ln>
            <a:noFill/>
          </a:ln>
        </p:spPr>
      </p:pic>
      <p:sp>
        <p:nvSpPr>
          <p:cNvPr id="230" name="Google Shape;230;p12"/>
          <p:cNvSpPr/>
          <p:nvPr/>
        </p:nvSpPr>
        <p:spPr>
          <a:xfrm>
            <a:off x="8207105" y="2807566"/>
            <a:ext cx="936900" cy="9369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31;p12"/>
          <p:cNvSpPr/>
          <p:nvPr/>
        </p:nvSpPr>
        <p:spPr>
          <a:xfrm>
            <a:off x="7274902" y="56"/>
            <a:ext cx="936900" cy="9369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12"/>
          <p:cNvSpPr/>
          <p:nvPr/>
        </p:nvSpPr>
        <p:spPr>
          <a:xfrm>
            <a:off x="13" y="4206739"/>
            <a:ext cx="936900" cy="9369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33;p12"/>
          <p:cNvSpPr/>
          <p:nvPr/>
        </p:nvSpPr>
        <p:spPr>
          <a:xfrm>
            <a:off x="936765" y="4674987"/>
            <a:ext cx="468300" cy="4683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34;p12"/>
          <p:cNvSpPr/>
          <p:nvPr/>
        </p:nvSpPr>
        <p:spPr>
          <a:xfrm>
            <a:off x="-1" y="4206736"/>
            <a:ext cx="468300" cy="468300"/>
          </a:xfrm>
          <a:prstGeom prst="rect">
            <a:avLst/>
          </a:prstGeom>
          <a:solidFill>
            <a:srgbClr val="7198A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12"/>
          <p:cNvSpPr/>
          <p:nvPr/>
        </p:nvSpPr>
        <p:spPr>
          <a:xfrm>
            <a:off x="8675675" y="3742994"/>
            <a:ext cx="468300" cy="468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6" name="Google Shape;236;p12"/>
          <p:cNvSpPr/>
          <p:nvPr/>
        </p:nvSpPr>
        <p:spPr>
          <a:xfrm>
            <a:off x="8675680" y="3274749"/>
            <a:ext cx="468300" cy="4683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37" name="Google Shape;237;p12"/>
          <p:cNvGrpSpPr/>
          <p:nvPr/>
        </p:nvGrpSpPr>
        <p:grpSpPr>
          <a:xfrm>
            <a:off x="7594614" y="2115525"/>
            <a:ext cx="297651" cy="471862"/>
            <a:chOff x="6718575" y="2318625"/>
            <a:chExt cx="256950" cy="407375"/>
          </a:xfrm>
        </p:grpSpPr>
        <p:sp>
          <p:nvSpPr>
            <p:cNvPr id="238" name="Google Shape;238;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6" name="Google Shape;246;p12"/>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19751918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3">
  <p:cSld name="Blank 3">
    <p:spTree>
      <p:nvGrpSpPr>
        <p:cNvPr id="1" name="Shape 247"/>
        <p:cNvGrpSpPr/>
        <p:nvPr/>
      </p:nvGrpSpPr>
      <p:grpSpPr>
        <a:xfrm>
          <a:off x="0" y="0"/>
          <a:ext cx="0" cy="0"/>
          <a:chOff x="0" y="0"/>
          <a:chExt cx="0" cy="0"/>
        </a:xfrm>
      </p:grpSpPr>
      <p:pic>
        <p:nvPicPr>
          <p:cNvPr id="248" name="Google Shape;248;p13" descr="DeathtoStock_Clementine10.jpg"/>
          <p:cNvPicPr preferRelativeResize="0"/>
          <p:nvPr/>
        </p:nvPicPr>
        <p:blipFill>
          <a:blip r:embed="rId2">
            <a:alphaModFix/>
          </a:blip>
          <a:stretch>
            <a:fillRect/>
          </a:stretch>
        </p:blipFill>
        <p:spPr>
          <a:xfrm>
            <a:off x="7277752" y="1861709"/>
            <a:ext cx="933085" cy="933088"/>
          </a:xfrm>
          <a:prstGeom prst="rect">
            <a:avLst/>
          </a:prstGeom>
          <a:noFill/>
          <a:ln>
            <a:noFill/>
          </a:ln>
        </p:spPr>
      </p:pic>
      <p:pic>
        <p:nvPicPr>
          <p:cNvPr id="249" name="Google Shape;249;p13" descr="Death_to_stock_communicate_hands_9-.jpg"/>
          <p:cNvPicPr preferRelativeResize="0"/>
          <p:nvPr/>
        </p:nvPicPr>
        <p:blipFill>
          <a:blip r:embed="rId3">
            <a:alphaModFix/>
          </a:blip>
          <a:stretch>
            <a:fillRect/>
          </a:stretch>
        </p:blipFill>
        <p:spPr>
          <a:xfrm>
            <a:off x="7275841" y="8"/>
            <a:ext cx="1868082" cy="1868085"/>
          </a:xfrm>
          <a:prstGeom prst="rect">
            <a:avLst/>
          </a:prstGeom>
          <a:noFill/>
          <a:ln>
            <a:noFill/>
          </a:ln>
        </p:spPr>
      </p:pic>
      <p:sp>
        <p:nvSpPr>
          <p:cNvPr id="250" name="Google Shape;250;p13"/>
          <p:cNvSpPr/>
          <p:nvPr/>
        </p:nvSpPr>
        <p:spPr>
          <a:xfrm>
            <a:off x="6344788" y="12"/>
            <a:ext cx="933000" cy="9330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13"/>
          <p:cNvSpPr/>
          <p:nvPr/>
        </p:nvSpPr>
        <p:spPr>
          <a:xfrm>
            <a:off x="8210900" y="1862680"/>
            <a:ext cx="933000" cy="933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 name="Google Shape;252;p13"/>
          <p:cNvSpPr/>
          <p:nvPr/>
        </p:nvSpPr>
        <p:spPr>
          <a:xfrm>
            <a:off x="8210893" y="930219"/>
            <a:ext cx="933000" cy="9330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 name="Google Shape;253;p13"/>
          <p:cNvSpPr/>
          <p:nvPr/>
        </p:nvSpPr>
        <p:spPr>
          <a:xfrm>
            <a:off x="-287" y="3743870"/>
            <a:ext cx="933000" cy="933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54;p13"/>
          <p:cNvSpPr/>
          <p:nvPr/>
        </p:nvSpPr>
        <p:spPr>
          <a:xfrm>
            <a:off x="-293" y="4676847"/>
            <a:ext cx="466500" cy="4665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13"/>
          <p:cNvSpPr/>
          <p:nvPr/>
        </p:nvSpPr>
        <p:spPr>
          <a:xfrm>
            <a:off x="-301" y="3743867"/>
            <a:ext cx="466500" cy="4665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3"/>
          <p:cNvSpPr/>
          <p:nvPr/>
        </p:nvSpPr>
        <p:spPr>
          <a:xfrm>
            <a:off x="8677502" y="2798991"/>
            <a:ext cx="466500" cy="466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13"/>
          <p:cNvSpPr/>
          <p:nvPr/>
        </p:nvSpPr>
        <p:spPr>
          <a:xfrm>
            <a:off x="7277744" y="0"/>
            <a:ext cx="466500" cy="4665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8" name="Google Shape;258;p13"/>
          <p:cNvGrpSpPr/>
          <p:nvPr/>
        </p:nvGrpSpPr>
        <p:grpSpPr>
          <a:xfrm>
            <a:off x="8431833" y="1151245"/>
            <a:ext cx="490565" cy="490565"/>
            <a:chOff x="5941025" y="3634400"/>
            <a:chExt cx="467650" cy="467650"/>
          </a:xfrm>
        </p:grpSpPr>
        <p:sp>
          <p:nvSpPr>
            <p:cNvPr id="259" name="Google Shape;259;p13"/>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13"/>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13"/>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3"/>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3"/>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64;p13"/>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5" name="Google Shape;265;p13"/>
          <p:cNvSpPr txBox="1">
            <a:spLocks noGrp="1"/>
          </p:cNvSpPr>
          <p:nvPr>
            <p:ph type="sldNum" idx="12"/>
          </p:nvPr>
        </p:nvSpPr>
        <p:spPr>
          <a:xfrm>
            <a:off x="0" y="4678200"/>
            <a:ext cx="465300" cy="465300"/>
          </a:xfrm>
          <a:prstGeom prst="rect">
            <a:avLst/>
          </a:prstGeom>
          <a:noFill/>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2811745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4">
  <p:cSld name="Blank 4">
    <p:spTree>
      <p:nvGrpSpPr>
        <p:cNvPr id="1" name="Shape 266"/>
        <p:cNvGrpSpPr/>
        <p:nvPr/>
      </p:nvGrpSpPr>
      <p:grpSpPr>
        <a:xfrm>
          <a:off x="0" y="0"/>
          <a:ext cx="0" cy="0"/>
          <a:chOff x="0" y="0"/>
          <a:chExt cx="0" cy="0"/>
        </a:xfrm>
      </p:grpSpPr>
      <p:pic>
        <p:nvPicPr>
          <p:cNvPr id="267" name="Google Shape;267;p14" descr="DeathtoStock_Simplify3.jpg"/>
          <p:cNvPicPr preferRelativeResize="0"/>
          <p:nvPr/>
        </p:nvPicPr>
        <p:blipFill>
          <a:blip r:embed="rId2">
            <a:alphaModFix/>
          </a:blip>
          <a:stretch>
            <a:fillRect/>
          </a:stretch>
        </p:blipFill>
        <p:spPr>
          <a:xfrm>
            <a:off x="8208905" y="-1"/>
            <a:ext cx="935025" cy="935025"/>
          </a:xfrm>
          <a:prstGeom prst="rect">
            <a:avLst/>
          </a:prstGeom>
          <a:noFill/>
          <a:ln>
            <a:noFill/>
          </a:ln>
        </p:spPr>
      </p:pic>
      <p:pic>
        <p:nvPicPr>
          <p:cNvPr id="268" name="Google Shape;268;p14" descr="Death_to_stock_communicate_hands_4.jpg"/>
          <p:cNvPicPr preferRelativeResize="0"/>
          <p:nvPr/>
        </p:nvPicPr>
        <p:blipFill>
          <a:blip r:embed="rId3">
            <a:alphaModFix/>
          </a:blip>
          <a:stretch>
            <a:fillRect/>
          </a:stretch>
        </p:blipFill>
        <p:spPr>
          <a:xfrm>
            <a:off x="7271786" y="1865793"/>
            <a:ext cx="1872187" cy="1872190"/>
          </a:xfrm>
          <a:prstGeom prst="rect">
            <a:avLst/>
          </a:prstGeom>
          <a:noFill/>
          <a:ln>
            <a:noFill/>
          </a:ln>
        </p:spPr>
      </p:pic>
      <p:sp>
        <p:nvSpPr>
          <p:cNvPr id="269" name="Google Shape;269;p14"/>
          <p:cNvSpPr/>
          <p:nvPr/>
        </p:nvSpPr>
        <p:spPr>
          <a:xfrm>
            <a:off x="7275209" y="4"/>
            <a:ext cx="935100" cy="935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70;p14"/>
          <p:cNvSpPr/>
          <p:nvPr/>
        </p:nvSpPr>
        <p:spPr>
          <a:xfrm>
            <a:off x="8208899" y="935036"/>
            <a:ext cx="935100" cy="9351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14"/>
          <p:cNvSpPr/>
          <p:nvPr/>
        </p:nvSpPr>
        <p:spPr>
          <a:xfrm>
            <a:off x="7275209" y="2795481"/>
            <a:ext cx="935100" cy="9351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2" name="Google Shape;272;p14"/>
          <p:cNvSpPr/>
          <p:nvPr/>
        </p:nvSpPr>
        <p:spPr>
          <a:xfrm>
            <a:off x="13" y="4208474"/>
            <a:ext cx="935100" cy="9351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14"/>
          <p:cNvSpPr/>
          <p:nvPr/>
        </p:nvSpPr>
        <p:spPr>
          <a:xfrm>
            <a:off x="935032" y="4208477"/>
            <a:ext cx="467400" cy="467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14"/>
          <p:cNvSpPr/>
          <p:nvPr/>
        </p:nvSpPr>
        <p:spPr>
          <a:xfrm>
            <a:off x="-1" y="4676119"/>
            <a:ext cx="467400" cy="467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14"/>
          <p:cNvSpPr/>
          <p:nvPr/>
        </p:nvSpPr>
        <p:spPr>
          <a:xfrm>
            <a:off x="7741458" y="935017"/>
            <a:ext cx="467400" cy="4674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14"/>
          <p:cNvSpPr/>
          <p:nvPr/>
        </p:nvSpPr>
        <p:spPr>
          <a:xfrm>
            <a:off x="8676589" y="467639"/>
            <a:ext cx="467400" cy="467400"/>
          </a:xfrm>
          <a:prstGeom prst="rect">
            <a:avLst/>
          </a:prstGeom>
          <a:solidFill>
            <a:srgbClr val="7198A9">
              <a:alpha val="4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4"/>
          <p:cNvSpPr/>
          <p:nvPr/>
        </p:nvSpPr>
        <p:spPr>
          <a:xfrm>
            <a:off x="7689536" y="3100148"/>
            <a:ext cx="410309" cy="373255"/>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4"/>
          <p:cNvSpPr/>
          <p:nvPr/>
        </p:nvSpPr>
        <p:spPr>
          <a:xfrm flipH="1">
            <a:off x="7385585" y="3052605"/>
            <a:ext cx="273000" cy="248322"/>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4"/>
          <p:cNvSpPr txBox="1">
            <a:spLocks noGrp="1"/>
          </p:cNvSpPr>
          <p:nvPr>
            <p:ph type="sldNum" idx="12"/>
          </p:nvPr>
        </p:nvSpPr>
        <p:spPr>
          <a:xfrm>
            <a:off x="0" y="4678200"/>
            <a:ext cx="465300" cy="465300"/>
          </a:xfrm>
          <a:prstGeom prst="rect">
            <a:avLst/>
          </a:prstGeom>
        </p:spPr>
        <p:txBody>
          <a:bodyPr spcFirstLastPara="1" wrap="square" lIns="91425" tIns="91425" rIns="91425" bIns="91425" anchor="ctr" anchorCtr="0">
            <a:noAutofit/>
          </a:bodyPr>
          <a:lstStyle>
            <a:lvl1pPr lvl="0" algn="ctr" rtl="0">
              <a:buNone/>
              <a:defRPr sz="1000">
                <a:solidFill>
                  <a:srgbClr val="FFFFFF"/>
                </a:solidFill>
                <a:latin typeface="Arvo"/>
                <a:ea typeface="Arvo"/>
                <a:cs typeface="Arvo"/>
                <a:sym typeface="Arvo"/>
              </a:defRPr>
            </a:lvl1pPr>
            <a:lvl2pPr lvl="1" algn="ctr" rtl="0">
              <a:buNone/>
              <a:defRPr sz="1000">
                <a:solidFill>
                  <a:srgbClr val="FFFFFF"/>
                </a:solidFill>
                <a:latin typeface="Arvo"/>
                <a:ea typeface="Arvo"/>
                <a:cs typeface="Arvo"/>
                <a:sym typeface="Arvo"/>
              </a:defRPr>
            </a:lvl2pPr>
            <a:lvl3pPr lvl="2" algn="ctr" rtl="0">
              <a:buNone/>
              <a:defRPr sz="1000">
                <a:solidFill>
                  <a:srgbClr val="FFFFFF"/>
                </a:solidFill>
                <a:latin typeface="Arvo"/>
                <a:ea typeface="Arvo"/>
                <a:cs typeface="Arvo"/>
                <a:sym typeface="Arvo"/>
              </a:defRPr>
            </a:lvl3pPr>
            <a:lvl4pPr lvl="3" algn="ctr" rtl="0">
              <a:buNone/>
              <a:defRPr sz="1000">
                <a:solidFill>
                  <a:srgbClr val="FFFFFF"/>
                </a:solidFill>
                <a:latin typeface="Arvo"/>
                <a:ea typeface="Arvo"/>
                <a:cs typeface="Arvo"/>
                <a:sym typeface="Arvo"/>
              </a:defRPr>
            </a:lvl4pPr>
            <a:lvl5pPr lvl="4" algn="ctr" rtl="0">
              <a:buNone/>
              <a:defRPr sz="1000">
                <a:solidFill>
                  <a:srgbClr val="FFFFFF"/>
                </a:solidFill>
                <a:latin typeface="Arvo"/>
                <a:ea typeface="Arvo"/>
                <a:cs typeface="Arvo"/>
                <a:sym typeface="Arvo"/>
              </a:defRPr>
            </a:lvl5pPr>
            <a:lvl6pPr lvl="5" algn="ctr" rtl="0">
              <a:buNone/>
              <a:defRPr sz="1000">
                <a:solidFill>
                  <a:srgbClr val="FFFFFF"/>
                </a:solidFill>
                <a:latin typeface="Arvo"/>
                <a:ea typeface="Arvo"/>
                <a:cs typeface="Arvo"/>
                <a:sym typeface="Arvo"/>
              </a:defRPr>
            </a:lvl6pPr>
            <a:lvl7pPr lvl="6" algn="ctr" rtl="0">
              <a:buNone/>
              <a:defRPr sz="1000">
                <a:solidFill>
                  <a:srgbClr val="FFFFFF"/>
                </a:solidFill>
                <a:latin typeface="Arvo"/>
                <a:ea typeface="Arvo"/>
                <a:cs typeface="Arvo"/>
                <a:sym typeface="Arvo"/>
              </a:defRPr>
            </a:lvl7pPr>
            <a:lvl8pPr lvl="7" algn="ctr" rtl="0">
              <a:buNone/>
              <a:defRPr sz="1000">
                <a:solidFill>
                  <a:srgbClr val="FFFFFF"/>
                </a:solidFill>
                <a:latin typeface="Arvo"/>
                <a:ea typeface="Arvo"/>
                <a:cs typeface="Arvo"/>
                <a:sym typeface="Arvo"/>
              </a:defRPr>
            </a:lvl8pPr>
            <a:lvl9pPr lvl="8" algn="ctr" rtl="0">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Tree>
    <p:extLst>
      <p:ext uri="{BB962C8B-B14F-4D97-AF65-F5344CB8AC3E}">
        <p14:creationId xmlns:p14="http://schemas.microsoft.com/office/powerpoint/2010/main" val="1586703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0"/>
        <p:cNvGrpSpPr/>
        <p:nvPr/>
      </p:nvGrpSpPr>
      <p:grpSpPr>
        <a:xfrm>
          <a:off x="0" y="0"/>
          <a:ext cx="0" cy="0"/>
          <a:chOff x="0" y="0"/>
          <a:chExt cx="0" cy="0"/>
        </a:xfrm>
      </p:grpSpPr>
      <p:sp>
        <p:nvSpPr>
          <p:cNvPr id="111" name="Google Shape;111;p1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12" name="Google Shape;112;p1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13" name="Google Shape;11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theme" Target="../theme/theme3.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theme" Target="../theme/theme5.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8" r:id="rId8"/>
    <p:sldLayoutId id="2147483660" r:id="rId9"/>
    <p:sldLayoutId id="2147483661" r:id="rId10"/>
    <p:sldLayoutId id="2147483662" r:id="rId11"/>
    <p:sldLayoutId id="2147483663" r:id="rId12"/>
    <p:sldLayoutId id="2147483664" r:id="rId13"/>
    <p:sldLayoutId id="2147483667" r:id="rId14"/>
    <p:sldLayoutId id="2147483668" r:id="rId15"/>
    <p:sldLayoutId id="2147483669" r:id="rId16"/>
    <p:sldLayoutId id="21474836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901875" y="1033400"/>
            <a:ext cx="5292300" cy="32673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1pPr>
            <a:lvl2pPr marL="914400" lvl="1" indent="-355600">
              <a:spcBef>
                <a:spcPts val="10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2pPr>
            <a:lvl3pPr marL="1371600" lvl="2" indent="-355600">
              <a:spcBef>
                <a:spcPts val="10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3pPr>
            <a:lvl4pPr marL="1828800" lvl="3"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4pPr>
            <a:lvl5pPr marL="2286000" lvl="4"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5pPr>
            <a:lvl6pPr marL="2743200" lvl="5"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6pPr>
            <a:lvl7pPr marL="3200400" lvl="6"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7pPr>
            <a:lvl8pPr marL="3657600" lvl="7"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8pPr>
            <a:lvl9pPr marL="4114800" lvl="8" indent="-355600">
              <a:spcBef>
                <a:spcPts val="1000"/>
              </a:spcBef>
              <a:spcAft>
                <a:spcPts val="1000"/>
              </a:spcAft>
              <a:buClr>
                <a:schemeClr val="dk1"/>
              </a:buClr>
              <a:buSzPts val="2000"/>
              <a:buFont typeface="Lato Light"/>
              <a:buChar char="◦"/>
              <a:defRPr sz="2000">
                <a:solidFill>
                  <a:schemeClr val="dk1"/>
                </a:solidFill>
                <a:latin typeface="Lato Light"/>
                <a:ea typeface="Lato Light"/>
                <a:cs typeface="Lato Light"/>
                <a:sym typeface="Lato Light"/>
              </a:defRPr>
            </a:lvl9pPr>
          </a:lstStyle>
          <a:p>
            <a:endParaRPr/>
          </a:p>
        </p:txBody>
      </p:sp>
      <p:sp>
        <p:nvSpPr>
          <p:cNvPr id="7" name="Google Shape;7;p1"/>
          <p:cNvSpPr txBox="1">
            <a:spLocks noGrp="1"/>
          </p:cNvSpPr>
          <p:nvPr>
            <p:ph type="title"/>
          </p:nvPr>
        </p:nvSpPr>
        <p:spPr>
          <a:xfrm>
            <a:off x="144075" y="559475"/>
            <a:ext cx="2142000" cy="26304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1pPr>
            <a:lvl2pPr lvl="1">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2pPr>
            <a:lvl3pPr lvl="2">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3pPr>
            <a:lvl4pPr lvl="3">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4pPr>
            <a:lvl5pPr lvl="4">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5pPr>
            <a:lvl6pPr lvl="5">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6pPr>
            <a:lvl7pPr lvl="6">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7pPr>
            <a:lvl8pPr lvl="7">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8pPr>
            <a:lvl9pPr lvl="8">
              <a:spcBef>
                <a:spcPts val="0"/>
              </a:spcBef>
              <a:spcAft>
                <a:spcPts val="0"/>
              </a:spcAft>
              <a:buClr>
                <a:schemeClr val="lt1"/>
              </a:buClr>
              <a:buSzPts val="2000"/>
              <a:buFont typeface="Roboto Slab Light"/>
              <a:buNone/>
              <a:defRPr sz="2000">
                <a:solidFill>
                  <a:schemeClr val="lt1"/>
                </a:solidFill>
                <a:latin typeface="Roboto Slab Light"/>
                <a:ea typeface="Roboto Slab Light"/>
                <a:cs typeface="Roboto Slab Light"/>
                <a:sym typeface="Roboto Slab Light"/>
              </a:defRPr>
            </a:lvl9pPr>
          </a:lstStyle>
          <a:p>
            <a:endParaRPr/>
          </a:p>
        </p:txBody>
      </p:sp>
      <p:sp>
        <p:nvSpPr>
          <p:cNvPr id="8" name="Google Shape;8;p1"/>
          <p:cNvSpPr txBox="1">
            <a:spLocks noGrp="1"/>
          </p:cNvSpPr>
          <p:nvPr>
            <p:ph type="sldNum" idx="12"/>
          </p:nvPr>
        </p:nvSpPr>
        <p:spPr>
          <a:xfrm>
            <a:off x="8117984" y="418063"/>
            <a:ext cx="548700" cy="393600"/>
          </a:xfrm>
          <a:prstGeom prst="rect">
            <a:avLst/>
          </a:prstGeom>
          <a:noFill/>
          <a:ln>
            <a:noFill/>
          </a:ln>
        </p:spPr>
        <p:txBody>
          <a:bodyPr spcFirstLastPara="1" wrap="square" lIns="91425" tIns="91425" rIns="91425" bIns="91425" anchor="ctr" anchorCtr="0">
            <a:noAutofit/>
          </a:bodyPr>
          <a:lstStyle>
            <a:lvl1pPr lvl="0" algn="r">
              <a:buNone/>
              <a:defRPr sz="1200">
                <a:solidFill>
                  <a:schemeClr val="dk2"/>
                </a:solidFill>
                <a:latin typeface="Lato Light"/>
                <a:ea typeface="Lato Light"/>
                <a:cs typeface="Lato Light"/>
                <a:sym typeface="Lato Light"/>
              </a:defRPr>
            </a:lvl1pPr>
            <a:lvl2pPr lvl="1" algn="r">
              <a:buNone/>
              <a:defRPr sz="1200">
                <a:solidFill>
                  <a:schemeClr val="dk2"/>
                </a:solidFill>
                <a:latin typeface="Lato Light"/>
                <a:ea typeface="Lato Light"/>
                <a:cs typeface="Lato Light"/>
                <a:sym typeface="Lato Light"/>
              </a:defRPr>
            </a:lvl2pPr>
            <a:lvl3pPr lvl="2" algn="r">
              <a:buNone/>
              <a:defRPr sz="1200">
                <a:solidFill>
                  <a:schemeClr val="dk2"/>
                </a:solidFill>
                <a:latin typeface="Lato Light"/>
                <a:ea typeface="Lato Light"/>
                <a:cs typeface="Lato Light"/>
                <a:sym typeface="Lato Light"/>
              </a:defRPr>
            </a:lvl3pPr>
            <a:lvl4pPr lvl="3" algn="r">
              <a:buNone/>
              <a:defRPr sz="1200">
                <a:solidFill>
                  <a:schemeClr val="dk2"/>
                </a:solidFill>
                <a:latin typeface="Lato Light"/>
                <a:ea typeface="Lato Light"/>
                <a:cs typeface="Lato Light"/>
                <a:sym typeface="Lato Light"/>
              </a:defRPr>
            </a:lvl4pPr>
            <a:lvl5pPr lvl="4" algn="r">
              <a:buNone/>
              <a:defRPr sz="1200">
                <a:solidFill>
                  <a:schemeClr val="dk2"/>
                </a:solidFill>
                <a:latin typeface="Lato Light"/>
                <a:ea typeface="Lato Light"/>
                <a:cs typeface="Lato Light"/>
                <a:sym typeface="Lato Light"/>
              </a:defRPr>
            </a:lvl5pPr>
            <a:lvl6pPr lvl="5" algn="r">
              <a:buNone/>
              <a:defRPr sz="1200">
                <a:solidFill>
                  <a:schemeClr val="dk2"/>
                </a:solidFill>
                <a:latin typeface="Lato Light"/>
                <a:ea typeface="Lato Light"/>
                <a:cs typeface="Lato Light"/>
                <a:sym typeface="Lato Light"/>
              </a:defRPr>
            </a:lvl6pPr>
            <a:lvl7pPr lvl="6" algn="r">
              <a:buNone/>
              <a:defRPr sz="1200">
                <a:solidFill>
                  <a:schemeClr val="dk2"/>
                </a:solidFill>
                <a:latin typeface="Lato Light"/>
                <a:ea typeface="Lato Light"/>
                <a:cs typeface="Lato Light"/>
                <a:sym typeface="Lato Light"/>
              </a:defRPr>
            </a:lvl7pPr>
            <a:lvl8pPr lvl="7" algn="r">
              <a:buNone/>
              <a:defRPr sz="1200">
                <a:solidFill>
                  <a:schemeClr val="dk2"/>
                </a:solidFill>
                <a:latin typeface="Lato Light"/>
                <a:ea typeface="Lato Light"/>
                <a:cs typeface="Lato Light"/>
                <a:sym typeface="Lato Light"/>
              </a:defRPr>
            </a:lvl8pPr>
            <a:lvl9pPr lvl="8" algn="r">
              <a:buNone/>
              <a:defRPr sz="1200">
                <a:solidFill>
                  <a:schemeClr val="dk2"/>
                </a:solidFill>
                <a:latin typeface="Lato Light"/>
                <a:ea typeface="Lato Light"/>
                <a:cs typeface="Lato Light"/>
                <a:sym typeface="Lato Light"/>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A6BCC9"/>
              </a:solidFill>
              <a:effectLst/>
              <a:uLnTx/>
              <a:uFillTx/>
              <a:latin typeface="Lato Light"/>
              <a:sym typeface="Lato Light"/>
            </a:endParaRPr>
          </a:p>
        </p:txBody>
      </p:sp>
    </p:spTree>
    <p:extLst>
      <p:ext uri="{BB962C8B-B14F-4D97-AF65-F5344CB8AC3E}">
        <p14:creationId xmlns:p14="http://schemas.microsoft.com/office/powerpoint/2010/main" val="1207589393"/>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1425" y="1149725"/>
            <a:ext cx="5760300" cy="680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1pPr>
            <a:lvl2pPr lvl="1">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2pPr>
            <a:lvl3pPr lvl="2">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3pPr>
            <a:lvl4pPr lvl="3">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4pPr>
            <a:lvl5pPr lvl="4">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5pPr>
            <a:lvl6pPr lvl="5">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6pPr>
            <a:lvl7pPr lvl="6">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7pPr>
            <a:lvl8pPr lvl="7">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8pPr>
            <a:lvl9pPr lvl="8">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1031425" y="1777125"/>
            <a:ext cx="5760300" cy="2521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1pPr>
            <a:lvl2pPr marL="914400" lvl="1"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2pPr>
            <a:lvl3pPr marL="1371600" lvl="2"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3pPr>
            <a:lvl4pPr marL="1828800" lvl="3"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4pPr>
            <a:lvl5pPr marL="2286000" lvl="4"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5pPr>
            <a:lvl6pPr marL="2743200" lvl="5"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6pPr>
            <a:lvl7pPr marL="3200400" lvl="6"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7pPr>
            <a:lvl8pPr marL="3657600" lvl="7"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8pPr>
            <a:lvl9pPr marL="4114800" lvl="8"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9pPr>
          </a:lstStyle>
          <a:p>
            <a:endParaRPr/>
          </a:p>
        </p:txBody>
      </p:sp>
      <p:sp>
        <p:nvSpPr>
          <p:cNvPr id="8" name="Google Shape;8;p1"/>
          <p:cNvSpPr txBox="1">
            <a:spLocks noGrp="1"/>
          </p:cNvSpPr>
          <p:nvPr>
            <p:ph type="sldNum" idx="12"/>
          </p:nvPr>
        </p:nvSpPr>
        <p:spPr>
          <a:xfrm>
            <a:off x="8556784" y="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2"/>
                </a:solidFill>
                <a:latin typeface="Roboto Condensed"/>
                <a:ea typeface="Roboto Condensed"/>
                <a:cs typeface="Roboto Condensed"/>
                <a:sym typeface="Roboto Condensed"/>
              </a:defRPr>
            </a:lvl1pPr>
            <a:lvl2pPr lvl="1" algn="r">
              <a:buNone/>
              <a:defRPr sz="1300">
                <a:solidFill>
                  <a:schemeClr val="accent2"/>
                </a:solidFill>
                <a:latin typeface="Roboto Condensed"/>
                <a:ea typeface="Roboto Condensed"/>
                <a:cs typeface="Roboto Condensed"/>
                <a:sym typeface="Roboto Condensed"/>
              </a:defRPr>
            </a:lvl2pPr>
            <a:lvl3pPr lvl="2" algn="r">
              <a:buNone/>
              <a:defRPr sz="1300">
                <a:solidFill>
                  <a:schemeClr val="accent2"/>
                </a:solidFill>
                <a:latin typeface="Roboto Condensed"/>
                <a:ea typeface="Roboto Condensed"/>
                <a:cs typeface="Roboto Condensed"/>
                <a:sym typeface="Roboto Condensed"/>
              </a:defRPr>
            </a:lvl3pPr>
            <a:lvl4pPr lvl="3" algn="r">
              <a:buNone/>
              <a:defRPr sz="1300">
                <a:solidFill>
                  <a:schemeClr val="accent2"/>
                </a:solidFill>
                <a:latin typeface="Roboto Condensed"/>
                <a:ea typeface="Roboto Condensed"/>
                <a:cs typeface="Roboto Condensed"/>
                <a:sym typeface="Roboto Condensed"/>
              </a:defRPr>
            </a:lvl4pPr>
            <a:lvl5pPr lvl="4" algn="r">
              <a:buNone/>
              <a:defRPr sz="1300">
                <a:solidFill>
                  <a:schemeClr val="accent2"/>
                </a:solidFill>
                <a:latin typeface="Roboto Condensed"/>
                <a:ea typeface="Roboto Condensed"/>
                <a:cs typeface="Roboto Condensed"/>
                <a:sym typeface="Roboto Condensed"/>
              </a:defRPr>
            </a:lvl5pPr>
            <a:lvl6pPr lvl="5" algn="r">
              <a:buNone/>
              <a:defRPr sz="1300">
                <a:solidFill>
                  <a:schemeClr val="accent2"/>
                </a:solidFill>
                <a:latin typeface="Roboto Condensed"/>
                <a:ea typeface="Roboto Condensed"/>
                <a:cs typeface="Roboto Condensed"/>
                <a:sym typeface="Roboto Condensed"/>
              </a:defRPr>
            </a:lvl6pPr>
            <a:lvl7pPr lvl="6" algn="r">
              <a:buNone/>
              <a:defRPr sz="1300">
                <a:solidFill>
                  <a:schemeClr val="accent2"/>
                </a:solidFill>
                <a:latin typeface="Roboto Condensed"/>
                <a:ea typeface="Roboto Condensed"/>
                <a:cs typeface="Roboto Condensed"/>
                <a:sym typeface="Roboto Condensed"/>
              </a:defRPr>
            </a:lvl7pPr>
            <a:lvl8pPr lvl="7" algn="r">
              <a:buNone/>
              <a:defRPr sz="1300">
                <a:solidFill>
                  <a:schemeClr val="accent2"/>
                </a:solidFill>
                <a:latin typeface="Roboto Condensed"/>
                <a:ea typeface="Roboto Condensed"/>
                <a:cs typeface="Roboto Condensed"/>
                <a:sym typeface="Roboto Condensed"/>
              </a:defRPr>
            </a:lvl8pPr>
            <a:lvl9pPr lvl="8" algn="r">
              <a:buNone/>
              <a:defRPr sz="1300">
                <a:solidFill>
                  <a:schemeClr val="accent2"/>
                </a:solidFill>
                <a:latin typeface="Roboto Condensed"/>
                <a:ea typeface="Roboto Condensed"/>
                <a:cs typeface="Roboto Condensed"/>
                <a:sym typeface="Roboto Condensed"/>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4041347957"/>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20" r:id="rId3"/>
    <p:sldLayoutId id="2147483721" r:id="rId4"/>
    <p:sldLayoutId id="2147483722" r:id="rId5"/>
    <p:sldLayoutId id="2147483723" r:id="rId6"/>
    <p:sldLayoutId id="2147483724" r:id="rId7"/>
    <p:sldLayoutId id="2147483725" r:id="rId8"/>
    <p:sldLayoutId id="2147483726"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457200" y="1200150"/>
            <a:ext cx="8229600" cy="3725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dk1"/>
              </a:buClr>
              <a:buSzPts val="3000"/>
              <a:buFont typeface="Tinos"/>
              <a:buChar char="▹"/>
              <a:defRPr sz="3000">
                <a:solidFill>
                  <a:schemeClr val="dk1"/>
                </a:solidFill>
                <a:latin typeface="Tinos"/>
                <a:ea typeface="Tinos"/>
                <a:cs typeface="Tinos"/>
                <a:sym typeface="Tinos"/>
              </a:defRPr>
            </a:lvl1pPr>
            <a:lvl2pPr marL="914400" lvl="1"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2pPr>
            <a:lvl3pPr marL="1371600" lvl="2"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3pPr>
            <a:lvl4pPr marL="1828800" lvl="3"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4pPr>
            <a:lvl5pPr marL="2286000" lvl="4"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5pPr>
            <a:lvl6pPr marL="2743200" lvl="5"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6pPr>
            <a:lvl7pPr marL="3200400" lvl="6"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7pPr>
            <a:lvl8pPr marL="3657600" lvl="7"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8pPr>
            <a:lvl9pPr marL="4114800" lvl="8"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1"/>
                </a:solidFill>
                <a:latin typeface="Playfair Display"/>
                <a:ea typeface="Playfair Display"/>
                <a:cs typeface="Playfair Display"/>
                <a:sym typeface="Playfair Display"/>
              </a:defRPr>
            </a:lvl1pPr>
            <a:lvl2pPr lvl="1" algn="r">
              <a:buNone/>
              <a:defRPr sz="1300">
                <a:solidFill>
                  <a:schemeClr val="accent1"/>
                </a:solidFill>
                <a:latin typeface="Playfair Display"/>
                <a:ea typeface="Playfair Display"/>
                <a:cs typeface="Playfair Display"/>
                <a:sym typeface="Playfair Display"/>
              </a:defRPr>
            </a:lvl2pPr>
            <a:lvl3pPr lvl="2" algn="r">
              <a:buNone/>
              <a:defRPr sz="1300">
                <a:solidFill>
                  <a:schemeClr val="accent1"/>
                </a:solidFill>
                <a:latin typeface="Playfair Display"/>
                <a:ea typeface="Playfair Display"/>
                <a:cs typeface="Playfair Display"/>
                <a:sym typeface="Playfair Display"/>
              </a:defRPr>
            </a:lvl3pPr>
            <a:lvl4pPr lvl="3" algn="r">
              <a:buNone/>
              <a:defRPr sz="1300">
                <a:solidFill>
                  <a:schemeClr val="accent1"/>
                </a:solidFill>
                <a:latin typeface="Playfair Display"/>
                <a:ea typeface="Playfair Display"/>
                <a:cs typeface="Playfair Display"/>
                <a:sym typeface="Playfair Display"/>
              </a:defRPr>
            </a:lvl4pPr>
            <a:lvl5pPr lvl="4" algn="r">
              <a:buNone/>
              <a:defRPr sz="1300">
                <a:solidFill>
                  <a:schemeClr val="accent1"/>
                </a:solidFill>
                <a:latin typeface="Playfair Display"/>
                <a:ea typeface="Playfair Display"/>
                <a:cs typeface="Playfair Display"/>
                <a:sym typeface="Playfair Display"/>
              </a:defRPr>
            </a:lvl5pPr>
            <a:lvl6pPr lvl="5" algn="r">
              <a:buNone/>
              <a:defRPr sz="1300">
                <a:solidFill>
                  <a:schemeClr val="accent1"/>
                </a:solidFill>
                <a:latin typeface="Playfair Display"/>
                <a:ea typeface="Playfair Display"/>
                <a:cs typeface="Playfair Display"/>
                <a:sym typeface="Playfair Display"/>
              </a:defRPr>
            </a:lvl6pPr>
            <a:lvl7pPr lvl="6" algn="r">
              <a:buNone/>
              <a:defRPr sz="1300">
                <a:solidFill>
                  <a:schemeClr val="accent1"/>
                </a:solidFill>
                <a:latin typeface="Playfair Display"/>
                <a:ea typeface="Playfair Display"/>
                <a:cs typeface="Playfair Display"/>
                <a:sym typeface="Playfair Display"/>
              </a:defRPr>
            </a:lvl7pPr>
            <a:lvl8pPr lvl="7" algn="r">
              <a:buNone/>
              <a:defRPr sz="1300">
                <a:solidFill>
                  <a:schemeClr val="accent1"/>
                </a:solidFill>
                <a:latin typeface="Playfair Display"/>
                <a:ea typeface="Playfair Display"/>
                <a:cs typeface="Playfair Display"/>
                <a:sym typeface="Playfair Display"/>
              </a:defRPr>
            </a:lvl8pPr>
            <a:lvl9pPr lvl="8" algn="r">
              <a:buNone/>
              <a:defRPr sz="1300">
                <a:solidFill>
                  <a:schemeClr val="accent1"/>
                </a:solidFill>
                <a:latin typeface="Playfair Display"/>
                <a:ea typeface="Playfair Display"/>
                <a:cs typeface="Playfair Display"/>
                <a:sym typeface="Playfair Display"/>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spTree>
    <p:extLst>
      <p:ext uri="{BB962C8B-B14F-4D97-AF65-F5344CB8AC3E}">
        <p14:creationId xmlns:p14="http://schemas.microsoft.com/office/powerpoint/2010/main" val="3793411746"/>
      </p:ext>
    </p:extLst>
  </p:cSld>
  <p:clrMap bg1="lt1" tx1="dk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31425" y="1149725"/>
            <a:ext cx="5760300" cy="680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1pPr>
            <a:lvl2pPr lvl="1">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2pPr>
            <a:lvl3pPr lvl="2">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3pPr>
            <a:lvl4pPr lvl="3">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4pPr>
            <a:lvl5pPr lvl="4">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5pPr>
            <a:lvl6pPr lvl="5">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6pPr>
            <a:lvl7pPr lvl="6">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7pPr>
            <a:lvl8pPr lvl="7">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8pPr>
            <a:lvl9pPr lvl="8">
              <a:spcBef>
                <a:spcPts val="0"/>
              </a:spcBef>
              <a:spcAft>
                <a:spcPts val="0"/>
              </a:spcAft>
              <a:buClr>
                <a:schemeClr val="accent1"/>
              </a:buClr>
              <a:buSzPts val="3000"/>
              <a:buFont typeface="Oswald"/>
              <a:buNone/>
              <a:defRPr sz="3000" b="1">
                <a:solidFill>
                  <a:schemeClr val="accent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1031425" y="1777125"/>
            <a:ext cx="5760300" cy="2521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1pPr>
            <a:lvl2pPr marL="914400" lvl="1"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2pPr>
            <a:lvl3pPr marL="1371600" lvl="2" indent="-355600">
              <a:spcBef>
                <a:spcPts val="0"/>
              </a:spcBef>
              <a:spcAft>
                <a:spcPts val="0"/>
              </a:spcAft>
              <a:buClr>
                <a:schemeClr val="accent3"/>
              </a:buClr>
              <a:buSzPts val="2000"/>
              <a:buFont typeface="Roboto Condensed"/>
              <a:buChar char="⋄"/>
              <a:defRPr sz="2000">
                <a:solidFill>
                  <a:schemeClr val="dk2"/>
                </a:solidFill>
                <a:latin typeface="Roboto Condensed"/>
                <a:ea typeface="Roboto Condensed"/>
                <a:cs typeface="Roboto Condensed"/>
                <a:sym typeface="Roboto Condensed"/>
              </a:defRPr>
            </a:lvl3pPr>
            <a:lvl4pPr marL="1828800" lvl="3"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4pPr>
            <a:lvl5pPr marL="2286000" lvl="4"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5pPr>
            <a:lvl6pPr marL="2743200" lvl="5"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6pPr>
            <a:lvl7pPr marL="3200400" lvl="6"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7pPr>
            <a:lvl8pPr marL="3657600" lvl="7"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8pPr>
            <a:lvl9pPr marL="4114800" lvl="8" indent="-355600">
              <a:spcBef>
                <a:spcPts val="0"/>
              </a:spcBef>
              <a:spcAft>
                <a:spcPts val="0"/>
              </a:spcAft>
              <a:buClr>
                <a:schemeClr val="dk2"/>
              </a:buClr>
              <a:buSzPts val="2000"/>
              <a:buFont typeface="Roboto Condensed"/>
              <a:buChar char="■"/>
              <a:defRPr sz="2000">
                <a:solidFill>
                  <a:schemeClr val="dk2"/>
                </a:solidFill>
                <a:latin typeface="Roboto Condensed"/>
                <a:ea typeface="Roboto Condensed"/>
                <a:cs typeface="Roboto Condensed"/>
                <a:sym typeface="Roboto Condensed"/>
              </a:defRPr>
            </a:lvl9pPr>
          </a:lstStyle>
          <a:p>
            <a:endParaRPr/>
          </a:p>
        </p:txBody>
      </p:sp>
      <p:sp>
        <p:nvSpPr>
          <p:cNvPr id="8" name="Google Shape;8;p1"/>
          <p:cNvSpPr txBox="1">
            <a:spLocks noGrp="1"/>
          </p:cNvSpPr>
          <p:nvPr>
            <p:ph type="sldNum" idx="12"/>
          </p:nvPr>
        </p:nvSpPr>
        <p:spPr>
          <a:xfrm>
            <a:off x="8556784" y="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2"/>
                </a:solidFill>
                <a:latin typeface="Roboto Condensed"/>
                <a:ea typeface="Roboto Condensed"/>
                <a:cs typeface="Roboto Condensed"/>
                <a:sym typeface="Roboto Condensed"/>
              </a:defRPr>
            </a:lvl1pPr>
            <a:lvl2pPr lvl="1" algn="r">
              <a:buNone/>
              <a:defRPr sz="1300">
                <a:solidFill>
                  <a:schemeClr val="accent2"/>
                </a:solidFill>
                <a:latin typeface="Roboto Condensed"/>
                <a:ea typeface="Roboto Condensed"/>
                <a:cs typeface="Roboto Condensed"/>
                <a:sym typeface="Roboto Condensed"/>
              </a:defRPr>
            </a:lvl2pPr>
            <a:lvl3pPr lvl="2" algn="r">
              <a:buNone/>
              <a:defRPr sz="1300">
                <a:solidFill>
                  <a:schemeClr val="accent2"/>
                </a:solidFill>
                <a:latin typeface="Roboto Condensed"/>
                <a:ea typeface="Roboto Condensed"/>
                <a:cs typeface="Roboto Condensed"/>
                <a:sym typeface="Roboto Condensed"/>
              </a:defRPr>
            </a:lvl3pPr>
            <a:lvl4pPr lvl="3" algn="r">
              <a:buNone/>
              <a:defRPr sz="1300">
                <a:solidFill>
                  <a:schemeClr val="accent2"/>
                </a:solidFill>
                <a:latin typeface="Roboto Condensed"/>
                <a:ea typeface="Roboto Condensed"/>
                <a:cs typeface="Roboto Condensed"/>
                <a:sym typeface="Roboto Condensed"/>
              </a:defRPr>
            </a:lvl4pPr>
            <a:lvl5pPr lvl="4" algn="r">
              <a:buNone/>
              <a:defRPr sz="1300">
                <a:solidFill>
                  <a:schemeClr val="accent2"/>
                </a:solidFill>
                <a:latin typeface="Roboto Condensed"/>
                <a:ea typeface="Roboto Condensed"/>
                <a:cs typeface="Roboto Condensed"/>
                <a:sym typeface="Roboto Condensed"/>
              </a:defRPr>
            </a:lvl5pPr>
            <a:lvl6pPr lvl="5" algn="r">
              <a:buNone/>
              <a:defRPr sz="1300">
                <a:solidFill>
                  <a:schemeClr val="accent2"/>
                </a:solidFill>
                <a:latin typeface="Roboto Condensed"/>
                <a:ea typeface="Roboto Condensed"/>
                <a:cs typeface="Roboto Condensed"/>
                <a:sym typeface="Roboto Condensed"/>
              </a:defRPr>
            </a:lvl6pPr>
            <a:lvl7pPr lvl="6" algn="r">
              <a:buNone/>
              <a:defRPr sz="1300">
                <a:solidFill>
                  <a:schemeClr val="accent2"/>
                </a:solidFill>
                <a:latin typeface="Roboto Condensed"/>
                <a:ea typeface="Roboto Condensed"/>
                <a:cs typeface="Roboto Condensed"/>
                <a:sym typeface="Roboto Condensed"/>
              </a:defRPr>
            </a:lvl7pPr>
            <a:lvl8pPr lvl="7" algn="r">
              <a:buNone/>
              <a:defRPr sz="1300">
                <a:solidFill>
                  <a:schemeClr val="accent2"/>
                </a:solidFill>
                <a:latin typeface="Roboto Condensed"/>
                <a:ea typeface="Roboto Condensed"/>
                <a:cs typeface="Roboto Condensed"/>
                <a:sym typeface="Roboto Condensed"/>
              </a:defRPr>
            </a:lvl8pPr>
            <a:lvl9pPr lvl="8" algn="r">
              <a:buNone/>
              <a:defRPr sz="1300">
                <a:solidFill>
                  <a:schemeClr val="accent2"/>
                </a:solidFill>
                <a:latin typeface="Roboto Condensed"/>
                <a:ea typeface="Roboto Condensed"/>
                <a:cs typeface="Roboto Condensed"/>
                <a:sym typeface="Roboto Condensed"/>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Tree>
    <p:extLst>
      <p:ext uri="{BB962C8B-B14F-4D97-AF65-F5344CB8AC3E}">
        <p14:creationId xmlns:p14="http://schemas.microsoft.com/office/powerpoint/2010/main" val="873167480"/>
      </p:ext>
    </p:extLst>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6025" y="530725"/>
            <a:ext cx="3208800" cy="1028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1pPr>
            <a:lvl2pPr lvl="1">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2pPr>
            <a:lvl3pPr lvl="2">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3pPr>
            <a:lvl4pPr lvl="3">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4pPr>
            <a:lvl5pPr lvl="4">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5pPr>
            <a:lvl6pPr lvl="5">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6pPr>
            <a:lvl7pPr lvl="6">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7pPr>
            <a:lvl8pPr lvl="7">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8pPr>
            <a:lvl9pPr lvl="8">
              <a:spcBef>
                <a:spcPts val="0"/>
              </a:spcBef>
              <a:spcAft>
                <a:spcPts val="0"/>
              </a:spcAft>
              <a:buClr>
                <a:schemeClr val="lt1"/>
              </a:buClr>
              <a:buSzPts val="1800"/>
              <a:buFont typeface="Roboto Slab"/>
              <a:buNone/>
              <a:defRPr sz="1800" b="1">
                <a:solidFill>
                  <a:schemeClr val="lt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1146025" y="1767275"/>
            <a:ext cx="7540800" cy="3158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2"/>
              </a:buClr>
              <a:buSzPts val="3000"/>
              <a:buFont typeface="Nixie One"/>
              <a:buChar char="▪"/>
              <a:defRPr sz="3000">
                <a:solidFill>
                  <a:schemeClr val="accent1"/>
                </a:solidFill>
                <a:latin typeface="Nixie One"/>
                <a:ea typeface="Nixie One"/>
                <a:cs typeface="Nixie One"/>
                <a:sym typeface="Nixie One"/>
              </a:defRPr>
            </a:lvl1pPr>
            <a:lvl2pPr marL="914400" lvl="1"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2pPr>
            <a:lvl3pPr marL="1371600" lvl="2" indent="-381000">
              <a:spcBef>
                <a:spcPts val="0"/>
              </a:spcBef>
              <a:spcAft>
                <a:spcPts val="0"/>
              </a:spcAft>
              <a:buClr>
                <a:schemeClr val="accent2"/>
              </a:buClr>
              <a:buSzPts val="2400"/>
              <a:buFont typeface="Nixie One"/>
              <a:buChar char="■"/>
              <a:defRPr sz="2400">
                <a:solidFill>
                  <a:schemeClr val="accent1"/>
                </a:solidFill>
                <a:latin typeface="Nixie One"/>
                <a:ea typeface="Nixie One"/>
                <a:cs typeface="Nixie One"/>
                <a:sym typeface="Nixie One"/>
              </a:defRPr>
            </a:lvl3pPr>
            <a:lvl4pPr marL="1828800" lvl="3"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4pPr>
            <a:lvl5pPr marL="2286000" lvl="4"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5pPr>
            <a:lvl6pPr marL="2743200" lvl="5"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6pPr>
            <a:lvl7pPr marL="3200400" lvl="6"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7pPr>
            <a:lvl8pPr marL="3657600" lvl="7"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8pPr>
            <a:lvl9pPr marL="4114800" lvl="8" indent="-342900">
              <a:spcBef>
                <a:spcPts val="0"/>
              </a:spcBef>
              <a:spcAft>
                <a:spcPts val="0"/>
              </a:spcAft>
              <a:buClr>
                <a:schemeClr val="accent1"/>
              </a:buClr>
              <a:buSzPts val="1800"/>
              <a:buFont typeface="Nixie One"/>
              <a:buChar char="■"/>
              <a:defRPr sz="1800">
                <a:solidFill>
                  <a:schemeClr val="accent1"/>
                </a:solidFill>
                <a:latin typeface="Nixie One"/>
                <a:ea typeface="Nixie One"/>
                <a:cs typeface="Nixie One"/>
                <a:sym typeface="Nixie One"/>
              </a:defRPr>
            </a:lvl9pPr>
          </a:lstStyle>
          <a:p>
            <a:endParaRPr/>
          </a:p>
        </p:txBody>
      </p:sp>
      <p:sp>
        <p:nvSpPr>
          <p:cNvPr id="8" name="Google Shape;8;p1"/>
          <p:cNvSpPr txBox="1">
            <a:spLocks noGrp="1"/>
          </p:cNvSpPr>
          <p:nvPr>
            <p:ph type="sldNum" idx="12"/>
          </p:nvPr>
        </p:nvSpPr>
        <p:spPr>
          <a:xfrm>
            <a:off x="-51050" y="4819400"/>
            <a:ext cx="349200" cy="324000"/>
          </a:xfrm>
          <a:prstGeom prst="rect">
            <a:avLst/>
          </a:prstGeom>
          <a:noFill/>
          <a:ln>
            <a:noFill/>
          </a:ln>
        </p:spPr>
        <p:txBody>
          <a:bodyPr spcFirstLastPara="1" wrap="square" lIns="91425" tIns="91425" rIns="91425" bIns="91425" anchor="t" anchorCtr="0">
            <a:noAutofit/>
          </a:bodyPr>
          <a:lstStyle>
            <a:lvl1pPr lvl="0" algn="ctr">
              <a:buNone/>
              <a:defRPr sz="800">
                <a:solidFill>
                  <a:schemeClr val="lt1"/>
                </a:solidFill>
                <a:latin typeface="Roboto Slab"/>
                <a:ea typeface="Roboto Slab"/>
                <a:cs typeface="Roboto Slab"/>
                <a:sym typeface="Roboto Slab"/>
              </a:defRPr>
            </a:lvl1pPr>
            <a:lvl2pPr lvl="1" algn="ctr">
              <a:buNone/>
              <a:defRPr sz="800">
                <a:solidFill>
                  <a:schemeClr val="lt1"/>
                </a:solidFill>
                <a:latin typeface="Roboto Slab"/>
                <a:ea typeface="Roboto Slab"/>
                <a:cs typeface="Roboto Slab"/>
                <a:sym typeface="Roboto Slab"/>
              </a:defRPr>
            </a:lvl2pPr>
            <a:lvl3pPr lvl="2" algn="ctr">
              <a:buNone/>
              <a:defRPr sz="800">
                <a:solidFill>
                  <a:schemeClr val="lt1"/>
                </a:solidFill>
                <a:latin typeface="Roboto Slab"/>
                <a:ea typeface="Roboto Slab"/>
                <a:cs typeface="Roboto Slab"/>
                <a:sym typeface="Roboto Slab"/>
              </a:defRPr>
            </a:lvl3pPr>
            <a:lvl4pPr lvl="3" algn="ctr">
              <a:buNone/>
              <a:defRPr sz="800">
                <a:solidFill>
                  <a:schemeClr val="lt1"/>
                </a:solidFill>
                <a:latin typeface="Roboto Slab"/>
                <a:ea typeface="Roboto Slab"/>
                <a:cs typeface="Roboto Slab"/>
                <a:sym typeface="Roboto Slab"/>
              </a:defRPr>
            </a:lvl4pPr>
            <a:lvl5pPr lvl="4" algn="ctr">
              <a:buNone/>
              <a:defRPr sz="800">
                <a:solidFill>
                  <a:schemeClr val="lt1"/>
                </a:solidFill>
                <a:latin typeface="Roboto Slab"/>
                <a:ea typeface="Roboto Slab"/>
                <a:cs typeface="Roboto Slab"/>
                <a:sym typeface="Roboto Slab"/>
              </a:defRPr>
            </a:lvl5pPr>
            <a:lvl6pPr lvl="5" algn="ctr">
              <a:buNone/>
              <a:defRPr sz="800">
                <a:solidFill>
                  <a:schemeClr val="lt1"/>
                </a:solidFill>
                <a:latin typeface="Roboto Slab"/>
                <a:ea typeface="Roboto Slab"/>
                <a:cs typeface="Roboto Slab"/>
                <a:sym typeface="Roboto Slab"/>
              </a:defRPr>
            </a:lvl6pPr>
            <a:lvl7pPr lvl="6" algn="ctr">
              <a:buNone/>
              <a:defRPr sz="800">
                <a:solidFill>
                  <a:schemeClr val="lt1"/>
                </a:solidFill>
                <a:latin typeface="Roboto Slab"/>
                <a:ea typeface="Roboto Slab"/>
                <a:cs typeface="Roboto Slab"/>
                <a:sym typeface="Roboto Slab"/>
              </a:defRPr>
            </a:lvl7pPr>
            <a:lvl8pPr lvl="7" algn="ctr">
              <a:buNone/>
              <a:defRPr sz="800">
                <a:solidFill>
                  <a:schemeClr val="lt1"/>
                </a:solidFill>
                <a:latin typeface="Roboto Slab"/>
                <a:ea typeface="Roboto Slab"/>
                <a:cs typeface="Roboto Slab"/>
                <a:sym typeface="Roboto Slab"/>
              </a:defRPr>
            </a:lvl8pPr>
            <a:lvl9pPr lvl="8" algn="ctr">
              <a:buNone/>
              <a:defRPr sz="800">
                <a:solidFill>
                  <a:schemeClr val="lt1"/>
                </a:solidFill>
                <a:latin typeface="Roboto Slab"/>
                <a:ea typeface="Roboto Slab"/>
                <a:cs typeface="Roboto Slab"/>
                <a:sym typeface="Roboto Slab"/>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spTree>
    <p:extLst>
      <p:ext uri="{BB962C8B-B14F-4D97-AF65-F5344CB8AC3E}">
        <p14:creationId xmlns:p14="http://schemas.microsoft.com/office/powerpoint/2010/main" val="3652851812"/>
      </p:ext>
    </p:extLst>
  </p:cSld>
  <p:clrMap bg1="lt1" tx1="dk1" bg2="dk2" tx2="lt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 y="4624800"/>
            <a:ext cx="518700" cy="518700"/>
          </a:xfrm>
          <a:prstGeom prst="rect">
            <a:avLst/>
          </a:prstGeom>
          <a:noFill/>
          <a:ln>
            <a:noFill/>
          </a:ln>
        </p:spPr>
        <p:txBody>
          <a:bodyPr spcFirstLastPara="1" wrap="square" lIns="91425" tIns="91425" rIns="91425" bIns="91425" anchor="ctr" anchorCtr="0">
            <a:noAutofit/>
          </a:bodyPr>
          <a:lstStyle>
            <a:lvl1pPr lvl="0" algn="ctr">
              <a:buNone/>
              <a:defRPr sz="1000">
                <a:solidFill>
                  <a:srgbClr val="FFFFFF"/>
                </a:solidFill>
                <a:latin typeface="Arvo"/>
                <a:ea typeface="Arvo"/>
                <a:cs typeface="Arvo"/>
                <a:sym typeface="Arvo"/>
              </a:defRPr>
            </a:lvl1pPr>
            <a:lvl2pPr lvl="1" algn="ctr">
              <a:buNone/>
              <a:defRPr sz="1000">
                <a:solidFill>
                  <a:srgbClr val="FFFFFF"/>
                </a:solidFill>
                <a:latin typeface="Arvo"/>
                <a:ea typeface="Arvo"/>
                <a:cs typeface="Arvo"/>
                <a:sym typeface="Arvo"/>
              </a:defRPr>
            </a:lvl2pPr>
            <a:lvl3pPr lvl="2" algn="ctr">
              <a:buNone/>
              <a:defRPr sz="1000">
                <a:solidFill>
                  <a:srgbClr val="FFFFFF"/>
                </a:solidFill>
                <a:latin typeface="Arvo"/>
                <a:ea typeface="Arvo"/>
                <a:cs typeface="Arvo"/>
                <a:sym typeface="Arvo"/>
              </a:defRPr>
            </a:lvl3pPr>
            <a:lvl4pPr lvl="3" algn="ctr">
              <a:buNone/>
              <a:defRPr sz="1000">
                <a:solidFill>
                  <a:srgbClr val="FFFFFF"/>
                </a:solidFill>
                <a:latin typeface="Arvo"/>
                <a:ea typeface="Arvo"/>
                <a:cs typeface="Arvo"/>
                <a:sym typeface="Arvo"/>
              </a:defRPr>
            </a:lvl4pPr>
            <a:lvl5pPr lvl="4" algn="ctr">
              <a:buNone/>
              <a:defRPr sz="1000">
                <a:solidFill>
                  <a:srgbClr val="FFFFFF"/>
                </a:solidFill>
                <a:latin typeface="Arvo"/>
                <a:ea typeface="Arvo"/>
                <a:cs typeface="Arvo"/>
                <a:sym typeface="Arvo"/>
              </a:defRPr>
            </a:lvl5pPr>
            <a:lvl6pPr lvl="5" algn="ctr">
              <a:buNone/>
              <a:defRPr sz="1000">
                <a:solidFill>
                  <a:srgbClr val="FFFFFF"/>
                </a:solidFill>
                <a:latin typeface="Arvo"/>
                <a:ea typeface="Arvo"/>
                <a:cs typeface="Arvo"/>
                <a:sym typeface="Arvo"/>
              </a:defRPr>
            </a:lvl6pPr>
            <a:lvl7pPr lvl="6" algn="ctr">
              <a:buNone/>
              <a:defRPr sz="1000">
                <a:solidFill>
                  <a:srgbClr val="FFFFFF"/>
                </a:solidFill>
                <a:latin typeface="Arvo"/>
                <a:ea typeface="Arvo"/>
                <a:cs typeface="Arvo"/>
                <a:sym typeface="Arvo"/>
              </a:defRPr>
            </a:lvl7pPr>
            <a:lvl8pPr lvl="7" algn="ctr">
              <a:buNone/>
              <a:defRPr sz="1000">
                <a:solidFill>
                  <a:srgbClr val="FFFFFF"/>
                </a:solidFill>
                <a:latin typeface="Arvo"/>
                <a:ea typeface="Arvo"/>
                <a:cs typeface="Arvo"/>
                <a:sym typeface="Arvo"/>
              </a:defRPr>
            </a:lvl8pPr>
            <a:lvl9pPr lvl="8" algn="ctr">
              <a:buNone/>
              <a:defRPr sz="1000">
                <a:solidFill>
                  <a:srgbClr val="FFFFFF"/>
                </a:solidFill>
                <a:latin typeface="Arvo"/>
                <a:ea typeface="Arvo"/>
                <a:cs typeface="Arvo"/>
                <a:sym typeface="Arvo"/>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FFFFFF"/>
              </a:solidFill>
              <a:effectLst/>
              <a:uLnTx/>
              <a:uFillTx/>
              <a:latin typeface="Arvo"/>
              <a:sym typeface="Arvo"/>
            </a:endParaRPr>
          </a:p>
        </p:txBody>
      </p:sp>
      <p:sp>
        <p:nvSpPr>
          <p:cNvPr id="7" name="Google Shape;7;p1"/>
          <p:cNvSpPr txBox="1">
            <a:spLocks noGrp="1"/>
          </p:cNvSpPr>
          <p:nvPr>
            <p:ph type="title"/>
          </p:nvPr>
        </p:nvSpPr>
        <p:spPr>
          <a:xfrm>
            <a:off x="1842475" y="1197075"/>
            <a:ext cx="4115400" cy="621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1400"/>
              <a:buFont typeface="Arvo"/>
              <a:buNone/>
              <a:defRPr>
                <a:solidFill>
                  <a:schemeClr val="dk2"/>
                </a:solidFill>
                <a:latin typeface="Arvo"/>
                <a:ea typeface="Arvo"/>
                <a:cs typeface="Arvo"/>
                <a:sym typeface="Arvo"/>
              </a:defRPr>
            </a:lvl1pPr>
            <a:lvl2pPr lvl="1">
              <a:spcBef>
                <a:spcPts val="0"/>
              </a:spcBef>
              <a:spcAft>
                <a:spcPts val="0"/>
              </a:spcAft>
              <a:buClr>
                <a:schemeClr val="dk2"/>
              </a:buClr>
              <a:buSzPts val="1400"/>
              <a:buFont typeface="Arvo"/>
              <a:buNone/>
              <a:defRPr>
                <a:solidFill>
                  <a:schemeClr val="dk2"/>
                </a:solidFill>
                <a:latin typeface="Arvo"/>
                <a:ea typeface="Arvo"/>
                <a:cs typeface="Arvo"/>
                <a:sym typeface="Arvo"/>
              </a:defRPr>
            </a:lvl2pPr>
            <a:lvl3pPr lvl="2">
              <a:spcBef>
                <a:spcPts val="0"/>
              </a:spcBef>
              <a:spcAft>
                <a:spcPts val="0"/>
              </a:spcAft>
              <a:buClr>
                <a:schemeClr val="dk2"/>
              </a:buClr>
              <a:buSzPts val="1400"/>
              <a:buFont typeface="Arvo"/>
              <a:buNone/>
              <a:defRPr>
                <a:solidFill>
                  <a:schemeClr val="dk2"/>
                </a:solidFill>
                <a:latin typeface="Arvo"/>
                <a:ea typeface="Arvo"/>
                <a:cs typeface="Arvo"/>
                <a:sym typeface="Arvo"/>
              </a:defRPr>
            </a:lvl3pPr>
            <a:lvl4pPr lvl="3">
              <a:spcBef>
                <a:spcPts val="0"/>
              </a:spcBef>
              <a:spcAft>
                <a:spcPts val="0"/>
              </a:spcAft>
              <a:buClr>
                <a:schemeClr val="dk2"/>
              </a:buClr>
              <a:buSzPts val="1400"/>
              <a:buFont typeface="Arvo"/>
              <a:buNone/>
              <a:defRPr>
                <a:solidFill>
                  <a:schemeClr val="dk2"/>
                </a:solidFill>
                <a:latin typeface="Arvo"/>
                <a:ea typeface="Arvo"/>
                <a:cs typeface="Arvo"/>
                <a:sym typeface="Arvo"/>
              </a:defRPr>
            </a:lvl4pPr>
            <a:lvl5pPr lvl="4">
              <a:spcBef>
                <a:spcPts val="0"/>
              </a:spcBef>
              <a:spcAft>
                <a:spcPts val="0"/>
              </a:spcAft>
              <a:buClr>
                <a:schemeClr val="dk2"/>
              </a:buClr>
              <a:buSzPts val="1400"/>
              <a:buFont typeface="Arvo"/>
              <a:buNone/>
              <a:defRPr>
                <a:solidFill>
                  <a:schemeClr val="dk2"/>
                </a:solidFill>
                <a:latin typeface="Arvo"/>
                <a:ea typeface="Arvo"/>
                <a:cs typeface="Arvo"/>
                <a:sym typeface="Arvo"/>
              </a:defRPr>
            </a:lvl5pPr>
            <a:lvl6pPr lvl="5">
              <a:spcBef>
                <a:spcPts val="0"/>
              </a:spcBef>
              <a:spcAft>
                <a:spcPts val="0"/>
              </a:spcAft>
              <a:buClr>
                <a:schemeClr val="dk2"/>
              </a:buClr>
              <a:buSzPts val="1400"/>
              <a:buFont typeface="Arvo"/>
              <a:buNone/>
              <a:defRPr>
                <a:solidFill>
                  <a:schemeClr val="dk2"/>
                </a:solidFill>
                <a:latin typeface="Arvo"/>
                <a:ea typeface="Arvo"/>
                <a:cs typeface="Arvo"/>
                <a:sym typeface="Arvo"/>
              </a:defRPr>
            </a:lvl6pPr>
            <a:lvl7pPr lvl="6">
              <a:spcBef>
                <a:spcPts val="0"/>
              </a:spcBef>
              <a:spcAft>
                <a:spcPts val="0"/>
              </a:spcAft>
              <a:buClr>
                <a:schemeClr val="dk2"/>
              </a:buClr>
              <a:buSzPts val="1400"/>
              <a:buFont typeface="Arvo"/>
              <a:buNone/>
              <a:defRPr>
                <a:solidFill>
                  <a:schemeClr val="dk2"/>
                </a:solidFill>
                <a:latin typeface="Arvo"/>
                <a:ea typeface="Arvo"/>
                <a:cs typeface="Arvo"/>
                <a:sym typeface="Arvo"/>
              </a:defRPr>
            </a:lvl7pPr>
            <a:lvl8pPr lvl="7">
              <a:spcBef>
                <a:spcPts val="0"/>
              </a:spcBef>
              <a:spcAft>
                <a:spcPts val="0"/>
              </a:spcAft>
              <a:buClr>
                <a:schemeClr val="dk2"/>
              </a:buClr>
              <a:buSzPts val="1400"/>
              <a:buFont typeface="Arvo"/>
              <a:buNone/>
              <a:defRPr>
                <a:solidFill>
                  <a:schemeClr val="dk2"/>
                </a:solidFill>
                <a:latin typeface="Arvo"/>
                <a:ea typeface="Arvo"/>
                <a:cs typeface="Arvo"/>
                <a:sym typeface="Arvo"/>
              </a:defRPr>
            </a:lvl8pPr>
            <a:lvl9pPr lvl="8">
              <a:spcBef>
                <a:spcPts val="0"/>
              </a:spcBef>
              <a:spcAft>
                <a:spcPts val="0"/>
              </a:spcAft>
              <a:buClr>
                <a:schemeClr val="dk2"/>
              </a:buClr>
              <a:buSzPts val="1400"/>
              <a:buFont typeface="Arvo"/>
              <a:buNone/>
              <a:defRPr>
                <a:solidFill>
                  <a:schemeClr val="dk2"/>
                </a:solidFill>
                <a:latin typeface="Arvo"/>
                <a:ea typeface="Arvo"/>
                <a:cs typeface="Arvo"/>
                <a:sym typeface="Arvo"/>
              </a:defRPr>
            </a:lvl9pPr>
          </a:lstStyle>
          <a:p>
            <a:endParaRPr/>
          </a:p>
        </p:txBody>
      </p:sp>
      <p:sp>
        <p:nvSpPr>
          <p:cNvPr id="8" name="Google Shape;8;p1"/>
          <p:cNvSpPr txBox="1">
            <a:spLocks noGrp="1"/>
          </p:cNvSpPr>
          <p:nvPr>
            <p:ph type="body" idx="1"/>
          </p:nvPr>
        </p:nvSpPr>
        <p:spPr>
          <a:xfrm>
            <a:off x="1842475" y="1918281"/>
            <a:ext cx="4115400" cy="2702700"/>
          </a:xfrm>
          <a:prstGeom prst="rect">
            <a:avLst/>
          </a:prstGeom>
          <a:noFill/>
          <a:ln>
            <a:noFill/>
          </a:ln>
        </p:spPr>
        <p:txBody>
          <a:bodyPr spcFirstLastPara="1" wrap="square" lIns="91425" tIns="91425" rIns="91425" bIns="91425" anchor="t" anchorCtr="0">
            <a:noAutofit/>
          </a:bodyPr>
          <a:lstStyle>
            <a:lvl1pPr marL="457200" lvl="0" indent="-330200">
              <a:spcBef>
                <a:spcPts val="600"/>
              </a:spcBef>
              <a:spcAft>
                <a:spcPts val="0"/>
              </a:spcAft>
              <a:buClr>
                <a:schemeClr val="accent5"/>
              </a:buClr>
              <a:buSzPts val="1600"/>
              <a:buFont typeface="Muli"/>
              <a:buChar char="■"/>
              <a:defRPr sz="1600">
                <a:solidFill>
                  <a:schemeClr val="dk1"/>
                </a:solidFill>
                <a:latin typeface="Muli"/>
                <a:ea typeface="Muli"/>
                <a:cs typeface="Muli"/>
                <a:sym typeface="Muli"/>
              </a:defRPr>
            </a:lvl1pPr>
            <a:lvl2pPr marL="914400" lvl="1" indent="-330200">
              <a:spcBef>
                <a:spcPts val="0"/>
              </a:spcBef>
              <a:spcAft>
                <a:spcPts val="0"/>
              </a:spcAft>
              <a:buClr>
                <a:schemeClr val="accent5"/>
              </a:buClr>
              <a:buSzPts val="1600"/>
              <a:buFont typeface="Muli"/>
              <a:buChar char="□"/>
              <a:defRPr sz="1600">
                <a:solidFill>
                  <a:schemeClr val="dk1"/>
                </a:solidFill>
                <a:latin typeface="Muli"/>
                <a:ea typeface="Muli"/>
                <a:cs typeface="Muli"/>
                <a:sym typeface="Muli"/>
              </a:defRPr>
            </a:lvl2pPr>
            <a:lvl3pPr marL="1371600" lvl="2" indent="-330200">
              <a:spcBef>
                <a:spcPts val="0"/>
              </a:spcBef>
              <a:spcAft>
                <a:spcPts val="0"/>
              </a:spcAft>
              <a:buClr>
                <a:schemeClr val="accent5"/>
              </a:buClr>
              <a:buSzPts val="1600"/>
              <a:buFont typeface="Muli"/>
              <a:buChar char="▫"/>
              <a:defRPr sz="1600">
                <a:solidFill>
                  <a:schemeClr val="dk1"/>
                </a:solidFill>
                <a:latin typeface="Muli"/>
                <a:ea typeface="Muli"/>
                <a:cs typeface="Muli"/>
                <a:sym typeface="Muli"/>
              </a:defRPr>
            </a:lvl3pPr>
            <a:lvl4pPr marL="1828800" lvl="3"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4pPr>
            <a:lvl5pPr marL="2286000" lvl="4"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5pPr>
            <a:lvl6pPr marL="2743200" lvl="5"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6pPr>
            <a:lvl7pPr marL="3200400" lvl="6"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7pPr>
            <a:lvl8pPr marL="3657600" lvl="7"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8pPr>
            <a:lvl9pPr marL="4114800" lvl="8" indent="-330200">
              <a:spcBef>
                <a:spcPts val="0"/>
              </a:spcBef>
              <a:spcAft>
                <a:spcPts val="0"/>
              </a:spcAft>
              <a:buClr>
                <a:schemeClr val="dk1"/>
              </a:buClr>
              <a:buSzPts val="1600"/>
              <a:buFont typeface="Muli"/>
              <a:buChar char="■"/>
              <a:defRPr sz="1600">
                <a:solidFill>
                  <a:schemeClr val="dk1"/>
                </a:solidFill>
                <a:latin typeface="Muli"/>
                <a:ea typeface="Muli"/>
                <a:cs typeface="Muli"/>
                <a:sym typeface="Muli"/>
              </a:defRPr>
            </a:lvl9pPr>
          </a:lstStyle>
          <a:p>
            <a:endParaRPr/>
          </a:p>
        </p:txBody>
      </p:sp>
    </p:spTree>
    <p:extLst>
      <p:ext uri="{BB962C8B-B14F-4D97-AF65-F5344CB8AC3E}">
        <p14:creationId xmlns:p14="http://schemas.microsoft.com/office/powerpoint/2010/main" val="4029045561"/>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1.jp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34.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20" name="Google Shape;320;p20"/>
          <p:cNvSpPr txBox="1">
            <a:spLocks noGrp="1"/>
          </p:cNvSpPr>
          <p:nvPr>
            <p:ph type="sldNum" idx="12"/>
          </p:nvPr>
        </p:nvSpPr>
        <p:spPr>
          <a:xfrm>
            <a:off x="1" y="4624800"/>
            <a:ext cx="518700" cy="518700"/>
          </a:xfrm>
          <a:prstGeom prst="rect">
            <a:avLst/>
          </a:prstGeom>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FFFFFF"/>
                </a:solidFill>
                <a:effectLst/>
                <a:uLnTx/>
                <a:uFillTx/>
                <a:latin typeface="Arvo"/>
                <a:cs typeface="Arvo"/>
                <a:sym typeface="Arv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000" b="0" i="0" u="none" strike="noStrike" kern="0" cap="none" spc="0" normalizeH="0" baseline="0" noProof="0">
              <a:ln>
                <a:noFill/>
              </a:ln>
              <a:solidFill>
                <a:srgbClr val="FFFFFF"/>
              </a:solidFill>
              <a:effectLst/>
              <a:uLnTx/>
              <a:uFillTx/>
              <a:latin typeface="Arvo"/>
              <a:cs typeface="Arvo"/>
              <a:sym typeface="Arvo"/>
            </a:endParaRPr>
          </a:p>
        </p:txBody>
      </p:sp>
      <p:pic>
        <p:nvPicPr>
          <p:cNvPr id="4"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614" y="215590"/>
            <a:ext cx="8160215" cy="4590121"/>
          </a:xfrm>
          <a:prstGeom prst="rect">
            <a:avLst/>
          </a:prstGeom>
        </p:spPr>
      </p:pic>
    </p:spTree>
    <p:extLst>
      <p:ext uri="{BB962C8B-B14F-4D97-AF65-F5344CB8AC3E}">
        <p14:creationId xmlns:p14="http://schemas.microsoft.com/office/powerpoint/2010/main" val="19783525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br>
              <a:rPr lang="en-US" dirty="0">
                <a:solidFill>
                  <a:srgbClr val="0070C0"/>
                </a:solidFill>
                <a:latin typeface="Times New Roman" panose="02020603050405020304" pitchFamily="18" charset="0"/>
                <a:cs typeface="Times New Roman" panose="02020603050405020304" pitchFamily="18" charset="0"/>
              </a:rPr>
            </a:br>
            <a:endParaRPr dirty="0">
              <a:solidFill>
                <a:srgbClr val="0070C0"/>
              </a:solidFill>
            </a:endParaRPr>
          </a:p>
        </p:txBody>
      </p:sp>
      <p:pic>
        <p:nvPicPr>
          <p:cNvPr id="403" name="Google Shape;403;p50"/>
          <p:cNvPicPr preferRelativeResize="0"/>
          <p:nvPr/>
        </p:nvPicPr>
        <p:blipFill>
          <a:blip r:embed="rId3">
            <a:extLst>
              <a:ext uri="{28A0092B-C50C-407E-A947-70E740481C1C}">
                <a14:useLocalDpi xmlns:a14="http://schemas.microsoft.com/office/drawing/2010/main" val="0"/>
              </a:ext>
            </a:extLst>
          </a:blip>
          <a:stretch>
            <a:fillRect/>
          </a:stretch>
        </p:blipFill>
        <p:spPr>
          <a:xfrm>
            <a:off x="0" y="2968488"/>
            <a:ext cx="3220240" cy="2012457"/>
          </a:xfrm>
          <a:prstGeom prst="rect">
            <a:avLst/>
          </a:prstGeom>
          <a:noFill/>
          <a:ln>
            <a:noFill/>
          </a:ln>
        </p:spPr>
      </p:pic>
      <p:pic>
        <p:nvPicPr>
          <p:cNvPr id="404" name="Google Shape;404;p50"/>
          <p:cNvPicPr preferRelativeResize="0"/>
          <p:nvPr/>
        </p:nvPicPr>
        <p:blipFill>
          <a:blip r:embed="rId4">
            <a:extLst>
              <a:ext uri="{28A0092B-C50C-407E-A947-70E740481C1C}">
                <a14:useLocalDpi xmlns:a14="http://schemas.microsoft.com/office/drawing/2010/main" val="0"/>
              </a:ext>
            </a:extLst>
          </a:blip>
          <a:stretch>
            <a:fillRect/>
          </a:stretch>
        </p:blipFill>
        <p:spPr>
          <a:xfrm>
            <a:off x="6497398" y="2643002"/>
            <a:ext cx="2369367" cy="2337943"/>
          </a:xfrm>
          <a:prstGeom prst="rect">
            <a:avLst/>
          </a:prstGeom>
          <a:noFill/>
          <a:ln>
            <a:noFill/>
          </a:ln>
        </p:spPr>
      </p:pic>
      <p:sp>
        <p:nvSpPr>
          <p:cNvPr id="405" name="Google Shape;405;p50"/>
          <p:cNvSpPr/>
          <p:nvPr/>
        </p:nvSpPr>
        <p:spPr>
          <a:xfrm>
            <a:off x="3277204" y="1507248"/>
            <a:ext cx="2893778" cy="2009103"/>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1" name="Google Shape;421;p50"/>
          <p:cNvSpPr txBox="1"/>
          <p:nvPr/>
        </p:nvSpPr>
        <p:spPr>
          <a:xfrm>
            <a:off x="3330497" y="1880838"/>
            <a:ext cx="2840485" cy="1531435"/>
          </a:xfrm>
          <a:prstGeom prst="rect">
            <a:avLst/>
          </a:prstGeom>
          <a:noFill/>
          <a:ln>
            <a:noFill/>
          </a:ln>
        </p:spPr>
        <p:txBody>
          <a:bodyPr spcFirstLastPara="1" wrap="square" lIns="91425" tIns="91425" rIns="91425" bIns="91425" anchor="t" anchorCtr="0">
            <a:noAutofit/>
          </a:bodyPr>
          <a:lstStyle/>
          <a:p>
            <a:pPr lvl="0" algn="ctr">
              <a:lnSpc>
                <a:spcPct val="115000"/>
              </a:lnSpc>
            </a:pPr>
            <a:r>
              <a:rPr kumimoji="0" lang="de-DE" sz="2600" b="0" i="0" u="none" strike="noStrike" kern="0" cap="none" spc="0" normalizeH="0" baseline="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Các</a:t>
            </a:r>
            <a:r>
              <a:rPr kumimoji="0" lang="de-DE" sz="2600" b="0" i="0" u="none" strike="noStrike" kern="0" cap="none" spc="0" normalizeH="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 loại thiết bị </a:t>
            </a:r>
            <a:r>
              <a:rPr lang="en-US" sz="2600" dirty="0">
                <a:solidFill>
                  <a:schemeClr val="accent6"/>
                </a:solidFill>
                <a:latin typeface="Times New Roman" panose="02020603050405020304" pitchFamily="18" charset="0"/>
                <a:cs typeface="Times New Roman" panose="02020603050405020304" pitchFamily="18" charset="0"/>
              </a:rPr>
              <a:t>“</a:t>
            </a:r>
            <a:r>
              <a:rPr lang="en-US" sz="2600" dirty="0" err="1">
                <a:solidFill>
                  <a:schemeClr val="accent6"/>
                </a:solidFill>
                <a:latin typeface="Times New Roman" panose="02020603050405020304" pitchFamily="18" charset="0"/>
                <a:cs typeface="Times New Roman" panose="02020603050405020304" pitchFamily="18" charset="0"/>
              </a:rPr>
              <a:t>bắn</a:t>
            </a:r>
            <a:r>
              <a:rPr lang="en-US" sz="2600" dirty="0">
                <a:solidFill>
                  <a:schemeClr val="accent6"/>
                </a:solidFill>
                <a:latin typeface="Times New Roman" panose="02020603050405020304" pitchFamily="18" charset="0"/>
                <a:cs typeface="Times New Roman" panose="02020603050405020304" pitchFamily="18" charset="0"/>
              </a:rPr>
              <a:t> </a:t>
            </a:r>
            <a:r>
              <a:rPr lang="en-US" sz="2600" dirty="0" err="1">
                <a:solidFill>
                  <a:schemeClr val="accent6"/>
                </a:solidFill>
                <a:latin typeface="Times New Roman" panose="02020603050405020304" pitchFamily="18" charset="0"/>
                <a:cs typeface="Times New Roman" panose="02020603050405020304" pitchFamily="18" charset="0"/>
              </a:rPr>
              <a:t>tốc</a:t>
            </a:r>
            <a:r>
              <a:rPr lang="en-US" sz="2600" dirty="0">
                <a:solidFill>
                  <a:schemeClr val="accent6"/>
                </a:solidFill>
                <a:latin typeface="Times New Roman" panose="02020603050405020304" pitchFamily="18" charset="0"/>
                <a:cs typeface="Times New Roman" panose="02020603050405020304" pitchFamily="18" charset="0"/>
              </a:rPr>
              <a:t> </a:t>
            </a:r>
            <a:r>
              <a:rPr lang="en-US" sz="2600" dirty="0" err="1">
                <a:solidFill>
                  <a:schemeClr val="accent6"/>
                </a:solidFill>
                <a:latin typeface="Times New Roman" panose="02020603050405020304" pitchFamily="18" charset="0"/>
                <a:cs typeface="Times New Roman" panose="02020603050405020304" pitchFamily="18" charset="0"/>
              </a:rPr>
              <a:t>độ</a:t>
            </a:r>
            <a:r>
              <a:rPr lang="en-US" sz="2600" dirty="0">
                <a:solidFill>
                  <a:schemeClr val="accent6"/>
                </a:solidFill>
                <a:latin typeface="Times New Roman" panose="02020603050405020304" pitchFamily="18" charset="0"/>
                <a:cs typeface="Times New Roman" panose="02020603050405020304" pitchFamily="18" charset="0"/>
              </a:rPr>
              <a:t>”</a:t>
            </a:r>
            <a:br>
              <a:rPr lang="en-US" sz="2000" dirty="0">
                <a:solidFill>
                  <a:srgbClr val="0070C0"/>
                </a:solidFill>
                <a:latin typeface="Times New Roman" panose="02020603050405020304" pitchFamily="18" charset="0"/>
                <a:cs typeface="Times New Roman" panose="02020603050405020304" pitchFamily="18" charset="0"/>
              </a:rPr>
            </a:br>
            <a:endParaRPr kumimoji="0" sz="2000" b="0" i="0" u="none" strike="noStrike" kern="0" cap="none" spc="0" normalizeH="0" baseline="0" noProof="0" dirty="0">
              <a:ln>
                <a:noFill/>
              </a:ln>
              <a:solidFill>
                <a:srgbClr val="EEFF41">
                  <a:lumMod val="75000"/>
                </a:srgbClr>
              </a:solidFill>
              <a:effectLst/>
              <a:uLnTx/>
              <a:uFillTx/>
              <a:latin typeface="Times New Roman" panose="02020603050405020304" pitchFamily="18" charset="0"/>
              <a:ea typeface="Muli"/>
              <a:cs typeface="Times New Roman" panose="02020603050405020304" pitchFamily="18" charset="0"/>
              <a:sym typeface="Muli"/>
            </a:endParaRPr>
          </a:p>
        </p:txBody>
      </p:sp>
      <p:sp>
        <p:nvSpPr>
          <p:cNvPr id="422" name="Google Shape;422;p50"/>
          <p:cNvSpPr txBox="1"/>
          <p:nvPr/>
        </p:nvSpPr>
        <p:spPr>
          <a:xfrm>
            <a:off x="4542764" y="1302224"/>
            <a:ext cx="608598" cy="69088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0" i="0" u="none" strike="noStrike" kern="0" cap="none" spc="0" normalizeH="0" baseline="0" noProof="0" dirty="0">
                <a:ln>
                  <a:noFill/>
                </a:ln>
                <a:solidFill>
                  <a:srgbClr val="FFFFFF"/>
                </a:solidFill>
                <a:effectLst/>
                <a:uLnTx/>
                <a:uFillTx/>
                <a:latin typeface="Arial Black"/>
                <a:ea typeface="Arial Black"/>
                <a:cs typeface="Arial Black"/>
                <a:sym typeface="Arial Black"/>
              </a:rPr>
              <a:t>”</a:t>
            </a:r>
            <a:endParaRPr kumimoji="0" sz="6000" b="0" i="0" u="none" strike="noStrike" kern="0" cap="none" spc="0" normalizeH="0" baseline="0" noProof="0" dirty="0">
              <a:ln>
                <a:noFill/>
              </a:ln>
              <a:solidFill>
                <a:srgbClr val="FFFFFF"/>
              </a:solidFill>
              <a:effectLst/>
              <a:uLnTx/>
              <a:uFillTx/>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Rounded Rectangular Callout 1"/>
          <p:cNvSpPr/>
          <p:nvPr/>
        </p:nvSpPr>
        <p:spPr>
          <a:xfrm>
            <a:off x="370483" y="1326170"/>
            <a:ext cx="2356623" cy="1033985"/>
          </a:xfrm>
          <a:prstGeom prst="wedgeRoundRectCallout">
            <a:avLst>
              <a:gd name="adj1" fmla="val -12000"/>
              <a:gd name="adj2" fmla="val 112606"/>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dirty="0" err="1">
                <a:solidFill>
                  <a:schemeClr val="accent4">
                    <a:lumMod val="75000"/>
                  </a:schemeClr>
                </a:solidFill>
                <a:latin typeface="Times New Roman" panose="02020603050405020304" pitchFamily="18" charset="0"/>
                <a:cs typeface="Times New Roman" panose="02020603050405020304" pitchFamily="18" charset="0"/>
              </a:rPr>
              <a:t>Thiết</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bị</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bắn</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tốc</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độ</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cố</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định</a:t>
            </a:r>
            <a:endParaRPr lang="en-US" sz="2400"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19" name="Rounded Rectangular Callout 18"/>
          <p:cNvSpPr/>
          <p:nvPr/>
        </p:nvSpPr>
        <p:spPr>
          <a:xfrm>
            <a:off x="6584522" y="1363845"/>
            <a:ext cx="2356623" cy="1033985"/>
          </a:xfrm>
          <a:prstGeom prst="wedgeRoundRectCallout">
            <a:avLst>
              <a:gd name="adj1" fmla="val -12000"/>
              <a:gd name="adj2" fmla="val 112606"/>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dirty="0" err="1">
                <a:solidFill>
                  <a:schemeClr val="accent4">
                    <a:lumMod val="75000"/>
                  </a:schemeClr>
                </a:solidFill>
                <a:latin typeface="Times New Roman" panose="02020603050405020304" pitchFamily="18" charset="0"/>
                <a:cs typeface="Times New Roman" panose="02020603050405020304" pitchFamily="18" charset="0"/>
              </a:rPr>
              <a:t>Thiết</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bị</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bắn</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tốc</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độ</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cầm</a:t>
            </a:r>
            <a:r>
              <a:rPr lang="en-US" sz="2400" dirty="0">
                <a:solidFill>
                  <a:schemeClr val="accent4">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4">
                    <a:lumMod val="75000"/>
                  </a:schemeClr>
                </a:solidFill>
                <a:latin typeface="Times New Roman" panose="02020603050405020304" pitchFamily="18" charset="0"/>
                <a:cs typeface="Times New Roman" panose="02020603050405020304" pitchFamily="18" charset="0"/>
              </a:rPr>
              <a:t>tay</a:t>
            </a:r>
            <a:endParaRPr lang="en-US" sz="2400"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796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21">
                                            <p:txEl>
                                              <p:pRg st="0" end="0"/>
                                            </p:txEl>
                                          </p:spTgt>
                                        </p:tgtEl>
                                        <p:attrNameLst>
                                          <p:attrName>style.visibility</p:attrName>
                                        </p:attrNameLst>
                                      </p:cBhvr>
                                      <p:to>
                                        <p:strVal val="visible"/>
                                      </p:to>
                                    </p:set>
                                    <p:animEffect transition="in" filter="circle(in)">
                                      <p:cBhvr>
                                        <p:cTn id="7" dur="2000"/>
                                        <p:tgtEl>
                                          <p:spTgt spid="4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03"/>
                                        </p:tgtEl>
                                        <p:attrNameLst>
                                          <p:attrName>style.visibility</p:attrName>
                                        </p:attrNameLst>
                                      </p:cBhvr>
                                      <p:to>
                                        <p:strVal val="visible"/>
                                      </p:to>
                                    </p:set>
                                    <p:animEffect transition="in" filter="fade">
                                      <p:cBhvr>
                                        <p:cTn id="12" dur="1000"/>
                                        <p:tgtEl>
                                          <p:spTgt spid="403"/>
                                        </p:tgtEl>
                                      </p:cBhvr>
                                    </p:animEffect>
                                    <p:anim calcmode="lin" valueType="num">
                                      <p:cBhvr>
                                        <p:cTn id="13" dur="1000" fill="hold"/>
                                        <p:tgtEl>
                                          <p:spTgt spid="403"/>
                                        </p:tgtEl>
                                        <p:attrNameLst>
                                          <p:attrName>ppt_x</p:attrName>
                                        </p:attrNameLst>
                                      </p:cBhvr>
                                      <p:tavLst>
                                        <p:tav tm="0">
                                          <p:val>
                                            <p:strVal val="#ppt_x"/>
                                          </p:val>
                                        </p:tav>
                                        <p:tav tm="100000">
                                          <p:val>
                                            <p:strVal val="#ppt_x"/>
                                          </p:val>
                                        </p:tav>
                                      </p:tavLst>
                                    </p:anim>
                                    <p:anim calcmode="lin" valueType="num">
                                      <p:cBhvr>
                                        <p:cTn id="14" dur="1000" fill="hold"/>
                                        <p:tgtEl>
                                          <p:spTgt spid="40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04"/>
                                        </p:tgtEl>
                                        <p:attrNameLst>
                                          <p:attrName>style.visibility</p:attrName>
                                        </p:attrNameLst>
                                      </p:cBhvr>
                                      <p:to>
                                        <p:strVal val="visible"/>
                                      </p:to>
                                    </p:set>
                                    <p:animEffect transition="in" filter="wipe(down)">
                                      <p:cBhvr>
                                        <p:cTn id="19" dur="500"/>
                                        <p:tgtEl>
                                          <p:spTgt spid="40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05"/>
                                        </p:tgtEl>
                                        <p:attrNameLst>
                                          <p:attrName>style.visibility</p:attrName>
                                        </p:attrNameLst>
                                      </p:cBhvr>
                                      <p:to>
                                        <p:strVal val="visible"/>
                                      </p:to>
                                    </p:set>
                                    <p:animEffect transition="in" filter="barn(inVertical)">
                                      <p:cBhvr>
                                        <p:cTn id="24" dur="500"/>
                                        <p:tgtEl>
                                          <p:spTgt spid="40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animBg="1"/>
      <p:bldP spid="2"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br>
              <a:rPr lang="en-US" dirty="0">
                <a:solidFill>
                  <a:srgbClr val="0070C0"/>
                </a:solidFill>
                <a:latin typeface="Times New Roman" panose="02020603050405020304" pitchFamily="18" charset="0"/>
                <a:cs typeface="Times New Roman" panose="02020603050405020304" pitchFamily="18" charset="0"/>
              </a:rPr>
            </a:br>
            <a:endParaRPr dirty="0">
              <a:solidFill>
                <a:srgbClr val="0070C0"/>
              </a:solidFill>
            </a:endParaRPr>
          </a:p>
        </p:txBody>
      </p:sp>
      <p:pic>
        <p:nvPicPr>
          <p:cNvPr id="403" name="Google Shape;403;p50"/>
          <p:cNvPicPr preferRelativeResize="0"/>
          <p:nvPr/>
        </p:nvPicPr>
        <p:blipFill>
          <a:blip r:embed="rId3">
            <a:extLst>
              <a:ext uri="{28A0092B-C50C-407E-A947-70E740481C1C}">
                <a14:useLocalDpi xmlns:a14="http://schemas.microsoft.com/office/drawing/2010/main" val="0"/>
              </a:ext>
            </a:extLst>
          </a:blip>
          <a:stretch>
            <a:fillRect/>
          </a:stretch>
        </p:blipFill>
        <p:spPr>
          <a:xfrm>
            <a:off x="80521" y="1789914"/>
            <a:ext cx="3282249" cy="2431350"/>
          </a:xfrm>
          <a:prstGeom prst="rect">
            <a:avLst/>
          </a:prstGeom>
          <a:noFill/>
          <a:ln>
            <a:noFill/>
          </a:ln>
        </p:spPr>
      </p:pic>
      <p:pic>
        <p:nvPicPr>
          <p:cNvPr id="404" name="Google Shape;404;p50"/>
          <p:cNvPicPr preferRelativeResize="0"/>
          <p:nvPr/>
        </p:nvPicPr>
        <p:blipFill>
          <a:blip r:embed="rId4">
            <a:extLst>
              <a:ext uri="{28A0092B-C50C-407E-A947-70E740481C1C}">
                <a14:useLocalDpi xmlns:a14="http://schemas.microsoft.com/office/drawing/2010/main" val="0"/>
              </a:ext>
            </a:extLst>
          </a:blip>
          <a:stretch>
            <a:fillRect/>
          </a:stretch>
        </p:blipFill>
        <p:spPr>
          <a:xfrm>
            <a:off x="5975490" y="1896881"/>
            <a:ext cx="3202222" cy="2314376"/>
          </a:xfrm>
          <a:prstGeom prst="rect">
            <a:avLst/>
          </a:prstGeom>
          <a:noFill/>
          <a:ln>
            <a:noFill/>
          </a:ln>
        </p:spPr>
      </p:pic>
      <p:sp>
        <p:nvSpPr>
          <p:cNvPr id="405" name="Google Shape;405;p50"/>
          <p:cNvSpPr/>
          <p:nvPr/>
        </p:nvSpPr>
        <p:spPr>
          <a:xfrm>
            <a:off x="3364666" y="1286544"/>
            <a:ext cx="2577112" cy="1597937"/>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1" name="Google Shape;421;p50"/>
          <p:cNvSpPr txBox="1"/>
          <p:nvPr/>
        </p:nvSpPr>
        <p:spPr>
          <a:xfrm>
            <a:off x="3449444" y="1522985"/>
            <a:ext cx="2393795" cy="13665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de-DE" sz="2400" b="0" i="0" u="none" strike="noStrike" kern="0" cap="none" spc="0" normalizeH="0" baseline="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Một</a:t>
            </a:r>
            <a:r>
              <a:rPr kumimoji="0" lang="de-DE" sz="2400" b="0" i="0" u="none" strike="noStrike" kern="0" cap="none" spc="0" normalizeH="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 số h</a:t>
            </a:r>
            <a:r>
              <a:rPr kumimoji="0" lang="de-DE" sz="2400" b="0" i="0" u="none" strike="noStrike" kern="0" cap="none" spc="0" normalizeH="0" baseline="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ình</a:t>
            </a:r>
            <a:r>
              <a:rPr kumimoji="0" lang="de-DE" sz="2400" b="0" i="0" u="none" strike="noStrike" kern="0" cap="none" spc="0" normalizeH="0" noProof="0" dirty="0">
                <a:ln>
                  <a:noFill/>
                </a:ln>
                <a:solidFill>
                  <a:srgbClr val="EEFF41">
                    <a:lumMod val="75000"/>
                  </a:srgbClr>
                </a:solidFill>
                <a:effectLst/>
                <a:uLnTx/>
                <a:uFillTx/>
                <a:latin typeface="Times New Roman" panose="02020603050405020304" pitchFamily="18" charset="0"/>
                <a:cs typeface="Times New Roman" panose="02020603050405020304" pitchFamily="18" charset="0"/>
                <a:sym typeface="Arial"/>
              </a:rPr>
              <a:t> ảnh thu được từ thiết bị bắn tốc độ</a:t>
            </a:r>
            <a:endParaRPr kumimoji="0" sz="2400" b="0" i="0" u="none" strike="noStrike" kern="0" cap="none" spc="0" normalizeH="0" baseline="0" noProof="0" dirty="0">
              <a:ln>
                <a:noFill/>
              </a:ln>
              <a:solidFill>
                <a:srgbClr val="EEFF41">
                  <a:lumMod val="75000"/>
                </a:srgbClr>
              </a:solidFill>
              <a:effectLst/>
              <a:uLnTx/>
              <a:uFillTx/>
              <a:latin typeface="Times New Roman" panose="02020603050405020304" pitchFamily="18" charset="0"/>
              <a:ea typeface="Muli"/>
              <a:cs typeface="Times New Roman" panose="02020603050405020304" pitchFamily="18" charset="0"/>
              <a:sym typeface="Muli"/>
            </a:endParaRPr>
          </a:p>
        </p:txBody>
      </p:sp>
      <p:sp>
        <p:nvSpPr>
          <p:cNvPr id="422" name="Google Shape;422;p50"/>
          <p:cNvSpPr txBox="1"/>
          <p:nvPr/>
        </p:nvSpPr>
        <p:spPr>
          <a:xfrm>
            <a:off x="4347028" y="1058378"/>
            <a:ext cx="608598" cy="69088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0" i="0" u="none" strike="noStrike" kern="0" cap="none" spc="0" normalizeH="0" baseline="0" noProof="0" dirty="0">
                <a:ln>
                  <a:noFill/>
                </a:ln>
                <a:solidFill>
                  <a:srgbClr val="FFFFFF"/>
                </a:solidFill>
                <a:effectLst/>
                <a:uLnTx/>
                <a:uFillTx/>
                <a:latin typeface="Arial Black"/>
                <a:ea typeface="Arial Black"/>
                <a:cs typeface="Arial Black"/>
                <a:sym typeface="Arial Black"/>
              </a:rPr>
              <a:t>”</a:t>
            </a:r>
            <a:endParaRPr kumimoji="0" sz="6000" b="0" i="0" u="none" strike="noStrike" kern="0" cap="none" spc="0" normalizeH="0" baseline="0" noProof="0" dirty="0">
              <a:ln>
                <a:noFill/>
              </a:ln>
              <a:solidFill>
                <a:srgbClr val="FFFFFF"/>
              </a:solidFill>
              <a:effectLst/>
              <a:uLnTx/>
              <a:uFillTx/>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7957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barn(inVertical)">
                                      <p:cBhvr>
                                        <p:cTn id="7" dur="500"/>
                                        <p:tgtEl>
                                          <p:spTgt spid="40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21">
                                            <p:txEl>
                                              <p:pRg st="0" end="0"/>
                                            </p:txEl>
                                          </p:spTgt>
                                        </p:tgtEl>
                                        <p:attrNameLst>
                                          <p:attrName>style.visibility</p:attrName>
                                        </p:attrNameLst>
                                      </p:cBhvr>
                                      <p:to>
                                        <p:strVal val="visible"/>
                                      </p:to>
                                    </p:set>
                                    <p:animEffect transition="in" filter="circle(in)">
                                      <p:cBhvr>
                                        <p:cTn id="12" dur="2000"/>
                                        <p:tgtEl>
                                          <p:spTgt spid="4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3"/>
                                        </p:tgtEl>
                                        <p:attrNameLst>
                                          <p:attrName>style.visibility</p:attrName>
                                        </p:attrNameLst>
                                      </p:cBhvr>
                                      <p:to>
                                        <p:strVal val="visible"/>
                                      </p:to>
                                    </p:set>
                                    <p:animEffect transition="in" filter="fade">
                                      <p:cBhvr>
                                        <p:cTn id="17" dur="1000"/>
                                        <p:tgtEl>
                                          <p:spTgt spid="403"/>
                                        </p:tgtEl>
                                      </p:cBhvr>
                                    </p:animEffect>
                                    <p:anim calcmode="lin" valueType="num">
                                      <p:cBhvr>
                                        <p:cTn id="18" dur="1000" fill="hold"/>
                                        <p:tgtEl>
                                          <p:spTgt spid="403"/>
                                        </p:tgtEl>
                                        <p:attrNameLst>
                                          <p:attrName>ppt_x</p:attrName>
                                        </p:attrNameLst>
                                      </p:cBhvr>
                                      <p:tavLst>
                                        <p:tav tm="0">
                                          <p:val>
                                            <p:strVal val="#ppt_x"/>
                                          </p:val>
                                        </p:tav>
                                        <p:tav tm="100000">
                                          <p:val>
                                            <p:strVal val="#ppt_x"/>
                                          </p:val>
                                        </p:tav>
                                      </p:tavLst>
                                    </p:anim>
                                    <p:anim calcmode="lin" valueType="num">
                                      <p:cBhvr>
                                        <p:cTn id="19" dur="1000" fill="hold"/>
                                        <p:tgtEl>
                                          <p:spTgt spid="40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4"/>
                                        </p:tgtEl>
                                        <p:attrNameLst>
                                          <p:attrName>style.visibility</p:attrName>
                                        </p:attrNameLst>
                                      </p:cBhvr>
                                      <p:to>
                                        <p:strVal val="visible"/>
                                      </p:to>
                                    </p:set>
                                    <p:animEffect transition="in" filter="wipe(down)">
                                      <p:cBhvr>
                                        <p:cTn id="24"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4"/>
          <p:cNvSpPr txBox="1">
            <a:spLocks noGrp="1"/>
          </p:cNvSpPr>
          <p:nvPr>
            <p:ph type="title"/>
          </p:nvPr>
        </p:nvSpPr>
        <p:spPr>
          <a:xfrm>
            <a:off x="0" y="1910577"/>
            <a:ext cx="6713034" cy="241609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000" dirty="0">
                <a:latin typeface="Times New Roman" panose="02020603050405020304" pitchFamily="18" charset="0"/>
                <a:cs typeface="Times New Roman" panose="02020603050405020304" pitchFamily="18" charset="0"/>
              </a:rPr>
              <a:t>2. Ảnh hưởng của tốc độ trong an toàn giao thông.</a:t>
            </a:r>
            <a:endParaRPr sz="5000" dirty="0">
              <a:solidFill>
                <a:srgbClr val="75A6E7"/>
              </a:solidFill>
              <a:latin typeface="Times New Roman" panose="02020603050405020304" pitchFamily="18" charset="0"/>
              <a:ea typeface="Arial Black"/>
              <a:cs typeface="Times New Roman" panose="02020603050405020304" pitchFamily="18" charset="0"/>
              <a:sym typeface="Arial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8"/>
                                        </p:tgtEl>
                                        <p:attrNameLst>
                                          <p:attrName>style.visibility</p:attrName>
                                        </p:attrNameLst>
                                      </p:cBhvr>
                                      <p:to>
                                        <p:strVal val="visible"/>
                                      </p:to>
                                    </p:set>
                                    <p:anim calcmode="lin" valueType="num">
                                      <p:cBhvr additive="base">
                                        <p:cTn id="7" dur="500" fill="hold"/>
                                        <p:tgtEl>
                                          <p:spTgt spid="318"/>
                                        </p:tgtEl>
                                        <p:attrNameLst>
                                          <p:attrName>ppt_x</p:attrName>
                                        </p:attrNameLst>
                                      </p:cBhvr>
                                      <p:tavLst>
                                        <p:tav tm="0">
                                          <p:val>
                                            <p:strVal val="#ppt_x"/>
                                          </p:val>
                                        </p:tav>
                                        <p:tav tm="100000">
                                          <p:val>
                                            <p:strVal val="#ppt_x"/>
                                          </p:val>
                                        </p:tav>
                                      </p:tavLst>
                                    </p:anim>
                                    <p:anim calcmode="lin" valueType="num">
                                      <p:cBhvr additive="base">
                                        <p:cTn id="8" dur="500" fill="hold"/>
                                        <p:tgtEl>
                                          <p:spTgt spid="3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dirty="0">
                <a:latin typeface="Times New Roman" panose="02020603050405020304" pitchFamily="18" charset="0"/>
                <a:cs typeface="Times New Roman" panose="02020603050405020304" pitchFamily="18" charset="0"/>
              </a:rPr>
              <a:t>PHIẾU HỌC TẬP SỐ 2</a:t>
            </a:r>
            <a:endParaRPr sz="2600" dirty="0">
              <a:latin typeface="Times New Roman" panose="02020603050405020304" pitchFamily="18" charset="0"/>
              <a:cs typeface="Times New Roman" panose="02020603050405020304" pitchFamily="18" charset="0"/>
            </a:endParaRPr>
          </a:p>
        </p:txBody>
      </p:sp>
      <p:sp>
        <p:nvSpPr>
          <p:cNvPr id="424" name="Google Shape;424;p20"/>
          <p:cNvSpPr txBox="1">
            <a:spLocks noGrp="1"/>
          </p:cNvSpPr>
          <p:nvPr>
            <p:ph type="body" idx="1"/>
          </p:nvPr>
        </p:nvSpPr>
        <p:spPr>
          <a:xfrm>
            <a:off x="2392264" y="148683"/>
            <a:ext cx="6274419" cy="4445619"/>
          </a:xfrm>
          <a:prstGeom prst="rect">
            <a:avLst/>
          </a:prstGeom>
        </p:spPr>
        <p:txBody>
          <a:bodyPr spcFirstLastPara="1" wrap="square" lIns="91425" tIns="91425" rIns="91425" bIns="91425" anchor="t" anchorCtr="0">
            <a:noAutofit/>
          </a:bodyPr>
          <a:lstStyle/>
          <a:p>
            <a:r>
              <a:rPr lang="nl-NL" sz="1600" u="sng" dirty="0">
                <a:solidFill>
                  <a:srgbClr val="002060"/>
                </a:solidFill>
                <a:latin typeface="Times New Roman" panose="02020603050405020304" pitchFamily="18" charset="0"/>
                <a:cs typeface="Times New Roman" panose="02020603050405020304" pitchFamily="18" charset="0"/>
              </a:rPr>
              <a:t>Câu 1.</a:t>
            </a:r>
            <a:r>
              <a:rPr lang="nl-NL"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Quan</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sát</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Hình</a:t>
            </a:r>
            <a:r>
              <a:rPr lang="en-US" sz="1600" dirty="0">
                <a:solidFill>
                  <a:srgbClr val="002060"/>
                </a:solidFill>
                <a:latin typeface="Times New Roman" panose="02020603050405020304" pitchFamily="18" charset="0"/>
                <a:cs typeface="Times New Roman" panose="02020603050405020304" pitchFamily="18" charset="0"/>
              </a:rPr>
              <a:t> 11.2 </a:t>
            </a:r>
            <a:r>
              <a:rPr lang="en-US" sz="1600" dirty="0" err="1">
                <a:solidFill>
                  <a:srgbClr val="002060"/>
                </a:solidFill>
                <a:latin typeface="Times New Roman" panose="02020603050405020304" pitchFamily="18" charset="0"/>
                <a:cs typeface="Times New Roman" panose="02020603050405020304" pitchFamily="18" charset="0"/>
              </a:rPr>
              <a:t>trong</a:t>
            </a:r>
            <a:r>
              <a:rPr lang="en-US" sz="1600" dirty="0">
                <a:solidFill>
                  <a:srgbClr val="002060"/>
                </a:solidFill>
                <a:latin typeface="Times New Roman" panose="02020603050405020304" pitchFamily="18" charset="0"/>
                <a:cs typeface="Times New Roman" panose="02020603050405020304" pitchFamily="18" charset="0"/>
              </a:rPr>
              <a:t> SGK </a:t>
            </a:r>
            <a:r>
              <a:rPr lang="en-US" sz="1600" dirty="0" err="1">
                <a:solidFill>
                  <a:srgbClr val="002060"/>
                </a:solidFill>
                <a:latin typeface="Times New Roman" panose="02020603050405020304" pitchFamily="18" charset="0"/>
                <a:cs typeface="Times New Roman" panose="02020603050405020304" pitchFamily="18" charset="0"/>
              </a:rPr>
              <a:t>và</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cho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biết</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những</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lỗi</a:t>
            </a:r>
            <a:r>
              <a:rPr lang="en-US" sz="1600" dirty="0">
                <a:solidFill>
                  <a:srgbClr val="002060"/>
                </a:solidFill>
                <a:latin typeface="Times New Roman" panose="02020603050405020304" pitchFamily="18" charset="0"/>
                <a:cs typeface="Times New Roman" panose="02020603050405020304" pitchFamily="18" charset="0"/>
              </a:rPr>
              <a:t> vi </a:t>
            </a:r>
            <a:r>
              <a:rPr lang="en-US" sz="1600" dirty="0" err="1">
                <a:solidFill>
                  <a:srgbClr val="002060"/>
                </a:solidFill>
                <a:latin typeface="Times New Roman" panose="02020603050405020304" pitchFamily="18" charset="0"/>
                <a:cs typeface="Times New Roman" panose="02020603050405020304" pitchFamily="18" charset="0"/>
              </a:rPr>
              <a:t>phạm</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nào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chiếm</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tỉ</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lệ</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cao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trong</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các</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vụ</a:t>
            </a:r>
            <a:r>
              <a:rPr lang="en-US" sz="1600" dirty="0">
                <a:solidFill>
                  <a:srgbClr val="002060"/>
                </a:solidFill>
                <a:latin typeface="Times New Roman" panose="02020603050405020304" pitchFamily="18" charset="0"/>
                <a:cs typeface="Times New Roman" panose="02020603050405020304" pitchFamily="18" charset="0"/>
              </a:rPr>
              <a:t> tai </a:t>
            </a:r>
            <a:r>
              <a:rPr lang="en-US" sz="1600" dirty="0" err="1">
                <a:solidFill>
                  <a:srgbClr val="002060"/>
                </a:solidFill>
                <a:latin typeface="Times New Roman" panose="02020603050405020304" pitchFamily="18" charset="0"/>
                <a:cs typeface="Times New Roman" panose="02020603050405020304" pitchFamily="18" charset="0"/>
              </a:rPr>
              <a:t>nạn</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giao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thông</a:t>
            </a:r>
            <a:r>
              <a:rPr lang="en-US" sz="1600" dirty="0">
                <a:solidFill>
                  <a:srgbClr val="002060"/>
                </a:solidFill>
                <a:latin typeface="Times New Roman" panose="02020603050405020304" pitchFamily="18" charset="0"/>
                <a:cs typeface="Times New Roman" panose="02020603050405020304" pitchFamily="18" charset="0"/>
              </a:rPr>
              <a:t>?</a:t>
            </a:r>
            <a:br>
              <a:rPr lang="en-US" sz="1600" dirty="0">
                <a:solidFill>
                  <a:srgbClr val="002060"/>
                </a:solidFill>
                <a:latin typeface="Times New Roman" panose="02020603050405020304" pitchFamily="18" charset="0"/>
                <a:cs typeface="Times New Roman" panose="02020603050405020304" pitchFamily="18" charset="0"/>
              </a:rPr>
            </a:br>
            <a:r>
              <a:rPr lang="de-DE" sz="1600" dirty="0">
                <a:solidFill>
                  <a:srgbClr val="002060"/>
                </a:solidFill>
                <a:latin typeface="Times New Roman" panose="02020603050405020304" pitchFamily="18" charset="0"/>
                <a:cs typeface="Times New Roman" panose="02020603050405020304" pitchFamily="18" charset="0"/>
              </a:rPr>
              <a:t>	</a:t>
            </a:r>
            <a:endParaRPr lang="en-US" sz="1600" dirty="0">
              <a:solidFill>
                <a:srgbClr val="002060"/>
              </a:solidFill>
              <a:latin typeface="Times New Roman" panose="02020603050405020304" pitchFamily="18" charset="0"/>
              <a:cs typeface="Times New Roman" panose="02020603050405020304" pitchFamily="18" charset="0"/>
            </a:endParaRPr>
          </a:p>
          <a:p>
            <a:r>
              <a:rPr lang="nl-NL" sz="1600" u="sng" dirty="0">
                <a:solidFill>
                  <a:srgbClr val="002060"/>
                </a:solidFill>
                <a:latin typeface="Times New Roman" panose="02020603050405020304" pitchFamily="18" charset="0"/>
                <a:cs typeface="Times New Roman" panose="02020603050405020304" pitchFamily="18" charset="0"/>
              </a:rPr>
              <a:t>Câu 2.</a:t>
            </a:r>
            <a:r>
              <a:rPr lang="nl-NL"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Từ</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các</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thông</a:t>
            </a:r>
            <a:r>
              <a:rPr lang="en-US" sz="1600" dirty="0">
                <a:solidFill>
                  <a:srgbClr val="002060"/>
                </a:solidFill>
                <a:latin typeface="Times New Roman" panose="02020603050405020304" pitchFamily="18" charset="0"/>
                <a:cs typeface="Times New Roman" panose="02020603050405020304" pitchFamily="18" charset="0"/>
              </a:rPr>
              <a:t> tin </a:t>
            </a:r>
            <a:r>
              <a:rPr lang="en-US" sz="1600" dirty="0" err="1">
                <a:solidFill>
                  <a:srgbClr val="002060"/>
                </a:solidFill>
                <a:latin typeface="Times New Roman" panose="02020603050405020304" pitchFamily="18" charset="0"/>
                <a:cs typeface="Times New Roman" panose="02020603050405020304" pitchFamily="18" charset="0"/>
              </a:rPr>
              <a:t>trong</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Hình</a:t>
            </a:r>
            <a:r>
              <a:rPr lang="en-US" sz="1600" dirty="0">
                <a:solidFill>
                  <a:srgbClr val="002060"/>
                </a:solidFill>
                <a:latin typeface="Times New Roman" panose="02020603050405020304" pitchFamily="18" charset="0"/>
                <a:cs typeface="Times New Roman" panose="02020603050405020304" pitchFamily="18" charset="0"/>
              </a:rPr>
              <a:t> 11.2 </a:t>
            </a:r>
            <a:r>
              <a:rPr lang="en-US" sz="1600" dirty="0" err="1">
                <a:solidFill>
                  <a:srgbClr val="002060"/>
                </a:solidFill>
                <a:latin typeface="Times New Roman" panose="02020603050405020304" pitchFamily="18" charset="0"/>
                <a:cs typeface="Times New Roman" panose="02020603050405020304" pitchFamily="18" charset="0"/>
              </a:rPr>
              <a:t>trong</a:t>
            </a:r>
            <a:r>
              <a:rPr lang="en-US" sz="1600" dirty="0">
                <a:solidFill>
                  <a:srgbClr val="002060"/>
                </a:solidFill>
                <a:latin typeface="Times New Roman" panose="02020603050405020304" pitchFamily="18" charset="0"/>
                <a:cs typeface="Times New Roman" panose="02020603050405020304" pitchFamily="18" charset="0"/>
              </a:rPr>
              <a:t> SGK, </a:t>
            </a:r>
            <a:r>
              <a:rPr lang="en-US" sz="1600" dirty="0" err="1">
                <a:solidFill>
                  <a:srgbClr val="002060"/>
                </a:solidFill>
                <a:latin typeface="Times New Roman" panose="02020603050405020304" pitchFamily="18" charset="0"/>
                <a:cs typeface="Times New Roman" panose="02020603050405020304" pitchFamily="18" charset="0"/>
              </a:rPr>
              <a:t>em</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hãy</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nêu</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một</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số</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yếu</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tố</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có</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thể</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ảnh</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hưởng</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đến</a:t>
            </a:r>
            <a:r>
              <a:rPr lang="en-US" sz="1600" dirty="0">
                <a:solidFill>
                  <a:srgbClr val="002060"/>
                </a:solidFill>
                <a:latin typeface="Times New Roman" panose="02020603050405020304" pitchFamily="18" charset="0"/>
                <a:cs typeface="Times New Roman" panose="02020603050405020304" pitchFamily="18" charset="0"/>
              </a:rPr>
              <a:t> an </a:t>
            </a:r>
            <a:r>
              <a:rPr lang="en-US" sz="1600" dirty="0" err="1">
                <a:solidFill>
                  <a:srgbClr val="002060"/>
                </a:solidFill>
                <a:latin typeface="Times New Roman" panose="02020603050405020304" pitchFamily="18" charset="0"/>
                <a:cs typeface="Times New Roman" panose="02020603050405020304" pitchFamily="18" charset="0"/>
              </a:rPr>
              <a:t>toàn</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giao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thông</a:t>
            </a:r>
            <a:r>
              <a:rPr lang="en-US" sz="1600" dirty="0">
                <a:solidFill>
                  <a:srgbClr val="002060"/>
                </a:solidFill>
                <a:latin typeface="Times New Roman" panose="02020603050405020304" pitchFamily="18" charset="0"/>
                <a:cs typeface="Times New Roman" panose="02020603050405020304" pitchFamily="18" charset="0"/>
              </a:rPr>
              <a:t>?</a:t>
            </a:r>
            <a:br>
              <a:rPr lang="en-US" sz="1600" dirty="0">
                <a:solidFill>
                  <a:srgbClr val="002060"/>
                </a:solidFill>
                <a:latin typeface="Times New Roman" panose="02020603050405020304" pitchFamily="18" charset="0"/>
                <a:cs typeface="Times New Roman" panose="02020603050405020304" pitchFamily="18" charset="0"/>
              </a:rPr>
            </a:br>
            <a:r>
              <a:rPr lang="de-DE" sz="1600" dirty="0">
                <a:solidFill>
                  <a:srgbClr val="002060"/>
                </a:solidFill>
                <a:latin typeface="Times New Roman" panose="02020603050405020304" pitchFamily="18" charset="0"/>
                <a:cs typeface="Times New Roman" panose="02020603050405020304" pitchFamily="18" charset="0"/>
              </a:rPr>
              <a:t>	</a:t>
            </a:r>
            <a:endParaRPr lang="en-US" sz="1600" dirty="0">
              <a:solidFill>
                <a:srgbClr val="002060"/>
              </a:solidFill>
              <a:latin typeface="Times New Roman" panose="02020603050405020304" pitchFamily="18" charset="0"/>
              <a:cs typeface="Times New Roman" panose="02020603050405020304" pitchFamily="18" charset="0"/>
            </a:endParaRPr>
          </a:p>
          <a:p>
            <a:r>
              <a:rPr lang="nl-NL" sz="1600" u="sng" dirty="0">
                <a:solidFill>
                  <a:srgbClr val="002060"/>
                </a:solidFill>
                <a:latin typeface="Times New Roman" panose="02020603050405020304" pitchFamily="18" charset="0"/>
                <a:cs typeface="Times New Roman" panose="02020603050405020304" pitchFamily="18" charset="0"/>
              </a:rPr>
              <a:t>Câu 3.</a:t>
            </a:r>
            <a:r>
              <a:rPr lang="nl-NL"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Quan</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sát</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Hình</a:t>
            </a:r>
            <a:r>
              <a:rPr lang="en-US" sz="1600" dirty="0">
                <a:solidFill>
                  <a:srgbClr val="002060"/>
                </a:solidFill>
                <a:latin typeface="Times New Roman" panose="02020603050405020304" pitchFamily="18" charset="0"/>
                <a:cs typeface="Times New Roman" panose="02020603050405020304" pitchFamily="18" charset="0"/>
              </a:rPr>
              <a:t> 11.3 </a:t>
            </a:r>
            <a:r>
              <a:rPr lang="en-US" sz="1600" dirty="0" err="1">
                <a:solidFill>
                  <a:srgbClr val="002060"/>
                </a:solidFill>
                <a:latin typeface="Times New Roman" panose="02020603050405020304" pitchFamily="18" charset="0"/>
                <a:cs typeface="Times New Roman" panose="02020603050405020304" pitchFamily="18" charset="0"/>
              </a:rPr>
              <a:t>trong</a:t>
            </a:r>
            <a:r>
              <a:rPr lang="en-US" sz="1600" dirty="0">
                <a:solidFill>
                  <a:srgbClr val="002060"/>
                </a:solidFill>
                <a:latin typeface="Times New Roman" panose="02020603050405020304" pitchFamily="18" charset="0"/>
                <a:cs typeface="Times New Roman" panose="02020603050405020304" pitchFamily="18" charset="0"/>
              </a:rPr>
              <a:t> SGK </a:t>
            </a:r>
            <a:r>
              <a:rPr lang="en-US" sz="1600" dirty="0" err="1">
                <a:solidFill>
                  <a:srgbClr val="002060"/>
                </a:solidFill>
                <a:latin typeface="Times New Roman" panose="02020603050405020304" pitchFamily="18" charset="0"/>
                <a:cs typeface="Times New Roman" panose="02020603050405020304" pitchFamily="18" charset="0"/>
              </a:rPr>
              <a:t>và</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cho</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biết</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ảnh</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hưởng</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của</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tốc</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độ</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với</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người</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đi</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bộ</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khi</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xảy</a:t>
            </a:r>
            <a:r>
              <a:rPr lang="en-US" sz="1600" dirty="0">
                <a:solidFill>
                  <a:srgbClr val="002060"/>
                </a:solidFill>
                <a:latin typeface="Times New Roman" panose="02020603050405020304" pitchFamily="18" charset="0"/>
                <a:cs typeface="Times New Roman" panose="02020603050405020304" pitchFamily="18" charset="0"/>
              </a:rPr>
              <a:t> </a:t>
            </a:r>
            <a:r>
              <a:rPr lang="en-US" sz="1600" dirty="0" err="1">
                <a:solidFill>
                  <a:srgbClr val="002060"/>
                </a:solidFill>
                <a:latin typeface="Times New Roman" panose="02020603050405020304" pitchFamily="18" charset="0"/>
                <a:cs typeface="Times New Roman" panose="02020603050405020304" pitchFamily="18" charset="0"/>
              </a:rPr>
              <a:t>ra</a:t>
            </a:r>
            <a:r>
              <a:rPr lang="en-US" sz="1600" dirty="0">
                <a:solidFill>
                  <a:srgbClr val="002060"/>
                </a:solidFill>
                <a:latin typeface="Times New Roman" panose="02020603050405020304" pitchFamily="18" charset="0"/>
                <a:cs typeface="Times New Roman" panose="02020603050405020304" pitchFamily="18" charset="0"/>
              </a:rPr>
              <a:t> tai </a:t>
            </a:r>
            <a:r>
              <a:rPr lang="en-US" sz="1600" dirty="0" err="1">
                <a:solidFill>
                  <a:srgbClr val="002060"/>
                </a:solidFill>
                <a:latin typeface="Times New Roman" panose="02020603050405020304" pitchFamily="18" charset="0"/>
                <a:cs typeface="Times New Roman" panose="02020603050405020304" pitchFamily="18" charset="0"/>
              </a:rPr>
              <a:t>nạn</a:t>
            </a:r>
            <a:r>
              <a:rPr lang="en-US" sz="1600" dirty="0">
                <a:solidFill>
                  <a:srgbClr val="002060"/>
                </a:solidFill>
                <a:latin typeface="Times New Roman" panose="02020603050405020304" pitchFamily="18" charset="0"/>
                <a:cs typeface="Times New Roman" panose="02020603050405020304" pitchFamily="18" charset="0"/>
              </a:rPr>
              <a:t>?</a:t>
            </a:r>
            <a:br>
              <a:rPr lang="en-US" sz="1600" dirty="0">
                <a:solidFill>
                  <a:srgbClr val="002060"/>
                </a:solidFill>
                <a:latin typeface="Times New Roman" panose="02020603050405020304" pitchFamily="18" charset="0"/>
                <a:cs typeface="Times New Roman" panose="02020603050405020304" pitchFamily="18" charset="0"/>
              </a:rPr>
            </a:br>
            <a:r>
              <a:rPr lang="de-DE" sz="1600" dirty="0">
                <a:solidFill>
                  <a:srgbClr val="002060"/>
                </a:solidFill>
                <a:latin typeface="Times New Roman" panose="02020603050405020304" pitchFamily="18" charset="0"/>
                <a:cs typeface="Times New Roman" panose="02020603050405020304" pitchFamily="18" charset="0"/>
              </a:rPr>
              <a:t>	</a:t>
            </a:r>
            <a:endParaRPr lang="nl-NL" altLang="en-US" sz="1600" u="sng"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lvl="0"/>
            <a:r>
              <a:rPr lang="nl-NL" altLang="en-US" sz="1600" u="sng"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nl-NL" altLang="en-US" sz="16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en-US" sz="16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Quan sát Hình 11.4 Quan sát hình và tìm hiểu trên Internet trong SGK và thực hiện các yêu cầu sau:</a:t>
            </a:r>
            <a:endParaRPr lang="vi-VN" altLang="en-US" sz="1600" dirty="0">
              <a:solidFill>
                <a:srgbClr val="002060"/>
              </a:solidFill>
              <a:latin typeface="Times New Roman" panose="02020603050405020304" pitchFamily="18" charset="0"/>
              <a:cs typeface="Times New Roman" panose="02020603050405020304" pitchFamily="18" charset="0"/>
            </a:endParaRPr>
          </a:p>
          <a:p>
            <a:pPr lvl="0"/>
            <a:r>
              <a:rPr lang="vi-VN" altLang="en-US" sz="1600" dirty="0">
                <a:solidFill>
                  <a:srgbClr val="002060"/>
                </a:solidFill>
                <a:latin typeface="+mj-lt"/>
                <a:ea typeface="Times New Roman" panose="02020603050405020304" pitchFamily="18" charset="0"/>
              </a:rPr>
              <a:t>a) Giải thích ý nghĩa của các biển báo trong hình.</a:t>
            </a:r>
            <a:endParaRPr lang="en-US" altLang="en-US" sz="1600" dirty="0">
              <a:solidFill>
                <a:srgbClr val="002060"/>
              </a:solidFill>
              <a:latin typeface="+mj-lt"/>
              <a:ea typeface="Times New Roman" panose="02020603050405020304" pitchFamily="18" charset="0"/>
            </a:endParaRPr>
          </a:p>
          <a:p>
            <a:pPr lvl="0"/>
            <a:endParaRPr lang="en-US" altLang="en-US" sz="1600" dirty="0">
              <a:solidFill>
                <a:srgbClr val="002060"/>
              </a:solidFill>
              <a:latin typeface="+mj-lt"/>
              <a:ea typeface="Times New Roman" panose="02020603050405020304" pitchFamily="18" charset="0"/>
            </a:endParaRPr>
          </a:p>
          <a:p>
            <a:r>
              <a:rPr lang="vi-VN" sz="1600" dirty="0">
                <a:solidFill>
                  <a:srgbClr val="002060"/>
                </a:solidFill>
                <a:latin typeface="+mj-lt"/>
              </a:rPr>
              <a:t>b) Khi gặp các biển báo này, người lái xe cần phải làm gì? Vì sao?</a:t>
            </a:r>
            <a:endParaRPr lang="vi-VN" altLang="en-US" sz="1600" dirty="0">
              <a:solidFill>
                <a:srgbClr val="002060"/>
              </a:solidFill>
              <a:latin typeface="+mj-lt"/>
            </a:endParaRPr>
          </a:p>
          <a:p>
            <a:r>
              <a:rPr lang="de-DE" dirty="0">
                <a:solidFill>
                  <a:srgbClr val="002060"/>
                </a:solidFill>
                <a:latin typeface="Times New Roman" panose="02020603050405020304" pitchFamily="18" charset="0"/>
                <a:cs typeface="Times New Roman" panose="02020603050405020304" pitchFamily="18" charset="0"/>
              </a:rPr>
              <a:t>	</a:t>
            </a:r>
            <a:endParaRPr lang="en-US" dirty="0">
              <a:solidFill>
                <a:srgbClr val="002060"/>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a:p>
            <a:pPr marL="101600" indent="0">
              <a:buNone/>
            </a:pPr>
            <a:endParaRPr lang="en-US" sz="1600" dirty="0">
              <a:latin typeface="Times New Roman" panose="02020603050405020304" pitchFamily="18" charset="0"/>
              <a:cs typeface="Times New Roman" panose="02020603050405020304" pitchFamily="18" charset="0"/>
            </a:endParaRPr>
          </a:p>
          <a:p>
            <a:pPr marL="457200" lvl="0" indent="-355600" algn="l" rtl="0">
              <a:spcBef>
                <a:spcPts val="0"/>
              </a:spcBef>
              <a:spcAft>
                <a:spcPts val="0"/>
              </a:spcAft>
              <a:buSzPts val="2000"/>
              <a:buChar char="○"/>
            </a:pPr>
            <a:endParaRPr sz="1600" dirty="0">
              <a:latin typeface="Times New Roman" panose="02020603050405020304" pitchFamily="18" charset="0"/>
              <a:cs typeface="Times New Roman" panose="02020603050405020304" pitchFamily="18" charset="0"/>
            </a:endParaRP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cs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200" b="0" i="0" u="none" strike="noStrike" kern="0" cap="none" spc="0" normalizeH="0" baseline="0" noProof="0">
              <a:ln>
                <a:noFill/>
              </a:ln>
              <a:solidFill>
                <a:srgbClr val="A6BCC9"/>
              </a:solidFill>
              <a:effectLst/>
              <a:uLnTx/>
              <a:uFillTx/>
              <a:latin typeface="Lato Light"/>
              <a:cs typeface="Lato Light"/>
              <a:sym typeface="Lato Light"/>
            </a:endParaRPr>
          </a:p>
        </p:txBody>
      </p:sp>
      <p:cxnSp>
        <p:nvCxnSpPr>
          <p:cNvPr id="3" name="Straight Connector 2"/>
          <p:cNvCxnSpPr/>
          <p:nvPr/>
        </p:nvCxnSpPr>
        <p:spPr>
          <a:xfrm flipV="1">
            <a:off x="3122336" y="891938"/>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p:cNvCxnSpPr/>
          <p:nvPr/>
        </p:nvCxnSpPr>
        <p:spPr>
          <a:xfrm flipV="1">
            <a:off x="3122336" y="1040782"/>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p:cNvCxnSpPr/>
          <p:nvPr/>
        </p:nvCxnSpPr>
        <p:spPr>
          <a:xfrm flipV="1">
            <a:off x="3122336" y="1696115"/>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p:cNvCxnSpPr/>
          <p:nvPr/>
        </p:nvCxnSpPr>
        <p:spPr>
          <a:xfrm flipV="1">
            <a:off x="3122336" y="1860937"/>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p:cNvCxnSpPr/>
          <p:nvPr/>
        </p:nvCxnSpPr>
        <p:spPr>
          <a:xfrm flipV="1">
            <a:off x="3122336" y="2542341"/>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p:cNvCxnSpPr/>
          <p:nvPr/>
        </p:nvCxnSpPr>
        <p:spPr>
          <a:xfrm flipV="1">
            <a:off x="3122336" y="2733249"/>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p:cNvCxnSpPr/>
          <p:nvPr/>
        </p:nvCxnSpPr>
        <p:spPr>
          <a:xfrm flipV="1">
            <a:off x="3122335" y="3657661"/>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p:cNvCxnSpPr/>
          <p:nvPr/>
        </p:nvCxnSpPr>
        <p:spPr>
          <a:xfrm flipV="1">
            <a:off x="3122336" y="3868296"/>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p:cNvCxnSpPr/>
          <p:nvPr/>
        </p:nvCxnSpPr>
        <p:spPr>
          <a:xfrm flipV="1">
            <a:off x="3122335" y="4305558"/>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p:cNvCxnSpPr/>
          <p:nvPr/>
        </p:nvCxnSpPr>
        <p:spPr>
          <a:xfrm flipV="1">
            <a:off x="3122334" y="4496451"/>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8" name="Rectangle 17" descr="https://img.loigiaihay.com/picture/2022/0318/114.png"/>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Rectangle 18" descr="https://img.loigiaihay.com/picture/2022/0318/114.png"/>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6183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barn(inVertical)">
                                      <p:cBhvr>
                                        <p:cTn id="7" dur="500"/>
                                        <p:tgtEl>
                                          <p:spTgt spid="4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24">
                                            <p:txEl>
                                              <p:pRg st="0" end="0"/>
                                            </p:txEl>
                                          </p:spTgt>
                                        </p:tgtEl>
                                        <p:attrNameLst>
                                          <p:attrName>style.visibility</p:attrName>
                                        </p:attrNameLst>
                                      </p:cBhvr>
                                      <p:to>
                                        <p:strVal val="visible"/>
                                      </p:to>
                                    </p:set>
                                    <p:animEffect transition="in" filter="barn(inVertical)">
                                      <p:cBhvr>
                                        <p:cTn id="12" dur="500"/>
                                        <p:tgtEl>
                                          <p:spTgt spid="4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24">
                                            <p:txEl>
                                              <p:pRg st="1" end="1"/>
                                            </p:txEl>
                                          </p:spTgt>
                                        </p:tgtEl>
                                        <p:attrNameLst>
                                          <p:attrName>style.visibility</p:attrName>
                                        </p:attrNameLst>
                                      </p:cBhvr>
                                      <p:to>
                                        <p:strVal val="visible"/>
                                      </p:to>
                                    </p:set>
                                    <p:animEffect transition="in" filter="barn(inVertical)">
                                      <p:cBhvr>
                                        <p:cTn id="17" dur="500"/>
                                        <p:tgtEl>
                                          <p:spTgt spid="4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24">
                                            <p:txEl>
                                              <p:pRg st="2" end="2"/>
                                            </p:txEl>
                                          </p:spTgt>
                                        </p:tgtEl>
                                        <p:attrNameLst>
                                          <p:attrName>style.visibility</p:attrName>
                                        </p:attrNameLst>
                                      </p:cBhvr>
                                      <p:to>
                                        <p:strVal val="visible"/>
                                      </p:to>
                                    </p:set>
                                    <p:animEffect transition="in" filter="barn(inVertical)">
                                      <p:cBhvr>
                                        <p:cTn id="22" dur="500"/>
                                        <p:tgtEl>
                                          <p:spTgt spid="42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24">
                                            <p:txEl>
                                              <p:pRg st="3" end="3"/>
                                            </p:txEl>
                                          </p:spTgt>
                                        </p:tgtEl>
                                        <p:attrNameLst>
                                          <p:attrName>style.visibility</p:attrName>
                                        </p:attrNameLst>
                                      </p:cBhvr>
                                      <p:to>
                                        <p:strVal val="visible"/>
                                      </p:to>
                                    </p:set>
                                    <p:animEffect transition="in" filter="barn(inVertical)">
                                      <p:cBhvr>
                                        <p:cTn id="27" dur="500"/>
                                        <p:tgtEl>
                                          <p:spTgt spid="42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24">
                                            <p:txEl>
                                              <p:pRg st="4" end="4"/>
                                            </p:txEl>
                                          </p:spTgt>
                                        </p:tgtEl>
                                        <p:attrNameLst>
                                          <p:attrName>style.visibility</p:attrName>
                                        </p:attrNameLst>
                                      </p:cBhvr>
                                      <p:to>
                                        <p:strVal val="visible"/>
                                      </p:to>
                                    </p:set>
                                    <p:animEffect transition="in" filter="barn(inVertical)">
                                      <p:cBhvr>
                                        <p:cTn id="32" dur="500"/>
                                        <p:tgtEl>
                                          <p:spTgt spid="42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24">
                                            <p:txEl>
                                              <p:pRg st="6" end="6"/>
                                            </p:txEl>
                                          </p:spTgt>
                                        </p:tgtEl>
                                        <p:attrNameLst>
                                          <p:attrName>style.visibility</p:attrName>
                                        </p:attrNameLst>
                                      </p:cBhvr>
                                      <p:to>
                                        <p:strVal val="visible"/>
                                      </p:to>
                                    </p:set>
                                    <p:animEffect transition="in" filter="barn(inVertical)">
                                      <p:cBhvr>
                                        <p:cTn id="37" dur="500"/>
                                        <p:tgtEl>
                                          <p:spTgt spid="42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24">
                                            <p:txEl>
                                              <p:pRg st="7" end="7"/>
                                            </p:txEl>
                                          </p:spTgt>
                                        </p:tgtEl>
                                        <p:attrNameLst>
                                          <p:attrName>style.visibility</p:attrName>
                                        </p:attrNameLst>
                                      </p:cBhvr>
                                      <p:to>
                                        <p:strVal val="visible"/>
                                      </p:to>
                                    </p:set>
                                    <p:animEffect transition="in" filter="barn(inVertical)">
                                      <p:cBhvr>
                                        <p:cTn id="42" dur="500"/>
                                        <p:tgtEl>
                                          <p:spTgt spid="42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24">
                                            <p:txEl>
                                              <p:pRg st="8" end="8"/>
                                            </p:txEl>
                                          </p:spTgt>
                                        </p:tgtEl>
                                        <p:attrNameLst>
                                          <p:attrName>style.visibility</p:attrName>
                                        </p:attrNameLst>
                                      </p:cBhvr>
                                      <p:to>
                                        <p:strVal val="visible"/>
                                      </p:to>
                                    </p:set>
                                    <p:animEffect transition="in" filter="barn(inVertical)">
                                      <p:cBhvr>
                                        <p:cTn id="47" dur="500"/>
                                        <p:tgtEl>
                                          <p:spTgt spid="42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down)">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arn(inVertical)">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barn(inVertical)">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barn(inVertical)">
                                      <p:cBhvr>
                                        <p:cTn id="72" dur="5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barn(inVertical)">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barn(inVertical)">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barn(inVertical)">
                                      <p:cBhvr>
                                        <p:cTn id="87" dur="5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barn(inVertical)">
                                      <p:cBhvr>
                                        <p:cTn id="92" dur="500"/>
                                        <p:tgtEl>
                                          <p:spTgt spid="16"/>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barn(inVertical)">
                                      <p:cBhvr>
                                        <p:cTn id="9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p:bldP spid="42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0917" y="529588"/>
            <a:ext cx="7423827" cy="523220"/>
          </a:xfrm>
          <a:prstGeom prst="rect">
            <a:avLst/>
          </a:prstGeom>
        </p:spPr>
        <p:txBody>
          <a:bodyPr wrap="none">
            <a:spAutoFit/>
          </a:bodyPr>
          <a:lstStyle/>
          <a:p>
            <a:r>
              <a:rPr lang="en" sz="2800" dirty="0">
                <a:solidFill>
                  <a:srgbClr val="0070C0"/>
                </a:solidFill>
                <a:latin typeface="Times New Roman" panose="02020603050405020304" pitchFamily="18" charset="0"/>
                <a:cs typeface="Times New Roman" panose="02020603050405020304" pitchFamily="18" charset="0"/>
              </a:rPr>
              <a:t>2. Ảnh hưởng của tốc độ trong an toàn giao thông.</a:t>
            </a:r>
            <a:endParaRPr lang="en-US" sz="2800" dirty="0">
              <a:solidFill>
                <a:srgbClr val="0070C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8846"/>
            <a:ext cx="4911610" cy="3253417"/>
          </a:xfrm>
          <a:prstGeom prst="rect">
            <a:avLst/>
          </a:prstGeom>
        </p:spPr>
      </p:pic>
      <p:sp>
        <p:nvSpPr>
          <p:cNvPr id="9" name="TextBox 8"/>
          <p:cNvSpPr txBox="1"/>
          <p:nvPr/>
        </p:nvSpPr>
        <p:spPr>
          <a:xfrm>
            <a:off x="4988312" y="1657814"/>
            <a:ext cx="4155688" cy="830997"/>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vi-VN" sz="2400" dirty="0">
                <a:solidFill>
                  <a:schemeClr val="accent1">
                    <a:lumMod val="75000"/>
                  </a:schemeClr>
                </a:solidFill>
                <a:latin typeface="Times New Roman" panose="02020603050405020304" pitchFamily="18" charset="0"/>
                <a:cs typeface="Times New Roman" panose="02020603050405020304" pitchFamily="18" charset="0"/>
              </a:rPr>
              <a:t>Đi không đúng làn đường, phần đường</a:t>
            </a:r>
            <a:r>
              <a:rPr lang="en-US" sz="2400" dirty="0">
                <a:solidFill>
                  <a:schemeClr val="accent1">
                    <a:lumMod val="75000"/>
                  </a:schemeClr>
                </a:solidFill>
                <a:latin typeface="Times New Roman" panose="02020603050405020304" pitchFamily="18" charset="0"/>
                <a:cs typeface="Times New Roman" panose="02020603050405020304" pitchFamily="18" charset="0"/>
              </a:rPr>
              <a:t> (26%)</a:t>
            </a:r>
            <a:endParaRPr lang="vi-VN" sz="24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5047783" y="2684721"/>
            <a:ext cx="3218985"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1">
                    <a:lumMod val="75000"/>
                  </a:schemeClr>
                </a:solidFill>
                <a:latin typeface="Times New Roman" panose="02020603050405020304" pitchFamily="18" charset="0"/>
                <a:cs typeface="Times New Roman" panose="02020603050405020304" pitchFamily="18" charset="0"/>
              </a:rPr>
              <a:t>Chạy</a:t>
            </a:r>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1">
                    <a:lumMod val="75000"/>
                  </a:schemeClr>
                </a:solidFill>
                <a:latin typeface="Times New Roman" panose="02020603050405020304" pitchFamily="18" charset="0"/>
                <a:cs typeface="Times New Roman" panose="02020603050405020304" pitchFamily="18" charset="0"/>
              </a:rPr>
              <a:t>quá</a:t>
            </a:r>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1">
                    <a:lumMod val="75000"/>
                  </a:schemeClr>
                </a:solidFill>
                <a:latin typeface="Times New Roman" panose="02020603050405020304" pitchFamily="18" charset="0"/>
                <a:cs typeface="Times New Roman" panose="02020603050405020304" pitchFamily="18" charset="0"/>
              </a:rPr>
              <a:t>tốc</a:t>
            </a:r>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en-US" sz="2400" dirty="0" err="1">
                <a:solidFill>
                  <a:schemeClr val="accent1">
                    <a:lumMod val="75000"/>
                  </a:schemeClr>
                </a:solidFill>
                <a:latin typeface="Times New Roman" panose="02020603050405020304" pitchFamily="18" charset="0"/>
                <a:cs typeface="Times New Roman" panose="02020603050405020304" pitchFamily="18" charset="0"/>
              </a:rPr>
              <a:t>độ</a:t>
            </a:r>
            <a:r>
              <a:rPr lang="en-US" sz="2400" dirty="0">
                <a:solidFill>
                  <a:schemeClr val="accent1">
                    <a:lumMod val="75000"/>
                  </a:schemeClr>
                </a:solidFill>
                <a:latin typeface="Times New Roman" panose="02020603050405020304" pitchFamily="18" charset="0"/>
                <a:cs typeface="Times New Roman" panose="02020603050405020304" pitchFamily="18" charset="0"/>
              </a:rPr>
              <a:t> (9%)</a:t>
            </a:r>
          </a:p>
        </p:txBody>
      </p:sp>
      <p:sp>
        <p:nvSpPr>
          <p:cNvPr id="11" name="TextBox 10"/>
          <p:cNvSpPr txBox="1"/>
          <p:nvPr/>
        </p:nvSpPr>
        <p:spPr>
          <a:xfrm>
            <a:off x="5047783" y="3434586"/>
            <a:ext cx="3218985" cy="830997"/>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 </a:t>
            </a:r>
            <a:r>
              <a:rPr lang="vi-VN" sz="2400" dirty="0">
                <a:solidFill>
                  <a:schemeClr val="accent1">
                    <a:lumMod val="75000"/>
                  </a:schemeClr>
                </a:solidFill>
                <a:latin typeface="Times New Roman" panose="02020603050405020304" pitchFamily="18" charset="0"/>
                <a:cs typeface="Times New Roman" panose="02020603050405020304" pitchFamily="18" charset="0"/>
              </a:rPr>
              <a:t>Chuyển hướng không đúng quy định</a:t>
            </a:r>
            <a:r>
              <a:rPr lang="en-US" sz="2400" dirty="0">
                <a:solidFill>
                  <a:schemeClr val="accent1">
                    <a:lumMod val="75000"/>
                  </a:schemeClr>
                </a:solidFill>
                <a:latin typeface="Times New Roman" panose="02020603050405020304" pitchFamily="18" charset="0"/>
                <a:cs typeface="Times New Roman" panose="02020603050405020304" pitchFamily="18" charset="0"/>
              </a:rPr>
              <a:t> (9%)</a:t>
            </a:r>
            <a:endParaRPr lang="vi-VN" sz="24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889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p47"/>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 dirty="0">
                <a:solidFill>
                  <a:srgbClr val="0070C0"/>
                </a:solidFill>
                <a:latin typeface="Times New Roman" panose="02020603050405020304" pitchFamily="18" charset="0"/>
                <a:cs typeface="Times New Roman" panose="02020603050405020304" pitchFamily="18" charset="0"/>
              </a:rPr>
              <a:t>2. Ảnh hưởng của tốc độ trong an toàn giao thông.</a:t>
            </a:r>
            <a:endParaRPr lang="en-US" dirty="0">
              <a:solidFill>
                <a:srgbClr val="0070C0"/>
              </a:solidFill>
            </a:endParaRPr>
          </a:p>
        </p:txBody>
      </p:sp>
      <p:sp>
        <p:nvSpPr>
          <p:cNvPr id="365" name="Google Shape;365;p47"/>
          <p:cNvSpPr/>
          <p:nvPr/>
        </p:nvSpPr>
        <p:spPr>
          <a:xfrm>
            <a:off x="562000" y="1553471"/>
            <a:ext cx="2315015" cy="1234928"/>
          </a:xfrm>
          <a:prstGeom prst="rect">
            <a:avLst/>
          </a:prstGeom>
          <a:solidFill>
            <a:srgbClr val="4E6E9A">
              <a:alpha val="80380"/>
            </a:srgbClr>
          </a:solidFill>
          <a:ln>
            <a:noFill/>
          </a:ln>
        </p:spPr>
        <p:txBody>
          <a:bodyPr spcFirstLastPara="1" wrap="square" lIns="91425" tIns="91425" rIns="91425" bIns="91425" anchor="ctr" anchorCtr="0">
            <a:noAutofit/>
          </a:bodyPr>
          <a:lstStyle/>
          <a:p>
            <a:pPr algn="ctr"/>
            <a:r>
              <a:rPr lang="en-US" sz="2400" dirty="0" err="1">
                <a:solidFill>
                  <a:schemeClr val="bg1"/>
                </a:solidFill>
                <a:latin typeface="Times New Roman" panose="02020603050405020304" pitchFamily="18" charset="0"/>
                <a:cs typeface="Times New Roman" panose="02020603050405020304" pitchFamily="18" charset="0"/>
              </a:rPr>
              <a:t>Chạy</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quá</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tốc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độ</a:t>
            </a:r>
            <a:r>
              <a:rPr lang="en-US" sz="2400" dirty="0">
                <a:solidFill>
                  <a:schemeClr val="bg1"/>
                </a:solidFill>
                <a:latin typeface="Times New Roman" panose="02020603050405020304" pitchFamily="18" charset="0"/>
                <a:cs typeface="Times New Roman" panose="02020603050405020304" pitchFamily="18" charset="0"/>
              </a:rPr>
              <a:t>.</a:t>
            </a:r>
          </a:p>
        </p:txBody>
      </p:sp>
      <p:sp>
        <p:nvSpPr>
          <p:cNvPr id="366" name="Google Shape;366;p47"/>
          <p:cNvSpPr/>
          <p:nvPr/>
        </p:nvSpPr>
        <p:spPr>
          <a:xfrm>
            <a:off x="3382505" y="3174008"/>
            <a:ext cx="2435956" cy="1539241"/>
          </a:xfrm>
          <a:prstGeom prst="rect">
            <a:avLst/>
          </a:prstGeom>
          <a:solidFill>
            <a:srgbClr val="4E6E9A">
              <a:alpha val="80380"/>
            </a:srgbClr>
          </a:solidFill>
          <a:ln>
            <a:noFill/>
          </a:ln>
        </p:spPr>
        <p:txBody>
          <a:bodyPr spcFirstLastPara="1" wrap="square" lIns="91425" tIns="91425" rIns="91425" bIns="91425" anchor="ctr" anchorCtr="0">
            <a:noAutofit/>
          </a:bodyPr>
          <a:lstStyle/>
          <a:p>
            <a:pPr algn="ctr"/>
            <a:r>
              <a:rPr lang="vi-VN" sz="2400" dirty="0">
                <a:solidFill>
                  <a:schemeClr val="bg1"/>
                </a:solidFill>
                <a:latin typeface="+mj-lt"/>
              </a:rPr>
              <a:t>Đi không đúng làn đường, phần đường.</a:t>
            </a:r>
          </a:p>
        </p:txBody>
      </p:sp>
      <p:sp>
        <p:nvSpPr>
          <p:cNvPr id="367" name="Google Shape;367;p47"/>
          <p:cNvSpPr/>
          <p:nvPr/>
        </p:nvSpPr>
        <p:spPr>
          <a:xfrm>
            <a:off x="6482575" y="1514225"/>
            <a:ext cx="2154685" cy="1451999"/>
          </a:xfrm>
          <a:prstGeom prst="rect">
            <a:avLst/>
          </a:prstGeom>
          <a:solidFill>
            <a:srgbClr val="4E6E9A">
              <a:alpha val="80380"/>
            </a:srgbClr>
          </a:solidFill>
          <a:ln>
            <a:noFill/>
          </a:ln>
        </p:spPr>
        <p:txBody>
          <a:bodyPr spcFirstLastPara="1" wrap="square" lIns="91425" tIns="91425" rIns="91425" bIns="91425" anchor="ctr" anchorCtr="0">
            <a:noAutofit/>
          </a:bodyPr>
          <a:lstStyle/>
          <a:p>
            <a:pPr algn="ctr"/>
            <a:r>
              <a:rPr lang="vi-VN" sz="2400" dirty="0">
                <a:solidFill>
                  <a:schemeClr val="bg1"/>
                </a:solidFill>
                <a:latin typeface="+mj-lt"/>
              </a:rPr>
              <a:t>Vượt xe sai quy định.</a:t>
            </a:r>
          </a:p>
        </p:txBody>
      </p:sp>
      <p:pic>
        <p:nvPicPr>
          <p:cNvPr id="368" name="Google Shape;368;p47"/>
          <p:cNvPicPr preferRelativeResize="0"/>
          <p:nvPr/>
        </p:nvPicPr>
        <p:blipFill>
          <a:blip r:embed="rId3">
            <a:extLst>
              <a:ext uri="{28A0092B-C50C-407E-A947-70E740481C1C}">
                <a14:useLocalDpi xmlns:a14="http://schemas.microsoft.com/office/drawing/2010/main" val="0"/>
              </a:ext>
            </a:extLst>
          </a:blip>
          <a:stretch>
            <a:fillRect/>
          </a:stretch>
        </p:blipFill>
        <p:spPr>
          <a:xfrm>
            <a:off x="163551" y="3105799"/>
            <a:ext cx="3003395" cy="1941986"/>
          </a:xfrm>
          <a:prstGeom prst="rect">
            <a:avLst/>
          </a:prstGeom>
          <a:noFill/>
          <a:ln>
            <a:noFill/>
          </a:ln>
        </p:spPr>
      </p:pic>
      <p:pic>
        <p:nvPicPr>
          <p:cNvPr id="369" name="Google Shape;369;p47"/>
          <p:cNvPicPr preferRelativeResize="0"/>
          <p:nvPr/>
        </p:nvPicPr>
        <p:blipFill>
          <a:blip r:embed="rId4">
            <a:extLst>
              <a:ext uri="{28A0092B-C50C-407E-A947-70E740481C1C}">
                <a14:useLocalDpi xmlns:a14="http://schemas.microsoft.com/office/drawing/2010/main" val="0"/>
              </a:ext>
            </a:extLst>
          </a:blip>
          <a:stretch>
            <a:fillRect/>
          </a:stretch>
        </p:blipFill>
        <p:spPr>
          <a:xfrm>
            <a:off x="3264463" y="1405054"/>
            <a:ext cx="2965352" cy="1642946"/>
          </a:xfrm>
          <a:prstGeom prst="rect">
            <a:avLst/>
          </a:prstGeom>
          <a:noFill/>
          <a:ln>
            <a:noFill/>
          </a:ln>
        </p:spPr>
      </p:pic>
      <p:pic>
        <p:nvPicPr>
          <p:cNvPr id="370" name="Google Shape;370;p47"/>
          <p:cNvPicPr preferRelativeResize="0"/>
          <p:nvPr/>
        </p:nvPicPr>
        <p:blipFill>
          <a:blip r:embed="rId5">
            <a:extLst>
              <a:ext uri="{28A0092B-C50C-407E-A947-70E740481C1C}">
                <a14:useLocalDpi xmlns:a14="http://schemas.microsoft.com/office/drawing/2010/main" val="0"/>
              </a:ext>
            </a:extLst>
          </a:blip>
          <a:stretch>
            <a:fillRect/>
          </a:stretch>
        </p:blipFill>
        <p:spPr>
          <a:xfrm>
            <a:off x="5970664" y="3105800"/>
            <a:ext cx="2982556" cy="1823038"/>
          </a:xfrm>
          <a:prstGeom prst="rect">
            <a:avLst/>
          </a:prstGeom>
          <a:noFill/>
          <a:ln>
            <a:noFill/>
          </a:ln>
        </p:spPr>
      </p:pic>
      <p:grpSp>
        <p:nvGrpSpPr>
          <p:cNvPr id="371" name="Google Shape;371;p47"/>
          <p:cNvGrpSpPr/>
          <p:nvPr/>
        </p:nvGrpSpPr>
        <p:grpSpPr>
          <a:xfrm rot="5400000">
            <a:off x="8641234" y="411193"/>
            <a:ext cx="278152" cy="345818"/>
            <a:chOff x="0" y="46600"/>
            <a:chExt cx="3121800" cy="5004600"/>
          </a:xfrm>
        </p:grpSpPr>
        <p:sp>
          <p:nvSpPr>
            <p:cNvPr id="372" name="Google Shape;372;p47"/>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7"/>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4" name="Google Shape;374;p47"/>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Subtitle 1"/>
          <p:cNvSpPr>
            <a:spLocks noGrp="1"/>
          </p:cNvSpPr>
          <p:nvPr>
            <p:ph type="subTitle" idx="2"/>
          </p:nvPr>
        </p:nvSpPr>
        <p:spPr/>
        <p:txBody>
          <a:bodyPr/>
          <a:lstStyle/>
          <a:p>
            <a:r>
              <a:rPr lang="vi-VN" sz="2400" dirty="0">
                <a:solidFill>
                  <a:schemeClr val="accent1">
                    <a:lumMod val="75000"/>
                  </a:schemeClr>
                </a:solidFill>
                <a:latin typeface="+mj-lt"/>
              </a:rPr>
              <a:t>Một số yếu tố có thể ảnh hưởng đến an toàn giao thông:</a:t>
            </a:r>
            <a:endParaRPr lang="en-US" sz="2400" dirty="0">
              <a:solidFill>
                <a:schemeClr val="accent1">
                  <a:lumMod val="75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5"/>
                                        </p:tgtEl>
                                        <p:attrNameLst>
                                          <p:attrName>style.visibility</p:attrName>
                                        </p:attrNameLst>
                                      </p:cBhvr>
                                      <p:to>
                                        <p:strVal val="visible"/>
                                      </p:to>
                                    </p:set>
                                    <p:animEffect transition="in" filter="fade">
                                      <p:cBhvr>
                                        <p:cTn id="12" dur="1000"/>
                                        <p:tgtEl>
                                          <p:spTgt spid="365"/>
                                        </p:tgtEl>
                                      </p:cBhvr>
                                    </p:animEffect>
                                    <p:anim calcmode="lin" valueType="num">
                                      <p:cBhvr>
                                        <p:cTn id="13" dur="1000" fill="hold"/>
                                        <p:tgtEl>
                                          <p:spTgt spid="365"/>
                                        </p:tgtEl>
                                        <p:attrNameLst>
                                          <p:attrName>ppt_x</p:attrName>
                                        </p:attrNameLst>
                                      </p:cBhvr>
                                      <p:tavLst>
                                        <p:tav tm="0">
                                          <p:val>
                                            <p:strVal val="#ppt_x"/>
                                          </p:val>
                                        </p:tav>
                                        <p:tav tm="100000">
                                          <p:val>
                                            <p:strVal val="#ppt_x"/>
                                          </p:val>
                                        </p:tav>
                                      </p:tavLst>
                                    </p:anim>
                                    <p:anim calcmode="lin" valueType="num">
                                      <p:cBhvr>
                                        <p:cTn id="14" dur="1000" fill="hold"/>
                                        <p:tgtEl>
                                          <p:spTgt spid="36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68"/>
                                        </p:tgtEl>
                                        <p:attrNameLst>
                                          <p:attrName>style.visibility</p:attrName>
                                        </p:attrNameLst>
                                      </p:cBhvr>
                                      <p:to>
                                        <p:strVal val="visible"/>
                                      </p:to>
                                    </p:set>
                                    <p:animEffect transition="in" filter="barn(inVertical)">
                                      <p:cBhvr>
                                        <p:cTn id="19" dur="500"/>
                                        <p:tgtEl>
                                          <p:spTgt spid="36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66"/>
                                        </p:tgtEl>
                                        <p:attrNameLst>
                                          <p:attrName>style.visibility</p:attrName>
                                        </p:attrNameLst>
                                      </p:cBhvr>
                                      <p:to>
                                        <p:strVal val="visible"/>
                                      </p:to>
                                    </p:set>
                                    <p:animEffect transition="in" filter="wipe(down)">
                                      <p:cBhvr>
                                        <p:cTn id="24" dur="500"/>
                                        <p:tgtEl>
                                          <p:spTgt spid="36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369"/>
                                        </p:tgtEl>
                                        <p:attrNameLst>
                                          <p:attrName>style.visibility</p:attrName>
                                        </p:attrNameLst>
                                      </p:cBhvr>
                                      <p:to>
                                        <p:strVal val="visible"/>
                                      </p:to>
                                    </p:set>
                                    <p:animEffect transition="in" filter="circle(in)">
                                      <p:cBhvr>
                                        <p:cTn id="29" dur="2000"/>
                                        <p:tgtEl>
                                          <p:spTgt spid="36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67"/>
                                        </p:tgtEl>
                                        <p:attrNameLst>
                                          <p:attrName>style.visibility</p:attrName>
                                        </p:attrNameLst>
                                      </p:cBhvr>
                                      <p:to>
                                        <p:strVal val="visible"/>
                                      </p:to>
                                    </p:set>
                                    <p:animEffect transition="in" filter="circle(in)">
                                      <p:cBhvr>
                                        <p:cTn id="34" dur="2000"/>
                                        <p:tgtEl>
                                          <p:spTgt spid="36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70"/>
                                        </p:tgtEl>
                                        <p:attrNameLst>
                                          <p:attrName>style.visibility</p:attrName>
                                        </p:attrNameLst>
                                      </p:cBhvr>
                                      <p:to>
                                        <p:strVal val="visible"/>
                                      </p:to>
                                    </p:set>
                                    <p:animEffect transition="in" filter="barn(inVertical)">
                                      <p:cBhvr>
                                        <p:cTn id="39" dur="500"/>
                                        <p:tgtEl>
                                          <p:spTgt spid="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 grpId="0" animBg="1"/>
      <p:bldP spid="366" grpId="0" animBg="1"/>
      <p:bldP spid="367" grpId="0" animBg="1"/>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0917" y="529588"/>
            <a:ext cx="742382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800" b="0" i="0" u="none" strike="noStrike" kern="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sym typeface="Arial"/>
              </a:rPr>
              <a:t>2. Ảnh hưởng của tốc độ trong an toàn giao thông.</a:t>
            </a:r>
            <a:endParaRPr kumimoji="0" lang="en-US" sz="2800" b="0" i="0" u="none" strike="noStrike" kern="0" cap="none" spc="0" normalizeH="0" baseline="0" noProof="0" dirty="0">
              <a:ln>
                <a:noFill/>
              </a:ln>
              <a:solidFill>
                <a:srgbClr val="0070C0"/>
              </a:solidFill>
              <a:effectLst/>
              <a:uLnTx/>
              <a:uFillTx/>
              <a:latin typeface="Arial"/>
              <a:cs typeface="Arial"/>
              <a:sym typeface="Aria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87" y="1288846"/>
            <a:ext cx="4537996" cy="3750411"/>
          </a:xfrm>
          <a:prstGeom prst="rect">
            <a:avLst/>
          </a:prstGeom>
        </p:spPr>
      </p:pic>
      <p:sp>
        <p:nvSpPr>
          <p:cNvPr id="9" name="TextBox 8"/>
          <p:cNvSpPr txBox="1"/>
          <p:nvPr/>
        </p:nvSpPr>
        <p:spPr>
          <a:xfrm>
            <a:off x="5241072" y="2007219"/>
            <a:ext cx="3813717" cy="2092881"/>
          </a:xfrm>
          <a:prstGeom prst="rect">
            <a:avLst/>
          </a:prstGeom>
          <a:noFill/>
        </p:spPr>
        <p:txBody>
          <a:bodyPr wrap="square" rtlCol="0">
            <a:spAutoFit/>
          </a:bodyPr>
          <a:lstStyle/>
          <a:p>
            <a:pPr lvl="0"/>
            <a:r>
              <a:rPr lang="en-US" sz="2600" dirty="0">
                <a:solidFill>
                  <a:schemeClr val="accent1">
                    <a:lumMod val="75000"/>
                  </a:schemeClr>
                </a:solidFill>
                <a:latin typeface="Times New Roman" panose="02020603050405020304" pitchFamily="18" charset="0"/>
                <a:cs typeface="Times New Roman" panose="02020603050405020304" pitchFamily="18" charset="0"/>
              </a:rPr>
              <a:t>T</a:t>
            </a:r>
            <a:r>
              <a:rPr lang="vi-VN" sz="2600" dirty="0">
                <a:solidFill>
                  <a:schemeClr val="accent1">
                    <a:lumMod val="75000"/>
                  </a:schemeClr>
                </a:solidFill>
                <a:latin typeface="Times New Roman" panose="02020603050405020304" pitchFamily="18" charset="0"/>
                <a:cs typeface="Times New Roman" panose="02020603050405020304" pitchFamily="18" charset="0"/>
              </a:rPr>
              <a:t>ốc độ di chuyển của phương tiện giao thông càng nhanh, tỉ lệ tử vong với người đi bộ càng lớn và ngược lại.</a:t>
            </a:r>
            <a:endParaRPr kumimoji="0" lang="vi-VN" sz="2600" b="0" i="0" u="none" strike="noStrike" kern="0" cap="none" spc="0" normalizeH="0" baseline="0" noProof="0" dirty="0">
              <a:ln>
                <a:noFill/>
              </a:ln>
              <a:solidFill>
                <a:schemeClr val="accent1">
                  <a:lumMod val="75000"/>
                </a:schemeClr>
              </a:solidFill>
              <a:effectLst/>
              <a:uLnTx/>
              <a:uFillTx/>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153405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pPr lvl="0">
              <a:buClr>
                <a:srgbClr val="000000"/>
              </a:buClr>
              <a:buSzTx/>
              <a:defRPr/>
            </a:pPr>
            <a:r>
              <a:rPr lang="en" dirty="0">
                <a:solidFill>
                  <a:srgbClr val="0070C0"/>
                </a:solidFill>
                <a:latin typeface="Times New Roman" panose="02020603050405020304" pitchFamily="18" charset="0"/>
                <a:cs typeface="Times New Roman" panose="02020603050405020304" pitchFamily="18" charset="0"/>
                <a:sym typeface="Arial"/>
              </a:rPr>
              <a:t>2. Ảnh hưởng của tốc độ trong an toàn giao thông.</a:t>
            </a:r>
            <a:endParaRPr lang="en-US" dirty="0">
              <a:solidFill>
                <a:srgbClr val="0070C0"/>
              </a:solidFill>
              <a:latin typeface="Arial"/>
              <a:cs typeface="Arial"/>
              <a:sym typeface="Arial"/>
            </a:endParaRPr>
          </a:p>
        </p:txBody>
      </p:sp>
      <p:pic>
        <p:nvPicPr>
          <p:cNvPr id="403" name="Google Shape;403;p50"/>
          <p:cNvPicPr preferRelativeResize="0"/>
          <p:nvPr/>
        </p:nvPicPr>
        <p:blipFill>
          <a:blip r:embed="rId3">
            <a:extLst>
              <a:ext uri="{28A0092B-C50C-407E-A947-70E740481C1C}">
                <a14:useLocalDpi xmlns:a14="http://schemas.microsoft.com/office/drawing/2010/main" val="0"/>
              </a:ext>
            </a:extLst>
          </a:blip>
          <a:stretch>
            <a:fillRect/>
          </a:stretch>
        </p:blipFill>
        <p:spPr>
          <a:xfrm>
            <a:off x="663980" y="1345332"/>
            <a:ext cx="2431350" cy="2431350"/>
          </a:xfrm>
          <a:prstGeom prst="rect">
            <a:avLst/>
          </a:prstGeom>
          <a:noFill/>
          <a:ln>
            <a:noFill/>
          </a:ln>
        </p:spPr>
      </p:pic>
      <p:pic>
        <p:nvPicPr>
          <p:cNvPr id="404" name="Google Shape;404;p50"/>
          <p:cNvPicPr preferRelativeResize="0"/>
          <p:nvPr/>
        </p:nvPicPr>
        <p:blipFill>
          <a:blip r:embed="rId4">
            <a:extLst>
              <a:ext uri="{28A0092B-C50C-407E-A947-70E740481C1C}">
                <a14:useLocalDpi xmlns:a14="http://schemas.microsoft.com/office/drawing/2010/main" val="0"/>
              </a:ext>
            </a:extLst>
          </a:blip>
          <a:stretch>
            <a:fillRect/>
          </a:stretch>
        </p:blipFill>
        <p:spPr>
          <a:xfrm>
            <a:off x="6251015" y="1323849"/>
            <a:ext cx="2314376" cy="2314376"/>
          </a:xfrm>
          <a:prstGeom prst="rect">
            <a:avLst/>
          </a:prstGeom>
          <a:noFill/>
          <a:ln>
            <a:noFill/>
          </a:ln>
        </p:spPr>
      </p:pic>
      <p:sp>
        <p:nvSpPr>
          <p:cNvPr id="405" name="Google Shape;405;p50"/>
          <p:cNvSpPr/>
          <p:nvPr/>
        </p:nvSpPr>
        <p:spPr>
          <a:xfrm>
            <a:off x="3364666" y="1286544"/>
            <a:ext cx="2577112" cy="1597937"/>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1" name="Google Shape;421;p50"/>
          <p:cNvSpPr txBox="1"/>
          <p:nvPr/>
        </p:nvSpPr>
        <p:spPr>
          <a:xfrm>
            <a:off x="3449444" y="1522985"/>
            <a:ext cx="2393795" cy="13665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de-DE" sz="2400" noProof="0" dirty="0">
                <a:solidFill>
                  <a:srgbClr val="EEFF41">
                    <a:lumMod val="75000"/>
                  </a:srgbClr>
                </a:solidFill>
                <a:latin typeface="Times New Roman" panose="02020603050405020304" pitchFamily="18" charset="0"/>
                <a:ea typeface="Muli"/>
                <a:cs typeface="Times New Roman" panose="02020603050405020304" pitchFamily="18" charset="0"/>
              </a:rPr>
              <a:t>Ý nghĩa của các biển báo</a:t>
            </a:r>
            <a:endParaRPr kumimoji="0" sz="2400" b="0" i="0" u="none" strike="noStrike" kern="0" cap="none" spc="0" normalizeH="0" baseline="0" noProof="0" dirty="0">
              <a:ln>
                <a:noFill/>
              </a:ln>
              <a:solidFill>
                <a:srgbClr val="EEFF41">
                  <a:lumMod val="75000"/>
                </a:srgbClr>
              </a:solidFill>
              <a:effectLst/>
              <a:uLnTx/>
              <a:uFillTx/>
              <a:latin typeface="Times New Roman" panose="02020603050405020304" pitchFamily="18" charset="0"/>
              <a:ea typeface="Muli"/>
              <a:cs typeface="Times New Roman" panose="02020603050405020304" pitchFamily="18" charset="0"/>
              <a:sym typeface="Muli"/>
            </a:endParaRPr>
          </a:p>
        </p:txBody>
      </p:sp>
      <p:sp>
        <p:nvSpPr>
          <p:cNvPr id="422" name="Google Shape;422;p50"/>
          <p:cNvSpPr txBox="1"/>
          <p:nvPr/>
        </p:nvSpPr>
        <p:spPr>
          <a:xfrm>
            <a:off x="4347028" y="1058378"/>
            <a:ext cx="608598" cy="69088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0" i="0" u="none" strike="noStrike" kern="0" cap="none" spc="0" normalizeH="0" baseline="0" noProof="0" dirty="0">
                <a:ln>
                  <a:noFill/>
                </a:ln>
                <a:solidFill>
                  <a:srgbClr val="FFFFFF"/>
                </a:solidFill>
                <a:effectLst/>
                <a:uLnTx/>
                <a:uFillTx/>
                <a:latin typeface="Arial Black"/>
                <a:ea typeface="Arial Black"/>
                <a:cs typeface="Arial Black"/>
                <a:sym typeface="Arial Black"/>
              </a:rPr>
              <a:t>”</a:t>
            </a:r>
            <a:endParaRPr kumimoji="0" sz="6000" b="0" i="0" u="none" strike="noStrike" kern="0" cap="none" spc="0" normalizeH="0" baseline="0" noProof="0" dirty="0">
              <a:ln>
                <a:noFill/>
              </a:ln>
              <a:solidFill>
                <a:srgbClr val="FFFFFF"/>
              </a:solidFill>
              <a:effectLst/>
              <a:uLnTx/>
              <a:uFillTx/>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Rounded Rectangular Callout 1"/>
          <p:cNvSpPr/>
          <p:nvPr/>
        </p:nvSpPr>
        <p:spPr>
          <a:xfrm>
            <a:off x="110122" y="1017725"/>
            <a:ext cx="1287498" cy="865598"/>
          </a:xfrm>
          <a:prstGeom prst="wedgeRoundRectCallout">
            <a:avLst>
              <a:gd name="adj1" fmla="val 47549"/>
              <a:gd name="adj2" fmla="val 91384"/>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dirty="0" err="1">
                <a:solidFill>
                  <a:schemeClr val="accent1">
                    <a:lumMod val="75000"/>
                  </a:schemeClr>
                </a:solidFill>
                <a:latin typeface="Times New Roman" panose="02020603050405020304" pitchFamily="18" charset="0"/>
                <a:cs typeface="Times New Roman" panose="02020603050405020304" pitchFamily="18" charset="0"/>
              </a:rPr>
              <a:t>Đường</a:t>
            </a:r>
            <a:r>
              <a:rPr lang="en-US" sz="2000" dirty="0">
                <a:solidFill>
                  <a:schemeClr val="accent1">
                    <a:lumMod val="75000"/>
                  </a:schemeClr>
                </a:solidFill>
                <a:latin typeface="Times New Roman" panose="02020603050405020304" pitchFamily="18" charset="0"/>
                <a:cs typeface="Times New Roman" panose="02020603050405020304" pitchFamily="18" charset="0"/>
              </a:rPr>
              <a:t> </a:t>
            </a:r>
            <a:r>
              <a:rPr lang="en-US" sz="2000" dirty="0" err="1">
                <a:solidFill>
                  <a:schemeClr val="accent1">
                    <a:lumMod val="75000"/>
                  </a:schemeClr>
                </a:solidFill>
                <a:latin typeface="Times New Roman" panose="02020603050405020304" pitchFamily="18" charset="0"/>
                <a:cs typeface="Times New Roman" panose="02020603050405020304" pitchFamily="18" charset="0"/>
              </a:rPr>
              <a:t>trơn</a:t>
            </a:r>
            <a:r>
              <a:rPr lang="en-US" sz="2000" dirty="0">
                <a:solidFill>
                  <a:schemeClr val="accent1">
                    <a:lumMod val="75000"/>
                  </a:schemeClr>
                </a:solidFill>
                <a:latin typeface="Times New Roman" panose="02020603050405020304" pitchFamily="18" charset="0"/>
                <a:cs typeface="Times New Roman" panose="02020603050405020304" pitchFamily="18" charset="0"/>
              </a:rPr>
              <a:t> </a:t>
            </a:r>
            <a:r>
              <a:rPr lang="en-US" sz="2000" dirty="0" err="1">
                <a:solidFill>
                  <a:schemeClr val="accent1">
                    <a:lumMod val="75000"/>
                  </a:schemeClr>
                </a:solidFill>
                <a:latin typeface="Times New Roman" panose="02020603050405020304" pitchFamily="18" charset="0"/>
                <a:cs typeface="Times New Roman" panose="02020603050405020304" pitchFamily="18" charset="0"/>
              </a:rPr>
              <a:t>trượt</a:t>
            </a:r>
            <a:endParaRPr lang="en-US" sz="2000" dirty="0">
              <a:solidFill>
                <a:schemeClr val="accent1">
                  <a:lumMod val="75000"/>
                </a:schemeClr>
              </a:solidFill>
              <a:latin typeface="Times New Roman" panose="02020603050405020304" pitchFamily="18" charset="0"/>
              <a:cs typeface="Times New Roman" panose="02020603050405020304" pitchFamily="18" charset="0"/>
            </a:endParaRPr>
          </a:p>
          <a:p>
            <a:pPr algn="ctr"/>
            <a:endParaRPr lang="en-US" dirty="0"/>
          </a:p>
        </p:txBody>
      </p:sp>
      <p:sp>
        <p:nvSpPr>
          <p:cNvPr id="3" name="Rounded Rectangular Callout 2"/>
          <p:cNvSpPr/>
          <p:nvPr/>
        </p:nvSpPr>
        <p:spPr>
          <a:xfrm>
            <a:off x="7949994" y="803041"/>
            <a:ext cx="1107688" cy="967005"/>
          </a:xfrm>
          <a:prstGeom prst="wedgeRoundRectCallout">
            <a:avLst>
              <a:gd name="adj1" fmla="val -50363"/>
              <a:gd name="adj2" fmla="val 90176"/>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err="1">
                <a:solidFill>
                  <a:schemeClr val="accent1">
                    <a:lumMod val="75000"/>
                  </a:schemeClr>
                </a:solidFill>
                <a:latin typeface="Times New Roman" panose="02020603050405020304" pitchFamily="18" charset="0"/>
                <a:cs typeface="Times New Roman" panose="02020603050405020304" pitchFamily="18" charset="0"/>
              </a:rPr>
              <a:t>Trẻ</a:t>
            </a:r>
            <a:r>
              <a:rPr lang="en-US" sz="2000" dirty="0">
                <a:solidFill>
                  <a:schemeClr val="accent1">
                    <a:lumMod val="75000"/>
                  </a:schemeClr>
                </a:solidFill>
                <a:latin typeface="Times New Roman" panose="02020603050405020304" pitchFamily="18" charset="0"/>
                <a:cs typeface="Times New Roman" panose="02020603050405020304" pitchFamily="18" charset="0"/>
              </a:rPr>
              <a:t> </a:t>
            </a:r>
            <a:r>
              <a:rPr lang="en-US" sz="2000" dirty="0" err="1">
                <a:solidFill>
                  <a:schemeClr val="accent1">
                    <a:lumMod val="75000"/>
                  </a:schemeClr>
                </a:solidFill>
                <a:latin typeface="Times New Roman" panose="02020603050405020304" pitchFamily="18" charset="0"/>
                <a:cs typeface="Times New Roman" panose="02020603050405020304" pitchFamily="18" charset="0"/>
              </a:rPr>
              <a:t>em</a:t>
            </a:r>
            <a:endParaRPr lang="en-US" sz="20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 y="3638225"/>
            <a:ext cx="4118517" cy="155344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1900" dirty="0">
                <a:latin typeface="Times New Roman" panose="02020603050405020304" pitchFamily="18" charset="0"/>
                <a:cs typeface="Times New Roman" panose="02020603050405020304" pitchFamily="18" charset="0"/>
              </a:rPr>
              <a:t>Giảm tốc độ, tránh hãm phanh, tăng ga, sang số đột ngột để tránh xảy ra các trường hợp mất lái, trơn trượt, va chạm với xe khác do không chuyển hướng kịp thời</a:t>
            </a:r>
            <a:r>
              <a:rPr lang="en-US" sz="1900" dirty="0">
                <a:latin typeface="Times New Roman" panose="02020603050405020304" pitchFamily="18" charset="0"/>
                <a:cs typeface="Times New Roman" panose="02020603050405020304" pitchFamily="18" charset="0"/>
              </a:rPr>
              <a:t>, …...</a:t>
            </a:r>
          </a:p>
        </p:txBody>
      </p:sp>
      <p:sp>
        <p:nvSpPr>
          <p:cNvPr id="26" name="Rounded Rectangle 25"/>
          <p:cNvSpPr/>
          <p:nvPr/>
        </p:nvSpPr>
        <p:spPr>
          <a:xfrm>
            <a:off x="5166732" y="3553528"/>
            <a:ext cx="4009809" cy="1553441"/>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Đ</a:t>
            </a:r>
            <a:r>
              <a:rPr lang="vi-VN" sz="2000" dirty="0">
                <a:latin typeface="Times New Roman" panose="02020603050405020304" pitchFamily="18" charset="0"/>
                <a:cs typeface="Times New Roman" panose="02020603050405020304" pitchFamily="18" charset="0"/>
              </a:rPr>
              <a:t>i chậm, chú ý quan sát phía trước và hai bên đường để có thể ứng phó kịp thời với những trường hợp nguy hiểm có thể xảy ra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4941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barn(inVertical)">
                                      <p:cBhvr>
                                        <p:cTn id="7" dur="500"/>
                                        <p:tgtEl>
                                          <p:spTgt spid="40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21"/>
                                        </p:tgtEl>
                                        <p:attrNameLst>
                                          <p:attrName>style.visibility</p:attrName>
                                        </p:attrNameLst>
                                      </p:cBhvr>
                                      <p:to>
                                        <p:strVal val="visible"/>
                                      </p:to>
                                    </p:set>
                                    <p:animEffect transition="in" filter="circle(in)">
                                      <p:cBhvr>
                                        <p:cTn id="12" dur="2000"/>
                                        <p:tgtEl>
                                          <p:spTgt spid="42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03"/>
                                        </p:tgtEl>
                                        <p:attrNameLst>
                                          <p:attrName>style.visibility</p:attrName>
                                        </p:attrNameLst>
                                      </p:cBhvr>
                                      <p:to>
                                        <p:strVal val="visible"/>
                                      </p:to>
                                    </p:set>
                                    <p:animEffect transition="in" filter="fade">
                                      <p:cBhvr>
                                        <p:cTn id="17" dur="1000"/>
                                        <p:tgtEl>
                                          <p:spTgt spid="403"/>
                                        </p:tgtEl>
                                      </p:cBhvr>
                                    </p:animEffect>
                                    <p:anim calcmode="lin" valueType="num">
                                      <p:cBhvr>
                                        <p:cTn id="18" dur="1000" fill="hold"/>
                                        <p:tgtEl>
                                          <p:spTgt spid="403"/>
                                        </p:tgtEl>
                                        <p:attrNameLst>
                                          <p:attrName>ppt_x</p:attrName>
                                        </p:attrNameLst>
                                      </p:cBhvr>
                                      <p:tavLst>
                                        <p:tav tm="0">
                                          <p:val>
                                            <p:strVal val="#ppt_x"/>
                                          </p:val>
                                        </p:tav>
                                        <p:tav tm="100000">
                                          <p:val>
                                            <p:strVal val="#ppt_x"/>
                                          </p:val>
                                        </p:tav>
                                      </p:tavLst>
                                    </p:anim>
                                    <p:anim calcmode="lin" valueType="num">
                                      <p:cBhvr>
                                        <p:cTn id="19" dur="1000" fill="hold"/>
                                        <p:tgtEl>
                                          <p:spTgt spid="40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404"/>
                                        </p:tgtEl>
                                        <p:attrNameLst>
                                          <p:attrName>style.visibility</p:attrName>
                                        </p:attrNameLst>
                                      </p:cBhvr>
                                      <p:to>
                                        <p:strVal val="visible"/>
                                      </p:to>
                                    </p:set>
                                    <p:animEffect transition="in" filter="circle(in)">
                                      <p:cBhvr>
                                        <p:cTn id="34" dur="2000"/>
                                        <p:tgtEl>
                                          <p:spTgt spid="40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barn(inVertical)">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animBg="1"/>
      <p:bldP spid="421" grpId="0"/>
      <p:bldP spid="2" grpId="0" animBg="1"/>
      <p:bldP spid="3" grpId="0" animBg="1"/>
      <p:bldP spid="6"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539023" y="536389"/>
            <a:ext cx="1613400" cy="1552605"/>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200" dirty="0"/>
              <a:t>Bảng quy định tốc độ xe cơ giới</a:t>
            </a:r>
            <a:endParaRPr sz="2200" dirty="0"/>
          </a:p>
        </p:txBody>
      </p:sp>
      <p:sp>
        <p:nvSpPr>
          <p:cNvPr id="135" name="Google Shape;135;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ECC1C8"/>
                </a:solidFill>
                <a:effectLst/>
                <a:uLnTx/>
                <a:uFillTx/>
                <a:latin typeface="Playfair Display"/>
                <a:sym typeface="Playfair Display"/>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300" b="0" i="0" u="none" strike="noStrike" kern="0" cap="none" spc="0" normalizeH="0" baseline="0" noProof="0">
              <a:ln>
                <a:noFill/>
              </a:ln>
              <a:solidFill>
                <a:srgbClr val="ECC1C8"/>
              </a:solidFill>
              <a:effectLst/>
              <a:uLnTx/>
              <a:uFillTx/>
              <a:latin typeface="Playfair Display"/>
              <a:sym typeface="Playfair Display"/>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3044" y="660296"/>
            <a:ext cx="5790566" cy="4059350"/>
          </a:xfrm>
          <a:prstGeom prst="rect">
            <a:avLst/>
          </a:prstGeom>
        </p:spPr>
      </p:pic>
    </p:spTree>
    <p:extLst>
      <p:ext uri="{BB962C8B-B14F-4D97-AF65-F5344CB8AC3E}">
        <p14:creationId xmlns:p14="http://schemas.microsoft.com/office/powerpoint/2010/main" val="267554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anim calcmode="lin" valueType="num">
                                      <p:cBhvr additive="base">
                                        <p:cTn id="7" dur="500" fill="hold"/>
                                        <p:tgtEl>
                                          <p:spTgt spid="133"/>
                                        </p:tgtEl>
                                        <p:attrNameLst>
                                          <p:attrName>ppt_x</p:attrName>
                                        </p:attrNameLst>
                                      </p:cBhvr>
                                      <p:tavLst>
                                        <p:tav tm="0">
                                          <p:val>
                                            <p:strVal val="#ppt_x"/>
                                          </p:val>
                                        </p:tav>
                                        <p:tav tm="100000">
                                          <p:val>
                                            <p:strVal val="#ppt_x"/>
                                          </p:val>
                                        </p:tav>
                                      </p:tavLst>
                                    </p:anim>
                                    <p:anim calcmode="lin" valueType="num">
                                      <p:cBhvr additive="base">
                                        <p:cTn id="8" dur="500" fill="hold"/>
                                        <p:tgtEl>
                                          <p:spTgt spid="1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 dirty="0">
                <a:solidFill>
                  <a:srgbClr val="0070C0"/>
                </a:solidFill>
                <a:latin typeface="Times New Roman" panose="02020603050405020304" pitchFamily="18" charset="0"/>
                <a:cs typeface="Times New Roman" panose="02020603050405020304" pitchFamily="18" charset="0"/>
                <a:sym typeface="Arial"/>
              </a:rPr>
              <a:t>2. Ảnh hưởng của tốc độ trong an toàn giao thông.</a:t>
            </a:r>
            <a:endParaRPr dirty="0">
              <a:solidFill>
                <a:srgbClr val="0070C0"/>
              </a:solidFill>
            </a:endParaRPr>
          </a:p>
        </p:txBody>
      </p:sp>
      <p:pic>
        <p:nvPicPr>
          <p:cNvPr id="403" name="Google Shape;403;p50"/>
          <p:cNvPicPr preferRelativeResize="0"/>
          <p:nvPr/>
        </p:nvPicPr>
        <p:blipFill>
          <a:blip r:embed="rId3">
            <a:extLst>
              <a:ext uri="{28A0092B-C50C-407E-A947-70E740481C1C}">
                <a14:useLocalDpi xmlns:a14="http://schemas.microsoft.com/office/drawing/2010/main" val="0"/>
              </a:ext>
            </a:extLst>
          </a:blip>
          <a:stretch>
            <a:fillRect/>
          </a:stretch>
        </p:blipFill>
        <p:spPr>
          <a:xfrm>
            <a:off x="80521" y="2010657"/>
            <a:ext cx="4387401" cy="2645460"/>
          </a:xfrm>
          <a:prstGeom prst="rect">
            <a:avLst/>
          </a:prstGeom>
          <a:noFill/>
          <a:ln>
            <a:noFill/>
          </a:ln>
        </p:spPr>
      </p:pic>
      <p:pic>
        <p:nvPicPr>
          <p:cNvPr id="404" name="Google Shape;404;p50"/>
          <p:cNvPicPr preferRelativeResize="0"/>
          <p:nvPr/>
        </p:nvPicPr>
        <p:blipFill>
          <a:blip r:embed="rId4">
            <a:extLst>
              <a:ext uri="{28A0092B-C50C-407E-A947-70E740481C1C}">
                <a14:useLocalDpi xmlns:a14="http://schemas.microsoft.com/office/drawing/2010/main" val="0"/>
              </a:ext>
            </a:extLst>
          </a:blip>
          <a:stretch>
            <a:fillRect/>
          </a:stretch>
        </p:blipFill>
        <p:spPr>
          <a:xfrm>
            <a:off x="4899103" y="1987329"/>
            <a:ext cx="4278610" cy="2733354"/>
          </a:xfrm>
          <a:prstGeom prst="rect">
            <a:avLst/>
          </a:prstGeom>
          <a:noFill/>
          <a:ln>
            <a:noFill/>
          </a:ln>
        </p:spPr>
      </p:pic>
      <p:sp>
        <p:nvSpPr>
          <p:cNvPr id="405" name="Google Shape;405;p50"/>
          <p:cNvSpPr/>
          <p:nvPr/>
        </p:nvSpPr>
        <p:spPr>
          <a:xfrm>
            <a:off x="3449444" y="1078132"/>
            <a:ext cx="2577112" cy="1203744"/>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2" name="Google Shape;422;p50"/>
          <p:cNvSpPr txBox="1"/>
          <p:nvPr/>
        </p:nvSpPr>
        <p:spPr>
          <a:xfrm>
            <a:off x="4347028" y="1058378"/>
            <a:ext cx="608598" cy="69088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0" i="0" u="none" strike="noStrike" kern="0" cap="none" spc="0" normalizeH="0" baseline="0" noProof="0" dirty="0">
                <a:ln>
                  <a:noFill/>
                </a:ln>
                <a:solidFill>
                  <a:srgbClr val="FFFFFF"/>
                </a:solidFill>
                <a:effectLst/>
                <a:uLnTx/>
                <a:uFillTx/>
                <a:latin typeface="Arial Black"/>
                <a:ea typeface="Arial Black"/>
                <a:cs typeface="Arial Black"/>
                <a:sym typeface="Arial Black"/>
              </a:rPr>
              <a:t>”</a:t>
            </a:r>
            <a:endParaRPr kumimoji="0" sz="6000" b="0" i="0" u="none" strike="noStrike" kern="0" cap="none" spc="0" normalizeH="0" baseline="0" noProof="0" dirty="0">
              <a:ln>
                <a:noFill/>
              </a:ln>
              <a:solidFill>
                <a:srgbClr val="FFFFFF"/>
              </a:solidFill>
              <a:effectLst/>
              <a:uLnTx/>
              <a:uFillTx/>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5711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1000"/>
                                        <p:tgtEl>
                                          <p:spTgt spid="403"/>
                                        </p:tgtEl>
                                      </p:cBhvr>
                                    </p:animEffect>
                                    <p:anim calcmode="lin" valueType="num">
                                      <p:cBhvr>
                                        <p:cTn id="8" dur="1000" fill="hold"/>
                                        <p:tgtEl>
                                          <p:spTgt spid="403"/>
                                        </p:tgtEl>
                                        <p:attrNameLst>
                                          <p:attrName>ppt_x</p:attrName>
                                        </p:attrNameLst>
                                      </p:cBhvr>
                                      <p:tavLst>
                                        <p:tav tm="0">
                                          <p:val>
                                            <p:strVal val="#ppt_x"/>
                                          </p:val>
                                        </p:tav>
                                        <p:tav tm="100000">
                                          <p:val>
                                            <p:strVal val="#ppt_x"/>
                                          </p:val>
                                        </p:tav>
                                      </p:tavLst>
                                    </p:anim>
                                    <p:anim calcmode="lin" valueType="num">
                                      <p:cBhvr>
                                        <p:cTn id="9" dur="1000" fill="hold"/>
                                        <p:tgtEl>
                                          <p:spTgt spid="40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04"/>
                                        </p:tgtEl>
                                        <p:attrNameLst>
                                          <p:attrName>style.visibility</p:attrName>
                                        </p:attrNameLst>
                                      </p:cBhvr>
                                      <p:to>
                                        <p:strVal val="visible"/>
                                      </p:to>
                                    </p:set>
                                    <p:animEffect transition="in" filter="wipe(down)">
                                      <p:cBhvr>
                                        <p:cTn id="14" dur="500"/>
                                        <p:tgtEl>
                                          <p:spTgt spid="40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05"/>
                                        </p:tgtEl>
                                        <p:attrNameLst>
                                          <p:attrName>style.visibility</p:attrName>
                                        </p:attrNameLst>
                                      </p:cBhvr>
                                      <p:to>
                                        <p:strVal val="visible"/>
                                      </p:to>
                                    </p:set>
                                    <p:animEffect transition="in" filter="barn(inVertical)">
                                      <p:cBhvr>
                                        <p:cTn id="19" dur="5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2"/>
          <p:cNvSpPr txBox="1">
            <a:spLocks noGrp="1"/>
          </p:cNvSpPr>
          <p:nvPr>
            <p:ph type="title"/>
          </p:nvPr>
        </p:nvSpPr>
        <p:spPr>
          <a:xfrm>
            <a:off x="2309627" y="2054232"/>
            <a:ext cx="6424500" cy="1413741"/>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600" dirty="0">
                <a:latin typeface="Bookman Old Style" panose="02050604050505020204" pitchFamily="18" charset="0"/>
                <a:ea typeface="Arial Black"/>
                <a:cs typeface="Arial Black"/>
                <a:sym typeface="Arial Black"/>
              </a:rPr>
              <a:t>TỐC ĐỘ VÀ AN TOÀN GIAO THÔNG</a:t>
            </a:r>
            <a:endParaRPr sz="4600" dirty="0">
              <a:latin typeface="Bookman Old Style" panose="02050604050505020204" pitchFamily="18" charset="0"/>
            </a:endParaRPr>
          </a:p>
        </p:txBody>
      </p:sp>
      <p:grpSp>
        <p:nvGrpSpPr>
          <p:cNvPr id="289" name="Google Shape;289;p42"/>
          <p:cNvGrpSpPr/>
          <p:nvPr/>
        </p:nvGrpSpPr>
        <p:grpSpPr>
          <a:xfrm>
            <a:off x="6378498" y="4103650"/>
            <a:ext cx="842748" cy="625488"/>
            <a:chOff x="2149550" y="2870305"/>
            <a:chExt cx="378395" cy="465250"/>
          </a:xfrm>
        </p:grpSpPr>
        <p:sp>
          <p:nvSpPr>
            <p:cNvPr id="290" name="Google Shape;290;p42"/>
            <p:cNvSpPr/>
            <p:nvPr/>
          </p:nvSpPr>
          <p:spPr>
            <a:xfrm>
              <a:off x="2149569" y="2870305"/>
              <a:ext cx="378375" cy="465250"/>
            </a:xfrm>
            <a:custGeom>
              <a:avLst/>
              <a:gdLst/>
              <a:ahLst/>
              <a:cxnLst/>
              <a:rect l="l" t="t" r="r" b="b"/>
              <a:pathLst>
                <a:path w="10000" h="10000" extrusionOk="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w="12700" cap="flat" cmpd="sng">
              <a:solidFill>
                <a:srgbClr val="FFC92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600" b="0" i="0" u="none" strike="noStrike" cap="none">
                <a:solidFill>
                  <a:srgbClr val="000000"/>
                </a:solidFill>
                <a:latin typeface="Calibri"/>
                <a:ea typeface="Calibri"/>
                <a:cs typeface="Calibri"/>
                <a:sym typeface="Calibri"/>
              </a:endParaRPr>
            </a:p>
          </p:txBody>
        </p:sp>
        <p:sp>
          <p:nvSpPr>
            <p:cNvPr id="291" name="Google Shape;291;p42"/>
            <p:cNvSpPr/>
            <p:nvPr/>
          </p:nvSpPr>
          <p:spPr>
            <a:xfrm>
              <a:off x="2414965" y="2870305"/>
              <a:ext cx="112980" cy="125770"/>
            </a:xfrm>
            <a:custGeom>
              <a:avLst/>
              <a:gdLst/>
              <a:ahLst/>
              <a:cxnLst/>
              <a:rect l="l" t="t" r="r" b="b"/>
              <a:pathLst>
                <a:path w="35" h="39" extrusionOk="0">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600" b="0" i="0" u="none" strike="noStrike" cap="none">
                <a:solidFill>
                  <a:srgbClr val="000000"/>
                </a:solidFill>
                <a:latin typeface="Calibri"/>
                <a:ea typeface="Calibri"/>
                <a:cs typeface="Calibri"/>
                <a:sym typeface="Calibri"/>
              </a:endParaRPr>
            </a:p>
          </p:txBody>
        </p:sp>
        <p:sp>
          <p:nvSpPr>
            <p:cNvPr id="292" name="Google Shape;292;p42"/>
            <p:cNvSpPr/>
            <p:nvPr/>
          </p:nvSpPr>
          <p:spPr>
            <a:xfrm>
              <a:off x="2414965" y="2980088"/>
              <a:ext cx="112975" cy="112975"/>
            </a:xfrm>
            <a:custGeom>
              <a:avLst/>
              <a:gdLst/>
              <a:ahLst/>
              <a:cxnLst/>
              <a:rect l="l" t="t" r="r" b="b"/>
              <a:pathLst>
                <a:path w="10000" h="10000" extrusionOk="0">
                  <a:moveTo>
                    <a:pt x="0" y="0"/>
                  </a:moveTo>
                  <a:lnTo>
                    <a:pt x="10000" y="0"/>
                  </a:lnTo>
                  <a:lnTo>
                    <a:pt x="10000" y="10000"/>
                  </a:lnTo>
                  <a:cubicBezTo>
                    <a:pt x="9362" y="9057"/>
                    <a:pt x="1457" y="1924"/>
                    <a:pt x="0" y="0"/>
                  </a:cubicBezTo>
                  <a:close/>
                </a:path>
              </a:pathLst>
            </a:custGeom>
            <a:solidFill>
              <a:srgbClr val="D59D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600" b="0" i="0" u="none" strike="noStrike" cap="none">
                <a:solidFill>
                  <a:srgbClr val="000000"/>
                </a:solidFill>
                <a:latin typeface="Calibri"/>
                <a:ea typeface="Calibri"/>
                <a:cs typeface="Calibri"/>
                <a:sym typeface="Calibri"/>
              </a:endParaRPr>
            </a:p>
          </p:txBody>
        </p:sp>
        <p:sp>
          <p:nvSpPr>
            <p:cNvPr id="293" name="Google Shape;293;p42"/>
            <p:cNvSpPr/>
            <p:nvPr/>
          </p:nvSpPr>
          <p:spPr>
            <a:xfrm>
              <a:off x="2149550" y="3036900"/>
              <a:ext cx="378300" cy="227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FFFFFF"/>
                </a:buClr>
                <a:buFont typeface="Calibri"/>
                <a:buNone/>
              </a:pPr>
              <a:endParaRPr sz="900" b="0" i="0" u="none" strike="noStrike" cap="none" dirty="0">
                <a:solidFill>
                  <a:srgbClr val="000000"/>
                </a:solidFill>
                <a:latin typeface="Open Sans"/>
                <a:ea typeface="Open Sans"/>
                <a:cs typeface="Open Sans"/>
                <a:sym typeface="Open Sans"/>
              </a:endParaRPr>
            </a:p>
          </p:txBody>
        </p:sp>
      </p:grpSp>
      <p:sp>
        <p:nvSpPr>
          <p:cNvPr id="294" name="Google Shape;294;p42"/>
          <p:cNvSpPr txBox="1"/>
          <p:nvPr/>
        </p:nvSpPr>
        <p:spPr>
          <a:xfrm>
            <a:off x="7574207" y="4202286"/>
            <a:ext cx="1228671" cy="5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rgbClr val="5E85B9"/>
                </a:solidFill>
                <a:latin typeface="Arial Black"/>
                <a:ea typeface="Arial Black"/>
                <a:cs typeface="Arial Black"/>
                <a:sym typeface="Arial Black"/>
              </a:rPr>
              <a:t>KHTN 7</a:t>
            </a:r>
            <a:endParaRPr dirty="0">
              <a:solidFill>
                <a:srgbClr val="5E85B9"/>
              </a:solidFill>
              <a:latin typeface="Arial Black"/>
              <a:ea typeface="Arial Black"/>
              <a:cs typeface="Arial Black"/>
              <a:sym typeface="Arial Black"/>
            </a:endParaRPr>
          </a:p>
        </p:txBody>
      </p:sp>
      <p:sp>
        <p:nvSpPr>
          <p:cNvPr id="2" name="Subtitle 1"/>
          <p:cNvSpPr>
            <a:spLocks noGrp="1"/>
          </p:cNvSpPr>
          <p:nvPr>
            <p:ph type="subTitle" idx="1"/>
          </p:nvPr>
        </p:nvSpPr>
        <p:spPr>
          <a:xfrm>
            <a:off x="4490327" y="800983"/>
            <a:ext cx="4243800" cy="393600"/>
          </a:xfrm>
        </p:spPr>
        <p:txBody>
          <a:bodyPr/>
          <a:lstStyle/>
          <a:p>
            <a:r>
              <a:rPr lang="en-US" sz="2600" dirty="0" err="1">
                <a:solidFill>
                  <a:schemeClr val="accent1"/>
                </a:solidFill>
                <a:latin typeface="Bahnschrift SemiCondensed" panose="020B0502040204020203" pitchFamily="34" charset="0"/>
                <a:ea typeface="Microsoft YaHei" panose="020B0503020204020204" pitchFamily="34" charset="-122"/>
              </a:rPr>
              <a:t>Chủ</a:t>
            </a:r>
            <a:r>
              <a:rPr lang="en-US" sz="2600" dirty="0">
                <a:solidFill>
                  <a:schemeClr val="accent1"/>
                </a:solidFill>
                <a:latin typeface="Bahnschrift SemiCondensed" panose="020B0502040204020203" pitchFamily="34" charset="0"/>
                <a:ea typeface="Microsoft YaHei" panose="020B0503020204020204" pitchFamily="34" charset="-122"/>
              </a:rPr>
              <a:t> </a:t>
            </a:r>
            <a:r>
              <a:rPr lang="en-US" sz="2600" dirty="0" err="1">
                <a:solidFill>
                  <a:schemeClr val="accent1"/>
                </a:solidFill>
                <a:latin typeface="Bahnschrift SemiCondensed" panose="020B0502040204020203" pitchFamily="34" charset="0"/>
                <a:ea typeface="Microsoft YaHei" panose="020B0503020204020204" pitchFamily="34" charset="-122"/>
              </a:rPr>
              <a:t>đề</a:t>
            </a:r>
            <a:r>
              <a:rPr lang="en-US" sz="2600" dirty="0">
                <a:solidFill>
                  <a:schemeClr val="accent1"/>
                </a:solidFill>
                <a:latin typeface="Bahnschrift SemiCondensed" panose="020B0502040204020203" pitchFamily="34" charset="0"/>
                <a:ea typeface="Microsoft YaHei" panose="020B0503020204020204" pitchFamily="34" charset="-122"/>
              </a:rPr>
              <a:t> 3: TỐC ĐỘ</a:t>
            </a:r>
          </a:p>
        </p:txBody>
      </p:sp>
      <p:sp>
        <p:nvSpPr>
          <p:cNvPr id="3" name="Subtitle 2"/>
          <p:cNvSpPr>
            <a:spLocks noGrp="1"/>
          </p:cNvSpPr>
          <p:nvPr>
            <p:ph type="subTitle" idx="2"/>
          </p:nvPr>
        </p:nvSpPr>
        <p:spPr>
          <a:xfrm>
            <a:off x="6221027" y="1481216"/>
            <a:ext cx="2513100" cy="410700"/>
          </a:xfrm>
        </p:spPr>
        <p:txBody>
          <a:bodyPr/>
          <a:lstStyle/>
          <a:p>
            <a:r>
              <a:rPr lang="en-US" sz="2400" b="1" dirty="0" err="1">
                <a:latin typeface="Microsoft YaHei Light" panose="020B0502040204020203" pitchFamily="34" charset="-122"/>
                <a:ea typeface="Microsoft YaHei Light" panose="020B0502040204020203" pitchFamily="34" charset="-122"/>
              </a:rPr>
              <a:t>Bài</a:t>
            </a:r>
            <a:r>
              <a:rPr lang="en-US" sz="2400" b="1" dirty="0">
                <a:latin typeface="Microsoft YaHei Light" panose="020B0502040204020203" pitchFamily="34" charset="-122"/>
                <a:ea typeface="Microsoft YaHei Light" panose="020B0502040204020203" pitchFamily="34" charset="-122"/>
              </a:rPr>
              <a:t> 11</a:t>
            </a:r>
          </a:p>
        </p:txBody>
      </p:sp>
      <p:pic>
        <p:nvPicPr>
          <p:cNvPr id="13" name="Shape 1"/>
          <p:cNvPicPr/>
          <p:nvPr/>
        </p:nvPicPr>
        <p:blipFill>
          <a:blip r:embed="rId3"/>
          <a:stretch/>
        </p:blipFill>
        <p:spPr>
          <a:xfrm>
            <a:off x="6540624" y="4251244"/>
            <a:ext cx="442502" cy="4534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86"/>
                                        </p:tgtEl>
                                        <p:attrNameLst>
                                          <p:attrName>style.visibility</p:attrName>
                                        </p:attrNameLst>
                                      </p:cBhvr>
                                      <p:to>
                                        <p:strVal val="visible"/>
                                      </p:to>
                                    </p:set>
                                    <p:animEffect transition="in" filter="barn(inVertical)">
                                      <p:cBhvr>
                                        <p:cTn id="20" dur="500"/>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0"/>
      <p:bldP spid="2" grpId="0" build="p"/>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16"/>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sp>
        <p:nvSpPr>
          <p:cNvPr id="4" name="Cloud 3"/>
          <p:cNvSpPr/>
          <p:nvPr/>
        </p:nvSpPr>
        <p:spPr>
          <a:xfrm>
            <a:off x="3047999" y="66908"/>
            <a:ext cx="4958577" cy="2401229"/>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200" dirty="0" err="1">
                <a:solidFill>
                  <a:schemeClr val="accent1">
                    <a:lumMod val="75000"/>
                  </a:schemeClr>
                </a:solidFill>
                <a:latin typeface="Times New Roman" panose="02020603050405020304" pitchFamily="18" charset="0"/>
                <a:cs typeface="Times New Roman" panose="02020603050405020304" pitchFamily="18" charset="0"/>
              </a:rPr>
              <a:t>Vì</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sao</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phải</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quy</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định</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tốc</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độ</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giới</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hạn</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khác</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nhau</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cho</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từng</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loại</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xe</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trên</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từng</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làn</a:t>
            </a:r>
            <a:r>
              <a:rPr lang="en-US" sz="2200" dirty="0">
                <a:solidFill>
                  <a:schemeClr val="accent1">
                    <a:lumMod val="75000"/>
                  </a:schemeClr>
                </a:solidFill>
                <a:latin typeface="Times New Roman" panose="02020603050405020304" pitchFamily="18" charset="0"/>
                <a:cs typeface="Times New Roman" panose="02020603050405020304" pitchFamily="18" charset="0"/>
              </a:rPr>
              <a:t> </a:t>
            </a:r>
            <a:r>
              <a:rPr lang="en-US" sz="2200" dirty="0" err="1">
                <a:solidFill>
                  <a:schemeClr val="accent1">
                    <a:lumMod val="75000"/>
                  </a:schemeClr>
                </a:solidFill>
                <a:latin typeface="Times New Roman" panose="02020603050405020304" pitchFamily="18" charset="0"/>
                <a:cs typeface="Times New Roman" panose="02020603050405020304" pitchFamily="18" charset="0"/>
              </a:rPr>
              <a:t>đường</a:t>
            </a:r>
            <a:r>
              <a:rPr lang="en-US" sz="2200" dirty="0">
                <a:solidFill>
                  <a:schemeClr val="accent1">
                    <a:lumMod val="75000"/>
                  </a:schemeClr>
                </a:solidFill>
                <a:latin typeface="Times New Roman" panose="02020603050405020304" pitchFamily="18" charset="0"/>
                <a:cs typeface="Times New Roman" panose="02020603050405020304" pitchFamily="18" charset="0"/>
              </a:rPr>
              <a:t>?</a:t>
            </a:r>
          </a:p>
        </p:txBody>
      </p:sp>
      <p:sp>
        <p:nvSpPr>
          <p:cNvPr id="5" name="Flowchart: Alternate Process 4"/>
          <p:cNvSpPr/>
          <p:nvPr/>
        </p:nvSpPr>
        <p:spPr>
          <a:xfrm>
            <a:off x="96644" y="2713464"/>
            <a:ext cx="6304156" cy="2356624"/>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000" dirty="0">
                <a:solidFill>
                  <a:srgbClr val="7030A0"/>
                </a:solidFill>
                <a:latin typeface="Times New Roman" panose="02020603050405020304" pitchFamily="18" charset="0"/>
                <a:cs typeface="Times New Roman" panose="02020603050405020304" pitchFamily="18" charset="0"/>
              </a:rPr>
              <a:t>- </a:t>
            </a:r>
            <a:r>
              <a:rPr lang="vi-VN" sz="2000" dirty="0">
                <a:solidFill>
                  <a:srgbClr val="7030A0"/>
                </a:solidFill>
                <a:latin typeface="Times New Roman" panose="02020603050405020304" pitchFamily="18" charset="0"/>
                <a:cs typeface="Times New Roman" panose="02020603050405020304" pitchFamily="18" charset="0"/>
              </a:rPr>
              <a:t>Hạn chế xảy ra va chạm giữa các phương tiện giao thông khi di chuyển trên đường với tốc độ quá nhanh.</a:t>
            </a:r>
          </a:p>
          <a:p>
            <a:r>
              <a:rPr lang="en-US" sz="2000" dirty="0">
                <a:solidFill>
                  <a:srgbClr val="7030A0"/>
                </a:solidFill>
                <a:latin typeface="Times New Roman" panose="02020603050405020304" pitchFamily="18" charset="0"/>
                <a:cs typeface="Times New Roman" panose="02020603050405020304" pitchFamily="18" charset="0"/>
              </a:rPr>
              <a:t>- </a:t>
            </a:r>
            <a:r>
              <a:rPr lang="vi-VN" sz="2000" dirty="0">
                <a:solidFill>
                  <a:srgbClr val="7030A0"/>
                </a:solidFill>
                <a:latin typeface="Times New Roman" panose="02020603050405020304" pitchFamily="18" charset="0"/>
                <a:cs typeface="Times New Roman" panose="02020603050405020304" pitchFamily="18" charset="0"/>
              </a:rPr>
              <a:t>Giảm thiểu khả năng tai nạn khi các phương tiện di chuyển ở khu vực đông dân cư.</a:t>
            </a:r>
          </a:p>
          <a:p>
            <a:r>
              <a:rPr lang="en-US" sz="2000" dirty="0">
                <a:solidFill>
                  <a:srgbClr val="7030A0"/>
                </a:solidFill>
                <a:latin typeface="Times New Roman" panose="02020603050405020304" pitchFamily="18" charset="0"/>
                <a:cs typeface="Times New Roman" panose="02020603050405020304" pitchFamily="18" charset="0"/>
              </a:rPr>
              <a:t>- </a:t>
            </a:r>
            <a:r>
              <a:rPr lang="vi-VN" sz="2000" dirty="0">
                <a:solidFill>
                  <a:srgbClr val="7030A0"/>
                </a:solidFill>
                <a:latin typeface="Times New Roman" panose="02020603050405020304" pitchFamily="18" charset="0"/>
                <a:cs typeface="Times New Roman" panose="02020603050405020304" pitchFamily="18" charset="0"/>
              </a:rPr>
              <a:t>Hỗ trợ công tác kiểm soát, giám sát của lực lượng chức năng để có biện pháp xử lí thích đáng với những trường hợp vi phạm</a:t>
            </a:r>
            <a:r>
              <a:rPr lang="en-US" sz="2000" dirty="0">
                <a:solidFill>
                  <a:srgbClr val="7030A0"/>
                </a:solidFill>
                <a:latin typeface="Times New Roman" panose="02020603050405020304" pitchFamily="18" charset="0"/>
                <a:cs typeface="Times New Roman" panose="02020603050405020304" pitchFamily="18" charset="0"/>
              </a:rPr>
              <a:t>.</a:t>
            </a:r>
            <a:endParaRPr lang="vi-VN" sz="2000" dirty="0">
              <a:solidFill>
                <a:srgbClr val="7030A0"/>
              </a:solidFill>
              <a:latin typeface="Times New Roman" panose="02020603050405020304" pitchFamily="18" charset="0"/>
              <a:cs typeface="Times New Roman" panose="02020603050405020304" pitchFamily="18" charset="0"/>
            </a:endParaRPr>
          </a:p>
          <a:p>
            <a:pPr algn="ctr"/>
            <a:endParaRPr lang="en-US" dirty="0">
              <a:solidFill>
                <a:srgbClr val="7030A0"/>
              </a:solidFill>
            </a:endParaRPr>
          </a:p>
        </p:txBody>
      </p:sp>
    </p:spTree>
    <p:extLst>
      <p:ext uri="{BB962C8B-B14F-4D97-AF65-F5344CB8AC3E}">
        <p14:creationId xmlns:p14="http://schemas.microsoft.com/office/powerpoint/2010/main" val="284666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2" name="Google Shape;232;p19"/>
          <p:cNvSpPr txBox="1">
            <a:spLocks noGrp="1"/>
          </p:cNvSpPr>
          <p:nvPr>
            <p:ph type="sldNum" idx="12"/>
          </p:nvPr>
        </p:nvSpPr>
        <p:spPr>
          <a:xfrm>
            <a:off x="8556784" y="1"/>
            <a:ext cx="548700" cy="393600"/>
          </a:xfrm>
          <a:prstGeom prst="rect">
            <a:avLst/>
          </a:prstGeom>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0" i="0" u="none" strike="noStrike" kern="0" cap="none" spc="0" normalizeH="0" baseline="0" noProof="0">
                <a:ln>
                  <a:noFill/>
                </a:ln>
                <a:solidFill>
                  <a:srgbClr val="4BB5D9"/>
                </a:solidFill>
                <a:effectLst/>
                <a:uLnTx/>
                <a:uFillTx/>
                <a:latin typeface="Roboto Condensed"/>
                <a:ea typeface="Roboto Condensed"/>
                <a:sym typeface="Roboto Condensed"/>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300" b="0" i="0" u="none" strike="noStrike" kern="0" cap="none" spc="0" normalizeH="0" baseline="0" noProof="0">
              <a:ln>
                <a:noFill/>
              </a:ln>
              <a:solidFill>
                <a:srgbClr val="4BB5D9"/>
              </a:solidFill>
              <a:effectLst/>
              <a:uLnTx/>
              <a:uFillTx/>
              <a:latin typeface="Roboto Condensed"/>
              <a:ea typeface="Roboto Condensed"/>
              <a:sym typeface="Roboto Condense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3205" y="0"/>
            <a:ext cx="2297345" cy="51435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5328" y="0"/>
            <a:ext cx="2303060" cy="5143500"/>
          </a:xfrm>
          <a:prstGeom prst="rect">
            <a:avLst/>
          </a:prstGeom>
        </p:spPr>
      </p:pic>
    </p:spTree>
    <p:extLst>
      <p:ext uri="{BB962C8B-B14F-4D97-AF65-F5344CB8AC3E}">
        <p14:creationId xmlns:p14="http://schemas.microsoft.com/office/powerpoint/2010/main" val="57668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pSp>
        <p:nvGrpSpPr>
          <p:cNvPr id="191" name="Google Shape;191;p20"/>
          <p:cNvGrpSpPr/>
          <p:nvPr/>
        </p:nvGrpSpPr>
        <p:grpSpPr>
          <a:xfrm>
            <a:off x="333623" y="861852"/>
            <a:ext cx="366458" cy="366437"/>
            <a:chOff x="1923675" y="1633650"/>
            <a:chExt cx="436000" cy="435975"/>
          </a:xfrm>
        </p:grpSpPr>
        <p:sp>
          <p:nvSpPr>
            <p:cNvPr id="192" name="Google Shape;192;p20"/>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20"/>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20"/>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20"/>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20"/>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20"/>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98" name="Google Shape;198;p20"/>
          <p:cNvSpPr txBox="1">
            <a:spLocks noGrp="1"/>
          </p:cNvSpPr>
          <p:nvPr>
            <p:ph type="sldNum" idx="12"/>
          </p:nvPr>
        </p:nvSpPr>
        <p:spPr>
          <a:xfrm>
            <a:off x="-51050" y="4819400"/>
            <a:ext cx="349200" cy="324000"/>
          </a:xfrm>
          <a:prstGeom prst="rect">
            <a:avLst/>
          </a:prstGeom>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800" b="0" i="0" u="none" strike="noStrike" kern="0" cap="none" spc="0" normalizeH="0" baseline="0" noProof="0">
                <a:ln>
                  <a:noFill/>
                </a:ln>
                <a:solidFill>
                  <a:srgbClr val="FFFFFF"/>
                </a:solidFill>
                <a:effectLst/>
                <a:uLnTx/>
                <a:uFillTx/>
                <a:latin typeface="Roboto Slab"/>
                <a:ea typeface="Roboto Slab"/>
                <a:sym typeface="Roboto Slab"/>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800" b="0" i="0" u="none" strike="noStrike" kern="0" cap="none" spc="0" normalizeH="0" baseline="0" noProof="0">
              <a:ln>
                <a:noFill/>
              </a:ln>
              <a:solidFill>
                <a:srgbClr val="FFFFFF"/>
              </a:solidFill>
              <a:effectLst/>
              <a:uLnTx/>
              <a:uFillTx/>
              <a:latin typeface="Roboto Slab"/>
              <a:ea typeface="Roboto Slab"/>
              <a:sym typeface="Roboto Slab"/>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2730" y="245406"/>
            <a:ext cx="4041270" cy="3070223"/>
          </a:xfrm>
          <a:prstGeom prst="rect">
            <a:avLst/>
          </a:prstGeom>
        </p:spPr>
      </p:pic>
      <p:sp>
        <p:nvSpPr>
          <p:cNvPr id="6" name="Flowchart: Alternate Process 5"/>
          <p:cNvSpPr/>
          <p:nvPr/>
        </p:nvSpPr>
        <p:spPr>
          <a:xfrm>
            <a:off x="1092820" y="1761893"/>
            <a:ext cx="3836019" cy="1553736"/>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000" b="0" i="0" u="none" strike="noStrike" kern="0" cap="none" spc="0" normalizeH="0" baseline="0" noProof="0" dirty="0">
                <a:ln>
                  <a:noFill/>
                </a:ln>
                <a:solidFill>
                  <a:srgbClr val="114454"/>
                </a:solidFill>
                <a:effectLst/>
                <a:uLnTx/>
                <a:uFillTx/>
                <a:latin typeface="Times New Roman" panose="02020603050405020304" pitchFamily="18" charset="0"/>
                <a:ea typeface="+mn-ea"/>
                <a:cs typeface="+mn-cs"/>
                <a:sym typeface="Arial"/>
              </a:rPr>
              <a:t>Phân tích hình </a:t>
            </a:r>
            <a:r>
              <a:rPr kumimoji="0" lang="en-US" sz="2000" b="0" i="0" u="none" strike="noStrike" kern="0" cap="none" spc="0" normalizeH="0" baseline="0" noProof="0" dirty="0" err="1">
                <a:ln>
                  <a:noFill/>
                </a:ln>
                <a:solidFill>
                  <a:srgbClr val="114454"/>
                </a:solidFill>
                <a:effectLst/>
                <a:uLnTx/>
                <a:uFillTx/>
                <a:latin typeface="Times New Roman" panose="02020603050405020304" pitchFamily="18" charset="0"/>
                <a:ea typeface="+mn-ea"/>
                <a:cs typeface="Times New Roman" panose="02020603050405020304" pitchFamily="18" charset="0"/>
                <a:sym typeface="Arial"/>
              </a:rPr>
              <a:t>bên</a:t>
            </a:r>
            <a:r>
              <a:rPr kumimoji="0" lang="vi-VN" sz="2000" b="0" i="0" u="none" strike="noStrike" kern="0" cap="none" spc="0" normalizeH="0" baseline="0" noProof="0" dirty="0">
                <a:ln>
                  <a:noFill/>
                </a:ln>
                <a:solidFill>
                  <a:srgbClr val="114454"/>
                </a:solidFill>
                <a:effectLst/>
                <a:uLnTx/>
                <a:uFillTx/>
                <a:latin typeface="Times New Roman" panose="02020603050405020304" pitchFamily="18" charset="0"/>
                <a:ea typeface="+mn-ea"/>
                <a:cs typeface="+mn-cs"/>
                <a:sym typeface="Arial"/>
              </a:rPr>
              <a:t> để nêu rõ vì sao tốc độ lưu thông càng cao thì khoảng cách an toàn tối thiếu giữa hai xe càng phải xa hơn?</a:t>
            </a:r>
            <a:endParaRPr kumimoji="0" lang="en-US" sz="2000" b="0" i="0" u="none" strike="noStrike" kern="0" cap="none" spc="0" normalizeH="0" baseline="0" noProof="0" dirty="0">
              <a:ln>
                <a:noFill/>
              </a:ln>
              <a:solidFill>
                <a:srgbClr val="114454"/>
              </a:solidFill>
              <a:effectLst/>
              <a:uLnTx/>
              <a:uFillTx/>
              <a:latin typeface="Arial"/>
              <a:ea typeface="+mn-ea"/>
              <a:cs typeface="+mn-cs"/>
              <a:sym typeface="Arial"/>
            </a:endParaRPr>
          </a:p>
        </p:txBody>
      </p:sp>
      <p:sp>
        <p:nvSpPr>
          <p:cNvPr id="7" name="Flowchart: Alternate Process 6"/>
          <p:cNvSpPr/>
          <p:nvPr/>
        </p:nvSpPr>
        <p:spPr>
          <a:xfrm>
            <a:off x="1056232" y="3517997"/>
            <a:ext cx="7745214" cy="1625403"/>
          </a:xfrm>
          <a:prstGeom prst="flowChartAlternateProcess">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000" b="0" i="0" u="none" strike="noStrike" kern="0" cap="none" spc="0" normalizeH="0" baseline="0" noProof="0" dirty="0">
                <a:ln>
                  <a:noFill/>
                </a:ln>
                <a:solidFill>
                  <a:srgbClr val="7030A0"/>
                </a:solidFill>
                <a:effectLst/>
                <a:uLnTx/>
                <a:uFillTx/>
                <a:latin typeface="Times New Roman" panose="02020603050405020304" pitchFamily="18" charset="0"/>
                <a:ea typeface="+mn-ea"/>
                <a:cs typeface="+mn-cs"/>
                <a:sym typeface="Arial"/>
              </a:rPr>
              <a:t>Tốc độ lưu thông càng cao thì khoảng cách an toàn tối thiếu giữa hai xe càng phải xa hơn vì khi di chuyển với tốc độ cao, người điều khiển phương tiện giao thông sẽ khó để ứng biến, xử lí nhanh trong các trường hợp ngoài ý muốn: mặt đường trơn trượt gây mất lái, xe bị thủng lốp,...</a:t>
            </a:r>
            <a:endParaRPr kumimoji="0" lang="en-US" sz="2000" b="0" i="0" u="none" strike="noStrike" kern="0" cap="none" spc="0" normalizeH="0" baseline="0" noProof="0" dirty="0">
              <a:ln>
                <a:noFill/>
              </a:ln>
              <a:solidFill>
                <a:srgbClr val="7030A0"/>
              </a:solidFill>
              <a:effectLst/>
              <a:uLnTx/>
              <a:uFillTx/>
              <a:latin typeface="Arial"/>
              <a:ea typeface="+mn-ea"/>
              <a:cs typeface="+mn-cs"/>
              <a:sym typeface="Arial"/>
            </a:endParaRPr>
          </a:p>
        </p:txBody>
      </p:sp>
    </p:spTree>
    <p:extLst>
      <p:ext uri="{BB962C8B-B14F-4D97-AF65-F5344CB8AC3E}">
        <p14:creationId xmlns:p14="http://schemas.microsoft.com/office/powerpoint/2010/main" val="136697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8"/>
          <p:cNvSpPr txBox="1">
            <a:spLocks noGrp="1"/>
          </p:cNvSpPr>
          <p:nvPr>
            <p:ph type="ctrTitle"/>
          </p:nvPr>
        </p:nvSpPr>
        <p:spPr>
          <a:xfrm>
            <a:off x="2014575" y="1583350"/>
            <a:ext cx="5114700" cy="68406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000" dirty="0">
                <a:solidFill>
                  <a:srgbClr val="7030A0"/>
                </a:solidFill>
              </a:rPr>
              <a:t>Thiết kế Poster</a:t>
            </a:r>
            <a:endParaRPr sz="3000" dirty="0">
              <a:solidFill>
                <a:srgbClr val="7030A0"/>
              </a:solidFill>
            </a:endParaRPr>
          </a:p>
        </p:txBody>
      </p:sp>
      <p:sp>
        <p:nvSpPr>
          <p:cNvPr id="2" name="Subtitle 1"/>
          <p:cNvSpPr>
            <a:spLocks noGrp="1"/>
          </p:cNvSpPr>
          <p:nvPr>
            <p:ph type="subTitle" idx="1"/>
          </p:nvPr>
        </p:nvSpPr>
        <p:spPr>
          <a:xfrm>
            <a:off x="2014575" y="2416098"/>
            <a:ext cx="5114700" cy="980156"/>
          </a:xfrm>
        </p:spPr>
        <p:txBody>
          <a:bodyPr/>
          <a:lstStyle/>
          <a:p>
            <a:r>
              <a:rPr lang="en-US" sz="2800" dirty="0" err="1">
                <a:solidFill>
                  <a:schemeClr val="accent4">
                    <a:lumMod val="50000"/>
                  </a:schemeClr>
                </a:solidFill>
                <a:latin typeface="Times New Roman" panose="02020603050405020304" pitchFamily="18" charset="0"/>
                <a:cs typeface="Times New Roman" panose="02020603050405020304" pitchFamily="18" charset="0"/>
              </a:rPr>
              <a:t>Chủ</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đề</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Chúng</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em</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với</a:t>
            </a:r>
            <a:r>
              <a:rPr lang="en-US" sz="2800" dirty="0">
                <a:solidFill>
                  <a:schemeClr val="accent4">
                    <a:lumMod val="50000"/>
                  </a:schemeClr>
                </a:solidFill>
                <a:latin typeface="Times New Roman" panose="02020603050405020304" pitchFamily="18" charset="0"/>
                <a:cs typeface="Times New Roman" panose="02020603050405020304" pitchFamily="18" charset="0"/>
              </a:rPr>
              <a:t> an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toàn</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giao</a:t>
            </a:r>
            <a:r>
              <a:rPr lang="en-US" sz="2800" dirty="0">
                <a:solidFill>
                  <a:schemeClr val="accent4">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4">
                    <a:lumMod val="50000"/>
                  </a:schemeClr>
                </a:solidFill>
                <a:latin typeface="Times New Roman" panose="02020603050405020304" pitchFamily="18" charset="0"/>
                <a:cs typeface="Times New Roman" panose="02020603050405020304" pitchFamily="18" charset="0"/>
              </a:rPr>
              <a:t>thông</a:t>
            </a:r>
            <a:r>
              <a:rPr lang="en-US" sz="2800" dirty="0">
                <a:solidFill>
                  <a:schemeClr val="accent4">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2384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5"/>
                                        </p:tgtEl>
                                        <p:attrNameLst>
                                          <p:attrName>style.visibility</p:attrName>
                                        </p:attrNameLst>
                                      </p:cBhvr>
                                      <p:to>
                                        <p:strVal val="visible"/>
                                      </p:to>
                                    </p:set>
                                    <p:animEffect transition="in" filter="barn(inVertical)">
                                      <p:cBhvr>
                                        <p:cTn id="7" dur="500"/>
                                        <p:tgtEl>
                                          <p:spTgt spid="30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 grpId="0"/>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75064" y="141249"/>
            <a:ext cx="8764858" cy="500225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p:txBody>
      </p:sp>
      <p:sp>
        <p:nvSpPr>
          <p:cNvPr id="13" name="TextBox 12"/>
          <p:cNvSpPr txBox="1"/>
          <p:nvPr/>
        </p:nvSpPr>
        <p:spPr>
          <a:xfrm>
            <a:off x="657922" y="141249"/>
            <a:ext cx="7999142" cy="4247317"/>
          </a:xfrm>
          <a:prstGeom prst="rect">
            <a:avLst/>
          </a:prstGeom>
          <a:noFill/>
        </p:spPr>
        <p:txBody>
          <a:bodyPr wrap="square" rtlCol="0">
            <a:spAutoFit/>
          </a:bodyPr>
          <a:lstStyle/>
          <a:p>
            <a:pPr algn="ctr"/>
            <a:endParaRPr lang="nl-NL" sz="1600" b="1" dirty="0">
              <a:latin typeface="Times New Roman" panose="02020603050405020304" pitchFamily="18" charset="0"/>
              <a:cs typeface="Times New Roman" panose="02020603050405020304" pitchFamily="18" charset="0"/>
            </a:endParaRPr>
          </a:p>
          <a:p>
            <a:pPr algn="ctr"/>
            <a:r>
              <a:rPr lang="nl-NL" sz="2000" b="1" dirty="0">
                <a:latin typeface="Times New Roman" panose="02020603050405020304" pitchFamily="18" charset="0"/>
                <a:cs typeface="Times New Roman" panose="02020603050405020304" pitchFamily="18" charset="0"/>
              </a:rPr>
              <a:t>PHIẾU HỌC TẬP SỐ 3</a:t>
            </a:r>
            <a:endParaRPr lang="en-US" sz="2000" b="1"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Họ tên: 	                                                                  Nhóm: 	</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nl-NL" sz="2000" u="sng" dirty="0">
                <a:latin typeface="Times New Roman" panose="02020603050405020304" pitchFamily="18" charset="0"/>
                <a:cs typeface="Times New Roman" panose="02020603050405020304" pitchFamily="18" charset="0"/>
              </a:rPr>
              <a:t>Câu 1.</a:t>
            </a:r>
            <a:r>
              <a:rPr lang="nl-NL"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khoảng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an </a:t>
            </a:r>
            <a:r>
              <a:rPr lang="en-US" sz="2000" dirty="0" err="1">
                <a:latin typeface="Times New Roman" panose="02020603050405020304" pitchFamily="18" charset="0"/>
                <a:cs typeface="Times New Roman" panose="02020603050405020304" pitchFamily="18" charset="0"/>
              </a:rPr>
              <a:t>toàn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giữa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xe</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p>
          <a:p>
            <a:r>
              <a:rPr lang="en-US" sz="2000" u="sng" dirty="0" err="1">
                <a:latin typeface="Times New Roman" panose="02020603050405020304" pitchFamily="18" charset="0"/>
                <a:cs typeface="Times New Roman" panose="02020603050405020304" pitchFamily="18" charset="0"/>
              </a:rPr>
              <a:t>Câu</a:t>
            </a:r>
            <a:r>
              <a:rPr lang="en-US" sz="2000" u="sng" dirty="0">
                <a:latin typeface="Times New Roman" panose="02020603050405020304" pitchFamily="18" charset="0"/>
                <a:cs typeface="Times New Roman" panose="02020603050405020304" pitchFamily="18" charset="0"/>
              </a:rPr>
              <a:t> 2.</a:t>
            </a:r>
            <a:r>
              <a:rPr lang="en-US" sz="2000" dirty="0">
                <a:latin typeface="Times New Roman" panose="02020603050405020304" pitchFamily="18" charset="0"/>
                <a:cs typeface="Times New Roman" panose="02020603050405020304" pitchFamily="18" charset="0"/>
              </a:rPr>
              <a:t> Camera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bị</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bắn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ô </a:t>
            </a:r>
            <a:r>
              <a:rPr lang="en-US" sz="2000" dirty="0" err="1">
                <a:latin typeface="Times New Roman" panose="02020603050405020304" pitchFamily="18" charset="0"/>
                <a:cs typeface="Times New Roman" panose="02020603050405020304" pitchFamily="18" charset="0"/>
              </a:rPr>
              <a:t>tô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chạy</a:t>
            </a:r>
            <a:r>
              <a:rPr lang="en-US" sz="2000" dirty="0">
                <a:latin typeface="Times New Roman" panose="02020603050405020304" pitchFamily="18" charset="0"/>
                <a:cs typeface="Times New Roman" panose="02020603050405020304" pitchFamily="18" charset="0"/>
              </a:rPr>
              <a:t> qua </a:t>
            </a:r>
            <a:r>
              <a:rPr lang="en-US" sz="2000" dirty="0" err="1">
                <a:latin typeface="Times New Roman" panose="02020603050405020304" pitchFamily="18" charset="0"/>
                <a:cs typeface="Times New Roman" panose="02020603050405020304" pitchFamily="18" charset="0"/>
              </a:rPr>
              <a:t>giữa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nhau</a:t>
            </a:r>
            <a:r>
              <a:rPr lang="en-US" sz="2000" dirty="0">
                <a:latin typeface="Times New Roman" panose="02020603050405020304" pitchFamily="18" charset="0"/>
                <a:cs typeface="Times New Roman" panose="02020603050405020304" pitchFamily="18" charset="0"/>
              </a:rPr>
              <a:t> 10m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0,56s. </a:t>
            </a:r>
            <a:r>
              <a:rPr lang="en-US" sz="2000" dirty="0" err="1">
                <a:latin typeface="Times New Roman" panose="02020603050405020304" pitchFamily="18" charset="0"/>
                <a:cs typeface="Times New Roman" panose="02020603050405020304" pitchFamily="18" charset="0"/>
              </a:rPr>
              <a:t>Nếu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giưới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60km/h </a:t>
            </a:r>
            <a:r>
              <a:rPr lang="en-US" sz="2000" dirty="0" err="1">
                <a:latin typeface="Times New Roman" panose="02020603050405020304" pitchFamily="18" charset="0"/>
                <a:cs typeface="Times New Roman" panose="02020603050405020304" pitchFamily="18" charset="0"/>
              </a:rPr>
              <a:t>thì</a:t>
            </a:r>
            <a:r>
              <a:rPr lang="en-US" sz="2000" dirty="0">
                <a:latin typeface="Times New Roman" panose="02020603050405020304" pitchFamily="18" charset="0"/>
                <a:cs typeface="Times New Roman" panose="02020603050405020304" pitchFamily="18" charset="0"/>
              </a:rPr>
              <a:t> ô </a:t>
            </a:r>
            <a:r>
              <a:rPr lang="en-US" sz="2000" dirty="0" err="1">
                <a:latin typeface="Times New Roman" panose="02020603050405020304" pitchFamily="18" charset="0"/>
                <a:cs typeface="Times New Roman" panose="02020603050405020304" pitchFamily="18" charset="0"/>
              </a:rPr>
              <a:t>tô</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vượt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cxnSp>
        <p:nvCxnSpPr>
          <p:cNvPr id="15" name="Straight Connector 14"/>
          <p:cNvCxnSpPr/>
          <p:nvPr/>
        </p:nvCxnSpPr>
        <p:spPr>
          <a:xfrm>
            <a:off x="762000" y="2093922"/>
            <a:ext cx="7999142"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p:cNvCxnSpPr/>
          <p:nvPr/>
        </p:nvCxnSpPr>
        <p:spPr>
          <a:xfrm>
            <a:off x="762000" y="2393517"/>
            <a:ext cx="7999142"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p:cNvCxnSpPr/>
          <p:nvPr/>
        </p:nvCxnSpPr>
        <p:spPr>
          <a:xfrm>
            <a:off x="762000" y="4103370"/>
            <a:ext cx="7999142"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p:cNvCxnSpPr/>
          <p:nvPr/>
        </p:nvCxnSpPr>
        <p:spPr>
          <a:xfrm>
            <a:off x="762000" y="4445341"/>
            <a:ext cx="7999142" cy="0"/>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8500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4" end="4"/>
                                            </p:txEl>
                                          </p:spTgt>
                                        </p:tgtEl>
                                        <p:attrNameLst>
                                          <p:attrName>style.visibility</p:attrName>
                                        </p:attrNameLst>
                                      </p:cBhvr>
                                      <p:to>
                                        <p:strVal val="visible"/>
                                      </p:to>
                                    </p:set>
                                    <p:animEffect transition="in" filter="barn(inVertical)">
                                      <p:cBhvr>
                                        <p:cTn id="7" dur="500"/>
                                        <p:tgtEl>
                                          <p:spTgt spid="1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xEl>
                                              <p:pRg st="7" end="7"/>
                                            </p:txEl>
                                          </p:spTgt>
                                        </p:tgtEl>
                                        <p:attrNameLst>
                                          <p:attrName>style.visibility</p:attrName>
                                        </p:attrNameLst>
                                      </p:cBhvr>
                                      <p:to>
                                        <p:strVal val="visible"/>
                                      </p:to>
                                    </p:set>
                                    <p:animEffect transition="in" filter="fade">
                                      <p:cBhvr>
                                        <p:cTn id="24" dur="1000"/>
                                        <p:tgtEl>
                                          <p:spTgt spid="13">
                                            <p:txEl>
                                              <p:pRg st="7" end="7"/>
                                            </p:txEl>
                                          </p:spTgt>
                                        </p:tgtEl>
                                      </p:cBhvr>
                                    </p:animEffect>
                                    <p:anim calcmode="lin" valueType="num">
                                      <p:cBhvr>
                                        <p:cTn id="25"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75064" y="141249"/>
            <a:ext cx="8764858" cy="500225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t>
            </a:r>
          </a:p>
        </p:txBody>
      </p:sp>
      <p:graphicFrame>
        <p:nvGraphicFramePr>
          <p:cNvPr id="11" name="Table 10"/>
          <p:cNvGraphicFramePr>
            <a:graphicFrameLocks noGrp="1"/>
          </p:cNvGraphicFramePr>
          <p:nvPr>
            <p:extLst>
              <p:ext uri="{D42A27DB-BD31-4B8C-83A1-F6EECF244321}">
                <p14:modId xmlns:p14="http://schemas.microsoft.com/office/powerpoint/2010/main" val="1319753540"/>
              </p:ext>
            </p:extLst>
          </p:nvPr>
        </p:nvGraphicFramePr>
        <p:xfrm>
          <a:off x="1936597" y="1433908"/>
          <a:ext cx="6096000" cy="3569271"/>
        </p:xfrm>
        <a:graphic>
          <a:graphicData uri="http://schemas.openxmlformats.org/drawingml/2006/table">
            <a:tbl>
              <a:tblPr firstRow="1" bandRow="1">
                <a:tableStyleId>{FABFCF23-3B69-468F-B69F-88F6DE6A72F2}</a:tableStyleId>
              </a:tblPr>
              <a:tblGrid>
                <a:gridCol w="3951248">
                  <a:extLst>
                    <a:ext uri="{9D8B030D-6E8A-4147-A177-3AD203B41FA5}">
                      <a16:colId xmlns:a16="http://schemas.microsoft.com/office/drawing/2014/main" val="838864862"/>
                    </a:ext>
                  </a:extLst>
                </a:gridCol>
                <a:gridCol w="1070517">
                  <a:extLst>
                    <a:ext uri="{9D8B030D-6E8A-4147-A177-3AD203B41FA5}">
                      <a16:colId xmlns:a16="http://schemas.microsoft.com/office/drawing/2014/main" val="3033733301"/>
                    </a:ext>
                  </a:extLst>
                </a:gridCol>
                <a:gridCol w="1074235">
                  <a:extLst>
                    <a:ext uri="{9D8B030D-6E8A-4147-A177-3AD203B41FA5}">
                      <a16:colId xmlns:a16="http://schemas.microsoft.com/office/drawing/2014/main" val="3767023099"/>
                    </a:ext>
                  </a:extLst>
                </a:gridCol>
              </a:tblGrid>
              <a:tr h="406711">
                <a:tc>
                  <a:txBody>
                    <a:bodyPr/>
                    <a:lstStyle/>
                    <a:p>
                      <a:pPr algn="ctr"/>
                      <a:r>
                        <a:rPr lang="nl-NL" sz="1600" u="none" strike="noStrike" cap="none" dirty="0">
                          <a:effectLst/>
                          <a:latin typeface="Times New Roman" panose="02020603050405020304" pitchFamily="18" charset="0"/>
                          <a:cs typeface="Times New Roman" panose="02020603050405020304" pitchFamily="18" charset="0"/>
                          <a:sym typeface="Arial"/>
                        </a:rPr>
                        <a:t>Hoạt động</a:t>
                      </a:r>
                      <a:endParaRPr lang="en-US" sz="1600" dirty="0">
                        <a:latin typeface="Times New Roman" panose="02020603050405020304" pitchFamily="18" charset="0"/>
                        <a:cs typeface="Times New Roman" panose="02020603050405020304" pitchFamily="18" charset="0"/>
                      </a:endParaRPr>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600" dirty="0" err="1">
                          <a:latin typeface="Times New Roman" panose="02020603050405020304" pitchFamily="18" charset="0"/>
                          <a:cs typeface="Times New Roman" panose="02020603050405020304" pitchFamily="18" charset="0"/>
                        </a:rPr>
                        <a:t>Đúng</a:t>
                      </a:r>
                      <a:endParaRPr lang="en-US" sz="1600" dirty="0">
                        <a:latin typeface="Times New Roman" panose="02020603050405020304" pitchFamily="18" charset="0"/>
                        <a:cs typeface="Times New Roman" panose="02020603050405020304" pitchFamily="18" charset="0"/>
                      </a:endParaRPr>
                    </a:p>
                  </a:txBody>
                  <a:tcPr>
                    <a:lnL>
                      <a:noFill/>
                    </a:lnL>
                  </a:tcPr>
                </a:tc>
                <a:tc>
                  <a:txBody>
                    <a:bodyPr/>
                    <a:lstStyle/>
                    <a:p>
                      <a:pPr algn="ctr"/>
                      <a:r>
                        <a:rPr lang="en-US" sz="1600" dirty="0">
                          <a:latin typeface="Times New Roman" panose="02020603050405020304" pitchFamily="18" charset="0"/>
                          <a:cs typeface="Times New Roman" panose="02020603050405020304" pitchFamily="18" charset="0"/>
                        </a:rPr>
                        <a:t>Sai</a:t>
                      </a:r>
                    </a:p>
                  </a:txBody>
                  <a:tcPr/>
                </a:tc>
                <a:extLst>
                  <a:ext uri="{0D108BD9-81ED-4DB2-BD59-A6C34878D82A}">
                    <a16:rowId xmlns:a16="http://schemas.microsoft.com/office/drawing/2014/main" val="2795187691"/>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Tuân thủ giới hạn về tốc độ</a:t>
                      </a:r>
                      <a:endParaRPr lang="en-US" sz="1600" dirty="0">
                        <a:latin typeface="Times New Roman" panose="02020603050405020304" pitchFamily="18" charset="0"/>
                        <a:cs typeface="Times New Roman" panose="02020603050405020304" pitchFamily="18" charset="0"/>
                      </a:endParaRPr>
                    </a:p>
                  </a:txBody>
                  <a:tcPr>
                    <a:lnT w="12700" cmpd="sng">
                      <a:noFill/>
                    </a:lnT>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5754875"/>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Cài dây an toàn khi ngồi trong ô tô </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06639265"/>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Giữ đúng quy định về khoảng cách an toàn</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00342220"/>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Giảm khoảng cách an toàn khi thời tiết đẹp</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83323725"/>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Giảm tốc độ khi trời mưa hoặc thời tiết xấu</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49420835"/>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Vượt đèn đỏ khi không có cảnh sát giao thông</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08668623"/>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Nhường đường cho xe ưu tiên </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29656414"/>
                  </a:ext>
                </a:extLst>
              </a:tr>
              <a:tr h="395320">
                <a:tc>
                  <a:txBody>
                    <a:bodyPr/>
                    <a:lstStyle/>
                    <a:p>
                      <a:pPr algn="l"/>
                      <a:r>
                        <a:rPr lang="nl-NL" sz="1600" u="none" strike="noStrike" cap="none" dirty="0">
                          <a:effectLst/>
                          <a:latin typeface="Times New Roman" panose="02020603050405020304" pitchFamily="18" charset="0"/>
                          <a:cs typeface="Times New Roman" panose="02020603050405020304" pitchFamily="18" charset="0"/>
                          <a:sym typeface="Arial"/>
                        </a:rPr>
                        <a:t>Nhấn còi liên tục</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30086760"/>
                  </a:ext>
                </a:extLst>
              </a:tr>
            </a:tbl>
          </a:graphicData>
        </a:graphic>
      </p:graphicFrame>
      <p:sp>
        <p:nvSpPr>
          <p:cNvPr id="13" name="TextBox 12"/>
          <p:cNvSpPr txBox="1"/>
          <p:nvPr/>
        </p:nvSpPr>
        <p:spPr>
          <a:xfrm>
            <a:off x="821474" y="141249"/>
            <a:ext cx="7999142"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20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PHIẾU HỌC TẬP SỐ 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Họ tên: 	                                                                  Nhóm: 	</a:t>
            </a:r>
            <a:endParaRPr kumimoji="0" lang="en-US"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1600" b="0" i="0" u="sng"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Câu 3</a:t>
            </a:r>
            <a:r>
              <a:rPr kumimoji="0" lang="nl-NL" sz="16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Đánh dấu (x) vào cột đúng hoặc sai về phương diện an toàn giao thông cho mỗi hoạt động sau:</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87109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 calcmode="lin" valueType="num">
                                      <p:cBhvr additive="base">
                                        <p:cTn id="7"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5"/>
          <p:cNvSpPr txBox="1">
            <a:spLocks noGrp="1"/>
          </p:cNvSpPr>
          <p:nvPr>
            <p:ph type="title"/>
          </p:nvPr>
        </p:nvSpPr>
        <p:spPr>
          <a:xfrm>
            <a:off x="104077" y="1519479"/>
            <a:ext cx="3635297" cy="2118727"/>
          </a:xfrm>
          <a:prstGeom prst="rect">
            <a:avLst/>
          </a:prstGeom>
        </p:spPr>
        <p:txBody>
          <a:bodyPr spcFirstLastPara="1" wrap="square" lIns="91425" tIns="91425" rIns="91425" bIns="91425" anchor="t" anchorCtr="0">
            <a:noAutofit/>
          </a:bodyPr>
          <a:lstStyle/>
          <a:p>
            <a:pPr lvl="0"/>
            <a:r>
              <a:rPr lang="en" sz="3800" dirty="0">
                <a:latin typeface="Bookman Old Style" panose="02050604050505020204" pitchFamily="18" charset="0"/>
                <a:ea typeface="Arial Black"/>
                <a:cs typeface="Arial Black"/>
                <a:sym typeface="Arial Black"/>
              </a:rPr>
              <a:t>TỐC ĐỘ VÀ AN TOÀN GIAO THÔNG</a:t>
            </a:r>
            <a:endParaRPr sz="3800" dirty="0"/>
          </a:p>
        </p:txBody>
      </p:sp>
      <p:grpSp>
        <p:nvGrpSpPr>
          <p:cNvPr id="326" name="Google Shape;326;p45"/>
          <p:cNvGrpSpPr/>
          <p:nvPr/>
        </p:nvGrpSpPr>
        <p:grpSpPr>
          <a:xfrm>
            <a:off x="4177990" y="1433024"/>
            <a:ext cx="538310" cy="507287"/>
            <a:chOff x="0" y="46600"/>
            <a:chExt cx="3121800" cy="5004600"/>
          </a:xfrm>
        </p:grpSpPr>
        <p:sp>
          <p:nvSpPr>
            <p:cNvPr id="327" name="Google Shape;327;p45"/>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5"/>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29" name="Google Shape;329;p45"/>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330" name="Google Shape;330;p45"/>
          <p:cNvSpPr txBox="1"/>
          <p:nvPr/>
        </p:nvSpPr>
        <p:spPr>
          <a:xfrm>
            <a:off x="4859652" y="1374222"/>
            <a:ext cx="3986982" cy="46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solidFill>
                  <a:srgbClr val="C00000"/>
                </a:solidFill>
                <a:latin typeface="Times New Roman" panose="02020603050405020304" pitchFamily="18" charset="0"/>
                <a:ea typeface="Muli"/>
                <a:cs typeface="Times New Roman" panose="02020603050405020304" pitchFamily="18" charset="0"/>
                <a:sym typeface="Muli"/>
              </a:rPr>
              <a:t>Thiết bị “bắn tốc độ”</a:t>
            </a:r>
            <a:endParaRPr sz="3000" dirty="0">
              <a:solidFill>
                <a:srgbClr val="C00000"/>
              </a:solidFill>
              <a:latin typeface="Times New Roman" panose="02020603050405020304" pitchFamily="18" charset="0"/>
              <a:ea typeface="Muli"/>
              <a:cs typeface="Times New Roman" panose="02020603050405020304" pitchFamily="18" charset="0"/>
              <a:sym typeface="Muli"/>
            </a:endParaRPr>
          </a:p>
        </p:txBody>
      </p:sp>
      <p:sp>
        <p:nvSpPr>
          <p:cNvPr id="331" name="Google Shape;331;p45"/>
          <p:cNvSpPr txBox="1"/>
          <p:nvPr/>
        </p:nvSpPr>
        <p:spPr>
          <a:xfrm>
            <a:off x="5093943" y="2675358"/>
            <a:ext cx="3518400" cy="16785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solidFill>
                  <a:srgbClr val="C00000"/>
                </a:solidFill>
                <a:latin typeface="Times New Roman" panose="02020603050405020304" pitchFamily="18" charset="0"/>
                <a:ea typeface="Muli"/>
                <a:cs typeface="Times New Roman" panose="02020603050405020304" pitchFamily="18" charset="0"/>
                <a:sym typeface="Muli"/>
              </a:rPr>
              <a:t>Ảnh hưởng của tốc độ trong an toàn giao thông</a:t>
            </a:r>
            <a:endParaRPr sz="3000" dirty="0">
              <a:solidFill>
                <a:srgbClr val="C00000"/>
              </a:solidFill>
              <a:latin typeface="Times New Roman" panose="02020603050405020304" pitchFamily="18" charset="0"/>
              <a:ea typeface="Muli"/>
              <a:cs typeface="Times New Roman" panose="02020603050405020304" pitchFamily="18" charset="0"/>
              <a:sym typeface="Muli"/>
            </a:endParaRPr>
          </a:p>
        </p:txBody>
      </p:sp>
      <p:grpSp>
        <p:nvGrpSpPr>
          <p:cNvPr id="335" name="Google Shape;335;p45"/>
          <p:cNvGrpSpPr/>
          <p:nvPr/>
        </p:nvGrpSpPr>
        <p:grpSpPr>
          <a:xfrm>
            <a:off x="4177990" y="3143851"/>
            <a:ext cx="538310" cy="494356"/>
            <a:chOff x="0" y="46600"/>
            <a:chExt cx="3121800" cy="5004600"/>
          </a:xfrm>
        </p:grpSpPr>
        <p:sp>
          <p:nvSpPr>
            <p:cNvPr id="336" name="Google Shape;336;p45"/>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5"/>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8" name="Google Shape;338;p45"/>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4"/>
                                        </p:tgtEl>
                                        <p:attrNameLst>
                                          <p:attrName>style.visibility</p:attrName>
                                        </p:attrNameLst>
                                      </p:cBhvr>
                                      <p:to>
                                        <p:strVal val="visible"/>
                                      </p:to>
                                    </p:set>
                                    <p:animEffect transition="in" filter="circle(in)">
                                      <p:cBhvr>
                                        <p:cTn id="7" dur="2000"/>
                                        <p:tgtEl>
                                          <p:spTgt spid="3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26"/>
                                        </p:tgtEl>
                                        <p:attrNameLst>
                                          <p:attrName>style.visibility</p:attrName>
                                        </p:attrNameLst>
                                      </p:cBhvr>
                                      <p:to>
                                        <p:strVal val="visible"/>
                                      </p:to>
                                    </p:set>
                                    <p:animEffect transition="in" filter="barn(inVertical)">
                                      <p:cBhvr>
                                        <p:cTn id="12" dur="500"/>
                                        <p:tgtEl>
                                          <p:spTgt spid="3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30"/>
                                        </p:tgtEl>
                                        <p:attrNameLst>
                                          <p:attrName>style.visibility</p:attrName>
                                        </p:attrNameLst>
                                      </p:cBhvr>
                                      <p:to>
                                        <p:strVal val="visible"/>
                                      </p:to>
                                    </p:set>
                                    <p:animEffect transition="in" filter="barn(inVertical)">
                                      <p:cBhvr>
                                        <p:cTn id="17" dur="500"/>
                                        <p:tgtEl>
                                          <p:spTgt spid="3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35"/>
                                        </p:tgtEl>
                                        <p:attrNameLst>
                                          <p:attrName>style.visibility</p:attrName>
                                        </p:attrNameLst>
                                      </p:cBhvr>
                                      <p:to>
                                        <p:strVal val="visible"/>
                                      </p:to>
                                    </p:set>
                                    <p:animEffect transition="in" filter="barn(inVertical)">
                                      <p:cBhvr>
                                        <p:cTn id="22" dur="500"/>
                                        <p:tgtEl>
                                          <p:spTgt spid="33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31"/>
                                        </p:tgtEl>
                                        <p:attrNameLst>
                                          <p:attrName>style.visibility</p:attrName>
                                        </p:attrNameLst>
                                      </p:cBhvr>
                                      <p:to>
                                        <p:strVal val="visible"/>
                                      </p:to>
                                    </p:set>
                                    <p:animEffect transition="in" filter="barn(inVertical)">
                                      <p:cBhvr>
                                        <p:cTn id="27" dur="500"/>
                                        <p:tgtEl>
                                          <p:spTgt spid="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 grpId="0"/>
      <p:bldP spid="330" grpId="0"/>
      <p:bldP spid="3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4"/>
          <p:cNvSpPr txBox="1">
            <a:spLocks noGrp="1"/>
          </p:cNvSpPr>
          <p:nvPr>
            <p:ph type="title"/>
          </p:nvPr>
        </p:nvSpPr>
        <p:spPr>
          <a:xfrm>
            <a:off x="0" y="1910577"/>
            <a:ext cx="6713034" cy="2416096"/>
          </a:xfrm>
          <a:prstGeom prst="rect">
            <a:avLst/>
          </a:prstGeom>
        </p:spPr>
        <p:txBody>
          <a:bodyPr spcFirstLastPara="1" wrap="square" lIns="91425" tIns="91425" rIns="91425" bIns="91425" anchor="ctr" anchorCtr="0">
            <a:noAutofit/>
          </a:bodyPr>
          <a:lstStyle/>
          <a:p>
            <a:pPr lvl="0"/>
            <a:r>
              <a:rPr lang="en-US" sz="5400" dirty="0">
                <a:solidFill>
                  <a:schemeClr val="tx2"/>
                </a:solidFill>
                <a:latin typeface="Times New Roman" panose="02020603050405020304" pitchFamily="18" charset="0"/>
                <a:cs typeface="Times New Roman" panose="02020603050405020304" pitchFamily="18" charset="0"/>
              </a:rPr>
              <a:t>1. </a:t>
            </a:r>
            <a:r>
              <a:rPr lang="en-US" sz="5400" dirty="0" err="1">
                <a:solidFill>
                  <a:schemeClr val="tx2"/>
                </a:solidFill>
                <a:latin typeface="Times New Roman" panose="02020603050405020304" pitchFamily="18" charset="0"/>
                <a:cs typeface="Times New Roman" panose="02020603050405020304" pitchFamily="18" charset="0"/>
              </a:rPr>
              <a:t>Thiết</a:t>
            </a:r>
            <a:r>
              <a:rPr lang="en-US" sz="5400" dirty="0">
                <a:solidFill>
                  <a:schemeClr val="tx2"/>
                </a:solidFill>
                <a:latin typeface="Times New Roman" panose="02020603050405020304" pitchFamily="18" charset="0"/>
                <a:cs typeface="Times New Roman" panose="02020603050405020304" pitchFamily="18" charset="0"/>
              </a:rPr>
              <a:t> </a:t>
            </a:r>
            <a:r>
              <a:rPr lang="en-US" sz="5400" dirty="0" err="1">
                <a:solidFill>
                  <a:schemeClr val="tx2"/>
                </a:solidFill>
                <a:latin typeface="Times New Roman" panose="02020603050405020304" pitchFamily="18" charset="0"/>
                <a:cs typeface="Times New Roman" panose="02020603050405020304" pitchFamily="18" charset="0"/>
              </a:rPr>
              <a:t>bị</a:t>
            </a:r>
            <a:r>
              <a:rPr lang="en-US" sz="5400" dirty="0">
                <a:solidFill>
                  <a:schemeClr val="tx2"/>
                </a:solidFill>
                <a:latin typeface="Times New Roman" panose="02020603050405020304" pitchFamily="18" charset="0"/>
                <a:cs typeface="Times New Roman" panose="02020603050405020304" pitchFamily="18" charset="0"/>
              </a:rPr>
              <a:t> “</a:t>
            </a:r>
            <a:r>
              <a:rPr lang="en-US" sz="5400" dirty="0" err="1">
                <a:solidFill>
                  <a:schemeClr val="tx2"/>
                </a:solidFill>
                <a:latin typeface="Times New Roman" panose="02020603050405020304" pitchFamily="18" charset="0"/>
                <a:cs typeface="Times New Roman" panose="02020603050405020304" pitchFamily="18" charset="0"/>
              </a:rPr>
              <a:t>bắn</a:t>
            </a:r>
            <a:r>
              <a:rPr lang="en-US" sz="5400" dirty="0">
                <a:solidFill>
                  <a:schemeClr val="tx2"/>
                </a:solidFill>
                <a:latin typeface="Times New Roman" panose="02020603050405020304" pitchFamily="18" charset="0"/>
                <a:cs typeface="Times New Roman" panose="02020603050405020304" pitchFamily="18" charset="0"/>
              </a:rPr>
              <a:t> </a:t>
            </a:r>
            <a:r>
              <a:rPr lang="en-US" sz="5400" dirty="0" err="1">
                <a:solidFill>
                  <a:schemeClr val="tx2"/>
                </a:solidFill>
                <a:latin typeface="Times New Roman" panose="02020603050405020304" pitchFamily="18" charset="0"/>
                <a:cs typeface="Times New Roman" panose="02020603050405020304" pitchFamily="18" charset="0"/>
              </a:rPr>
              <a:t>tốc</a:t>
            </a:r>
            <a:r>
              <a:rPr lang="en-US" sz="5400" dirty="0">
                <a:solidFill>
                  <a:schemeClr val="tx2"/>
                </a:solidFill>
                <a:latin typeface="Times New Roman" panose="02020603050405020304" pitchFamily="18" charset="0"/>
                <a:cs typeface="Times New Roman" panose="02020603050405020304" pitchFamily="18" charset="0"/>
              </a:rPr>
              <a:t> </a:t>
            </a:r>
            <a:r>
              <a:rPr lang="en-US" sz="5400" dirty="0" err="1">
                <a:solidFill>
                  <a:schemeClr val="tx2"/>
                </a:solidFill>
                <a:latin typeface="Times New Roman" panose="02020603050405020304" pitchFamily="18" charset="0"/>
                <a:cs typeface="Times New Roman" panose="02020603050405020304" pitchFamily="18" charset="0"/>
              </a:rPr>
              <a:t>độ</a:t>
            </a:r>
            <a:r>
              <a:rPr lang="en-US" sz="5400" dirty="0">
                <a:solidFill>
                  <a:schemeClr val="tx2"/>
                </a:solidFill>
                <a:latin typeface="Times New Roman" panose="02020603050405020304" pitchFamily="18" charset="0"/>
                <a:cs typeface="Times New Roman" panose="02020603050405020304" pitchFamily="18" charset="0"/>
              </a:rPr>
              <a:t>”</a:t>
            </a:r>
            <a:br>
              <a:rPr lang="en-US" sz="5400" dirty="0">
                <a:solidFill>
                  <a:schemeClr val="tx2"/>
                </a:solidFill>
                <a:latin typeface="Times New Roman" panose="02020603050405020304" pitchFamily="18" charset="0"/>
                <a:cs typeface="Times New Roman" panose="02020603050405020304" pitchFamily="18" charset="0"/>
              </a:rPr>
            </a:br>
            <a:endParaRPr sz="5000" dirty="0">
              <a:solidFill>
                <a:schemeClr val="tx2"/>
              </a:solidFill>
              <a:latin typeface="Times New Roman" panose="02020603050405020304" pitchFamily="18" charset="0"/>
              <a:ea typeface="Arial Black"/>
              <a:cs typeface="Times New Roman" panose="02020603050405020304" pitchFamily="18" charset="0"/>
              <a:sym typeface="Arial Black"/>
            </a:endParaRPr>
          </a:p>
        </p:txBody>
      </p:sp>
    </p:spTree>
    <p:extLst>
      <p:ext uri="{BB962C8B-B14F-4D97-AF65-F5344CB8AC3E}">
        <p14:creationId xmlns:p14="http://schemas.microsoft.com/office/powerpoint/2010/main" val="132965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8"/>
                                        </p:tgtEl>
                                        <p:attrNameLst>
                                          <p:attrName>style.visibility</p:attrName>
                                        </p:attrNameLst>
                                      </p:cBhvr>
                                      <p:to>
                                        <p:strVal val="visible"/>
                                      </p:to>
                                    </p:set>
                                    <p:animEffect transition="in" filter="wipe(down)">
                                      <p:cBhvr>
                                        <p:cTn id="7" dur="5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uli"/>
              <a:ea typeface="Muli"/>
              <a:cs typeface="Muli"/>
              <a:sym typeface="Muli"/>
            </a:endParaRPr>
          </a:p>
        </p:txBody>
      </p:sp>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br>
              <a:rPr lang="en-US" dirty="0">
                <a:solidFill>
                  <a:srgbClr val="0070C0"/>
                </a:solidFill>
                <a:latin typeface="Times New Roman" panose="02020603050405020304" pitchFamily="18" charset="0"/>
                <a:cs typeface="Times New Roman" panose="02020603050405020304" pitchFamily="18" charset="0"/>
              </a:rPr>
            </a:br>
            <a:endParaRPr dirty="0">
              <a:solidFill>
                <a:srgbClr val="0070C0"/>
              </a:solidFill>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2" name="Google Shape;422;p50"/>
          <p:cNvSpPr txBox="1"/>
          <p:nvPr/>
        </p:nvSpPr>
        <p:spPr>
          <a:xfrm>
            <a:off x="4267701" y="1666231"/>
            <a:ext cx="608598" cy="690882"/>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6000" b="0" i="0" u="none" strike="noStrike" kern="0" cap="none" spc="0" normalizeH="0" baseline="0" noProof="0" dirty="0">
                <a:ln>
                  <a:noFill/>
                </a:ln>
                <a:solidFill>
                  <a:srgbClr val="FFFFFF"/>
                </a:solidFill>
                <a:effectLst/>
                <a:uLnTx/>
                <a:uFillTx/>
                <a:latin typeface="Arial Black"/>
                <a:ea typeface="Arial Black"/>
                <a:cs typeface="Arial Black"/>
                <a:sym typeface="Arial Black"/>
              </a:rPr>
              <a:t>”</a:t>
            </a:r>
            <a:endParaRPr kumimoji="0" sz="6000" b="0" i="0" u="none" strike="noStrike" kern="0" cap="none" spc="0" normalizeH="0" baseline="0" noProof="0" dirty="0">
              <a:ln>
                <a:noFill/>
              </a:ln>
              <a:solidFill>
                <a:srgbClr val="FFFFFF"/>
              </a:solidFill>
              <a:effectLst/>
              <a:uLnTx/>
              <a:uFillTx/>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 name="Untitled video ‐ Được tạo bằng Clipcham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66899" y="1047749"/>
            <a:ext cx="5615225" cy="3163507"/>
          </a:xfrm>
          <a:prstGeom prst="rect">
            <a:avLst/>
          </a:prstGeom>
        </p:spPr>
      </p:pic>
    </p:spTree>
    <p:extLst>
      <p:ext uri="{BB962C8B-B14F-4D97-AF65-F5344CB8AC3E}">
        <p14:creationId xmlns:p14="http://schemas.microsoft.com/office/powerpoint/2010/main" val="335168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1"/>
                                        </p:tgtEl>
                                        <p:attrNameLst>
                                          <p:attrName>style.visibility</p:attrName>
                                        </p:attrNameLst>
                                      </p:cBhvr>
                                      <p:to>
                                        <p:strVal val="visible"/>
                                      </p:to>
                                    </p:set>
                                    <p:anim calcmode="lin" valueType="num">
                                      <p:cBhvr additive="base">
                                        <p:cTn id="7" dur="500" fill="hold"/>
                                        <p:tgtEl>
                                          <p:spTgt spid="401"/>
                                        </p:tgtEl>
                                        <p:attrNameLst>
                                          <p:attrName>ppt_x</p:attrName>
                                        </p:attrNameLst>
                                      </p:cBhvr>
                                      <p:tavLst>
                                        <p:tav tm="0">
                                          <p:val>
                                            <p:strVal val="#ppt_x"/>
                                          </p:val>
                                        </p:tav>
                                        <p:tav tm="100000">
                                          <p:val>
                                            <p:strVal val="#ppt_x"/>
                                          </p:val>
                                        </p:tav>
                                      </p:tavLst>
                                    </p:anim>
                                    <p:anim calcmode="lin" valueType="num">
                                      <p:cBhvr additive="base">
                                        <p:cTn id="8" dur="500" fill="hold"/>
                                        <p:tgtEl>
                                          <p:spTgt spid="4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2"/>
                                        </p:tgtEl>
                                      </p:cBhvr>
                                    </p:cmd>
                                  </p:childTnLst>
                                </p:cTn>
                              </p:par>
                            </p:childTnLst>
                          </p:cTn>
                        </p:par>
                      </p:childTnLst>
                    </p:cTn>
                  </p:par>
                </p:childTnLst>
              </p:cTn>
              <p:nextCondLst>
                <p:cond evt="onClick" delay="0">
                  <p:tgtEl>
                    <p:spTgt spid="2"/>
                  </p:tgtEl>
                </p:cond>
              </p:nextCondLst>
            </p:seq>
            <p:video>
              <p:cMediaNode vol="80000">
                <p:cTn id="14" fill="hold" display="0">
                  <p:stCondLst>
                    <p:cond delay="indefinite"/>
                  </p:stCondLst>
                </p:cTn>
                <p:tgtEl>
                  <p:spTgt spid="2"/>
                </p:tgtEl>
              </p:cMediaNode>
            </p:video>
          </p:childTnLst>
        </p:cTn>
      </p:par>
    </p:tnLst>
    <p:bldLst>
      <p:bldP spid="40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dirty="0">
                <a:latin typeface="Times New Roman" panose="02020603050405020304" pitchFamily="18" charset="0"/>
                <a:cs typeface="Times New Roman" panose="02020603050405020304" pitchFamily="18" charset="0"/>
              </a:rPr>
              <a:t>PHIẾU HỌC TẬP SỐ 1</a:t>
            </a:r>
            <a:endParaRPr sz="2600" dirty="0">
              <a:latin typeface="Times New Roman" panose="02020603050405020304" pitchFamily="18" charset="0"/>
              <a:cs typeface="Times New Roman" panose="02020603050405020304" pitchFamily="18" charset="0"/>
            </a:endParaRPr>
          </a:p>
        </p:txBody>
      </p:sp>
      <p:sp>
        <p:nvSpPr>
          <p:cNvPr id="424" name="Google Shape;424;p20"/>
          <p:cNvSpPr txBox="1">
            <a:spLocks noGrp="1"/>
          </p:cNvSpPr>
          <p:nvPr>
            <p:ph type="body" idx="1"/>
          </p:nvPr>
        </p:nvSpPr>
        <p:spPr>
          <a:xfrm>
            <a:off x="2392265" y="190448"/>
            <a:ext cx="6200078" cy="4287752"/>
          </a:xfrm>
          <a:prstGeom prst="rect">
            <a:avLst/>
          </a:prstGeom>
        </p:spPr>
        <p:txBody>
          <a:bodyPr spcFirstLastPara="1" wrap="square" lIns="91425" tIns="91425" rIns="91425" bIns="91425" anchor="t" anchorCtr="0">
            <a:noAutofit/>
          </a:bodyPr>
          <a:lstStyle/>
          <a:p>
            <a:r>
              <a:rPr lang="nl-NL" u="sng" dirty="0">
                <a:solidFill>
                  <a:srgbClr val="00B050"/>
                </a:solidFill>
                <a:latin typeface="Times New Roman" panose="02020603050405020304" pitchFamily="18" charset="0"/>
                <a:cs typeface="Times New Roman" panose="02020603050405020304" pitchFamily="18" charset="0"/>
              </a:rPr>
              <a:t>Câu 1</a:t>
            </a:r>
            <a:r>
              <a:rPr lang="nl-NL"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Thiết bị </a:t>
            </a:r>
            <a:r>
              <a:rPr lang="en-US" dirty="0">
                <a:solidFill>
                  <a:srgbClr val="00B050"/>
                </a:solidFill>
                <a:latin typeface="Times New Roman" panose="02020603050405020304" pitchFamily="18" charset="0"/>
                <a:cs typeface="Times New Roman" panose="02020603050405020304" pitchFamily="18" charset="0"/>
              </a:rPr>
              <a:t>"</a:t>
            </a:r>
            <a:r>
              <a:rPr lang="en-US" dirty="0" err="1">
                <a:solidFill>
                  <a:srgbClr val="00B050"/>
                </a:solidFill>
                <a:latin typeface="Times New Roman" panose="02020603050405020304" pitchFamily="18" charset="0"/>
                <a:cs typeface="Times New Roman" panose="02020603050405020304" pitchFamily="18" charset="0"/>
              </a:rPr>
              <a:t>bắn</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tốc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độ</a:t>
            </a:r>
            <a:r>
              <a:rPr lang="en-US"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là gì?</a:t>
            </a:r>
            <a:endParaRPr lang="en-US" dirty="0">
              <a:solidFill>
                <a:srgbClr val="00B050"/>
              </a:solidFill>
              <a:latin typeface="Times New Roman" panose="02020603050405020304" pitchFamily="18" charset="0"/>
              <a:cs typeface="Times New Roman" panose="02020603050405020304" pitchFamily="18" charset="0"/>
            </a:endParaRPr>
          </a:p>
          <a:p>
            <a:r>
              <a:rPr lang="de-DE" dirty="0">
                <a:solidFill>
                  <a:srgbClr val="00B050"/>
                </a:solidFill>
                <a:latin typeface="Times New Roman" panose="02020603050405020304" pitchFamily="18" charset="0"/>
                <a:cs typeface="Times New Roman" panose="02020603050405020304" pitchFamily="18" charset="0"/>
              </a:rPr>
              <a:t>	</a:t>
            </a:r>
            <a:endParaRPr lang="en-US" dirty="0">
              <a:solidFill>
                <a:srgbClr val="00B050"/>
              </a:solidFill>
              <a:latin typeface="Times New Roman" panose="02020603050405020304" pitchFamily="18" charset="0"/>
              <a:cs typeface="Times New Roman" panose="02020603050405020304" pitchFamily="18" charset="0"/>
            </a:endParaRPr>
          </a:p>
          <a:p>
            <a:r>
              <a:rPr lang="nl-NL" u="sng" dirty="0">
                <a:solidFill>
                  <a:srgbClr val="00B050"/>
                </a:solidFill>
                <a:latin typeface="Times New Roman" panose="02020603050405020304" pitchFamily="18" charset="0"/>
                <a:cs typeface="Times New Roman" panose="02020603050405020304" pitchFamily="18" charset="0"/>
              </a:rPr>
              <a:t>Câu 2.</a:t>
            </a:r>
            <a:r>
              <a:rPr lang="nl-NL"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Nêu cấu tạo của thiết </a:t>
            </a:r>
            <a:r>
              <a:rPr lang="en-US" dirty="0">
                <a:solidFill>
                  <a:srgbClr val="00B050"/>
                </a:solidFill>
                <a:latin typeface="Times New Roman" panose="02020603050405020304" pitchFamily="18" charset="0"/>
                <a:cs typeface="Times New Roman" panose="02020603050405020304" pitchFamily="18" charset="0"/>
              </a:rPr>
              <a:t>"</a:t>
            </a:r>
            <a:r>
              <a:rPr lang="en-US" dirty="0" err="1">
                <a:solidFill>
                  <a:srgbClr val="00B050"/>
                </a:solidFill>
                <a:latin typeface="Times New Roman" panose="02020603050405020304" pitchFamily="18" charset="0"/>
                <a:cs typeface="Times New Roman" panose="02020603050405020304" pitchFamily="18" charset="0"/>
              </a:rPr>
              <a:t>bắn</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tốc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độ</a:t>
            </a:r>
            <a:r>
              <a:rPr lang="en-US"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a:t>
            </a:r>
            <a:endParaRPr lang="en-US" dirty="0">
              <a:solidFill>
                <a:srgbClr val="00B050"/>
              </a:solidFill>
              <a:latin typeface="Times New Roman" panose="02020603050405020304" pitchFamily="18" charset="0"/>
              <a:cs typeface="Times New Roman" panose="02020603050405020304" pitchFamily="18" charset="0"/>
            </a:endParaRPr>
          </a:p>
          <a:p>
            <a:r>
              <a:rPr lang="de-DE" dirty="0">
                <a:solidFill>
                  <a:srgbClr val="00B050"/>
                </a:solidFill>
                <a:latin typeface="Times New Roman" panose="02020603050405020304" pitchFamily="18" charset="0"/>
                <a:cs typeface="Times New Roman" panose="02020603050405020304" pitchFamily="18" charset="0"/>
              </a:rPr>
              <a:t>	</a:t>
            </a:r>
            <a:endParaRPr lang="en-US" dirty="0">
              <a:solidFill>
                <a:srgbClr val="00B050"/>
              </a:solidFill>
              <a:latin typeface="Times New Roman" panose="02020603050405020304" pitchFamily="18" charset="0"/>
              <a:cs typeface="Times New Roman" panose="02020603050405020304" pitchFamily="18" charset="0"/>
            </a:endParaRPr>
          </a:p>
          <a:p>
            <a:r>
              <a:rPr lang="nl-NL" u="sng" dirty="0">
                <a:solidFill>
                  <a:srgbClr val="00B050"/>
                </a:solidFill>
                <a:latin typeface="Times New Roman" panose="02020603050405020304" pitchFamily="18" charset="0"/>
                <a:cs typeface="Times New Roman" panose="02020603050405020304" pitchFamily="18" charset="0"/>
              </a:rPr>
              <a:t>Câu 3</a:t>
            </a:r>
            <a:r>
              <a:rPr lang="nl-NL"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Trình bày nguyên tắc hoạt động của thiết bị </a:t>
            </a:r>
            <a:r>
              <a:rPr lang="en-US" dirty="0">
                <a:solidFill>
                  <a:srgbClr val="00B050"/>
                </a:solidFill>
                <a:latin typeface="Times New Roman" panose="02020603050405020304" pitchFamily="18" charset="0"/>
                <a:cs typeface="Times New Roman" panose="02020603050405020304" pitchFamily="18" charset="0"/>
              </a:rPr>
              <a:t>"</a:t>
            </a:r>
            <a:r>
              <a:rPr lang="en-US" dirty="0" err="1">
                <a:solidFill>
                  <a:srgbClr val="00B050"/>
                </a:solidFill>
                <a:latin typeface="Times New Roman" panose="02020603050405020304" pitchFamily="18" charset="0"/>
                <a:cs typeface="Times New Roman" panose="02020603050405020304" pitchFamily="18" charset="0"/>
              </a:rPr>
              <a:t>bắn</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tốc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độ</a:t>
            </a:r>
            <a:r>
              <a:rPr lang="en-US"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a:t>
            </a:r>
            <a:endParaRPr lang="en-US" dirty="0">
              <a:solidFill>
                <a:srgbClr val="00B050"/>
              </a:solidFill>
              <a:latin typeface="Times New Roman" panose="02020603050405020304" pitchFamily="18" charset="0"/>
              <a:cs typeface="Times New Roman" panose="02020603050405020304" pitchFamily="18" charset="0"/>
            </a:endParaRPr>
          </a:p>
          <a:p>
            <a:r>
              <a:rPr lang="de-DE" dirty="0">
                <a:solidFill>
                  <a:srgbClr val="00B050"/>
                </a:solidFill>
                <a:latin typeface="Times New Roman" panose="02020603050405020304" pitchFamily="18" charset="0"/>
                <a:cs typeface="Times New Roman" panose="02020603050405020304" pitchFamily="18" charset="0"/>
              </a:rPr>
              <a:t>	</a:t>
            </a:r>
            <a:endParaRPr lang="en-US" dirty="0">
              <a:solidFill>
                <a:srgbClr val="00B050"/>
              </a:solidFill>
              <a:latin typeface="Times New Roman" panose="02020603050405020304" pitchFamily="18" charset="0"/>
              <a:cs typeface="Times New Roman" panose="02020603050405020304" pitchFamily="18" charset="0"/>
            </a:endParaRPr>
          </a:p>
          <a:p>
            <a:r>
              <a:rPr lang="nl-NL" u="sng" dirty="0">
                <a:solidFill>
                  <a:srgbClr val="00B050"/>
                </a:solidFill>
                <a:latin typeface="Times New Roman" panose="02020603050405020304" pitchFamily="18" charset="0"/>
                <a:cs typeface="Times New Roman" panose="02020603050405020304" pitchFamily="18" charset="0"/>
              </a:rPr>
              <a:t>Câu 4.</a:t>
            </a:r>
            <a:r>
              <a:rPr lang="nl-NL" dirty="0">
                <a:solidFill>
                  <a:srgbClr val="00B050"/>
                </a:solidFill>
                <a:latin typeface="Times New Roman" panose="02020603050405020304" pitchFamily="18" charset="0"/>
                <a:cs typeface="Times New Roman" panose="02020603050405020304" pitchFamily="18" charset="0"/>
              </a:rPr>
              <a:t> </a:t>
            </a:r>
            <a:r>
              <a:rPr lang="de-DE" dirty="0">
                <a:solidFill>
                  <a:srgbClr val="00B050"/>
                </a:solidFill>
                <a:latin typeface="Times New Roman" panose="02020603050405020304" pitchFamily="18" charset="0"/>
                <a:cs typeface="Times New Roman" panose="02020603050405020304" pitchFamily="18" charset="0"/>
              </a:rPr>
              <a:t>Có những loại thiết bị bắn tốc độ nào?</a:t>
            </a:r>
            <a:endParaRPr lang="en-US" dirty="0">
              <a:solidFill>
                <a:srgbClr val="00B050"/>
              </a:solidFill>
              <a:latin typeface="Times New Roman" panose="02020603050405020304" pitchFamily="18" charset="0"/>
              <a:cs typeface="Times New Roman" panose="02020603050405020304" pitchFamily="18" charset="0"/>
            </a:endParaRPr>
          </a:p>
          <a:p>
            <a:r>
              <a:rPr lang="de-DE" dirty="0">
                <a:solidFill>
                  <a:srgbClr val="00B050"/>
                </a:solidFill>
                <a:latin typeface="Times New Roman" panose="02020603050405020304" pitchFamily="18" charset="0"/>
                <a:cs typeface="Times New Roman" panose="02020603050405020304" pitchFamily="18" charset="0"/>
              </a:rPr>
              <a:t>	</a:t>
            </a:r>
            <a:endParaRPr lang="en-US" dirty="0">
              <a:solidFill>
                <a:srgbClr val="00B050"/>
              </a:solidFill>
              <a:latin typeface="Times New Roman" panose="02020603050405020304" pitchFamily="18" charset="0"/>
              <a:cs typeface="Times New Roman" panose="02020603050405020304" pitchFamily="18" charset="0"/>
            </a:endParaRPr>
          </a:p>
          <a:p>
            <a:r>
              <a:rPr lang="nl-NL" u="sng" dirty="0">
                <a:solidFill>
                  <a:srgbClr val="00B050"/>
                </a:solidFill>
                <a:latin typeface="Times New Roman" panose="02020603050405020304" pitchFamily="18" charset="0"/>
                <a:cs typeface="Times New Roman" panose="02020603050405020304" pitchFamily="18" charset="0"/>
              </a:rPr>
              <a:t>Câu 5</a:t>
            </a:r>
            <a:r>
              <a:rPr lang="nl-NL"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Sử</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dụng</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thiết</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bị</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bắn</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tốc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độ</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để</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kiểm</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tra</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tốc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độ</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các</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phương</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tiện</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giao</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thông</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có</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những</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ưu</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điểm</a:t>
            </a:r>
            <a:r>
              <a:rPr lang="en-US" dirty="0">
                <a:solidFill>
                  <a:srgbClr val="00B050"/>
                </a:solidFill>
                <a:latin typeface="Times New Roman" panose="02020603050405020304" pitchFamily="18" charset="0"/>
                <a:cs typeface="Times New Roman" panose="02020603050405020304" pitchFamily="18" charset="0"/>
              </a:rPr>
              <a:t> </a:t>
            </a:r>
            <a:r>
              <a:rPr lang="en-US" dirty="0" err="1">
                <a:solidFill>
                  <a:srgbClr val="00B050"/>
                </a:solidFill>
                <a:latin typeface="Times New Roman" panose="02020603050405020304" pitchFamily="18" charset="0"/>
                <a:cs typeface="Times New Roman" panose="02020603050405020304" pitchFamily="18" charset="0"/>
              </a:rPr>
              <a:t>gì</a:t>
            </a:r>
            <a:r>
              <a:rPr lang="en-US" dirty="0">
                <a:solidFill>
                  <a:srgbClr val="00B050"/>
                </a:solidFill>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t>
            </a:r>
          </a:p>
          <a:p>
            <a:pPr marL="101600" indent="0">
              <a:buNone/>
            </a:pPr>
            <a:endParaRPr lang="en-US" sz="1600" dirty="0">
              <a:latin typeface="Times New Roman" panose="02020603050405020304" pitchFamily="18" charset="0"/>
              <a:cs typeface="Times New Roman" panose="02020603050405020304" pitchFamily="18" charset="0"/>
            </a:endParaRPr>
          </a:p>
          <a:p>
            <a:pPr marL="457200" lvl="0" indent="-355600" algn="l" rtl="0">
              <a:spcBef>
                <a:spcPts val="0"/>
              </a:spcBef>
              <a:spcAft>
                <a:spcPts val="0"/>
              </a:spcAft>
              <a:buSzPts val="2000"/>
              <a:buChar char="○"/>
            </a:pPr>
            <a:endParaRPr sz="1600" dirty="0">
              <a:latin typeface="Times New Roman" panose="02020603050405020304" pitchFamily="18" charset="0"/>
              <a:cs typeface="Times New Roman" panose="02020603050405020304" pitchFamily="18" charset="0"/>
            </a:endParaRP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a:ln>
                  <a:noFill/>
                </a:ln>
                <a:solidFill>
                  <a:srgbClr val="A6BCC9"/>
                </a:solidFill>
                <a:effectLst/>
                <a:uLnTx/>
                <a:uFillTx/>
                <a:latin typeface="Lato Light"/>
                <a:cs typeface="Lato Light"/>
                <a:sym typeface="Lato Ligh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200" b="0" i="0" u="none" strike="noStrike" kern="0" cap="none" spc="0" normalizeH="0" baseline="0" noProof="0">
              <a:ln>
                <a:noFill/>
              </a:ln>
              <a:solidFill>
                <a:srgbClr val="A6BCC9"/>
              </a:solidFill>
              <a:effectLst/>
              <a:uLnTx/>
              <a:uFillTx/>
              <a:latin typeface="Lato Light"/>
              <a:cs typeface="Lato Light"/>
              <a:sym typeface="Lato Light"/>
            </a:endParaRPr>
          </a:p>
        </p:txBody>
      </p:sp>
      <p:cxnSp>
        <p:nvCxnSpPr>
          <p:cNvPr id="3" name="Straight Connector 2"/>
          <p:cNvCxnSpPr/>
          <p:nvPr/>
        </p:nvCxnSpPr>
        <p:spPr>
          <a:xfrm flipV="1">
            <a:off x="3122340" y="795455"/>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p:cNvCxnSpPr/>
          <p:nvPr/>
        </p:nvCxnSpPr>
        <p:spPr>
          <a:xfrm flipV="1">
            <a:off x="3122339" y="1048216"/>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p:cNvCxnSpPr/>
          <p:nvPr/>
        </p:nvCxnSpPr>
        <p:spPr>
          <a:xfrm flipV="1">
            <a:off x="3122338" y="1561839"/>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p:cNvCxnSpPr/>
          <p:nvPr/>
        </p:nvCxnSpPr>
        <p:spPr>
          <a:xfrm flipV="1">
            <a:off x="3122338" y="1813267"/>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p:cNvCxnSpPr/>
          <p:nvPr/>
        </p:nvCxnSpPr>
        <p:spPr>
          <a:xfrm flipV="1">
            <a:off x="3122336" y="2602876"/>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p:cNvCxnSpPr/>
          <p:nvPr/>
        </p:nvCxnSpPr>
        <p:spPr>
          <a:xfrm flipV="1">
            <a:off x="3122336" y="2855637"/>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p:cNvCxnSpPr/>
          <p:nvPr/>
        </p:nvCxnSpPr>
        <p:spPr>
          <a:xfrm flipV="1">
            <a:off x="3122336" y="3367169"/>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p:cNvCxnSpPr/>
          <p:nvPr/>
        </p:nvCxnSpPr>
        <p:spPr>
          <a:xfrm flipV="1">
            <a:off x="3122337" y="3605560"/>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p:cNvCxnSpPr/>
          <p:nvPr/>
        </p:nvCxnSpPr>
        <p:spPr>
          <a:xfrm flipV="1">
            <a:off x="3122337" y="4483801"/>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p:cNvCxnSpPr/>
          <p:nvPr/>
        </p:nvCxnSpPr>
        <p:spPr>
          <a:xfrm flipV="1">
            <a:off x="3122337" y="4722192"/>
            <a:ext cx="5360019" cy="7436"/>
          </a:xfrm>
          <a:prstGeom prst="line">
            <a:avLst/>
          </a:prstGeom>
          <a:ln w="9525"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0182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barn(inVertical)">
                                      <p:cBhvr>
                                        <p:cTn id="7" dur="500"/>
                                        <p:tgtEl>
                                          <p:spTgt spid="4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24">
                                            <p:txEl>
                                              <p:pRg st="0" end="0"/>
                                            </p:txEl>
                                          </p:spTgt>
                                        </p:tgtEl>
                                        <p:attrNameLst>
                                          <p:attrName>style.visibility</p:attrName>
                                        </p:attrNameLst>
                                      </p:cBhvr>
                                      <p:to>
                                        <p:strVal val="visible"/>
                                      </p:to>
                                    </p:set>
                                    <p:animEffect transition="in" filter="barn(inVertical)">
                                      <p:cBhvr>
                                        <p:cTn id="12" dur="500"/>
                                        <p:tgtEl>
                                          <p:spTgt spid="42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24">
                                            <p:txEl>
                                              <p:pRg st="1" end="1"/>
                                            </p:txEl>
                                          </p:spTgt>
                                        </p:tgtEl>
                                        <p:attrNameLst>
                                          <p:attrName>style.visibility</p:attrName>
                                        </p:attrNameLst>
                                      </p:cBhvr>
                                      <p:to>
                                        <p:strVal val="visible"/>
                                      </p:to>
                                    </p:set>
                                    <p:animEffect transition="in" filter="barn(inVertical)">
                                      <p:cBhvr>
                                        <p:cTn id="17" dur="500"/>
                                        <p:tgtEl>
                                          <p:spTgt spid="42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24">
                                            <p:txEl>
                                              <p:pRg st="2" end="2"/>
                                            </p:txEl>
                                          </p:spTgt>
                                        </p:tgtEl>
                                        <p:attrNameLst>
                                          <p:attrName>style.visibility</p:attrName>
                                        </p:attrNameLst>
                                      </p:cBhvr>
                                      <p:to>
                                        <p:strVal val="visible"/>
                                      </p:to>
                                    </p:set>
                                    <p:animEffect transition="in" filter="barn(inVertical)">
                                      <p:cBhvr>
                                        <p:cTn id="32" dur="500"/>
                                        <p:tgtEl>
                                          <p:spTgt spid="42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24">
                                            <p:txEl>
                                              <p:pRg st="3" end="3"/>
                                            </p:txEl>
                                          </p:spTgt>
                                        </p:tgtEl>
                                        <p:attrNameLst>
                                          <p:attrName>style.visibility</p:attrName>
                                        </p:attrNameLst>
                                      </p:cBhvr>
                                      <p:to>
                                        <p:strVal val="visible"/>
                                      </p:to>
                                    </p:set>
                                    <p:animEffect transition="in" filter="barn(inVertical)">
                                      <p:cBhvr>
                                        <p:cTn id="37" dur="500"/>
                                        <p:tgtEl>
                                          <p:spTgt spid="42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24">
                                            <p:txEl>
                                              <p:pRg st="4" end="4"/>
                                            </p:txEl>
                                          </p:spTgt>
                                        </p:tgtEl>
                                        <p:attrNameLst>
                                          <p:attrName>style.visibility</p:attrName>
                                        </p:attrNameLst>
                                      </p:cBhvr>
                                      <p:to>
                                        <p:strVal val="visible"/>
                                      </p:to>
                                    </p:set>
                                    <p:animEffect transition="in" filter="barn(inVertical)">
                                      <p:cBhvr>
                                        <p:cTn id="52" dur="500"/>
                                        <p:tgtEl>
                                          <p:spTgt spid="424">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24">
                                            <p:txEl>
                                              <p:pRg st="5" end="5"/>
                                            </p:txEl>
                                          </p:spTgt>
                                        </p:tgtEl>
                                        <p:attrNameLst>
                                          <p:attrName>style.visibility</p:attrName>
                                        </p:attrNameLst>
                                      </p:cBhvr>
                                      <p:to>
                                        <p:strVal val="visible"/>
                                      </p:to>
                                    </p:set>
                                    <p:animEffect transition="in" filter="barn(inVertical)">
                                      <p:cBhvr>
                                        <p:cTn id="57" dur="500"/>
                                        <p:tgtEl>
                                          <p:spTgt spid="424">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arn(inVertic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barn(inVertical)">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424">
                                            <p:txEl>
                                              <p:pRg st="6" end="6"/>
                                            </p:txEl>
                                          </p:spTgt>
                                        </p:tgtEl>
                                        <p:attrNameLst>
                                          <p:attrName>style.visibility</p:attrName>
                                        </p:attrNameLst>
                                      </p:cBhvr>
                                      <p:to>
                                        <p:strVal val="visible"/>
                                      </p:to>
                                    </p:set>
                                    <p:animEffect transition="in" filter="barn(inVertical)">
                                      <p:cBhvr>
                                        <p:cTn id="72" dur="500"/>
                                        <p:tgtEl>
                                          <p:spTgt spid="424">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424">
                                            <p:txEl>
                                              <p:pRg st="7" end="7"/>
                                            </p:txEl>
                                          </p:spTgt>
                                        </p:tgtEl>
                                        <p:attrNameLst>
                                          <p:attrName>style.visibility</p:attrName>
                                        </p:attrNameLst>
                                      </p:cBhvr>
                                      <p:to>
                                        <p:strVal val="visible"/>
                                      </p:to>
                                    </p:set>
                                    <p:animEffect transition="in" filter="barn(inVertical)">
                                      <p:cBhvr>
                                        <p:cTn id="77" dur="500"/>
                                        <p:tgtEl>
                                          <p:spTgt spid="424">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barn(inVertical)">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barn(inVertical)">
                                      <p:cBhvr>
                                        <p:cTn id="87" dur="5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424">
                                            <p:txEl>
                                              <p:pRg st="8" end="8"/>
                                            </p:txEl>
                                          </p:spTgt>
                                        </p:tgtEl>
                                        <p:attrNameLst>
                                          <p:attrName>style.visibility</p:attrName>
                                        </p:attrNameLst>
                                      </p:cBhvr>
                                      <p:to>
                                        <p:strVal val="visible"/>
                                      </p:to>
                                    </p:set>
                                    <p:animEffect transition="in" filter="barn(inVertical)">
                                      <p:cBhvr>
                                        <p:cTn id="92" dur="500"/>
                                        <p:tgtEl>
                                          <p:spTgt spid="424">
                                            <p:txEl>
                                              <p:pRg st="8" end="8"/>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424">
                                            <p:txEl>
                                              <p:pRg st="9" end="9"/>
                                            </p:txEl>
                                          </p:spTgt>
                                        </p:tgtEl>
                                        <p:attrNameLst>
                                          <p:attrName>style.visibility</p:attrName>
                                        </p:attrNameLst>
                                      </p:cBhvr>
                                      <p:to>
                                        <p:strVal val="visible"/>
                                      </p:to>
                                    </p:set>
                                    <p:animEffect transition="in" filter="barn(inVertical)">
                                      <p:cBhvr>
                                        <p:cTn id="97" dur="500"/>
                                        <p:tgtEl>
                                          <p:spTgt spid="424">
                                            <p:txEl>
                                              <p:pRg st="9" end="9"/>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barn(inVertical)">
                                      <p:cBhvr>
                                        <p:cTn id="102" dur="500"/>
                                        <p:tgtEl>
                                          <p:spTgt spid="16"/>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nodeType="clickEffect">
                                  <p:stCondLst>
                                    <p:cond delay="0"/>
                                  </p:stCondLst>
                                  <p:childTnLst>
                                    <p:set>
                                      <p:cBhvr>
                                        <p:cTn id="106" dur="1" fill="hold">
                                          <p:stCondLst>
                                            <p:cond delay="0"/>
                                          </p:stCondLst>
                                        </p:cTn>
                                        <p:tgtEl>
                                          <p:spTgt spid="17"/>
                                        </p:tgtEl>
                                        <p:attrNameLst>
                                          <p:attrName>style.visibility</p:attrName>
                                        </p:attrNameLst>
                                      </p:cBhvr>
                                      <p:to>
                                        <p:strVal val="visible"/>
                                      </p:to>
                                    </p:set>
                                    <p:animEffect transition="in" filter="barn(inVertical)">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0"/>
      <p:bldP spid="42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0"/>
          <p:cNvSpPr/>
          <p:nvPr/>
        </p:nvSpPr>
        <p:spPr>
          <a:xfrm>
            <a:off x="68355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399" name="Google Shape;399;p50"/>
          <p:cNvSpPr/>
          <p:nvPr/>
        </p:nvSpPr>
        <p:spPr>
          <a:xfrm>
            <a:off x="376425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400" name="Google Shape;400;p50"/>
          <p:cNvSpPr/>
          <p:nvPr/>
        </p:nvSpPr>
        <p:spPr>
          <a:xfrm>
            <a:off x="693003" y="4083417"/>
            <a:ext cx="572700" cy="572700"/>
          </a:xfrm>
          <a:prstGeom prst="ellipse">
            <a:avLst/>
          </a:prstGeom>
          <a:solidFill>
            <a:srgbClr val="595959">
              <a:alpha val="1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uli"/>
              <a:ea typeface="Muli"/>
              <a:cs typeface="Muli"/>
              <a:sym typeface="Muli"/>
            </a:endParaRPr>
          </a:p>
        </p:txBody>
      </p:sp>
      <p:sp>
        <p:nvSpPr>
          <p:cNvPr id="401" name="Google Shape;401;p50"/>
          <p:cNvSpPr txBox="1">
            <a:spLocks noGrp="1"/>
          </p:cNvSpPr>
          <p:nvPr>
            <p:ph type="title"/>
          </p:nvPr>
        </p:nvSpPr>
        <p:spPr>
          <a:xfrm>
            <a:off x="370483" y="445025"/>
            <a:ext cx="8460000" cy="572700"/>
          </a:xfrm>
          <a:prstGeom prst="rect">
            <a:avLst/>
          </a:prstGeom>
        </p:spPr>
        <p:txBody>
          <a:bodyPr spcFirstLastPara="1" wrap="square" lIns="91425" tIns="91425" rIns="91425" bIns="91425" anchor="t" anchorCtr="0">
            <a:noAutofit/>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br>
              <a:rPr lang="en-US" dirty="0">
                <a:solidFill>
                  <a:srgbClr val="0070C0"/>
                </a:solidFill>
                <a:latin typeface="Times New Roman" panose="02020603050405020304" pitchFamily="18" charset="0"/>
                <a:cs typeface="Times New Roman" panose="02020603050405020304" pitchFamily="18" charset="0"/>
              </a:rPr>
            </a:br>
            <a:endParaRPr dirty="0">
              <a:solidFill>
                <a:srgbClr val="0070C0"/>
              </a:solidFill>
            </a:endParaRPr>
          </a:p>
        </p:txBody>
      </p:sp>
      <p:pic>
        <p:nvPicPr>
          <p:cNvPr id="403" name="Google Shape;403;p50"/>
          <p:cNvPicPr preferRelativeResize="0"/>
          <p:nvPr/>
        </p:nvPicPr>
        <p:blipFill>
          <a:blip r:embed="rId3">
            <a:extLst>
              <a:ext uri="{28A0092B-C50C-407E-A947-70E740481C1C}">
                <a14:useLocalDpi xmlns:a14="http://schemas.microsoft.com/office/drawing/2010/main" val="0"/>
              </a:ext>
            </a:extLst>
          </a:blip>
          <a:stretch>
            <a:fillRect/>
          </a:stretch>
        </p:blipFill>
        <p:spPr>
          <a:xfrm>
            <a:off x="0" y="2720898"/>
            <a:ext cx="3434576" cy="2307371"/>
          </a:xfrm>
          <a:prstGeom prst="rect">
            <a:avLst/>
          </a:prstGeom>
          <a:noFill/>
          <a:ln>
            <a:noFill/>
          </a:ln>
        </p:spPr>
      </p:pic>
      <p:pic>
        <p:nvPicPr>
          <p:cNvPr id="404" name="Google Shape;404;p50"/>
          <p:cNvPicPr preferRelativeResize="0"/>
          <p:nvPr/>
        </p:nvPicPr>
        <p:blipFill>
          <a:blip r:embed="rId4">
            <a:extLst>
              <a:ext uri="{28A0092B-C50C-407E-A947-70E740481C1C}">
                <a14:useLocalDpi xmlns:a14="http://schemas.microsoft.com/office/drawing/2010/main" val="0"/>
              </a:ext>
            </a:extLst>
          </a:blip>
          <a:stretch>
            <a:fillRect/>
          </a:stretch>
        </p:blipFill>
        <p:spPr>
          <a:xfrm>
            <a:off x="6156756" y="2492780"/>
            <a:ext cx="2987244" cy="2163337"/>
          </a:xfrm>
          <a:prstGeom prst="rect">
            <a:avLst/>
          </a:prstGeom>
          <a:noFill/>
          <a:ln>
            <a:noFill/>
          </a:ln>
        </p:spPr>
      </p:pic>
      <p:sp>
        <p:nvSpPr>
          <p:cNvPr id="405" name="Google Shape;405;p50"/>
          <p:cNvSpPr/>
          <p:nvPr/>
        </p:nvSpPr>
        <p:spPr>
          <a:xfrm>
            <a:off x="2882554" y="1044677"/>
            <a:ext cx="3141000" cy="2001000"/>
          </a:xfrm>
          <a:prstGeom prst="rect">
            <a:avLst/>
          </a:prstGeom>
          <a:solidFill>
            <a:srgbClr val="4E6E9A">
              <a:alpha val="80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50"/>
          <p:cNvSpPr/>
          <p:nvPr/>
        </p:nvSpPr>
        <p:spPr>
          <a:xfrm>
            <a:off x="883046" y="4211257"/>
            <a:ext cx="168600" cy="297000"/>
          </a:xfrm>
          <a:custGeom>
            <a:avLst/>
            <a:gdLst/>
            <a:ahLst/>
            <a:cxnLst/>
            <a:rect l="l" t="t" r="r" b="b"/>
            <a:pathLst>
              <a:path w="120000" h="120000" extrusionOk="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 name="Google Shape;409;p50"/>
          <p:cNvSpPr/>
          <p:nvPr/>
        </p:nvSpPr>
        <p:spPr>
          <a:xfrm>
            <a:off x="3890100" y="4211257"/>
            <a:ext cx="297000" cy="297000"/>
          </a:xfrm>
          <a:custGeom>
            <a:avLst/>
            <a:gdLst/>
            <a:ahLst/>
            <a:cxnLst/>
            <a:rect l="l" t="t" r="r" b="b"/>
            <a:pathLst>
              <a:path w="120000" h="120000" extrusionOk="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1;p50"/>
          <p:cNvSpPr/>
          <p:nvPr/>
        </p:nvSpPr>
        <p:spPr>
          <a:xfrm>
            <a:off x="6954902" y="4221264"/>
            <a:ext cx="304800" cy="297000"/>
          </a:xfrm>
          <a:custGeom>
            <a:avLst/>
            <a:gdLst/>
            <a:ahLst/>
            <a:cxnLst/>
            <a:rect l="l" t="t" r="r" b="b"/>
            <a:pathLst>
              <a:path w="120000" h="120000" extrusionOk="0">
                <a:moveTo>
                  <a:pt x="120000" y="35662"/>
                </a:moveTo>
                <a:cubicBezTo>
                  <a:pt x="120000" y="35084"/>
                  <a:pt x="119807" y="34602"/>
                  <a:pt x="119518" y="34024"/>
                </a:cubicBezTo>
                <a:lnTo>
                  <a:pt x="119518" y="34024"/>
                </a:lnTo>
                <a:lnTo>
                  <a:pt x="119230" y="33734"/>
                </a:lnTo>
                <a:cubicBezTo>
                  <a:pt x="119230" y="33734"/>
                  <a:pt x="119230" y="33445"/>
                  <a:pt x="118941" y="33445"/>
                </a:cubicBezTo>
                <a:lnTo>
                  <a:pt x="86607" y="1156"/>
                </a:lnTo>
                <a:lnTo>
                  <a:pt x="86607" y="1156"/>
                </a:lnTo>
                <a:cubicBezTo>
                  <a:pt x="86126" y="578"/>
                  <a:pt x="85260" y="0"/>
                  <a:pt x="84490" y="0"/>
                </a:cubicBezTo>
                <a:lnTo>
                  <a:pt x="35605" y="0"/>
                </a:lnTo>
                <a:cubicBezTo>
                  <a:pt x="34739" y="0"/>
                  <a:pt x="33969" y="578"/>
                  <a:pt x="33392" y="1156"/>
                </a:cubicBezTo>
                <a:lnTo>
                  <a:pt x="33392" y="1156"/>
                </a:lnTo>
                <a:lnTo>
                  <a:pt x="1058" y="33445"/>
                </a:lnTo>
                <a:cubicBezTo>
                  <a:pt x="1058" y="33445"/>
                  <a:pt x="769" y="33445"/>
                  <a:pt x="769" y="33734"/>
                </a:cubicBezTo>
                <a:lnTo>
                  <a:pt x="577" y="34024"/>
                </a:lnTo>
                <a:lnTo>
                  <a:pt x="577" y="34024"/>
                </a:lnTo>
                <a:cubicBezTo>
                  <a:pt x="288" y="34602"/>
                  <a:pt x="0" y="35084"/>
                  <a:pt x="0" y="35662"/>
                </a:cubicBezTo>
                <a:cubicBezTo>
                  <a:pt x="0" y="36240"/>
                  <a:pt x="288" y="36722"/>
                  <a:pt x="577" y="37301"/>
                </a:cubicBezTo>
                <a:lnTo>
                  <a:pt x="577" y="37301"/>
                </a:lnTo>
                <a:lnTo>
                  <a:pt x="57546" y="118939"/>
                </a:lnTo>
                <a:lnTo>
                  <a:pt x="57546" y="118939"/>
                </a:lnTo>
                <a:cubicBezTo>
                  <a:pt x="58123" y="119421"/>
                  <a:pt x="58893" y="120000"/>
                  <a:pt x="59759" y="120000"/>
                </a:cubicBezTo>
                <a:cubicBezTo>
                  <a:pt x="60529" y="120000"/>
                  <a:pt x="61395" y="119421"/>
                  <a:pt x="61876" y="118939"/>
                </a:cubicBezTo>
                <a:lnTo>
                  <a:pt x="61876" y="118939"/>
                </a:lnTo>
                <a:lnTo>
                  <a:pt x="118941" y="37301"/>
                </a:lnTo>
                <a:lnTo>
                  <a:pt x="118941" y="37301"/>
                </a:lnTo>
                <a:cubicBezTo>
                  <a:pt x="119807" y="36722"/>
                  <a:pt x="120000" y="36240"/>
                  <a:pt x="120000" y="35662"/>
                </a:cubicBezTo>
                <a:close/>
                <a:moveTo>
                  <a:pt x="83624" y="5783"/>
                </a:moveTo>
                <a:lnTo>
                  <a:pt x="110761" y="32963"/>
                </a:lnTo>
                <a:lnTo>
                  <a:pt x="86319" y="32963"/>
                </a:lnTo>
                <a:lnTo>
                  <a:pt x="72750" y="5783"/>
                </a:lnTo>
                <a:lnTo>
                  <a:pt x="83624" y="5783"/>
                </a:lnTo>
                <a:close/>
                <a:moveTo>
                  <a:pt x="66784" y="5783"/>
                </a:moveTo>
                <a:lnTo>
                  <a:pt x="80352" y="32963"/>
                </a:lnTo>
                <a:lnTo>
                  <a:pt x="40224" y="32963"/>
                </a:lnTo>
                <a:lnTo>
                  <a:pt x="53793" y="5783"/>
                </a:lnTo>
                <a:lnTo>
                  <a:pt x="66784" y="5783"/>
                </a:lnTo>
                <a:close/>
                <a:moveTo>
                  <a:pt x="36952" y="5783"/>
                </a:moveTo>
                <a:lnTo>
                  <a:pt x="47826" y="5783"/>
                </a:lnTo>
                <a:lnTo>
                  <a:pt x="34258" y="32963"/>
                </a:lnTo>
                <a:lnTo>
                  <a:pt x="9815" y="32963"/>
                </a:lnTo>
                <a:lnTo>
                  <a:pt x="36952" y="5783"/>
                </a:lnTo>
                <a:close/>
                <a:moveTo>
                  <a:pt x="8372" y="38361"/>
                </a:moveTo>
                <a:lnTo>
                  <a:pt x="33680" y="38361"/>
                </a:lnTo>
                <a:lnTo>
                  <a:pt x="52638" y="101783"/>
                </a:lnTo>
                <a:lnTo>
                  <a:pt x="8372" y="38361"/>
                </a:lnTo>
                <a:close/>
                <a:moveTo>
                  <a:pt x="60240" y="107759"/>
                </a:moveTo>
                <a:lnTo>
                  <a:pt x="39358" y="38361"/>
                </a:lnTo>
                <a:lnTo>
                  <a:pt x="80930" y="38361"/>
                </a:lnTo>
                <a:lnTo>
                  <a:pt x="60240" y="107759"/>
                </a:lnTo>
                <a:close/>
                <a:moveTo>
                  <a:pt x="67650" y="101783"/>
                </a:moveTo>
                <a:lnTo>
                  <a:pt x="86607" y="38361"/>
                </a:lnTo>
                <a:lnTo>
                  <a:pt x="111916" y="38361"/>
                </a:lnTo>
                <a:lnTo>
                  <a:pt x="67650" y="101783"/>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 name="Google Shape;421;p50"/>
          <p:cNvSpPr txBox="1"/>
          <p:nvPr/>
        </p:nvSpPr>
        <p:spPr>
          <a:xfrm>
            <a:off x="2882554" y="1482011"/>
            <a:ext cx="3141000" cy="1366500"/>
          </a:xfrm>
          <a:prstGeom prst="rect">
            <a:avLst/>
          </a:prstGeom>
          <a:noFill/>
          <a:ln>
            <a:noFill/>
          </a:ln>
        </p:spPr>
        <p:txBody>
          <a:bodyPr spcFirstLastPara="1" wrap="square" lIns="91425" tIns="91425" rIns="91425" bIns="91425" anchor="t" anchorCtr="0">
            <a:noAutofit/>
          </a:bodyPr>
          <a:lstStyle/>
          <a:p>
            <a:pPr lvl="0" algn="ctr">
              <a:lnSpc>
                <a:spcPct val="115000"/>
              </a:lnSpc>
            </a:pPr>
            <a:r>
              <a:rPr lang="de-DE" sz="2000" dirty="0">
                <a:solidFill>
                  <a:schemeClr val="accent6">
                    <a:lumMod val="75000"/>
                  </a:schemeClr>
                </a:solidFill>
                <a:latin typeface="Times New Roman" panose="02020603050405020304" pitchFamily="18" charset="0"/>
                <a:cs typeface="Times New Roman" panose="02020603050405020304" pitchFamily="18" charset="0"/>
              </a:rPr>
              <a:t>Thiết bị bắn tốc độ là thiết bị dùng để kiểm tra tốc độ của các phương tiện giao thông đường bộ.</a:t>
            </a:r>
            <a:endParaRPr sz="2000" dirty="0">
              <a:solidFill>
                <a:schemeClr val="accent6">
                  <a:lumMod val="75000"/>
                </a:schemeClr>
              </a:solidFill>
              <a:latin typeface="Times New Roman" panose="02020603050405020304" pitchFamily="18" charset="0"/>
              <a:ea typeface="Muli"/>
              <a:cs typeface="Times New Roman" panose="02020603050405020304" pitchFamily="18" charset="0"/>
              <a:sym typeface="Muli"/>
            </a:endParaRPr>
          </a:p>
        </p:txBody>
      </p:sp>
      <p:sp>
        <p:nvSpPr>
          <p:cNvPr id="422" name="Google Shape;422;p50"/>
          <p:cNvSpPr txBox="1"/>
          <p:nvPr/>
        </p:nvSpPr>
        <p:spPr>
          <a:xfrm>
            <a:off x="4148755" y="896817"/>
            <a:ext cx="608598" cy="69088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dirty="0">
                <a:solidFill>
                  <a:srgbClr val="FFFFFF"/>
                </a:solidFill>
                <a:latin typeface="Arial Black"/>
                <a:ea typeface="Arial Black"/>
                <a:cs typeface="Arial Black"/>
                <a:sym typeface="Arial Black"/>
              </a:rPr>
              <a:t>”</a:t>
            </a:r>
            <a:endParaRPr sz="6000" dirty="0">
              <a:solidFill>
                <a:srgbClr val="FFFFFF"/>
              </a:solidFill>
              <a:latin typeface="Arial Black"/>
              <a:ea typeface="Arial Black"/>
              <a:cs typeface="Arial Black"/>
              <a:sym typeface="Arial Black"/>
            </a:endParaRPr>
          </a:p>
        </p:txBody>
      </p:sp>
      <p:grpSp>
        <p:nvGrpSpPr>
          <p:cNvPr id="423" name="Google Shape;423;p50"/>
          <p:cNvGrpSpPr/>
          <p:nvPr/>
        </p:nvGrpSpPr>
        <p:grpSpPr>
          <a:xfrm rot="5400000">
            <a:off x="8641234" y="411193"/>
            <a:ext cx="278152" cy="345818"/>
            <a:chOff x="0" y="46600"/>
            <a:chExt cx="3121800" cy="5004600"/>
          </a:xfrm>
        </p:grpSpPr>
        <p:sp>
          <p:nvSpPr>
            <p:cNvPr id="424"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6"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1"/>
                                        </p:tgtEl>
                                        <p:attrNameLst>
                                          <p:attrName>style.visibility</p:attrName>
                                        </p:attrNameLst>
                                      </p:cBhvr>
                                      <p:to>
                                        <p:strVal val="visible"/>
                                      </p:to>
                                    </p:set>
                                    <p:anim calcmode="lin" valueType="num">
                                      <p:cBhvr additive="base">
                                        <p:cTn id="7" dur="500" fill="hold"/>
                                        <p:tgtEl>
                                          <p:spTgt spid="401"/>
                                        </p:tgtEl>
                                        <p:attrNameLst>
                                          <p:attrName>ppt_x</p:attrName>
                                        </p:attrNameLst>
                                      </p:cBhvr>
                                      <p:tavLst>
                                        <p:tav tm="0">
                                          <p:val>
                                            <p:strVal val="#ppt_x"/>
                                          </p:val>
                                        </p:tav>
                                        <p:tav tm="100000">
                                          <p:val>
                                            <p:strVal val="#ppt_x"/>
                                          </p:val>
                                        </p:tav>
                                      </p:tavLst>
                                    </p:anim>
                                    <p:anim calcmode="lin" valueType="num">
                                      <p:cBhvr additive="base">
                                        <p:cTn id="8" dur="500" fill="hold"/>
                                        <p:tgtEl>
                                          <p:spTgt spid="40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03"/>
                                        </p:tgtEl>
                                        <p:attrNameLst>
                                          <p:attrName>style.visibility</p:attrName>
                                        </p:attrNameLst>
                                      </p:cBhvr>
                                      <p:to>
                                        <p:strVal val="visible"/>
                                      </p:to>
                                    </p:set>
                                    <p:animEffect transition="in" filter="fade">
                                      <p:cBhvr>
                                        <p:cTn id="13" dur="1000"/>
                                        <p:tgtEl>
                                          <p:spTgt spid="403"/>
                                        </p:tgtEl>
                                      </p:cBhvr>
                                    </p:animEffect>
                                    <p:anim calcmode="lin" valueType="num">
                                      <p:cBhvr>
                                        <p:cTn id="14" dur="1000" fill="hold"/>
                                        <p:tgtEl>
                                          <p:spTgt spid="403"/>
                                        </p:tgtEl>
                                        <p:attrNameLst>
                                          <p:attrName>ppt_x</p:attrName>
                                        </p:attrNameLst>
                                      </p:cBhvr>
                                      <p:tavLst>
                                        <p:tav tm="0">
                                          <p:val>
                                            <p:strVal val="#ppt_x"/>
                                          </p:val>
                                        </p:tav>
                                        <p:tav tm="100000">
                                          <p:val>
                                            <p:strVal val="#ppt_x"/>
                                          </p:val>
                                        </p:tav>
                                      </p:tavLst>
                                    </p:anim>
                                    <p:anim calcmode="lin" valueType="num">
                                      <p:cBhvr>
                                        <p:cTn id="15" dur="1000" fill="hold"/>
                                        <p:tgtEl>
                                          <p:spTgt spid="40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04"/>
                                        </p:tgtEl>
                                        <p:attrNameLst>
                                          <p:attrName>style.visibility</p:attrName>
                                        </p:attrNameLst>
                                      </p:cBhvr>
                                      <p:to>
                                        <p:strVal val="visible"/>
                                      </p:to>
                                    </p:set>
                                    <p:animEffect transition="in" filter="wipe(down)">
                                      <p:cBhvr>
                                        <p:cTn id="20" dur="500"/>
                                        <p:tgtEl>
                                          <p:spTgt spid="40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05"/>
                                        </p:tgtEl>
                                        <p:attrNameLst>
                                          <p:attrName>style.visibility</p:attrName>
                                        </p:attrNameLst>
                                      </p:cBhvr>
                                      <p:to>
                                        <p:strVal val="visible"/>
                                      </p:to>
                                    </p:set>
                                    <p:animEffect transition="in" filter="barn(inVertical)">
                                      <p:cBhvr>
                                        <p:cTn id="25" dur="500"/>
                                        <p:tgtEl>
                                          <p:spTgt spid="405"/>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421">
                                            <p:txEl>
                                              <p:pRg st="0" end="0"/>
                                            </p:txEl>
                                          </p:spTgt>
                                        </p:tgtEl>
                                        <p:attrNameLst>
                                          <p:attrName>style.visibility</p:attrName>
                                        </p:attrNameLst>
                                      </p:cBhvr>
                                      <p:to>
                                        <p:strVal val="visible"/>
                                      </p:to>
                                    </p:set>
                                    <p:animEffect transition="in" filter="circle(in)">
                                      <p:cBhvr>
                                        <p:cTn id="30" dur="2000"/>
                                        <p:tgtEl>
                                          <p:spTgt spid="4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 grpId="0"/>
      <p:bldP spid="4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endParaRPr lang="en-US" dirty="0"/>
          </a:p>
        </p:txBody>
      </p:sp>
      <p:sp>
        <p:nvSpPr>
          <p:cNvPr id="6" name="Google Shape;363;p47"/>
          <p:cNvSpPr txBox="1">
            <a:spLocks noGrp="1"/>
          </p:cNvSpPr>
          <p:nvPr>
            <p:ph type="subTitle" idx="2"/>
          </p:nvPr>
        </p:nvSpPr>
        <p:spPr>
          <a:xfrm>
            <a:off x="370483" y="941525"/>
            <a:ext cx="8460000" cy="393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Clr>
                <a:schemeClr val="dk1"/>
              </a:buClr>
              <a:buSzPts val="1100"/>
              <a:buFont typeface="Arial"/>
              <a:buNone/>
            </a:pPr>
            <a:r>
              <a:rPr lang="en" sz="2400" dirty="0">
                <a:solidFill>
                  <a:srgbClr val="FFC000"/>
                </a:solidFill>
                <a:latin typeface="Times New Roman" panose="02020603050405020304" pitchFamily="18" charset="0"/>
                <a:ea typeface="Muli"/>
                <a:cs typeface="Times New Roman" panose="02020603050405020304" pitchFamily="18" charset="0"/>
                <a:sym typeface="Muli"/>
              </a:rPr>
              <a:t>      </a:t>
            </a:r>
            <a:r>
              <a:rPr lang="en" sz="2600" dirty="0">
                <a:solidFill>
                  <a:schemeClr val="accent1">
                    <a:lumMod val="50000"/>
                  </a:schemeClr>
                </a:solidFill>
                <a:latin typeface="Times New Roman" panose="02020603050405020304" pitchFamily="18" charset="0"/>
                <a:ea typeface="Muli"/>
                <a:cs typeface="Times New Roman" panose="02020603050405020304" pitchFamily="18" charset="0"/>
                <a:sym typeface="Muli"/>
              </a:rPr>
              <a:t>Cấu tạo:</a:t>
            </a:r>
            <a:endParaRPr sz="26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483" y="1690878"/>
            <a:ext cx="2760856" cy="2760856"/>
          </a:xfrm>
          <a:prstGeom prst="rect">
            <a:avLst/>
          </a:prstGeom>
        </p:spPr>
      </p:pic>
      <p:sp>
        <p:nvSpPr>
          <p:cNvPr id="10" name="TextBox 9"/>
          <p:cNvSpPr txBox="1"/>
          <p:nvPr/>
        </p:nvSpPr>
        <p:spPr>
          <a:xfrm>
            <a:off x="4347693" y="3071306"/>
            <a:ext cx="4482790" cy="307777"/>
          </a:xfrm>
          <a:prstGeom prst="rect">
            <a:avLst/>
          </a:prstGeom>
          <a:noFill/>
        </p:spPr>
        <p:txBody>
          <a:bodyPr wrap="square" rtlCol="0">
            <a:spAutoFit/>
          </a:bodyPr>
          <a:lstStyle/>
          <a:p>
            <a:r>
              <a:rPr lang="de-DE" dirty="0"/>
              <a:t>.</a:t>
            </a:r>
            <a:endParaRPr lang="en-US" dirty="0"/>
          </a:p>
        </p:txBody>
      </p:sp>
      <p:cxnSp>
        <p:nvCxnSpPr>
          <p:cNvPr id="12" name="Straight Arrow Connector 11"/>
          <p:cNvCxnSpPr/>
          <p:nvPr/>
        </p:nvCxnSpPr>
        <p:spPr>
          <a:xfrm flipH="1">
            <a:off x="2133603" y="1977306"/>
            <a:ext cx="2214090" cy="552237"/>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7" idx="1"/>
          </p:cNvCxnSpPr>
          <p:nvPr/>
        </p:nvCxnSpPr>
        <p:spPr>
          <a:xfrm flipH="1" flipV="1">
            <a:off x="1635512" y="3100542"/>
            <a:ext cx="2712181" cy="752935"/>
          </a:xfrm>
          <a:prstGeom prst="straightConnector1">
            <a:avLst/>
          </a:prstGeom>
          <a:ln w="38100">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4347693" y="1514225"/>
            <a:ext cx="4200293" cy="94413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Một</a:t>
            </a:r>
            <a:r>
              <a:rPr lang="en-US" sz="2600" dirty="0">
                <a:solidFill>
                  <a:srgbClr val="002060"/>
                </a:solidFill>
                <a:latin typeface="Times New Roman" panose="02020603050405020304" pitchFamily="18" charset="0"/>
                <a:cs typeface="Times New Roman" panose="02020603050405020304" pitchFamily="18" charset="0"/>
              </a:rPr>
              <a:t> camera </a:t>
            </a:r>
            <a:r>
              <a:rPr lang="de-DE" sz="2600" dirty="0">
                <a:solidFill>
                  <a:srgbClr val="002060"/>
                </a:solidFill>
                <a:latin typeface="Times New Roman" panose="02020603050405020304" pitchFamily="18" charset="0"/>
                <a:cs typeface="Times New Roman" panose="02020603050405020304" pitchFamily="18" charset="0"/>
              </a:rPr>
              <a:t>theo dõi ô tô chạy trên đường.</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4347693" y="3330748"/>
            <a:ext cx="4341542" cy="104545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sz="2600" dirty="0">
                <a:solidFill>
                  <a:srgbClr val="002060"/>
                </a:solidFill>
                <a:latin typeface="Times New Roman" panose="02020603050405020304" pitchFamily="18" charset="0"/>
                <a:cs typeface="Times New Roman" panose="02020603050405020304" pitchFamily="18" charset="0"/>
              </a:rPr>
              <a:t>- </a:t>
            </a:r>
            <a:r>
              <a:rPr lang="de-DE" sz="2600" dirty="0">
                <a:solidFill>
                  <a:srgbClr val="002060"/>
                </a:solidFill>
                <a:latin typeface="Times New Roman" panose="02020603050405020304" pitchFamily="18" charset="0"/>
                <a:cs typeface="Times New Roman" panose="02020603050405020304" pitchFamily="18" charset="0"/>
              </a:rPr>
              <a:t>Một máy tính nhỏ trong camera để tính tốc độ của ô tô.</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25" name="Sun 24"/>
          <p:cNvSpPr/>
          <p:nvPr/>
        </p:nvSpPr>
        <p:spPr>
          <a:xfrm>
            <a:off x="542691" y="1089726"/>
            <a:ext cx="267630" cy="312987"/>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oogle Shape;423;p50"/>
          <p:cNvGrpSpPr/>
          <p:nvPr/>
        </p:nvGrpSpPr>
        <p:grpSpPr>
          <a:xfrm rot="5400000">
            <a:off x="8550159" y="520366"/>
            <a:ext cx="278152" cy="345818"/>
            <a:chOff x="0" y="46600"/>
            <a:chExt cx="3121800" cy="5004600"/>
          </a:xfrm>
        </p:grpSpPr>
        <p:sp>
          <p:nvSpPr>
            <p:cNvPr id="27" name="Google Shape;424;p50"/>
            <p:cNvSpPr/>
            <p:nvPr/>
          </p:nvSpPr>
          <p:spPr>
            <a:xfrm>
              <a:off x="0" y="466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5;p50"/>
            <p:cNvSpPr/>
            <p:nvPr/>
          </p:nvSpPr>
          <p:spPr>
            <a:xfrm flipH="1">
              <a:off x="0" y="2548900"/>
              <a:ext cx="3121800" cy="2502300"/>
            </a:xfrm>
            <a:prstGeom prst="parallelogram">
              <a:avLst>
                <a:gd name="adj" fmla="val 55860"/>
              </a:avLst>
            </a:prstGeom>
            <a:solidFill>
              <a:srgbClr val="5E85B9">
                <a:alpha val="911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9" name="Google Shape;426;p50"/>
            <p:cNvSpPr/>
            <p:nvPr/>
          </p:nvSpPr>
          <p:spPr>
            <a:xfrm rot="5400000">
              <a:off x="-1450150" y="1671525"/>
              <a:ext cx="4647600" cy="1747200"/>
            </a:xfrm>
            <a:prstGeom prst="triangle">
              <a:avLst>
                <a:gd name="adj" fmla="val 50126"/>
              </a:avLst>
            </a:prstGeom>
            <a:solidFill>
              <a:srgbClr val="38444A">
                <a:alpha val="596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extLst>
      <p:ext uri="{BB962C8B-B14F-4D97-AF65-F5344CB8AC3E}">
        <p14:creationId xmlns:p14="http://schemas.microsoft.com/office/powerpoint/2010/main" val="299450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ircle(in)">
                                      <p:cBhvr>
                                        <p:cTn id="4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6" grpId="0" animBg="1"/>
      <p:bldP spid="17"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latin typeface="Times New Roman" panose="02020603050405020304" pitchFamily="18" charset="0"/>
                <a:cs typeface="Times New Roman" panose="02020603050405020304" pitchFamily="18" charset="0"/>
              </a:rPr>
              <a:t>1. </a:t>
            </a:r>
            <a:r>
              <a:rPr lang="en-US" dirty="0" err="1">
                <a:solidFill>
                  <a:srgbClr val="0070C0"/>
                </a:solidFill>
                <a:latin typeface="Times New Roman" panose="02020603050405020304" pitchFamily="18" charset="0"/>
                <a:cs typeface="Times New Roman" panose="02020603050405020304" pitchFamily="18" charset="0"/>
              </a:rPr>
              <a:t>Thiết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bị</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bắn</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tốc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độ</a:t>
            </a:r>
            <a:r>
              <a:rPr lang="en-US" dirty="0">
                <a:solidFill>
                  <a:srgbClr val="0070C0"/>
                </a:solidFill>
                <a:latin typeface="Times New Roman" panose="02020603050405020304" pitchFamily="18" charset="0"/>
                <a:cs typeface="Times New Roman" panose="02020603050405020304" pitchFamily="18" charset="0"/>
              </a:rPr>
              <a:t>”</a:t>
            </a:r>
            <a:br>
              <a:rPr lang="en-US" dirty="0">
                <a:solidFill>
                  <a:srgbClr val="0070C0"/>
                </a:solidFill>
                <a:latin typeface="Times New Roman" panose="02020603050405020304" pitchFamily="18" charset="0"/>
                <a:cs typeface="Times New Roman" panose="02020603050405020304" pitchFamily="18" charset="0"/>
              </a:rPr>
            </a:br>
            <a:endParaRPr lang="en-US" dirty="0"/>
          </a:p>
        </p:txBody>
      </p:sp>
      <p:sp>
        <p:nvSpPr>
          <p:cNvPr id="4" name="Subtitle 3"/>
          <p:cNvSpPr>
            <a:spLocks noGrp="1"/>
          </p:cNvSpPr>
          <p:nvPr>
            <p:ph type="subTitle" idx="2"/>
          </p:nvPr>
        </p:nvSpPr>
        <p:spPr>
          <a:xfrm>
            <a:off x="370483" y="981455"/>
            <a:ext cx="8460000" cy="393600"/>
          </a:xfrm>
        </p:spPr>
        <p:txBody>
          <a:bodyPr/>
          <a:lstStyle/>
          <a:p>
            <a:r>
              <a:rPr lang="en" sz="2000" dirty="0">
                <a:solidFill>
                  <a:srgbClr val="FFC000"/>
                </a:solidFill>
                <a:latin typeface="Times New Roman" panose="02020603050405020304" pitchFamily="18" charset="0"/>
                <a:ea typeface="Muli"/>
                <a:cs typeface="Times New Roman" panose="02020603050405020304" pitchFamily="18" charset="0"/>
                <a:sym typeface="Muli"/>
              </a:rPr>
              <a:t>       </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Nguyên</a:t>
            </a:r>
            <a:r>
              <a:rPr lang="en-US" sz="2400" dirty="0">
                <a:solidFill>
                  <a:schemeClr val="accent1">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lý</a:t>
            </a:r>
            <a:r>
              <a:rPr lang="en-US" sz="2400" dirty="0">
                <a:solidFill>
                  <a:schemeClr val="accent1">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hoạt</a:t>
            </a:r>
            <a:r>
              <a:rPr lang="en-US" sz="2400" dirty="0">
                <a:solidFill>
                  <a:schemeClr val="accent1">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1">
                    <a:lumMod val="50000"/>
                  </a:schemeClr>
                </a:solidFill>
                <a:latin typeface="Times New Roman" panose="02020603050405020304" pitchFamily="18" charset="0"/>
                <a:cs typeface="Times New Roman" panose="02020603050405020304" pitchFamily="18" charset="0"/>
              </a:rPr>
              <a:t>động</a:t>
            </a:r>
            <a:r>
              <a:rPr lang="en-US" sz="2400" dirty="0">
                <a:solidFill>
                  <a:schemeClr val="accent1">
                    <a:lumMod val="50000"/>
                  </a:schemeClr>
                </a:solidFill>
                <a:latin typeface="Times New Roman" panose="02020603050405020304" pitchFamily="18" charset="0"/>
                <a:cs typeface="Times New Roman" panose="02020603050405020304" pitchFamily="18" charset="0"/>
              </a:rPr>
              <a:t>:</a:t>
            </a:r>
          </a:p>
        </p:txBody>
      </p:sp>
      <p:sp>
        <p:nvSpPr>
          <p:cNvPr id="12" name="Sun 11"/>
          <p:cNvSpPr/>
          <p:nvPr/>
        </p:nvSpPr>
        <p:spPr>
          <a:xfrm>
            <a:off x="557560" y="1138325"/>
            <a:ext cx="267630" cy="312987"/>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6" y="1657489"/>
            <a:ext cx="6501115" cy="2582034"/>
          </a:xfrm>
          <a:prstGeom prst="rect">
            <a:avLst/>
          </a:prstGeom>
        </p:spPr>
      </p:pic>
      <p:sp>
        <p:nvSpPr>
          <p:cNvPr id="14" name="TextBox 13"/>
          <p:cNvSpPr txBox="1"/>
          <p:nvPr/>
        </p:nvSpPr>
        <p:spPr>
          <a:xfrm>
            <a:off x="6020376" y="313803"/>
            <a:ext cx="3205400" cy="1785104"/>
          </a:xfrm>
          <a:prstGeom prst="rect">
            <a:avLst/>
          </a:prstGeom>
          <a:noFill/>
        </p:spPr>
        <p:txBody>
          <a:bodyPr wrap="square" rtlCol="0">
            <a:spAutoFit/>
          </a:bodyPr>
          <a:lstStyle/>
          <a:p>
            <a:r>
              <a:rPr lang="de-DE" sz="2200" dirty="0">
                <a:latin typeface="Times New Roman" panose="02020603050405020304" pitchFamily="18" charset="0"/>
                <a:cs typeface="Times New Roman" panose="02020603050405020304" pitchFamily="18" charset="0"/>
              </a:rPr>
              <a:t>+ Camera được dùng chụp ảnh phương tiện giao thông đường bộ chuyển động quãng đường s giữa hai vạch mốc.</a:t>
            </a:r>
            <a:endParaRPr lang="en-US" sz="22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081130" y="2305084"/>
            <a:ext cx="3062870" cy="2462213"/>
          </a:xfrm>
          <a:prstGeom prst="rect">
            <a:avLst/>
          </a:prstGeom>
          <a:noFill/>
        </p:spPr>
        <p:txBody>
          <a:bodyPr wrap="square" rtlCol="0">
            <a:spAutoFit/>
          </a:bodyPr>
          <a:lstStyle/>
          <a:p>
            <a:r>
              <a:rPr lang="de-DE" sz="2200" dirty="0">
                <a:latin typeface="Times New Roman" panose="02020603050405020304" pitchFamily="18" charset="0"/>
                <a:cs typeface="Times New Roman" panose="02020603050405020304" pitchFamily="18" charset="0"/>
              </a:rPr>
              <a:t>+ Máy tính nhỏ đặt trong camera tự động ghi lại khoảng thời gian t ô tô chạy qua hai vạch mốc và tính tốc độ v của phương tiện giao thông đường bộ.</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059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ppt_x"/>
                                          </p:val>
                                        </p:tav>
                                        <p:tav tm="100000">
                                          <p:val>
                                            <p:strVal val="#ppt_x"/>
                                          </p:val>
                                        </p:tav>
                                      </p:tavLst>
                                    </p:anim>
                                    <p:anim calcmode="lin" valueType="num">
                                      <p:cBhvr additive="base">
                                        <p:cTn id="2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2" grpId="0" animBg="1"/>
      <p:bldP spid="14" grpId="0"/>
      <p:bldP spid="16" grpId="0"/>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ent template">
  <a:themeElements>
    <a:clrScheme name="Custom 347">
      <a:dk1>
        <a:srgbClr val="4A5C65"/>
      </a:dk1>
      <a:lt1>
        <a:srgbClr val="FFFFFF"/>
      </a:lt1>
      <a:dk2>
        <a:srgbClr val="A6BCC9"/>
      </a:dk2>
      <a:lt2>
        <a:srgbClr val="DEE9F2"/>
      </a:lt2>
      <a:accent1>
        <a:srgbClr val="02BDC7"/>
      </a:accent1>
      <a:accent2>
        <a:srgbClr val="FFB600"/>
      </a:accent2>
      <a:accent3>
        <a:srgbClr val="FF9755"/>
      </a:accent3>
      <a:accent4>
        <a:srgbClr val="FD6C68"/>
      </a:accent4>
      <a:accent5>
        <a:srgbClr val="FC4067"/>
      </a:accent5>
      <a:accent6>
        <a:srgbClr val="A6BCC9"/>
      </a:accent6>
      <a:hlink>
        <a:srgbClr val="02BDC7"/>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olsey template">
  <a:themeElements>
    <a:clrScheme name="Custom 347">
      <a:dk1>
        <a:srgbClr val="252729"/>
      </a:dk1>
      <a:lt1>
        <a:srgbClr val="FFFFFF"/>
      </a:lt1>
      <a:dk2>
        <a:srgbClr val="607896"/>
      </a:dk2>
      <a:lt2>
        <a:srgbClr val="E8EDF1"/>
      </a:lt2>
      <a:accent1>
        <a:srgbClr val="3796BF"/>
      </a:accent1>
      <a:accent2>
        <a:srgbClr val="4BB5D9"/>
      </a:accent2>
      <a:accent3>
        <a:srgbClr val="81D1EC"/>
      </a:accent3>
      <a:accent4>
        <a:srgbClr val="FF9900"/>
      </a:accent4>
      <a:accent5>
        <a:srgbClr val="FFCB50"/>
      </a:accent5>
      <a:accent6>
        <a:srgbClr val="A9C747"/>
      </a:accent6>
      <a:hlink>
        <a:srgbClr val="4D77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phelia template">
  <a:themeElements>
    <a:clrScheme name="Custom 347">
      <a:dk1>
        <a:srgbClr val="4D4A56"/>
      </a:dk1>
      <a:lt1>
        <a:srgbClr val="FFFFFF"/>
      </a:lt1>
      <a:dk2>
        <a:srgbClr val="888394"/>
      </a:dk2>
      <a:lt2>
        <a:srgbClr val="E7E7EC"/>
      </a:lt2>
      <a:accent1>
        <a:srgbClr val="ECC1C8"/>
      </a:accent1>
      <a:accent2>
        <a:srgbClr val="E48DA3"/>
      </a:accent2>
      <a:accent3>
        <a:srgbClr val="AEA4CC"/>
      </a:accent3>
      <a:accent4>
        <a:srgbClr val="8F86AC"/>
      </a:accent4>
      <a:accent5>
        <a:srgbClr val="F0DFAE"/>
      </a:accent5>
      <a:accent6>
        <a:srgbClr val="E0B88E"/>
      </a:accent6>
      <a:hlink>
        <a:srgbClr val="4D4A5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Wolsey template">
  <a:themeElements>
    <a:clrScheme name="Custom 347">
      <a:dk1>
        <a:srgbClr val="252729"/>
      </a:dk1>
      <a:lt1>
        <a:srgbClr val="FFFFFF"/>
      </a:lt1>
      <a:dk2>
        <a:srgbClr val="607896"/>
      </a:dk2>
      <a:lt2>
        <a:srgbClr val="E8EDF1"/>
      </a:lt2>
      <a:accent1>
        <a:srgbClr val="3796BF"/>
      </a:accent1>
      <a:accent2>
        <a:srgbClr val="4BB5D9"/>
      </a:accent2>
      <a:accent3>
        <a:srgbClr val="81D1EC"/>
      </a:accent3>
      <a:accent4>
        <a:srgbClr val="FF9900"/>
      </a:accent4>
      <a:accent5>
        <a:srgbClr val="FFCB50"/>
      </a:accent5>
      <a:accent6>
        <a:srgbClr val="A9C747"/>
      </a:accent6>
      <a:hlink>
        <a:srgbClr val="4D77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arwick template">
  <a:themeElements>
    <a:clrScheme name="Custom 347">
      <a:dk1>
        <a:srgbClr val="114454"/>
      </a:dk1>
      <a:lt1>
        <a:srgbClr val="FFFFFF"/>
      </a:lt1>
      <a:dk2>
        <a:srgbClr val="5F6C70"/>
      </a:dk2>
      <a:lt2>
        <a:srgbClr val="CED5D8"/>
      </a:lt2>
      <a:accent1>
        <a:srgbClr val="114454"/>
      </a:accent1>
      <a:accent2>
        <a:srgbClr val="18637B"/>
      </a:accent2>
      <a:accent3>
        <a:srgbClr val="309AAD"/>
      </a:accent3>
      <a:accent4>
        <a:srgbClr val="165751"/>
      </a:accent4>
      <a:accent5>
        <a:srgbClr val="3B8D61"/>
      </a:accent5>
      <a:accent6>
        <a:srgbClr val="94BF6E"/>
      </a:accent6>
      <a:hlink>
        <a:srgbClr val="11445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ania template">
  <a:themeElements>
    <a:clrScheme name="Custom 347">
      <a:dk1>
        <a:srgbClr val="4D778A"/>
      </a:dk1>
      <a:lt1>
        <a:srgbClr val="FFFFFF"/>
      </a:lt1>
      <a:dk2>
        <a:srgbClr val="7198A9"/>
      </a:dk2>
      <a:lt2>
        <a:srgbClr val="EFF3F5"/>
      </a:lt2>
      <a:accent1>
        <a:srgbClr val="37A9DD"/>
      </a:accent1>
      <a:accent2>
        <a:srgbClr val="B0D85B"/>
      </a:accent2>
      <a:accent3>
        <a:srgbClr val="EDC67B"/>
      </a:accent3>
      <a:accent4>
        <a:srgbClr val="FAA99C"/>
      </a:accent4>
      <a:accent5>
        <a:srgbClr val="CEDBE0"/>
      </a:accent5>
      <a:accent6>
        <a:srgbClr val="7198A9"/>
      </a:accent6>
      <a:hlink>
        <a:srgbClr val="4D778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1184</TotalTime>
  <Words>1459</Words>
  <Application>Microsoft Office PowerPoint</Application>
  <PresentationFormat>On-screen Show (16:9)</PresentationFormat>
  <Paragraphs>127</Paragraphs>
  <Slides>25</Slides>
  <Notes>19</Notes>
  <HiddenSlides>0</HiddenSlides>
  <MMClips>2</MMClips>
  <ScaleCrop>false</ScaleCrop>
  <HeadingPairs>
    <vt:vector size="6" baseType="variant">
      <vt:variant>
        <vt:lpstr>Fonts Used</vt:lpstr>
      </vt:variant>
      <vt:variant>
        <vt:i4>19</vt:i4>
      </vt:variant>
      <vt:variant>
        <vt:lpstr>Theme</vt:lpstr>
      </vt:variant>
      <vt:variant>
        <vt:i4>7</vt:i4>
      </vt:variant>
      <vt:variant>
        <vt:lpstr>Slide Titles</vt:lpstr>
      </vt:variant>
      <vt:variant>
        <vt:i4>25</vt:i4>
      </vt:variant>
    </vt:vector>
  </HeadingPairs>
  <TitlesOfParts>
    <vt:vector size="51" baseType="lpstr">
      <vt:lpstr>Microsoft YaHei Light</vt:lpstr>
      <vt:lpstr>Nixie One</vt:lpstr>
      <vt:lpstr>Muli</vt:lpstr>
      <vt:lpstr>Arvo</vt:lpstr>
      <vt:lpstr>Bahnschrift SemiCondensed</vt:lpstr>
      <vt:lpstr>Tinos</vt:lpstr>
      <vt:lpstr>Playfair Display</vt:lpstr>
      <vt:lpstr>Calibri</vt:lpstr>
      <vt:lpstr>Roboto Condensed</vt:lpstr>
      <vt:lpstr>Impact</vt:lpstr>
      <vt:lpstr>Lato Light</vt:lpstr>
      <vt:lpstr>Roboto Slab Light</vt:lpstr>
      <vt:lpstr>Bookman Old Style</vt:lpstr>
      <vt:lpstr>Open Sans</vt:lpstr>
      <vt:lpstr>Roboto Slab</vt:lpstr>
      <vt:lpstr>Arial</vt:lpstr>
      <vt:lpstr>Oswald</vt:lpstr>
      <vt:lpstr>Times New Roman</vt:lpstr>
      <vt:lpstr>Arial Black</vt:lpstr>
      <vt:lpstr>Simple Light</vt:lpstr>
      <vt:lpstr>Kent template</vt:lpstr>
      <vt:lpstr>Wolsey template</vt:lpstr>
      <vt:lpstr>Ophelia template</vt:lpstr>
      <vt:lpstr>1_Wolsey template</vt:lpstr>
      <vt:lpstr>Warwick template</vt:lpstr>
      <vt:lpstr>Titania template</vt:lpstr>
      <vt:lpstr>PowerPoint Presentation</vt:lpstr>
      <vt:lpstr>TỐC ĐỘ VÀ AN TOÀN GIAO THÔNG</vt:lpstr>
      <vt:lpstr>TỐC ĐỘ VÀ AN TOÀN GIAO THÔNG</vt:lpstr>
      <vt:lpstr>1. Thiết bị “bắn tốc độ” </vt:lpstr>
      <vt:lpstr>1. Thiết bị “bắn tốc độ” </vt:lpstr>
      <vt:lpstr>PHIẾU HỌC TẬP SỐ 1</vt:lpstr>
      <vt:lpstr>1. Thiết bị “bắn tốc độ” </vt:lpstr>
      <vt:lpstr>1. Thiết bị “bắn tốc độ”</vt:lpstr>
      <vt:lpstr>1. Thiết bị “bắn tốc độ” </vt:lpstr>
      <vt:lpstr>1. Thiết bị “bắn tốc độ” </vt:lpstr>
      <vt:lpstr>1. Thiết bị “bắn tốc độ” </vt:lpstr>
      <vt:lpstr>2. Ảnh hưởng của tốc độ trong an toàn giao thông.</vt:lpstr>
      <vt:lpstr>PHIẾU HỌC TẬP SỐ 2</vt:lpstr>
      <vt:lpstr>PowerPoint Presentation</vt:lpstr>
      <vt:lpstr>2. Ảnh hưởng của tốc độ trong an toàn giao thông.</vt:lpstr>
      <vt:lpstr>PowerPoint Presentation</vt:lpstr>
      <vt:lpstr>2. Ảnh hưởng của tốc độ trong an toàn giao thông.</vt:lpstr>
      <vt:lpstr>Bảng quy định tốc độ xe cơ giới</vt:lpstr>
      <vt:lpstr>2. Ảnh hưởng của tốc độ trong an toàn giao thông.</vt:lpstr>
      <vt:lpstr>PowerPoint Presentation</vt:lpstr>
      <vt:lpstr>PowerPoint Presentation</vt:lpstr>
      <vt:lpstr>PowerPoint Presentation</vt:lpstr>
      <vt:lpstr>Thiết kế Poster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TỐC ĐỘ VÀ AN TOÀN GIAO THÔNG</dc:title>
  <cp:lastModifiedBy>19145-Vũ Tiến Dũng-Bệnh Viện Đa Khoa Huyện Ba Vì</cp:lastModifiedBy>
  <cp:revision>67</cp:revision>
  <dcterms:modified xsi:type="dcterms:W3CDTF">2022-11-26T03:49:34Z</dcterms:modified>
</cp:coreProperties>
</file>