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00" r:id="rId2"/>
    <p:sldMasterId id="2147483725" r:id="rId3"/>
  </p:sldMasterIdLst>
  <p:notesMasterIdLst>
    <p:notesMasterId r:id="rId23"/>
  </p:notesMasterIdLst>
  <p:sldIdLst>
    <p:sldId id="299" r:id="rId4"/>
    <p:sldId id="327" r:id="rId5"/>
    <p:sldId id="286" r:id="rId6"/>
    <p:sldId id="293" r:id="rId7"/>
    <p:sldId id="334" r:id="rId8"/>
    <p:sldId id="335" r:id="rId9"/>
    <p:sldId id="336" r:id="rId10"/>
    <p:sldId id="337" r:id="rId11"/>
    <p:sldId id="300" r:id="rId12"/>
    <p:sldId id="1430" r:id="rId13"/>
    <p:sldId id="340" r:id="rId14"/>
    <p:sldId id="339" r:id="rId15"/>
    <p:sldId id="1435" r:id="rId16"/>
    <p:sldId id="1385" r:id="rId17"/>
    <p:sldId id="371" r:id="rId18"/>
    <p:sldId id="1432" r:id="rId19"/>
    <p:sldId id="1431" r:id="rId20"/>
    <p:sldId id="1434" r:id="rId21"/>
    <p:sldId id="312" r:id="rId22"/>
  </p:sldIdLst>
  <p:sldSz cx="12192000" cy="6858000"/>
  <p:notesSz cx="6858000" cy="9144000"/>
  <p:custDataLst>
    <p:tags r:id="rId2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DCA"/>
    <a:srgbClr val="000099"/>
    <a:srgbClr val="FFCC00"/>
    <a:srgbClr val="8879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76" autoAdjust="0"/>
    <p:restoredTop sz="93474" autoAdjust="0"/>
  </p:normalViewPr>
  <p:slideViewPr>
    <p:cSldViewPr snapToGrid="0">
      <p:cViewPr varScale="1">
        <p:scale>
          <a:sx n="66" d="100"/>
          <a:sy n="66" d="100"/>
        </p:scale>
        <p:origin x="750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gs" Target="tags/tag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9B1069-D336-4495-B4E5-9F0292362EC8}" type="datetimeFigureOut">
              <a:rPr lang="en-US" smtClean="0"/>
              <a:t>20/04/2023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FEF130-B28B-4A7A-8240-55737B2C5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29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7965A4-4F9B-42AD-97F6-5956B56DB139}" type="slidenum">
              <a:rPr lang="zh-CN" altLang="en-US" smtClean="0">
                <a:solidFill>
                  <a:prstClr val="black"/>
                </a:solidFill>
                <a:ea typeface="宋体" panose="02010600030101010101" pitchFamily="2" charset="-122"/>
              </a:rPr>
              <a:pPr/>
              <a:t>13</a:t>
            </a:fld>
            <a:endParaRPr lang="zh-CN" altLang="en-US">
              <a:solidFill>
                <a:prstClr val="black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900103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7965A4-4F9B-42AD-97F6-5956B56DB139}" type="slidenum">
              <a:rPr lang="zh-CN" altLang="en-US" smtClean="0">
                <a:solidFill>
                  <a:prstClr val="black"/>
                </a:solidFill>
                <a:ea typeface="宋体" panose="02010600030101010101" pitchFamily="2" charset="-122"/>
              </a:rPr>
              <a:pPr/>
              <a:t>14</a:t>
            </a:fld>
            <a:endParaRPr lang="zh-CN" altLang="en-US">
              <a:solidFill>
                <a:prstClr val="black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529870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7965A4-4F9B-42AD-97F6-5956B56DB139}" type="slidenum">
              <a:rPr lang="zh-CN" altLang="en-US" smtClean="0">
                <a:solidFill>
                  <a:prstClr val="black"/>
                </a:solidFill>
                <a:ea typeface="宋体" panose="02010600030101010101" pitchFamily="2" charset="-122"/>
              </a:rPr>
              <a:pPr/>
              <a:t>18</a:t>
            </a:fld>
            <a:endParaRPr lang="zh-CN" altLang="en-US">
              <a:solidFill>
                <a:prstClr val="black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855349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000DC-0174-4858-92BF-191060A02E51}" type="datetimeFigureOut">
              <a:rPr lang="en-US" smtClean="0"/>
              <a:t>20/04/2023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A80FE-9C95-49B5-AD3E-2B57C2B15E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77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000DC-0174-4858-92BF-191060A02E51}" type="datetimeFigureOut">
              <a:rPr lang="en-US" smtClean="0"/>
              <a:t>20/04/2023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A80FE-9C95-49B5-AD3E-2B57C2B15E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757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000DC-0174-4858-92BF-191060A02E51}" type="datetimeFigureOut">
              <a:rPr lang="en-US" smtClean="0"/>
              <a:t>20/04/2023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A80FE-9C95-49B5-AD3E-2B57C2B15E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3439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000DC-0174-4858-92BF-191060A02E51}" type="datetimeFigureOut">
              <a:rPr lang="en-US" smtClean="0"/>
              <a:t>20/04/2023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A80FE-9C95-49B5-AD3E-2B57C2B15E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0264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048000" y="3124200"/>
            <a:ext cx="82296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048000" y="5003322"/>
            <a:ext cx="82296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3828" y="1110597"/>
            <a:ext cx="2286000" cy="508000"/>
          </a:xfrm>
        </p:spPr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575F6D"/>
                </a:solidFill>
              </a:rPr>
              <a:pPr/>
              <a:t>20/04/2023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5959" y="4117661"/>
            <a:ext cx="3657600" cy="512064"/>
          </a:xfrm>
        </p:spPr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1215180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1" name="Oval 20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1746176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6" name="Oval 25"/>
          <p:cNvSpPr/>
          <p:nvPr/>
        </p:nvSpPr>
        <p:spPr bwMode="auto">
          <a:xfrm>
            <a:off x="2218944" y="5788152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2540000" y="4495800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767392" y="4928702"/>
            <a:ext cx="8128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1257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99568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>
                <a:solidFill>
                  <a:srgbClr val="575F6D"/>
                </a:solidFill>
              </a:rPr>
              <a:pPr/>
              <a:t>20/04/2023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4056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0" y="2895600"/>
            <a:ext cx="82296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0" y="5010150"/>
            <a:ext cx="82296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2008" y="1106932"/>
            <a:ext cx="2286000" cy="508000"/>
          </a:xfrm>
        </p:spPr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FFF39D"/>
                </a:solidFill>
              </a:rPr>
              <a:pPr/>
              <a:t>20/04/2023</a:t>
            </a:fld>
            <a:endParaRPr lang="en-US">
              <a:solidFill>
                <a:srgbClr val="FFF39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6208" y="4114800"/>
            <a:ext cx="3657600" cy="512064"/>
          </a:xfrm>
        </p:spPr>
        <p:txBody>
          <a:bodyPr/>
          <a:lstStyle/>
          <a:p>
            <a:endParaRPr lang="en-US">
              <a:solidFill>
                <a:srgbClr val="FFF39D"/>
              </a:solidFill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1766272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1" name="Oval 20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2" name="Oval 21"/>
          <p:cNvSpPr/>
          <p:nvPr/>
        </p:nvSpPr>
        <p:spPr bwMode="auto">
          <a:xfrm>
            <a:off x="2218944" y="5791200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2505387" y="4479888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12130592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787488" y="4928702"/>
            <a:ext cx="8128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5855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575F6D"/>
                </a:solidFill>
              </a:rPr>
              <a:pPr/>
              <a:t>20/04/2023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5693664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8326628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058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575F6D"/>
                </a:solidFill>
              </a:rPr>
              <a:pPr/>
              <a:t>20/04/2023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58293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6096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57912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039912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>
                <a:solidFill>
                  <a:srgbClr val="575F6D"/>
                </a:solidFill>
              </a:rPr>
              <a:pPr/>
              <a:t>20/04/2023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43359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575F6D"/>
                </a:solidFill>
              </a:rPr>
              <a:pPr/>
              <a:t>20/04/2023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057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000DC-0174-4858-92BF-191060A02E51}" type="datetimeFigureOut">
              <a:rPr lang="en-US" smtClean="0"/>
              <a:t>20/04/2023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A80FE-9C95-49B5-AD3E-2B57C2B15E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3006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5547360" y="3124200"/>
            <a:ext cx="6309360" cy="6096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083040" y="274320"/>
            <a:ext cx="2036064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406400" y="274320"/>
            <a:ext cx="75184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>
                <a:solidFill>
                  <a:srgbClr val="575F6D"/>
                </a:solidFill>
              </a:rPr>
              <a:pPr/>
              <a:t>20/04/2023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1389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5518404" y="3124200"/>
            <a:ext cx="6309360" cy="6096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2296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21064" y="264795"/>
            <a:ext cx="2032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>
                <a:solidFill>
                  <a:srgbClr val="575F6D"/>
                </a:solidFill>
              </a:rPr>
              <a:pPr/>
              <a:t>20/04/2023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7662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575F6D"/>
                </a:solidFill>
              </a:rPr>
              <a:pPr/>
              <a:t>20/04/2023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0760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2352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575F6D"/>
                </a:solidFill>
              </a:rPr>
              <a:pPr/>
              <a:t>20/04/2023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65954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33056F-D9A5-4DC1-9FF5-DEE2BC8757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923665"/>
      </p:ext>
    </p:extLst>
  </p:cSld>
  <p:clrMapOvr>
    <a:masterClrMapping/>
  </p:clrMapOvr>
  <p:transition spd="slow" advClick="0">
    <p:blinds dir="vert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048000" y="3124200"/>
            <a:ext cx="82296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048000" y="5003322"/>
            <a:ext cx="82296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3828" y="1110597"/>
            <a:ext cx="2286000" cy="508000"/>
          </a:xfrm>
        </p:spPr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575F6D"/>
                </a:solidFill>
              </a:rPr>
              <a:pPr/>
              <a:t>20/04/2023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5959" y="4117661"/>
            <a:ext cx="3657600" cy="512064"/>
          </a:xfrm>
        </p:spPr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1215180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1" name="Oval 20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1746176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6" name="Oval 25"/>
          <p:cNvSpPr/>
          <p:nvPr/>
        </p:nvSpPr>
        <p:spPr bwMode="auto">
          <a:xfrm>
            <a:off x="2218944" y="5788152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2540000" y="4495800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767392" y="4928702"/>
            <a:ext cx="8128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656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99568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>
                <a:solidFill>
                  <a:srgbClr val="575F6D"/>
                </a:solidFill>
              </a:rPr>
              <a:pPr/>
              <a:t>20/04/2023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309556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0" y="2895600"/>
            <a:ext cx="82296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0" y="5010150"/>
            <a:ext cx="82296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2008" y="1106932"/>
            <a:ext cx="2286000" cy="508000"/>
          </a:xfrm>
        </p:spPr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FFF39D"/>
                </a:solidFill>
              </a:rPr>
              <a:pPr/>
              <a:t>20/04/2023</a:t>
            </a:fld>
            <a:endParaRPr lang="en-US">
              <a:solidFill>
                <a:srgbClr val="FFF39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6208" y="4114800"/>
            <a:ext cx="3657600" cy="512064"/>
          </a:xfrm>
        </p:spPr>
        <p:txBody>
          <a:bodyPr/>
          <a:lstStyle/>
          <a:p>
            <a:endParaRPr lang="en-US">
              <a:solidFill>
                <a:srgbClr val="FFF39D"/>
              </a:solidFill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1766272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1" name="Oval 20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2" name="Oval 21"/>
          <p:cNvSpPr/>
          <p:nvPr/>
        </p:nvSpPr>
        <p:spPr bwMode="auto">
          <a:xfrm>
            <a:off x="2218944" y="5791200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2505387" y="4479888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12130592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787488" y="4928702"/>
            <a:ext cx="8128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0734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575F6D"/>
                </a:solidFill>
              </a:rPr>
              <a:pPr/>
              <a:t>20/04/2023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5693664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7591990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058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575F6D"/>
                </a:solidFill>
              </a:rPr>
              <a:pPr/>
              <a:t>20/04/2023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58293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6096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57912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14506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000DC-0174-4858-92BF-191060A02E51}" type="datetimeFigureOut">
              <a:rPr lang="en-US" smtClean="0"/>
              <a:t>20/04/2023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A80FE-9C95-49B5-AD3E-2B57C2B15E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01930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>
                <a:solidFill>
                  <a:srgbClr val="575F6D"/>
                </a:solidFill>
              </a:rPr>
              <a:pPr/>
              <a:t>20/04/2023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9795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575F6D"/>
                </a:solidFill>
              </a:rPr>
              <a:pPr/>
              <a:t>20/04/2023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9362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5547360" y="3124200"/>
            <a:ext cx="6309360" cy="6096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083040" y="274320"/>
            <a:ext cx="2036064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406400" y="274320"/>
            <a:ext cx="75184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>
                <a:solidFill>
                  <a:srgbClr val="575F6D"/>
                </a:solidFill>
              </a:rPr>
              <a:pPr/>
              <a:t>20/04/2023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8715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5518404" y="3124200"/>
            <a:ext cx="6309360" cy="6096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2296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21064" y="264795"/>
            <a:ext cx="2032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>
                <a:solidFill>
                  <a:srgbClr val="575F6D"/>
                </a:solidFill>
              </a:rPr>
              <a:pPr/>
              <a:t>20/04/2023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79896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575F6D"/>
                </a:solidFill>
              </a:rPr>
              <a:pPr/>
              <a:t>20/04/2023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09690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2352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575F6D"/>
                </a:solidFill>
              </a:rPr>
              <a:pPr/>
              <a:t>20/04/2023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979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000DC-0174-4858-92BF-191060A02E51}" type="datetimeFigureOut">
              <a:rPr lang="en-US" smtClean="0"/>
              <a:t>20/04/2023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A80FE-9C95-49B5-AD3E-2B57C2B15E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282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000DC-0174-4858-92BF-191060A02E51}" type="datetimeFigureOut">
              <a:rPr lang="en-US" smtClean="0"/>
              <a:t>20/04/2023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A80FE-9C95-49B5-AD3E-2B57C2B15E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602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000DC-0174-4858-92BF-191060A02E51}" type="datetimeFigureOut">
              <a:rPr lang="en-US" smtClean="0"/>
              <a:t>20/04/2023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A80FE-9C95-49B5-AD3E-2B57C2B15E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521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000DC-0174-4858-92BF-191060A02E51}" type="datetimeFigureOut">
              <a:rPr lang="en-US" smtClean="0"/>
              <a:t>20/04/2023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A80FE-9C95-49B5-AD3E-2B57C2B15E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030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000DC-0174-4858-92BF-191060A02E51}" type="datetimeFigureOut">
              <a:rPr lang="en-US" smtClean="0"/>
              <a:t>20/04/2023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A80FE-9C95-49B5-AD3E-2B57C2B15E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603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000DC-0174-4858-92BF-191060A02E51}" type="datetimeFigureOut">
              <a:rPr lang="en-US" smtClean="0"/>
              <a:t>20/04/2023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A80FE-9C95-49B5-AD3E-2B57C2B15E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064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B000DC-0174-4858-92BF-191060A02E51}" type="datetimeFigureOut">
              <a:rPr lang="en-US" smtClean="0"/>
              <a:t>20/04/2023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4A80FE-9C95-49B5-AD3E-2B57C2B15E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997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52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99568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10454640" y="1017843"/>
            <a:ext cx="2011680" cy="512064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srgbClr val="575F6D"/>
                </a:solidFill>
              </a:rPr>
              <a:pPr/>
              <a:t>20/04/2023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9853648" y="3676280"/>
            <a:ext cx="3200400" cy="48768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016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0838688" y="5734050"/>
            <a:ext cx="8128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921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857" r:id="rId12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99568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10454640" y="1017843"/>
            <a:ext cx="2011680" cy="512064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srgbClr val="575F6D"/>
                </a:solidFill>
              </a:rPr>
              <a:pPr/>
              <a:t>20/04/2023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9853648" y="3676280"/>
            <a:ext cx="3200400" cy="48768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016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0838688" y="5734050"/>
            <a:ext cx="8128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116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4.xml"/><Relationship Id="rId1" Type="http://schemas.openxmlformats.org/officeDocument/2006/relationships/audio" Target="file:///F:\PHONG%20CHONG%20MA%20TUY%20HIV%20-%20AIDS%20(%20Thanh%20pho)%202008-2009\TRUYEN%20THONG%20MA%20TUY\Mo%20uoc%20ngay%20mai.mp3" TargetMode="Externa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4.jp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audio" Target="../media/audio2.wav"/><Relationship Id="rId16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gif"/><Relationship Id="rId5" Type="http://schemas.openxmlformats.org/officeDocument/2006/relationships/image" Target="../media/image22.gif"/><Relationship Id="rId4" Type="http://schemas.openxmlformats.org/officeDocument/2006/relationships/image" Target="../media/image21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audio" Target="../media/audio2.wav"/><Relationship Id="rId16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gif"/><Relationship Id="rId4" Type="http://schemas.openxmlformats.org/officeDocument/2006/relationships/image" Target="../media/image21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audio" Target="../media/audio2.wav"/><Relationship Id="rId16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gif"/><Relationship Id="rId5" Type="http://schemas.openxmlformats.org/officeDocument/2006/relationships/image" Target="../media/image24.gif"/><Relationship Id="rId4" Type="http://schemas.openxmlformats.org/officeDocument/2006/relationships/image" Target="../media/image21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L&#7899;p%20Ch&#250;ng%20Ta%20&#272;o&#224;n%20K&#7871;t%20-%20Nh&#7841;c%20Thi&#7871;u%20Nhi%20C&#243;%20L&#7901;i%20(mp3cut.net).m4a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microsoft.com/office/2007/relationships/hdphoto" Target="../media/hdphoto1.wdp"/><Relationship Id="rId7" Type="http://schemas.openxmlformats.org/officeDocument/2006/relationships/slide" Target="slide8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5" Type="http://schemas.openxmlformats.org/officeDocument/2006/relationships/slide" Target="slide7.xml"/><Relationship Id="rId4" Type="http://schemas.openxmlformats.org/officeDocument/2006/relationships/slide" Target="slide6.xml"/><Relationship Id="rId9" Type="http://schemas.openxmlformats.org/officeDocument/2006/relationships/slide" Target="slide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7.png"/><Relationship Id="rId5" Type="http://schemas.openxmlformats.org/officeDocument/2006/relationships/slide" Target="slide4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8.jpg"/><Relationship Id="rId5" Type="http://schemas.openxmlformats.org/officeDocument/2006/relationships/image" Target="../media/image7.png"/><Relationship Id="rId4" Type="http://schemas.openxmlformats.org/officeDocument/2006/relationships/slide" Target="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7.png"/><Relationship Id="rId5" Type="http://schemas.openxmlformats.org/officeDocument/2006/relationships/slide" Target="slide4.xml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0.jpg"/><Relationship Id="rId5" Type="http://schemas.openxmlformats.org/officeDocument/2006/relationships/image" Target="../media/image7.png"/><Relationship Id="rId4" Type="http://schemas.openxmlformats.org/officeDocument/2006/relationships/slide" Target="slide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AutoShape 4"/>
          <p:cNvSpPr>
            <a:spLocks noChangeArrowheads="1"/>
          </p:cNvSpPr>
          <p:nvPr/>
        </p:nvSpPr>
        <p:spPr bwMode="auto">
          <a:xfrm>
            <a:off x="9753601" y="4876801"/>
            <a:ext cx="571500" cy="409575"/>
          </a:xfrm>
          <a:prstGeom prst="irregularSeal1">
            <a:avLst/>
          </a:prstGeom>
          <a:gradFill rotWithShape="1">
            <a:gsLst>
              <a:gs pos="0">
                <a:srgbClr val="E6F8A6">
                  <a:alpha val="62000"/>
                </a:srgbClr>
              </a:gs>
              <a:gs pos="100000">
                <a:srgbClr val="FF0066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CC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en-US"/>
          </a:p>
        </p:txBody>
      </p:sp>
      <p:sp>
        <p:nvSpPr>
          <p:cNvPr id="40965" name="AutoShape 5"/>
          <p:cNvSpPr>
            <a:spLocks noChangeArrowheads="1"/>
          </p:cNvSpPr>
          <p:nvPr/>
        </p:nvSpPr>
        <p:spPr bwMode="auto">
          <a:xfrm>
            <a:off x="0" y="3505200"/>
            <a:ext cx="488951" cy="431800"/>
          </a:xfrm>
          <a:prstGeom prst="irregularSeal1">
            <a:avLst/>
          </a:prstGeom>
          <a:gradFill rotWithShape="1">
            <a:gsLst>
              <a:gs pos="0">
                <a:srgbClr val="FF0066"/>
              </a:gs>
              <a:gs pos="100000">
                <a:srgbClr val="FF0000">
                  <a:alpha val="3998"/>
                </a:srgbClr>
              </a:gs>
            </a:gsLst>
            <a:path path="rect">
              <a:fillToRect r="100000" b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en-US"/>
          </a:p>
        </p:txBody>
      </p:sp>
      <p:sp>
        <p:nvSpPr>
          <p:cNvPr id="40966" name="AutoShape 6"/>
          <p:cNvSpPr>
            <a:spLocks noChangeArrowheads="1"/>
          </p:cNvSpPr>
          <p:nvPr/>
        </p:nvSpPr>
        <p:spPr bwMode="auto">
          <a:xfrm>
            <a:off x="226485" y="5511801"/>
            <a:ext cx="537633" cy="392113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en-US" dirty="0"/>
          </a:p>
        </p:txBody>
      </p:sp>
      <p:sp>
        <p:nvSpPr>
          <p:cNvPr id="40967" name="AutoShape 7"/>
          <p:cNvSpPr>
            <a:spLocks noChangeArrowheads="1"/>
          </p:cNvSpPr>
          <p:nvPr/>
        </p:nvSpPr>
        <p:spPr bwMode="auto">
          <a:xfrm>
            <a:off x="10668000" y="381000"/>
            <a:ext cx="812800" cy="685800"/>
          </a:xfrm>
          <a:prstGeom prst="star5">
            <a:avLst/>
          </a:prstGeom>
          <a:gradFill rotWithShape="1">
            <a:gsLst>
              <a:gs pos="0">
                <a:srgbClr val="1907FD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en-US" dirty="0"/>
          </a:p>
        </p:txBody>
      </p:sp>
      <p:sp>
        <p:nvSpPr>
          <p:cNvPr id="40969" name="AutoShape 9"/>
          <p:cNvSpPr>
            <a:spLocks noChangeArrowheads="1"/>
          </p:cNvSpPr>
          <p:nvPr/>
        </p:nvSpPr>
        <p:spPr bwMode="auto">
          <a:xfrm>
            <a:off x="6197601" y="381001"/>
            <a:ext cx="537633" cy="392113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en-US" dirty="0"/>
          </a:p>
        </p:txBody>
      </p:sp>
      <p:sp>
        <p:nvSpPr>
          <p:cNvPr id="40971" name="AutoShape 11"/>
          <p:cNvSpPr>
            <a:spLocks noChangeArrowheads="1"/>
          </p:cNvSpPr>
          <p:nvPr/>
        </p:nvSpPr>
        <p:spPr bwMode="auto">
          <a:xfrm>
            <a:off x="7518400" y="228600"/>
            <a:ext cx="488951" cy="400050"/>
          </a:xfrm>
          <a:prstGeom prst="irregularSeal2">
            <a:avLst/>
          </a:prstGeom>
          <a:gradFill rotWithShape="1">
            <a:gsLst>
              <a:gs pos="0">
                <a:srgbClr val="FCA2B1">
                  <a:alpha val="87999"/>
                </a:srgbClr>
              </a:gs>
              <a:gs pos="100000">
                <a:srgbClr val="FF0000">
                  <a:alpha val="57999"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en-US"/>
          </a:p>
        </p:txBody>
      </p:sp>
      <p:sp>
        <p:nvSpPr>
          <p:cNvPr id="40972" name="AutoShape 12"/>
          <p:cNvSpPr>
            <a:spLocks noChangeArrowheads="1"/>
          </p:cNvSpPr>
          <p:nvPr/>
        </p:nvSpPr>
        <p:spPr bwMode="auto">
          <a:xfrm>
            <a:off x="4064001" y="533400"/>
            <a:ext cx="488951" cy="431800"/>
          </a:xfrm>
          <a:prstGeom prst="irregularSeal1">
            <a:avLst/>
          </a:prstGeom>
          <a:gradFill rotWithShape="1">
            <a:gsLst>
              <a:gs pos="0">
                <a:srgbClr val="FF0066"/>
              </a:gs>
              <a:gs pos="100000">
                <a:srgbClr val="FF0000">
                  <a:alpha val="3998"/>
                </a:srgbClr>
              </a:gs>
            </a:gsLst>
            <a:path path="rect">
              <a:fillToRect r="100000" b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en-US"/>
          </a:p>
        </p:txBody>
      </p:sp>
      <p:sp>
        <p:nvSpPr>
          <p:cNvPr id="40974" name="AutoShape 14"/>
          <p:cNvSpPr>
            <a:spLocks noChangeArrowheads="1"/>
          </p:cNvSpPr>
          <p:nvPr/>
        </p:nvSpPr>
        <p:spPr bwMode="auto">
          <a:xfrm>
            <a:off x="2032000" y="1219201"/>
            <a:ext cx="677333" cy="403225"/>
          </a:xfrm>
          <a:prstGeom prst="star4">
            <a:avLst>
              <a:gd name="adj" fmla="val 12500"/>
            </a:avLst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en-US"/>
          </a:p>
        </p:txBody>
      </p:sp>
      <p:sp>
        <p:nvSpPr>
          <p:cNvPr id="40975" name="AutoShape 15"/>
          <p:cNvSpPr>
            <a:spLocks noChangeArrowheads="1"/>
          </p:cNvSpPr>
          <p:nvPr/>
        </p:nvSpPr>
        <p:spPr bwMode="auto">
          <a:xfrm>
            <a:off x="11277601" y="1981200"/>
            <a:ext cx="514351" cy="439738"/>
          </a:xfrm>
          <a:prstGeom prst="star5">
            <a:avLst/>
          </a:prstGeom>
          <a:gradFill rotWithShape="1">
            <a:gsLst>
              <a:gs pos="0">
                <a:schemeClr val="accent1"/>
              </a:gs>
              <a:gs pos="100000">
                <a:srgbClr val="FF0066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en-US" dirty="0"/>
          </a:p>
        </p:txBody>
      </p:sp>
      <p:sp>
        <p:nvSpPr>
          <p:cNvPr id="40976" name="AutoShape 16"/>
          <p:cNvSpPr>
            <a:spLocks noChangeArrowheads="1"/>
          </p:cNvSpPr>
          <p:nvPr/>
        </p:nvSpPr>
        <p:spPr bwMode="auto">
          <a:xfrm>
            <a:off x="4572001" y="6019800"/>
            <a:ext cx="488951" cy="400050"/>
          </a:xfrm>
          <a:prstGeom prst="irregularSeal2">
            <a:avLst/>
          </a:prstGeom>
          <a:gradFill rotWithShape="1">
            <a:gsLst>
              <a:gs pos="0">
                <a:srgbClr val="FCA2B1">
                  <a:alpha val="87999"/>
                </a:srgbClr>
              </a:gs>
              <a:gs pos="100000">
                <a:srgbClr val="FF0000">
                  <a:alpha val="57999"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en-US"/>
          </a:p>
        </p:txBody>
      </p:sp>
      <p:sp>
        <p:nvSpPr>
          <p:cNvPr id="40977" name="AutoShape 17"/>
          <p:cNvSpPr>
            <a:spLocks noChangeArrowheads="1"/>
          </p:cNvSpPr>
          <p:nvPr/>
        </p:nvSpPr>
        <p:spPr bwMode="auto">
          <a:xfrm>
            <a:off x="11294534" y="4513263"/>
            <a:ext cx="658284" cy="539750"/>
          </a:xfrm>
          <a:prstGeom prst="star4">
            <a:avLst>
              <a:gd name="adj" fmla="val 12500"/>
            </a:avLst>
          </a:prstGeom>
          <a:gradFill rotWithShape="1">
            <a:gsLst>
              <a:gs pos="0">
                <a:srgbClr val="000082"/>
              </a:gs>
              <a:gs pos="100000">
                <a:srgbClr val="FF82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en-US"/>
          </a:p>
        </p:txBody>
      </p:sp>
      <p:sp>
        <p:nvSpPr>
          <p:cNvPr id="40981" name="AutoShape 21"/>
          <p:cNvSpPr>
            <a:spLocks noChangeArrowheads="1"/>
          </p:cNvSpPr>
          <p:nvPr/>
        </p:nvSpPr>
        <p:spPr bwMode="auto">
          <a:xfrm>
            <a:off x="1930401" y="5943600"/>
            <a:ext cx="658284" cy="539750"/>
          </a:xfrm>
          <a:prstGeom prst="star4">
            <a:avLst>
              <a:gd name="adj" fmla="val 12500"/>
            </a:avLst>
          </a:prstGeom>
          <a:gradFill rotWithShape="1">
            <a:gsLst>
              <a:gs pos="0">
                <a:srgbClr val="06E81C"/>
              </a:gs>
              <a:gs pos="100000">
                <a:srgbClr val="FF82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en-US"/>
          </a:p>
        </p:txBody>
      </p:sp>
      <p:sp>
        <p:nvSpPr>
          <p:cNvPr id="3086" name="AutoShape 22"/>
          <p:cNvSpPr>
            <a:spLocks noChangeArrowheads="1"/>
          </p:cNvSpPr>
          <p:nvPr/>
        </p:nvSpPr>
        <p:spPr bwMode="auto">
          <a:xfrm>
            <a:off x="8534401" y="6019800"/>
            <a:ext cx="658284" cy="539750"/>
          </a:xfrm>
          <a:prstGeom prst="star4">
            <a:avLst>
              <a:gd name="adj" fmla="val 12500"/>
            </a:avLst>
          </a:prstGeom>
          <a:gradFill rotWithShape="1">
            <a:gsLst>
              <a:gs pos="0">
                <a:srgbClr val="000082"/>
              </a:gs>
              <a:gs pos="100000">
                <a:srgbClr val="FF82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en-US"/>
          </a:p>
        </p:txBody>
      </p:sp>
      <p:sp>
        <p:nvSpPr>
          <p:cNvPr id="40983" name="AutoShape 23"/>
          <p:cNvSpPr>
            <a:spLocks noChangeArrowheads="1"/>
          </p:cNvSpPr>
          <p:nvPr/>
        </p:nvSpPr>
        <p:spPr bwMode="auto">
          <a:xfrm>
            <a:off x="11176001" y="5181601"/>
            <a:ext cx="537633" cy="392113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en-US" dirty="0"/>
          </a:p>
        </p:txBody>
      </p:sp>
      <p:pic>
        <p:nvPicPr>
          <p:cNvPr id="40984" name="Mo uoc ngay mai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05600"/>
            <a:ext cx="2032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9" name="Picture 27" descr="BAR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8713259" y="3379259"/>
            <a:ext cx="6858000" cy="99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0" name="Picture 28" descr="BAR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-3379257" y="3379258"/>
            <a:ext cx="6858000" cy="99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1" name="Picture 29" descr="BAR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10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2" name="Picture 30" descr="BAR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57988"/>
            <a:ext cx="12192000" cy="100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3299884" y="6483350"/>
            <a:ext cx="5892800" cy="22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99485" y="2923221"/>
            <a:ext cx="11770783" cy="769441"/>
          </a:xfrm>
          <a:prstGeom prst="rect">
            <a:avLst/>
          </a:prstGeom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TIẾT 27 – BÀI 11: ĐÈN ĐIỆN </a:t>
            </a:r>
          </a:p>
        </p:txBody>
      </p:sp>
    </p:spTree>
    <p:extLst>
      <p:ext uri="{BB962C8B-B14F-4D97-AF65-F5344CB8AC3E}">
        <p14:creationId xmlns:p14="http://schemas.microsoft.com/office/powerpoint/2010/main" val="1285060593"/>
      </p:ext>
    </p:extLst>
  </p:cSld>
  <p:clrMapOvr>
    <a:masterClrMapping/>
  </p:clrMapOvr>
  <p:transition spd="slow" advClick="0" advTm="3159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6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6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9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09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09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09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09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09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09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09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09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09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09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09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09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09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09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09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09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53" repeatCount="200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984"/>
                </p:tgtEl>
              </p:cMediaNode>
            </p:audio>
          </p:childTnLst>
        </p:cTn>
      </p:par>
    </p:tnLst>
    <p:bldLst>
      <p:bldP spid="40964" grpId="0" autoUpdateAnimBg="0"/>
      <p:bldP spid="40965" grpId="0" animBg="1"/>
      <p:bldP spid="40971" grpId="0" animBg="1"/>
      <p:bldP spid="40972" grpId="0" animBg="1"/>
      <p:bldP spid="40974" grpId="0" animBg="1"/>
      <p:bldP spid="40976" grpId="0" animBg="1"/>
      <p:bldP spid="40977" grpId="0" animBg="1"/>
      <p:bldP spid="4098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D0E8B56C-1905-0943-FA5A-61C2C7D591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811" t="49918" r="67591" b="40164"/>
          <a:stretch/>
        </p:blipFill>
        <p:spPr>
          <a:xfrm>
            <a:off x="789030" y="242255"/>
            <a:ext cx="1071742" cy="76944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D98B7B5-076A-2A26-A1F5-D468A76AA4BD}"/>
              </a:ext>
            </a:extLst>
          </p:cNvPr>
          <p:cNvSpPr txBox="1"/>
          <p:nvPr/>
        </p:nvSpPr>
        <p:spPr>
          <a:xfrm>
            <a:off x="2229904" y="242255"/>
            <a:ext cx="638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44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 HỌC TẬP</a:t>
            </a:r>
            <a:endParaRPr lang="en-US" sz="36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D176E75-F01D-21A8-8150-AFE28EEC8DDC}"/>
              </a:ext>
            </a:extLst>
          </p:cNvPr>
          <p:cNvSpPr txBox="1"/>
          <p:nvPr/>
        </p:nvSpPr>
        <p:spPr>
          <a:xfrm>
            <a:off x="266514" y="1343158"/>
            <a:ext cx="12008875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vi-VN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thức: </a:t>
            </a:r>
            <a:r>
              <a:rPr lang="en-US" sz="3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3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Tx/>
              <a:buChar char="-"/>
            </a:pPr>
            <a:r>
              <a:rPr 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en-US" sz="3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3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Tx/>
              <a:buChar char="-"/>
            </a:pPr>
            <a:r>
              <a:rPr 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</a:p>
          <a:p>
            <a:pPr marL="742950" indent="-742950">
              <a:buAutoNum type="arabicPeriod"/>
            </a:pP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indent="-742950">
              <a:buAutoNum type="arabicPeriod"/>
            </a:pP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69055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AB8C311F-7253-4AED-9701-7FC0708C41C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E2384209-CB15-4CDF-9D31-C44FD9A3F20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2633B3B5-CC90-43F0-8714-D31D1F3F02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A8D57A06-A426-446D-B02C-A2DC6B62E4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5 phút đếm ngược nhạc vui vẻ hào hứng cho hoạt động nhóm">
            <a:hlinkClick r:id="" action="ppaction://media"/>
            <a:extLst>
              <a:ext uri="{FF2B5EF4-FFF2-40B4-BE49-F238E27FC236}">
                <a16:creationId xmlns:a16="http://schemas.microsoft.com/office/drawing/2014/main" xmlns="" id="{E8A5AC25-B7EF-8AE2-F350-ED3CB1A705F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148089" y="369309"/>
            <a:ext cx="2834001" cy="1594126"/>
          </a:xfrm>
          <a:prstGeom prst="rect">
            <a:avLst/>
          </a:prstGeom>
        </p:spPr>
      </p:pic>
      <p:pic>
        <p:nvPicPr>
          <p:cNvPr id="4" name="Picture 3" descr="Table&#10;&#10;Description automatically generated">
            <a:extLst>
              <a:ext uri="{FF2B5EF4-FFF2-40B4-BE49-F238E27FC236}">
                <a16:creationId xmlns:a16="http://schemas.microsoft.com/office/drawing/2014/main" xmlns="" id="{97C240DD-1A30-74C1-BBBC-80D1F881B3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076" y="0"/>
            <a:ext cx="54657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644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840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ưởng ứng Giờ Trái Đất 2019- Việt Nam tiết kiệm được hơn 900 triệu đồng tiền điện - VTV24">
            <a:hlinkClick r:id="" action="ppaction://media"/>
            <a:extLst>
              <a:ext uri="{FF2B5EF4-FFF2-40B4-BE49-F238E27FC236}">
                <a16:creationId xmlns:a16="http://schemas.microsoft.com/office/drawing/2014/main" xmlns="" id="{6F6726E0-CAE7-6C24-23E7-2237EE94A7D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531022" y="-255639"/>
            <a:ext cx="13440796" cy="756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406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56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/>
          <p:cNvGrpSpPr/>
          <p:nvPr/>
        </p:nvGrpSpPr>
        <p:grpSpPr>
          <a:xfrm>
            <a:off x="0" y="-384796"/>
            <a:ext cx="12894860" cy="7848871"/>
            <a:chOff x="0" y="-417998"/>
            <a:chExt cx="12967380" cy="7946844"/>
          </a:xfrm>
        </p:grpSpPr>
        <p:sp>
          <p:nvSpPr>
            <p:cNvPr id="35" name="矩形 34"/>
            <p:cNvSpPr/>
            <p:nvPr/>
          </p:nvSpPr>
          <p:spPr>
            <a:xfrm>
              <a:off x="0" y="-79817"/>
              <a:ext cx="12260567" cy="6937817"/>
            </a:xfrm>
            <a:prstGeom prst="rect">
              <a:avLst/>
            </a:prstGeom>
            <a:solidFill>
              <a:srgbClr val="9AD6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6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36" name="组合 35"/>
            <p:cNvGrpSpPr/>
            <p:nvPr/>
          </p:nvGrpSpPr>
          <p:grpSpPr>
            <a:xfrm>
              <a:off x="144150" y="-417998"/>
              <a:ext cx="12823230" cy="7946844"/>
              <a:chOff x="2627224" y="-969622"/>
              <a:chExt cx="10070576" cy="7040780"/>
            </a:xfrm>
          </p:grpSpPr>
          <p:sp>
            <p:nvSpPr>
              <p:cNvPr id="37" name="矩形 36"/>
              <p:cNvSpPr/>
              <p:nvPr/>
            </p:nvSpPr>
            <p:spPr>
              <a:xfrm>
                <a:off x="2627224" y="-599283"/>
                <a:ext cx="5758249" cy="5957676"/>
              </a:xfrm>
              <a:prstGeom prst="rect">
                <a:avLst/>
              </a:prstGeom>
              <a:blipFill dpi="0" rotWithShape="1">
                <a:blip r:embed="rId3">
                  <a:alphaModFix amt="17000"/>
                  <a:lum bright="70000" contrast="-70000"/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zh-CN" altLang="en-US" sz="360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0" name="矩形 39"/>
              <p:cNvSpPr/>
              <p:nvPr/>
            </p:nvSpPr>
            <p:spPr>
              <a:xfrm rot="10601959">
                <a:off x="6929362" y="-969622"/>
                <a:ext cx="5768438" cy="7040780"/>
              </a:xfrm>
              <a:prstGeom prst="rect">
                <a:avLst/>
              </a:prstGeom>
              <a:blipFill dpi="0" rotWithShape="1">
                <a:blip r:embed="rId4">
                  <a:alphaModFix amt="17000"/>
                  <a:lum bright="70000" contrast="-70000"/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zh-CN" altLang="en-US" sz="360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42" name="组合 41"/>
          <p:cNvGrpSpPr/>
          <p:nvPr/>
        </p:nvGrpSpPr>
        <p:grpSpPr>
          <a:xfrm>
            <a:off x="140260" y="-30307"/>
            <a:ext cx="6091575" cy="3569947"/>
            <a:chOff x="2453585" y="402619"/>
            <a:chExt cx="8122100" cy="4759928"/>
          </a:xfrm>
        </p:grpSpPr>
        <p:sp>
          <p:nvSpPr>
            <p:cNvPr id="43" name="云形 42"/>
            <p:cNvSpPr/>
            <p:nvPr/>
          </p:nvSpPr>
          <p:spPr>
            <a:xfrm>
              <a:off x="2453585" y="402619"/>
              <a:ext cx="8122100" cy="4759928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6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Quốc</a:t>
              </a:r>
              <a:r>
                <a:rPr lang="en-US" altLang="zh-CN" sz="36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36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gia</a:t>
              </a:r>
              <a:r>
                <a:rPr lang="en-US" altLang="zh-CN" sz="36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36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nào</a:t>
              </a:r>
              <a:r>
                <a:rPr lang="en-US" altLang="zh-CN" sz="36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36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đầu</a:t>
              </a:r>
              <a:r>
                <a:rPr lang="en-US" altLang="zh-CN" sz="36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36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tiên</a:t>
              </a:r>
              <a:r>
                <a:rPr lang="en-US" altLang="zh-CN" sz="36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36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tổ</a:t>
              </a:r>
              <a:r>
                <a:rPr lang="en-US" altLang="zh-CN" sz="36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36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chức</a:t>
              </a:r>
              <a:r>
                <a:rPr lang="en-US" altLang="zh-CN" sz="36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36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sự</a:t>
              </a:r>
              <a:r>
                <a:rPr lang="en-US" altLang="zh-CN" sz="36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36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kiện</a:t>
              </a:r>
              <a:r>
                <a:rPr lang="en-US" altLang="zh-CN" sz="36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“ </a:t>
              </a:r>
              <a:r>
                <a:rPr lang="en-US" altLang="zh-CN" sz="36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Giờ</a:t>
              </a:r>
              <a:r>
                <a:rPr lang="en-US" altLang="zh-CN" sz="36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36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Trái</a:t>
              </a:r>
              <a:r>
                <a:rPr lang="en-US" altLang="zh-CN" sz="36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36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đất</a:t>
              </a:r>
              <a:r>
                <a:rPr lang="en-US" altLang="zh-CN" sz="36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”? </a:t>
              </a:r>
              <a:endParaRPr lang="zh-CN" alt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云形 43"/>
            <p:cNvSpPr/>
            <p:nvPr/>
          </p:nvSpPr>
          <p:spPr>
            <a:xfrm>
              <a:off x="2922743" y="818421"/>
              <a:ext cx="6658840" cy="4258256"/>
            </a:xfrm>
            <a:prstGeom prst="cloud">
              <a:avLst/>
            </a:prstGeom>
            <a:noFill/>
            <a:ln>
              <a:solidFill>
                <a:srgbClr val="8ACFEA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6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4" name="组合 53"/>
          <p:cNvGrpSpPr/>
          <p:nvPr/>
        </p:nvGrpSpPr>
        <p:grpSpPr>
          <a:xfrm>
            <a:off x="6305271" y="103315"/>
            <a:ext cx="5375464" cy="4070390"/>
            <a:chOff x="8742410" y="3948746"/>
            <a:chExt cx="2231084" cy="1430785"/>
          </a:xfrm>
        </p:grpSpPr>
        <p:sp>
          <p:nvSpPr>
            <p:cNvPr id="55" name="云形 54"/>
            <p:cNvSpPr/>
            <p:nvPr/>
          </p:nvSpPr>
          <p:spPr>
            <a:xfrm>
              <a:off x="8742410" y="3948746"/>
              <a:ext cx="2102265" cy="1430785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6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altLang="zh-CN" sz="36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36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tiền</a:t>
              </a:r>
              <a:r>
                <a:rPr lang="en-US" altLang="zh-CN" sz="36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36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tiết</a:t>
              </a:r>
              <a:r>
                <a:rPr lang="en-US" altLang="zh-CN" sz="36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36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kiệm</a:t>
              </a:r>
              <a:r>
                <a:rPr lang="en-US" altLang="zh-CN" sz="36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36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được</a:t>
              </a:r>
              <a:r>
                <a:rPr lang="en-US" altLang="zh-CN" sz="36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36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sau</a:t>
              </a:r>
              <a:r>
                <a:rPr lang="en-US" altLang="zh-CN" sz="36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1 </a:t>
              </a:r>
              <a:r>
                <a:rPr lang="en-US" altLang="zh-CN" sz="36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giờ</a:t>
              </a:r>
              <a:r>
                <a:rPr lang="en-US" altLang="zh-CN" sz="36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36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tắt</a:t>
              </a:r>
              <a:r>
                <a:rPr lang="en-US" altLang="zh-CN" sz="36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36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đèn</a:t>
              </a:r>
              <a:r>
                <a:rPr lang="en-US" altLang="zh-CN" sz="36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36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r>
                <a:rPr lang="en-US" altLang="zh-CN" sz="36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bao </a:t>
              </a:r>
              <a:r>
                <a:rPr lang="en-US" altLang="zh-CN" sz="36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nhiêu</a:t>
              </a:r>
              <a:r>
                <a:rPr lang="en-US" altLang="zh-CN" sz="36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 </a:t>
              </a:r>
              <a:endParaRPr lang="zh-CN" alt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7" name="云形 56"/>
            <p:cNvSpPr/>
            <p:nvPr/>
          </p:nvSpPr>
          <p:spPr>
            <a:xfrm>
              <a:off x="9217452" y="4084959"/>
              <a:ext cx="1756042" cy="1122971"/>
            </a:xfrm>
            <a:prstGeom prst="cloud">
              <a:avLst/>
            </a:prstGeom>
            <a:noFill/>
            <a:ln>
              <a:solidFill>
                <a:srgbClr val="8ACFEA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6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9" name="组合 68"/>
          <p:cNvGrpSpPr/>
          <p:nvPr/>
        </p:nvGrpSpPr>
        <p:grpSpPr>
          <a:xfrm>
            <a:off x="1870494" y="3581005"/>
            <a:ext cx="5743388" cy="3193692"/>
            <a:chOff x="9051061" y="3952340"/>
            <a:chExt cx="2199915" cy="1406823"/>
          </a:xfrm>
        </p:grpSpPr>
        <p:sp>
          <p:nvSpPr>
            <p:cNvPr id="70" name="云形 69"/>
            <p:cNvSpPr/>
            <p:nvPr/>
          </p:nvSpPr>
          <p:spPr>
            <a:xfrm>
              <a:off x="9051061" y="3952340"/>
              <a:ext cx="2199915" cy="1406823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6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altLang="zh-CN" sz="36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bao </a:t>
              </a:r>
              <a:r>
                <a:rPr lang="en-US" altLang="zh-CN" sz="36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nhiêu</a:t>
              </a:r>
              <a:r>
                <a:rPr lang="en-US" altLang="zh-CN" sz="36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36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quốc</a:t>
              </a:r>
              <a:r>
                <a:rPr lang="en-US" altLang="zh-CN" sz="36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36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gia</a:t>
              </a:r>
              <a:r>
                <a:rPr lang="en-US" altLang="zh-CN" sz="36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36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tham</a:t>
              </a:r>
              <a:r>
                <a:rPr lang="en-US" altLang="zh-CN" sz="36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36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gia</a:t>
              </a:r>
              <a:r>
                <a:rPr lang="en-US" altLang="zh-CN" sz="36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36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sự</a:t>
              </a:r>
              <a:r>
                <a:rPr lang="en-US" altLang="zh-CN" sz="36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36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kiện</a:t>
              </a:r>
              <a:r>
                <a:rPr lang="en-US" altLang="zh-CN" sz="36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“</a:t>
              </a:r>
              <a:r>
                <a:rPr lang="en-US" altLang="zh-CN" sz="36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Giờ</a:t>
              </a:r>
              <a:r>
                <a:rPr lang="en-US" altLang="zh-CN" sz="36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36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Trái</a:t>
              </a:r>
              <a:r>
                <a:rPr lang="en-US" altLang="zh-CN" sz="36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36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đất</a:t>
              </a:r>
              <a:r>
                <a:rPr lang="en-US" altLang="zh-CN" sz="36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”?</a:t>
              </a:r>
              <a:endParaRPr lang="zh-CN" alt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1" name="云形 70"/>
            <p:cNvSpPr/>
            <p:nvPr/>
          </p:nvSpPr>
          <p:spPr>
            <a:xfrm>
              <a:off x="9217452" y="4084959"/>
              <a:ext cx="1756042" cy="1122971"/>
            </a:xfrm>
            <a:prstGeom prst="cloud">
              <a:avLst/>
            </a:prstGeom>
            <a:noFill/>
            <a:ln>
              <a:solidFill>
                <a:srgbClr val="8ACFEA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6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1B14E21-99D8-B034-1B21-8D678375ED5F}"/>
              </a:ext>
            </a:extLst>
          </p:cNvPr>
          <p:cNvSpPr txBox="1"/>
          <p:nvPr/>
        </p:nvSpPr>
        <p:spPr>
          <a:xfrm>
            <a:off x="1099027" y="2460977"/>
            <a:ext cx="35303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Ốt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xtrây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li- 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044439B-6562-A46B-0286-D98337533534}"/>
              </a:ext>
            </a:extLst>
          </p:cNvPr>
          <p:cNvSpPr txBox="1"/>
          <p:nvPr/>
        </p:nvSpPr>
        <p:spPr>
          <a:xfrm>
            <a:off x="7132997" y="3142114"/>
            <a:ext cx="40573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900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88085F5-3F29-1BCC-DAAC-72C43D47AC5E}"/>
              </a:ext>
            </a:extLst>
          </p:cNvPr>
          <p:cNvSpPr txBox="1"/>
          <p:nvPr/>
        </p:nvSpPr>
        <p:spPr>
          <a:xfrm>
            <a:off x="2962956" y="5855574"/>
            <a:ext cx="3977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187 (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180)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5897542-A0B5-7890-63CF-E8FA3721CF47}"/>
              </a:ext>
            </a:extLst>
          </p:cNvPr>
          <p:cNvSpPr txBox="1"/>
          <p:nvPr/>
        </p:nvSpPr>
        <p:spPr>
          <a:xfrm>
            <a:off x="8176079" y="5456583"/>
            <a:ext cx="33831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Liên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3404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/>
          <p:cNvGrpSpPr/>
          <p:nvPr/>
        </p:nvGrpSpPr>
        <p:grpSpPr>
          <a:xfrm>
            <a:off x="1" y="-334012"/>
            <a:ext cx="12894860" cy="7848871"/>
            <a:chOff x="0" y="-417998"/>
            <a:chExt cx="12967380" cy="7946844"/>
          </a:xfrm>
        </p:grpSpPr>
        <p:sp>
          <p:nvSpPr>
            <p:cNvPr id="35" name="矩形 34"/>
            <p:cNvSpPr/>
            <p:nvPr/>
          </p:nvSpPr>
          <p:spPr>
            <a:xfrm>
              <a:off x="0" y="-79817"/>
              <a:ext cx="12260567" cy="6937817"/>
            </a:xfrm>
            <a:prstGeom prst="rect">
              <a:avLst/>
            </a:prstGeom>
            <a:solidFill>
              <a:srgbClr val="9AD6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grpSp>
          <p:nvGrpSpPr>
            <p:cNvPr id="36" name="组合 35"/>
            <p:cNvGrpSpPr/>
            <p:nvPr/>
          </p:nvGrpSpPr>
          <p:grpSpPr>
            <a:xfrm>
              <a:off x="144150" y="-417998"/>
              <a:ext cx="12823230" cy="7946844"/>
              <a:chOff x="2627224" y="-969622"/>
              <a:chExt cx="10070576" cy="7040780"/>
            </a:xfrm>
          </p:grpSpPr>
          <p:sp>
            <p:nvSpPr>
              <p:cNvPr id="37" name="矩形 36"/>
              <p:cNvSpPr/>
              <p:nvPr/>
            </p:nvSpPr>
            <p:spPr>
              <a:xfrm>
                <a:off x="2627224" y="-599283"/>
                <a:ext cx="5758249" cy="5957676"/>
              </a:xfrm>
              <a:prstGeom prst="rect">
                <a:avLst/>
              </a:prstGeom>
              <a:blipFill dpi="0" rotWithShape="1">
                <a:blip r:embed="rId3">
                  <a:alphaModFix amt="17000"/>
                  <a:lum bright="70000" contrast="-70000"/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0" name="矩形 39"/>
              <p:cNvSpPr/>
              <p:nvPr/>
            </p:nvSpPr>
            <p:spPr>
              <a:xfrm rot="10601959">
                <a:off x="6929362" y="-969622"/>
                <a:ext cx="5768438" cy="7040780"/>
              </a:xfrm>
              <a:prstGeom prst="rect">
                <a:avLst/>
              </a:prstGeom>
              <a:blipFill dpi="0" rotWithShape="1">
                <a:blip r:embed="rId4">
                  <a:alphaModFix amt="17000"/>
                  <a:lum bright="70000" contrast="-70000"/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25" name="组合 24"/>
          <p:cNvGrpSpPr/>
          <p:nvPr/>
        </p:nvGrpSpPr>
        <p:grpSpPr>
          <a:xfrm>
            <a:off x="0" y="5570209"/>
            <a:ext cx="12395200" cy="1235528"/>
            <a:chOff x="0" y="5207212"/>
            <a:chExt cx="12523845" cy="1647370"/>
          </a:xfrm>
        </p:grpSpPr>
        <p:pic>
          <p:nvPicPr>
            <p:cNvPr id="26" name="图片 2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207212"/>
              <a:ext cx="6427845" cy="1647370"/>
            </a:xfrm>
            <a:prstGeom prst="rect">
              <a:avLst/>
            </a:prstGeom>
          </p:spPr>
        </p:pic>
        <p:pic>
          <p:nvPicPr>
            <p:cNvPr id="27" name="图片 2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0" y="5207212"/>
              <a:ext cx="6427845" cy="1647370"/>
            </a:xfrm>
            <a:prstGeom prst="rect">
              <a:avLst/>
            </a:prstGeom>
          </p:spPr>
        </p:pic>
      </p:grpSp>
      <p:grpSp>
        <p:nvGrpSpPr>
          <p:cNvPr id="42" name="组合 41"/>
          <p:cNvGrpSpPr/>
          <p:nvPr/>
        </p:nvGrpSpPr>
        <p:grpSpPr>
          <a:xfrm>
            <a:off x="3270313" y="1510684"/>
            <a:ext cx="5582491" cy="3569947"/>
            <a:chOff x="2516470" y="548138"/>
            <a:chExt cx="7443321" cy="4759928"/>
          </a:xfrm>
        </p:grpSpPr>
        <p:sp>
          <p:nvSpPr>
            <p:cNvPr id="43" name="云形 42"/>
            <p:cNvSpPr/>
            <p:nvPr/>
          </p:nvSpPr>
          <p:spPr>
            <a:xfrm>
              <a:off x="2516470" y="548138"/>
              <a:ext cx="7443321" cy="4759928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云形 43"/>
            <p:cNvSpPr/>
            <p:nvPr/>
          </p:nvSpPr>
          <p:spPr>
            <a:xfrm>
              <a:off x="2922743" y="818421"/>
              <a:ext cx="6658840" cy="4258256"/>
            </a:xfrm>
            <a:prstGeom prst="cloud">
              <a:avLst/>
            </a:prstGeom>
            <a:noFill/>
            <a:ln>
              <a:solidFill>
                <a:srgbClr val="8ACFEA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46" name="图片 4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57359">
            <a:off x="1747296" y="160682"/>
            <a:ext cx="2236277" cy="3015119"/>
          </a:xfrm>
          <a:prstGeom prst="rect">
            <a:avLst/>
          </a:prstGeom>
        </p:spPr>
      </p:pic>
      <p:sp>
        <p:nvSpPr>
          <p:cNvPr id="52" name="文本框 51"/>
          <p:cNvSpPr txBox="1"/>
          <p:nvPr/>
        </p:nvSpPr>
        <p:spPr>
          <a:xfrm>
            <a:off x="3738920" y="2828676"/>
            <a:ext cx="4901585" cy="900248"/>
          </a:xfrm>
          <a:prstGeom prst="rect">
            <a:avLst/>
          </a:prstGeom>
          <a:noFill/>
        </p:spPr>
        <p:txBody>
          <a:bodyPr wrap="square" lIns="68580" tIns="34291" rIns="68580" bIns="34291" rtlCol="0">
            <a:spAutoFit/>
          </a:bodyPr>
          <a:lstStyle/>
          <a:p>
            <a:pPr algn="ctr"/>
            <a:r>
              <a:rPr lang="en-US" altLang="zh-CN" sz="5400" b="1" dirty="0">
                <a:solidFill>
                  <a:srgbClr val="FF0000"/>
                </a:solidFill>
                <a:latin typeface="Times New Roman" panose="02020603050405020304" pitchFamily="18" charset="0"/>
                <a:ea typeface="方正汉真广标简体" panose="02000000000000000000" pitchFamily="2" charset="-122"/>
                <a:cs typeface="Times New Roman" panose="02020603050405020304" pitchFamily="18" charset="0"/>
              </a:rPr>
              <a:t>ĐỐ VUI</a:t>
            </a:r>
          </a:p>
        </p:txBody>
      </p:sp>
      <p:grpSp>
        <p:nvGrpSpPr>
          <p:cNvPr id="54" name="组合 53"/>
          <p:cNvGrpSpPr/>
          <p:nvPr/>
        </p:nvGrpSpPr>
        <p:grpSpPr>
          <a:xfrm>
            <a:off x="9035273" y="1739489"/>
            <a:ext cx="1225121" cy="783452"/>
            <a:chOff x="8985779" y="3960837"/>
            <a:chExt cx="2199915" cy="1406823"/>
          </a:xfrm>
        </p:grpSpPr>
        <p:sp>
          <p:nvSpPr>
            <p:cNvPr id="55" name="云形 54"/>
            <p:cNvSpPr/>
            <p:nvPr/>
          </p:nvSpPr>
          <p:spPr>
            <a:xfrm>
              <a:off x="8985779" y="3960837"/>
              <a:ext cx="2199915" cy="1406823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7" name="云形 56"/>
            <p:cNvSpPr/>
            <p:nvPr/>
          </p:nvSpPr>
          <p:spPr>
            <a:xfrm>
              <a:off x="9217452" y="4084959"/>
              <a:ext cx="1756042" cy="1122971"/>
            </a:xfrm>
            <a:prstGeom prst="cloud">
              <a:avLst/>
            </a:prstGeom>
            <a:noFill/>
            <a:ln>
              <a:solidFill>
                <a:srgbClr val="8ACFEA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69" name="组合 68"/>
          <p:cNvGrpSpPr/>
          <p:nvPr/>
        </p:nvGrpSpPr>
        <p:grpSpPr>
          <a:xfrm>
            <a:off x="8338588" y="4408684"/>
            <a:ext cx="849992" cy="543561"/>
            <a:chOff x="8985779" y="3960837"/>
            <a:chExt cx="2199915" cy="1406823"/>
          </a:xfrm>
        </p:grpSpPr>
        <p:sp>
          <p:nvSpPr>
            <p:cNvPr id="70" name="云形 69"/>
            <p:cNvSpPr/>
            <p:nvPr/>
          </p:nvSpPr>
          <p:spPr>
            <a:xfrm>
              <a:off x="8985779" y="3960837"/>
              <a:ext cx="2199915" cy="1406823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71" name="云形 70"/>
            <p:cNvSpPr/>
            <p:nvPr/>
          </p:nvSpPr>
          <p:spPr>
            <a:xfrm>
              <a:off x="9217452" y="4084959"/>
              <a:ext cx="1756042" cy="1122971"/>
            </a:xfrm>
            <a:prstGeom prst="cloud">
              <a:avLst/>
            </a:prstGeom>
            <a:noFill/>
            <a:ln>
              <a:solidFill>
                <a:srgbClr val="8ACFEA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0461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9063" y="114033"/>
            <a:ext cx="1941429" cy="1856600"/>
          </a:xfrm>
          <a:prstGeom prst="rect">
            <a:avLst/>
          </a:prstGeom>
        </p:spPr>
      </p:pic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xmlns="" id="{02105D08-1F14-416F-86C2-51DFEA1D8826}"/>
              </a:ext>
            </a:extLst>
          </p:cNvPr>
          <p:cNvSpPr/>
          <p:nvPr/>
        </p:nvSpPr>
        <p:spPr>
          <a:xfrm>
            <a:off x="2882348" y="5038030"/>
            <a:ext cx="4819519" cy="62104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sợi</a:t>
            </a:r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đốt</a:t>
            </a:r>
            <a:endParaRPr lang="en-US" sz="4400" b="1" dirty="0">
              <a:solidFill>
                <a:srgbClr val="C0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xmlns="" id="{9A9D8C94-FF71-4542-A1F8-47F84D77E78E}"/>
              </a:ext>
            </a:extLst>
          </p:cNvPr>
          <p:cNvSpPr/>
          <p:nvPr/>
        </p:nvSpPr>
        <p:spPr>
          <a:xfrm>
            <a:off x="9306169" y="4322599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xmlns="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668046" y="3716515"/>
            <a:ext cx="880161" cy="843194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xmlns="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  <p:sp>
        <p:nvSpPr>
          <p:cNvPr id="2" name="Hình chữ nhật 1">
            <a:extLst>
              <a:ext uri="{FF2B5EF4-FFF2-40B4-BE49-F238E27FC236}">
                <a16:creationId xmlns:a16="http://schemas.microsoft.com/office/drawing/2014/main" xmlns="" id="{3EA20B26-5D49-17B6-5060-55654E60AC87}"/>
              </a:ext>
            </a:extLst>
          </p:cNvPr>
          <p:cNvSpPr/>
          <p:nvPr/>
        </p:nvSpPr>
        <p:spPr>
          <a:xfrm>
            <a:off x="11050492" y="0"/>
            <a:ext cx="1131730" cy="1001486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xmlns="" id="{A468FF43-48BE-45C8-AE0E-72371E21D00D}"/>
              </a:ext>
            </a:extLst>
          </p:cNvPr>
          <p:cNvSpPr/>
          <p:nvPr/>
        </p:nvSpPr>
        <p:spPr>
          <a:xfrm>
            <a:off x="1961699" y="1198924"/>
            <a:ext cx="5130082" cy="2720113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  <a:p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trọc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long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lóc</a:t>
            </a:r>
            <a:endParaRPr lang="en-US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Tóc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mọc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endParaRPr lang="en-US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thòng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endParaRPr lang="en-US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r"/>
            <a:r>
              <a:rPr lang="en-US" sz="36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3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en-US" sz="3600" dirty="0">
              <a:solidFill>
                <a:schemeClr val="tx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5836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9063" y="114033"/>
            <a:ext cx="1941429" cy="1856600"/>
          </a:xfrm>
          <a:prstGeom prst="rect">
            <a:avLst/>
          </a:prstGeom>
        </p:spPr>
      </p:pic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xmlns="" id="{02105D08-1F14-416F-86C2-51DFEA1D8826}"/>
              </a:ext>
            </a:extLst>
          </p:cNvPr>
          <p:cNvSpPr/>
          <p:nvPr/>
        </p:nvSpPr>
        <p:spPr>
          <a:xfrm>
            <a:off x="2126974" y="5523564"/>
            <a:ext cx="6224157" cy="62104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huỳnh</a:t>
            </a:r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quang</a:t>
            </a:r>
            <a:endParaRPr lang="en-US" sz="4400" b="1" dirty="0">
              <a:solidFill>
                <a:srgbClr val="C0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xmlns="" id="{9A9D8C94-FF71-4542-A1F8-47F84D77E78E}"/>
              </a:ext>
            </a:extLst>
          </p:cNvPr>
          <p:cNvSpPr/>
          <p:nvPr/>
        </p:nvSpPr>
        <p:spPr>
          <a:xfrm>
            <a:off x="9306169" y="4322599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xmlns="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9758" y="4320010"/>
            <a:ext cx="777978" cy="768642"/>
          </a:xfrm>
          <a:prstGeom prst="rect">
            <a:avLst/>
          </a:prstGeom>
        </p:spPr>
      </p:pic>
      <p:sp>
        <p:nvSpPr>
          <p:cNvPr id="2" name="Hình chữ nhật 1">
            <a:extLst>
              <a:ext uri="{FF2B5EF4-FFF2-40B4-BE49-F238E27FC236}">
                <a16:creationId xmlns:a16="http://schemas.microsoft.com/office/drawing/2014/main" xmlns="" id="{3EA20B26-5D49-17B6-5060-55654E60AC87}"/>
              </a:ext>
            </a:extLst>
          </p:cNvPr>
          <p:cNvSpPr/>
          <p:nvPr/>
        </p:nvSpPr>
        <p:spPr>
          <a:xfrm>
            <a:off x="11050492" y="0"/>
            <a:ext cx="1131730" cy="1001486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xmlns="" id="{A468FF43-48BE-45C8-AE0E-72371E21D00D}"/>
              </a:ext>
            </a:extLst>
          </p:cNvPr>
          <p:cNvSpPr/>
          <p:nvPr/>
        </p:nvSpPr>
        <p:spPr>
          <a:xfrm>
            <a:off x="542859" y="1863419"/>
            <a:ext cx="8220661" cy="2720113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</a:p>
          <a:p>
            <a:pPr algn="ctr"/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bọc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sắt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endParaRPr lang="en-US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Khúc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đuột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ống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</a:t>
            </a:r>
            <a:endParaRPr lang="en-US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đom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đóm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lòe</a:t>
            </a:r>
            <a:endParaRPr lang="en-US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tỏa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tia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ngời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en-US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en-US" sz="36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3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600" dirty="0">
              <a:solidFill>
                <a:schemeClr val="tx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788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9063" y="114033"/>
            <a:ext cx="1941429" cy="1856600"/>
          </a:xfrm>
          <a:prstGeom prst="rect">
            <a:avLst/>
          </a:prstGeom>
        </p:spPr>
      </p:pic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xmlns="" id="{02105D08-1F14-416F-86C2-51DFEA1D8826}"/>
              </a:ext>
            </a:extLst>
          </p:cNvPr>
          <p:cNvSpPr/>
          <p:nvPr/>
        </p:nvSpPr>
        <p:spPr>
          <a:xfrm>
            <a:off x="3950555" y="5248246"/>
            <a:ext cx="6286749" cy="62104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5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5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endParaRPr lang="en-US" sz="5400" b="1" dirty="0">
              <a:solidFill>
                <a:srgbClr val="C0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xmlns="" id="{9A9D8C94-FF71-4542-A1F8-47F84D77E78E}"/>
              </a:ext>
            </a:extLst>
          </p:cNvPr>
          <p:cNvSpPr/>
          <p:nvPr/>
        </p:nvSpPr>
        <p:spPr>
          <a:xfrm>
            <a:off x="9306169" y="4322599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xmlns="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9758" y="4320010"/>
            <a:ext cx="777978" cy="768642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xmlns="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  <p:sp>
        <p:nvSpPr>
          <p:cNvPr id="2" name="Hình chữ nhật 1">
            <a:extLst>
              <a:ext uri="{FF2B5EF4-FFF2-40B4-BE49-F238E27FC236}">
                <a16:creationId xmlns:a16="http://schemas.microsoft.com/office/drawing/2014/main" xmlns="" id="{3EA20B26-5D49-17B6-5060-55654E60AC87}"/>
              </a:ext>
            </a:extLst>
          </p:cNvPr>
          <p:cNvSpPr/>
          <p:nvPr/>
        </p:nvSpPr>
        <p:spPr>
          <a:xfrm>
            <a:off x="11050492" y="0"/>
            <a:ext cx="1131730" cy="1001486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xmlns="" id="{A468FF43-48BE-45C8-AE0E-72371E21D00D}"/>
              </a:ext>
            </a:extLst>
          </p:cNvPr>
          <p:cNvSpPr/>
          <p:nvPr/>
        </p:nvSpPr>
        <p:spPr>
          <a:xfrm>
            <a:off x="542859" y="1863419"/>
            <a:ext cx="8220661" cy="2720113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</a:p>
          <a:p>
            <a:pPr algn="ctr"/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mắt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quắc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tươi</a:t>
            </a:r>
            <a:endParaRPr lang="en-US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mắt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lét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nghiêm</a:t>
            </a:r>
            <a:endParaRPr lang="en-US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xuôi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ngược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triền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miên</a:t>
            </a:r>
            <a:endParaRPr lang="en-US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dám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dám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phiền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hắn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ta?</a:t>
            </a:r>
          </a:p>
          <a:p>
            <a:pPr algn="r"/>
            <a:r>
              <a:rPr lang="en-US" sz="36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3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600" dirty="0">
              <a:solidFill>
                <a:schemeClr val="tx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78D6DF8-68CB-A71F-32C7-A9F03B708813}"/>
              </a:ext>
            </a:extLst>
          </p:cNvPr>
          <p:cNvSpPr txBox="1"/>
          <p:nvPr/>
        </p:nvSpPr>
        <p:spPr>
          <a:xfrm>
            <a:off x="7772400" y="6221896"/>
            <a:ext cx="37172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Liên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8723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组合 24"/>
          <p:cNvGrpSpPr/>
          <p:nvPr/>
        </p:nvGrpSpPr>
        <p:grpSpPr>
          <a:xfrm>
            <a:off x="0" y="5570209"/>
            <a:ext cx="12395200" cy="1235528"/>
            <a:chOff x="0" y="5207212"/>
            <a:chExt cx="12523845" cy="1647370"/>
          </a:xfrm>
        </p:grpSpPr>
        <p:pic>
          <p:nvPicPr>
            <p:cNvPr id="26" name="图片 2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207212"/>
              <a:ext cx="6427845" cy="1647370"/>
            </a:xfrm>
            <a:prstGeom prst="rect">
              <a:avLst/>
            </a:prstGeom>
          </p:spPr>
        </p:pic>
        <p:pic>
          <p:nvPicPr>
            <p:cNvPr id="27" name="图片 2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0" y="5207212"/>
              <a:ext cx="6427845" cy="1647370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5D87FDE-40F4-DDE3-7943-1830B49C2998}"/>
              </a:ext>
            </a:extLst>
          </p:cNvPr>
          <p:cNvSpPr txBox="1"/>
          <p:nvPr/>
        </p:nvSpPr>
        <p:spPr>
          <a:xfrm>
            <a:off x="735622" y="1644471"/>
            <a:ext cx="1078544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Gia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nghỉ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ngơi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nấu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,…?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3B5D33F-5D6B-BF78-E75F-80E9906E5F20}"/>
              </a:ext>
            </a:extLst>
          </p:cNvPr>
          <p:cNvSpPr txBox="1"/>
          <p:nvPr/>
        </p:nvSpPr>
        <p:spPr>
          <a:xfrm>
            <a:off x="545696" y="3839271"/>
            <a:ext cx="109753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kiệm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组合 53">
            <a:extLst>
              <a:ext uri="{FF2B5EF4-FFF2-40B4-BE49-F238E27FC236}">
                <a16:creationId xmlns:a16="http://schemas.microsoft.com/office/drawing/2014/main" xmlns="" id="{A112615F-4D40-6028-0D76-E918597B6D1D}"/>
              </a:ext>
            </a:extLst>
          </p:cNvPr>
          <p:cNvGrpSpPr/>
          <p:nvPr/>
        </p:nvGrpSpPr>
        <p:grpSpPr>
          <a:xfrm>
            <a:off x="1280126" y="246563"/>
            <a:ext cx="5577876" cy="1392456"/>
            <a:chOff x="8985779" y="3960837"/>
            <a:chExt cx="3793576" cy="1406823"/>
          </a:xfrm>
        </p:grpSpPr>
        <p:sp>
          <p:nvSpPr>
            <p:cNvPr id="5" name="云形 54">
              <a:extLst>
                <a:ext uri="{FF2B5EF4-FFF2-40B4-BE49-F238E27FC236}">
                  <a16:creationId xmlns:a16="http://schemas.microsoft.com/office/drawing/2014/main" xmlns="" id="{46BDD717-50AF-4783-82F6-01F342B09DDB}"/>
                </a:ext>
              </a:extLst>
            </p:cNvPr>
            <p:cNvSpPr/>
            <p:nvPr/>
          </p:nvSpPr>
          <p:spPr>
            <a:xfrm>
              <a:off x="8985779" y="3960837"/>
              <a:ext cx="3793576" cy="1406823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5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Vận</a:t>
              </a:r>
              <a:r>
                <a:rPr lang="en-US" altLang="zh-CN" sz="5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5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dụng</a:t>
              </a:r>
              <a:endParaRPr lang="zh-CN" alt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云形 56">
              <a:extLst>
                <a:ext uri="{FF2B5EF4-FFF2-40B4-BE49-F238E27FC236}">
                  <a16:creationId xmlns:a16="http://schemas.microsoft.com/office/drawing/2014/main" xmlns="" id="{28818A5A-952A-B7B3-CD79-14C59931CAE6}"/>
                </a:ext>
              </a:extLst>
            </p:cNvPr>
            <p:cNvSpPr/>
            <p:nvPr/>
          </p:nvSpPr>
          <p:spPr>
            <a:xfrm>
              <a:off x="9758229" y="4176652"/>
              <a:ext cx="1756042" cy="1122971"/>
            </a:xfrm>
            <a:prstGeom prst="cloud">
              <a:avLst/>
            </a:prstGeom>
            <a:noFill/>
            <a:ln>
              <a:solidFill>
                <a:srgbClr val="8ACFEA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761148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 descr="stock-vector-animal-in-the-jungle-5920667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038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ext Box 6"/>
          <p:cNvSpPr txBox="1">
            <a:spLocks noChangeArrowheads="1"/>
          </p:cNvSpPr>
          <p:nvPr/>
        </p:nvSpPr>
        <p:spPr bwMode="auto">
          <a:xfrm>
            <a:off x="3048001" y="6491288"/>
            <a:ext cx="6320367" cy="5232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19460" name="Rectangle 1"/>
          <p:cNvSpPr>
            <a:spLocks noChangeArrowheads="1"/>
          </p:cNvSpPr>
          <p:nvPr/>
        </p:nvSpPr>
        <p:spPr bwMode="auto">
          <a:xfrm>
            <a:off x="1280584" y="1040908"/>
            <a:ext cx="9855200" cy="2957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150000"/>
              </a:lnSpc>
              <a:defRPr/>
            </a:pPr>
            <a:r>
              <a:rPr lang="vi-V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GIỜ HỌC KẾT THÚC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vi-VN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>
              <a:lnSpc>
                <a:spcPct val="150000"/>
              </a:lnSpc>
              <a:defRPr/>
            </a:pPr>
            <a:r>
              <a:rPr lang="vi-V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XIN CẢM ƠN 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vi-V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CÁC THẦY CÔ GIÁO VÀ 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vi-V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CÁC EM HỌC SINH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vi-VN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77071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3">
            <a:extLst>
              <a:ext uri="{FF2B5EF4-FFF2-40B4-BE49-F238E27FC236}">
                <a16:creationId xmlns:a16="http://schemas.microsoft.com/office/drawing/2014/main" xmlns="" id="{A676FB05-6DD0-403C-AA15-D587D5869B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028" y="214986"/>
            <a:ext cx="524781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b="1" dirty="0">
              <a:cs typeface="Times New Roman" pitchFamily="18" charset="0"/>
            </a:endParaRPr>
          </a:p>
          <a:p>
            <a:endParaRPr lang="en-US" b="1" dirty="0">
              <a:cs typeface="Times New Roman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48CFF910-7489-4266-A5AD-B1D5FC98652C}"/>
              </a:ext>
            </a:extLst>
          </p:cNvPr>
          <p:cNvSpPr/>
          <p:nvPr/>
        </p:nvSpPr>
        <p:spPr>
          <a:xfrm>
            <a:off x="3957961" y="466861"/>
            <a:ext cx="3879542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6A3</a:t>
            </a:r>
          </a:p>
        </p:txBody>
      </p:sp>
      <p:sp>
        <p:nvSpPr>
          <p:cNvPr id="4" name="Flowchart: Connector 3">
            <a:extLst>
              <a:ext uri="{FF2B5EF4-FFF2-40B4-BE49-F238E27FC236}">
                <a16:creationId xmlns:a16="http://schemas.microsoft.com/office/drawing/2014/main" xmlns="" id="{5BBBDD05-53BC-4F87-A87E-608BFE611599}"/>
              </a:ext>
            </a:extLst>
          </p:cNvPr>
          <p:cNvSpPr/>
          <p:nvPr/>
        </p:nvSpPr>
        <p:spPr>
          <a:xfrm>
            <a:off x="1379801" y="3537462"/>
            <a:ext cx="2148396" cy="1828800"/>
          </a:xfrm>
          <a:prstGeom prst="flowChartConnector">
            <a:avLst/>
          </a:prstGeom>
          <a:solidFill>
            <a:srgbClr val="FFDDCA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xmlns="" id="{2AA8D66D-3121-414D-B502-A97E54A5FD33}"/>
              </a:ext>
            </a:extLst>
          </p:cNvPr>
          <p:cNvSpPr/>
          <p:nvPr/>
        </p:nvSpPr>
        <p:spPr>
          <a:xfrm>
            <a:off x="4597153" y="4318355"/>
            <a:ext cx="2601158" cy="2237173"/>
          </a:xfrm>
          <a:prstGeom prst="triangl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AC017211-B156-45D9-9FCB-37571E7BA23B}"/>
              </a:ext>
            </a:extLst>
          </p:cNvPr>
          <p:cNvSpPr/>
          <p:nvPr/>
        </p:nvSpPr>
        <p:spPr>
          <a:xfrm>
            <a:off x="8326451" y="3173477"/>
            <a:ext cx="2681056" cy="1278385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lowchart: Data 9">
            <a:extLst>
              <a:ext uri="{FF2B5EF4-FFF2-40B4-BE49-F238E27FC236}">
                <a16:creationId xmlns:a16="http://schemas.microsoft.com/office/drawing/2014/main" xmlns="" id="{29CDD20D-8C9F-4061-9CB2-D402B6945DF8}"/>
              </a:ext>
            </a:extLst>
          </p:cNvPr>
          <p:cNvSpPr/>
          <p:nvPr/>
        </p:nvSpPr>
        <p:spPr>
          <a:xfrm>
            <a:off x="5172722" y="1868505"/>
            <a:ext cx="1509204" cy="1784412"/>
          </a:xfrm>
          <a:prstGeom prst="flowChartInputOutp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tar: 5 Points 2">
            <a:hlinkClick r:id="rId3" action="ppaction://hlinkfile"/>
            <a:extLst>
              <a:ext uri="{FF2B5EF4-FFF2-40B4-BE49-F238E27FC236}">
                <a16:creationId xmlns:a16="http://schemas.microsoft.com/office/drawing/2014/main" xmlns="" id="{265DEAE3-A1B4-41BE-903D-1FAFF6F423F5}"/>
              </a:ext>
            </a:extLst>
          </p:cNvPr>
          <p:cNvSpPr/>
          <p:nvPr/>
        </p:nvSpPr>
        <p:spPr>
          <a:xfrm>
            <a:off x="10820460" y="5551714"/>
            <a:ext cx="869468" cy="80479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xmlns="" id="{089E0589-2EDD-B35C-A7EA-9023A87B0B16}"/>
              </a:ext>
            </a:extLst>
          </p:cNvPr>
          <p:cNvSpPr/>
          <p:nvPr/>
        </p:nvSpPr>
        <p:spPr>
          <a:xfrm>
            <a:off x="805070" y="2186609"/>
            <a:ext cx="2295939" cy="5864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50862FC-287C-B0C9-C771-38F1FC10C1ED}"/>
              </a:ext>
            </a:extLst>
          </p:cNvPr>
          <p:cNvSpPr txBox="1"/>
          <p:nvPr/>
        </p:nvSpPr>
        <p:spPr>
          <a:xfrm>
            <a:off x="506028" y="1679713"/>
            <a:ext cx="2783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8503F2A9-E449-9321-A9EF-E4F33212D315}"/>
              </a:ext>
            </a:extLst>
          </p:cNvPr>
          <p:cNvSpPr/>
          <p:nvPr/>
        </p:nvSpPr>
        <p:spPr>
          <a:xfrm>
            <a:off x="8753640" y="1490870"/>
            <a:ext cx="2507396" cy="5827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229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6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99FF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 animBg="1"/>
      <p:bldP spid="4" grpId="0" animBg="1"/>
      <p:bldP spid="5" grpId="0" animBg="1"/>
      <p:bldP spid="9" grpId="0" animBg="1"/>
      <p:bldP spid="10" grpId="0" animBg="1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DBC7F0A7-3B87-E148-0F04-FB1C62B9EF5A}"/>
              </a:ext>
            </a:extLst>
          </p:cNvPr>
          <p:cNvSpPr/>
          <p:nvPr/>
        </p:nvSpPr>
        <p:spPr>
          <a:xfrm>
            <a:off x="0" y="26949"/>
            <a:ext cx="12192000" cy="6804104"/>
          </a:xfrm>
          <a:prstGeom prst="rect">
            <a:avLst/>
          </a:prstGeom>
          <a:solidFill>
            <a:srgbClr val="8879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Pentagon 2">
            <a:extLst>
              <a:ext uri="{FF2B5EF4-FFF2-40B4-BE49-F238E27FC236}">
                <a16:creationId xmlns:a16="http://schemas.microsoft.com/office/drawing/2014/main" xmlns="" id="{379486EE-4865-DB7D-6DAB-34F87324B4E5}"/>
              </a:ext>
            </a:extLst>
          </p:cNvPr>
          <p:cNvSpPr/>
          <p:nvPr/>
        </p:nvSpPr>
        <p:spPr>
          <a:xfrm>
            <a:off x="-178946" y="138074"/>
            <a:ext cx="2417321" cy="1251235"/>
          </a:xfrm>
          <a:prstGeom prst="homePlate">
            <a:avLst/>
          </a:prstGeom>
          <a:solidFill>
            <a:srgbClr val="FFFF5B"/>
          </a:solidFill>
          <a:ln>
            <a:solidFill>
              <a:srgbClr val="FFC000"/>
            </a:solidFill>
          </a:ln>
          <a:scene3d>
            <a:camera prst="isometricRightUp"/>
            <a:lightRig rig="threePt" dir="t"/>
          </a:scene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defTabSz="685800">
              <a:defRPr/>
            </a:pP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endParaRPr lang="en-US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C507681-9A9E-A59A-FA96-942112BF4F7E}"/>
              </a:ext>
            </a:extLst>
          </p:cNvPr>
          <p:cNvSpPr txBox="1"/>
          <p:nvPr/>
        </p:nvSpPr>
        <p:spPr>
          <a:xfrm>
            <a:off x="3568223" y="623270"/>
            <a:ext cx="6385402" cy="877163"/>
          </a:xfrm>
          <a:prstGeom prst="rect">
            <a:avLst/>
          </a:prstGeom>
          <a:noFill/>
        </p:spPr>
        <p:txBody>
          <a:bodyPr spcFirstLastPara="1" wrap="none">
            <a:prstTxWarp prst="textArchUp">
              <a:avLst/>
            </a:prstTxWarp>
            <a:spAutoFit/>
          </a:bodyPr>
          <a:lstStyle/>
          <a:p>
            <a:pPr algn="ctr" defTabSz="685800">
              <a:defRPr/>
            </a:pPr>
            <a:r>
              <a:rPr lang="en-US" sz="4500" b="1" dirty="0">
                <a:solidFill>
                  <a:srgbClr val="FFCC00"/>
                </a:solidFill>
                <a:effectLst>
                  <a:glow rad="101600">
                    <a:srgbClr val="FF0000">
                      <a:alpha val="41000"/>
                    </a:srgb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TRÒ CHƠI: Ô CỬA BÍ MẬT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xmlns="" id="{DFF009C8-04DC-523E-C01B-49FB2330B715}"/>
              </a:ext>
            </a:extLst>
          </p:cNvPr>
          <p:cNvSpPr/>
          <p:nvPr/>
        </p:nvSpPr>
        <p:spPr>
          <a:xfrm>
            <a:off x="715616" y="1500433"/>
            <a:ext cx="11014267" cy="4988857"/>
          </a:xfrm>
          <a:prstGeom prst="round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457200" indent="-457200" algn="just">
              <a:buFontTx/>
              <a:buChar char="-"/>
              <a:defRPr/>
            </a:pPr>
            <a:r>
              <a:rPr lang="en-US" sz="3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bốc</a:t>
            </a:r>
            <a:r>
              <a:rPr lang="en-US" sz="3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thăm</a:t>
            </a:r>
            <a:r>
              <a:rPr lang="en-US" sz="3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3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hộp</a:t>
            </a:r>
            <a:r>
              <a:rPr lang="en-US" sz="3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quà</a:t>
            </a:r>
            <a:r>
              <a:rPr lang="en-US" sz="3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 algn="just">
              <a:buFontTx/>
              <a:buChar char="-"/>
              <a:defRPr/>
            </a:pPr>
            <a:r>
              <a:rPr lang="en-US" sz="3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3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cử</a:t>
            </a:r>
            <a:r>
              <a:rPr lang="en-US" sz="3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01 </a:t>
            </a:r>
            <a:r>
              <a:rPr lang="en-US" sz="3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3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3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3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bục</a:t>
            </a:r>
            <a:r>
              <a:rPr lang="en-US" sz="3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giảng</a:t>
            </a:r>
            <a:r>
              <a:rPr lang="en-US" sz="3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quay </a:t>
            </a:r>
            <a:r>
              <a:rPr lang="en-US" sz="3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3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xuống</a:t>
            </a:r>
            <a:r>
              <a:rPr lang="en-US" sz="3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3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3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3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3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sz="3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457200" indent="-457200" algn="just">
              <a:buFontTx/>
              <a:buChar char="-"/>
              <a:defRPr/>
            </a:pPr>
            <a:r>
              <a:rPr lang="en-US" sz="3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3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3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miêu</a:t>
            </a:r>
            <a:r>
              <a:rPr lang="en-US" sz="3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sz="3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3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3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sz="3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3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3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… </a:t>
            </a:r>
            <a:r>
              <a:rPr lang="en-US" sz="3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nhắc</a:t>
            </a:r>
            <a:r>
              <a:rPr lang="en-US" sz="3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3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sz="3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).</a:t>
            </a:r>
            <a:endParaRPr lang="en-US" sz="3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Tx/>
              <a:buChar char="-"/>
              <a:defRPr/>
            </a:pPr>
            <a:r>
              <a:rPr lang="en-US" sz="3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3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3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30 </a:t>
            </a:r>
            <a:r>
              <a:rPr lang="en-US" sz="3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giây</a:t>
            </a:r>
            <a:r>
              <a:rPr lang="en-US" sz="3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 algn="just">
              <a:buFontTx/>
              <a:buChar char="-"/>
              <a:defRPr/>
            </a:pPr>
            <a:r>
              <a:rPr lang="en-US" sz="3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3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3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sz="3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01 </a:t>
            </a:r>
            <a:r>
              <a:rPr lang="en-US" sz="3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quà</a:t>
            </a:r>
            <a:r>
              <a:rPr lang="en-US" sz="3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A84DF6F2-BB7B-DA77-D25D-4CFA300BAFE9}"/>
              </a:ext>
            </a:extLst>
          </p:cNvPr>
          <p:cNvSpPr txBox="1"/>
          <p:nvPr/>
        </p:nvSpPr>
        <p:spPr>
          <a:xfrm>
            <a:off x="7584840" y="2386922"/>
            <a:ext cx="114703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01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142430" y="2029053"/>
            <a:ext cx="117062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01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sợi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đốt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20314" y="2505499"/>
            <a:ext cx="185887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01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compact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299671" y="2566387"/>
            <a:ext cx="170204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01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huỳnh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quang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746122" y="-14130"/>
            <a:ext cx="6106672" cy="1092607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5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Ô CỬA BÍ MẬT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0" y="4995081"/>
            <a:ext cx="12192000" cy="62112"/>
          </a:xfrm>
          <a:prstGeom prst="line">
            <a:avLst/>
          </a:prstGeom>
          <a:ln w="101600" cmpd="sng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3507974" y="1216540"/>
            <a:ext cx="3104959" cy="3916268"/>
            <a:chOff x="435636" y="1325330"/>
            <a:chExt cx="4121641" cy="5272587"/>
          </a:xfrm>
          <a:noFill/>
        </p:grpSpPr>
        <p:pic>
          <p:nvPicPr>
            <p:cNvPr id="16" name="Picture 14" descr="Cửa sổ Cửa Blog miễn Phí nội dung Clip nghệ thuật - phim hoạt hình ảnh  trong nhà png tải về - Miễn phí trong suốt Quảng Trường png Tải về.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96442" l="11778" r="8788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636" y="1325330"/>
              <a:ext cx="4121641" cy="5272587"/>
            </a:xfrm>
            <a:prstGeom prst="rect">
              <a:avLst/>
            </a:prstGeom>
            <a:grpFill/>
          </p:spPr>
        </p:pic>
        <p:sp>
          <p:nvSpPr>
            <p:cNvPr id="17" name="Oval 16">
              <a:hlinkClick r:id="rId4" action="ppaction://hlinksldjump"/>
            </p:cNvPr>
            <p:cNvSpPr/>
            <p:nvPr/>
          </p:nvSpPr>
          <p:spPr>
            <a:xfrm>
              <a:off x="1959429" y="3904343"/>
              <a:ext cx="1074057" cy="1175657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6000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640035" y="1316938"/>
            <a:ext cx="3104959" cy="3844845"/>
            <a:chOff x="1199352" y="6424889"/>
            <a:chExt cx="4121641" cy="5272587"/>
          </a:xfrm>
        </p:grpSpPr>
        <p:pic>
          <p:nvPicPr>
            <p:cNvPr id="1038" name="Picture 14" descr="Cửa sổ Cửa Blog miễn Phí nội dung Clip nghệ thuật - phim hoạt hình ảnh  trong nhà png tải về - Miễn phí trong suốt Quảng Trường png Tải về.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96442" l="11778" r="8788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9352" y="6424889"/>
              <a:ext cx="4121641" cy="52725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Oval 5">
              <a:hlinkClick r:id="rId5" action="ppaction://hlinksldjump"/>
            </p:cNvPr>
            <p:cNvSpPr/>
            <p:nvPr/>
          </p:nvSpPr>
          <p:spPr>
            <a:xfrm>
              <a:off x="2736582" y="9031689"/>
              <a:ext cx="1074057" cy="1175657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6000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hlinkClick r:id="rId5" action="ppaction://hlinksldjump"/>
                </a:rPr>
                <a:t>1</a:t>
              </a:r>
              <a:endPara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6065331" y="1188195"/>
            <a:ext cx="3415541" cy="3972958"/>
            <a:chOff x="384937" y="1229813"/>
            <a:chExt cx="4121641" cy="5272587"/>
          </a:xfrm>
        </p:grpSpPr>
        <p:pic>
          <p:nvPicPr>
            <p:cNvPr id="19" name="Picture 14" descr="Cửa sổ Cửa Blog miễn Phí nội dung Clip nghệ thuật - phim hoạt hình ảnh  trong nhà png tải về - Miễn phí trong suốt Quảng Trường png Tải về."/>
            <p:cNvPicPr>
              <a:picLocks noChangeAspect="1" noChangeArrowheads="1"/>
            </p:cNvPicPr>
            <p:nvPr/>
          </p:nvPicPr>
          <p:blipFill>
            <a:blip r:embed="rId6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96442" l="11778" r="87889"/>
                      </a14:imgEffect>
                      <a14:imgEffect>
                        <a14:saturation sat="15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937" y="1229813"/>
              <a:ext cx="4121641" cy="52725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Oval 19">
              <a:hlinkClick r:id="rId7" action="ppaction://hlinksldjump"/>
            </p:cNvPr>
            <p:cNvSpPr/>
            <p:nvPr/>
          </p:nvSpPr>
          <p:spPr>
            <a:xfrm>
              <a:off x="1959429" y="3904343"/>
              <a:ext cx="1074057" cy="1175657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6000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8D9DA901-F6B3-0A1D-E823-8465E43C9680}"/>
              </a:ext>
            </a:extLst>
          </p:cNvPr>
          <p:cNvGrpSpPr/>
          <p:nvPr/>
        </p:nvGrpSpPr>
        <p:grpSpPr>
          <a:xfrm>
            <a:off x="9130113" y="1188195"/>
            <a:ext cx="3104959" cy="3916268"/>
            <a:chOff x="421330" y="1229813"/>
            <a:chExt cx="4121641" cy="5272587"/>
          </a:xfrm>
          <a:noFill/>
        </p:grpSpPr>
        <p:pic>
          <p:nvPicPr>
            <p:cNvPr id="22" name="Picture 14" descr="Cửa sổ Cửa Blog miễn Phí nội dung Clip nghệ thuật - phim hoạt hình ảnh  trong nhà png tải về - Miễn phí trong suốt Quảng Trường png Tải về.">
              <a:extLst>
                <a:ext uri="{FF2B5EF4-FFF2-40B4-BE49-F238E27FC236}">
                  <a16:creationId xmlns:a16="http://schemas.microsoft.com/office/drawing/2014/main" xmlns="" id="{8A132AE6-5045-F8CB-FE6D-DE4D37FAC50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96442" l="11778" r="8788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1330" y="1229813"/>
              <a:ext cx="4121641" cy="5272587"/>
            </a:xfrm>
            <a:prstGeom prst="rect">
              <a:avLst/>
            </a:prstGeom>
            <a:grpFill/>
          </p:spPr>
        </p:pic>
        <p:sp>
          <p:nvSpPr>
            <p:cNvPr id="23" name="Oval 22">
              <a:hlinkClick r:id="rId8" action="ppaction://hlinksldjump"/>
              <a:extLst>
                <a:ext uri="{FF2B5EF4-FFF2-40B4-BE49-F238E27FC236}">
                  <a16:creationId xmlns:a16="http://schemas.microsoft.com/office/drawing/2014/main" xmlns="" id="{6D2600A5-30DB-E070-45CB-480E0E3A752E}"/>
                </a:ext>
              </a:extLst>
            </p:cNvPr>
            <p:cNvSpPr/>
            <p:nvPr/>
          </p:nvSpPr>
          <p:spPr>
            <a:xfrm>
              <a:off x="1959429" y="3904343"/>
              <a:ext cx="1074057" cy="1175657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6000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hlinkClick r:id="rId8" action="ppaction://hlinksldjump"/>
                </a:rPr>
                <a:t>4</a:t>
              </a:r>
              <a:endPara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Star: 5 Points 4">
            <a:hlinkClick r:id="rId9" action="ppaction://hlinksldjump"/>
            <a:extLst>
              <a:ext uri="{FF2B5EF4-FFF2-40B4-BE49-F238E27FC236}">
                <a16:creationId xmlns:a16="http://schemas.microsoft.com/office/drawing/2014/main" xmlns="" id="{1B2480A8-3A55-EDC1-2317-4387098D5E84}"/>
              </a:ext>
            </a:extLst>
          </p:cNvPr>
          <p:cNvSpPr/>
          <p:nvPr/>
        </p:nvSpPr>
        <p:spPr>
          <a:xfrm>
            <a:off x="11533518" y="6211019"/>
            <a:ext cx="508958" cy="46582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658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light&#10;&#10;Description automatically generated">
            <a:extLst>
              <a:ext uri="{FF2B5EF4-FFF2-40B4-BE49-F238E27FC236}">
                <a16:creationId xmlns:a16="http://schemas.microsoft.com/office/drawing/2014/main" xmlns="" id="{E439D232-3390-331F-962E-BBA01FE1B4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2" name="Star: 5 Points 1">
            <a:hlinkClick r:id="rId5" action="ppaction://hlinksldjump"/>
            <a:extLst>
              <a:ext uri="{FF2B5EF4-FFF2-40B4-BE49-F238E27FC236}">
                <a16:creationId xmlns:a16="http://schemas.microsoft.com/office/drawing/2014/main" xmlns="" id="{34765296-8A69-D768-EC46-2E189E56201C}"/>
              </a:ext>
            </a:extLst>
          </p:cNvPr>
          <p:cNvSpPr/>
          <p:nvPr/>
        </p:nvSpPr>
        <p:spPr>
          <a:xfrm>
            <a:off x="11593903" y="6297283"/>
            <a:ext cx="508958" cy="46582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30 seconds countdown (Đồng hồ đếm ngược 30 giây)">
            <a:hlinkClick r:id="" action="ppaction://media"/>
            <a:extLst>
              <a:ext uri="{FF2B5EF4-FFF2-40B4-BE49-F238E27FC236}">
                <a16:creationId xmlns:a16="http://schemas.microsoft.com/office/drawing/2014/main" xmlns="" id="{319BB671-6BE2-0BE6-26A4-6F53868F3C5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09313" y="0"/>
            <a:ext cx="2282686" cy="128401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EAE43EC-1954-F1F3-8340-57F571768033}"/>
              </a:ext>
            </a:extLst>
          </p:cNvPr>
          <p:cNvSpPr txBox="1"/>
          <p:nvPr/>
        </p:nvSpPr>
        <p:spPr>
          <a:xfrm>
            <a:off x="129208" y="226506"/>
            <a:ext cx="53373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sợi</a:t>
            </a:r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đốt</a:t>
            </a:r>
            <a:endParaRPr lang="en-US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7334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8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r: 5 Points 1">
            <a:hlinkClick r:id="rId4" action="ppaction://hlinksldjump"/>
            <a:extLst>
              <a:ext uri="{FF2B5EF4-FFF2-40B4-BE49-F238E27FC236}">
                <a16:creationId xmlns:a16="http://schemas.microsoft.com/office/drawing/2014/main" xmlns="" id="{F0955736-7A48-52DC-40E4-94B367B2F313}"/>
              </a:ext>
            </a:extLst>
          </p:cNvPr>
          <p:cNvSpPr/>
          <p:nvPr/>
        </p:nvSpPr>
        <p:spPr>
          <a:xfrm>
            <a:off x="10964175" y="5727940"/>
            <a:ext cx="508958" cy="46582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30 seconds countdown (Đồng hồ đếm ngược 30 giây)">
            <a:hlinkClick r:id="" action="ppaction://media"/>
            <a:extLst>
              <a:ext uri="{FF2B5EF4-FFF2-40B4-BE49-F238E27FC236}">
                <a16:creationId xmlns:a16="http://schemas.microsoft.com/office/drawing/2014/main" xmlns="" id="{29375D0B-9284-4369-ED40-74C44180CE2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09313" y="0"/>
            <a:ext cx="2282686" cy="128401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F01450E-B5DD-0952-DEFF-1EFDD2287B0E}"/>
              </a:ext>
            </a:extLst>
          </p:cNvPr>
          <p:cNvSpPr txBox="1"/>
          <p:nvPr/>
        </p:nvSpPr>
        <p:spPr>
          <a:xfrm>
            <a:off x="149087" y="6027003"/>
            <a:ext cx="53373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Compact</a:t>
            </a:r>
          </a:p>
        </p:txBody>
      </p:sp>
      <p:pic>
        <p:nvPicPr>
          <p:cNvPr id="3" name="Content Placeholder 5">
            <a:extLst>
              <a:ext uri="{FF2B5EF4-FFF2-40B4-BE49-F238E27FC236}">
                <a16:creationId xmlns:a16="http://schemas.microsoft.com/office/drawing/2014/main" xmlns="" id="{FAB4AD28-B2CE-E7D7-E3DD-DACECC6B8C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261" y="-191493"/>
            <a:ext cx="7742582" cy="7157730"/>
          </a:xfrm>
        </p:spPr>
      </p:pic>
    </p:spTree>
    <p:extLst>
      <p:ext uri="{BB962C8B-B14F-4D97-AF65-F5344CB8AC3E}">
        <p14:creationId xmlns:p14="http://schemas.microsoft.com/office/powerpoint/2010/main" val="267910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8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xmlns="" id="{397B9E28-EFB9-618F-10F1-9A1826CCD9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9975" y="171410"/>
            <a:ext cx="7252519" cy="6515180"/>
          </a:xfrm>
          <a:prstGeom prst="rect">
            <a:avLst/>
          </a:prstGeom>
        </p:spPr>
      </p:pic>
      <p:sp>
        <p:nvSpPr>
          <p:cNvPr id="2" name="Star: 5 Points 1">
            <a:hlinkClick r:id="rId5" action="ppaction://hlinksldjump"/>
            <a:extLst>
              <a:ext uri="{FF2B5EF4-FFF2-40B4-BE49-F238E27FC236}">
                <a16:creationId xmlns:a16="http://schemas.microsoft.com/office/drawing/2014/main" xmlns="" id="{72736E24-0757-A5B4-5F6D-C41CDA544A48}"/>
              </a:ext>
            </a:extLst>
          </p:cNvPr>
          <p:cNvSpPr/>
          <p:nvPr/>
        </p:nvSpPr>
        <p:spPr>
          <a:xfrm>
            <a:off x="10938296" y="5762446"/>
            <a:ext cx="508958" cy="46582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30 seconds countdown (Đồng hồ đếm ngược 30 giây)">
            <a:hlinkClick r:id="" action="ppaction://media"/>
            <a:extLst>
              <a:ext uri="{FF2B5EF4-FFF2-40B4-BE49-F238E27FC236}">
                <a16:creationId xmlns:a16="http://schemas.microsoft.com/office/drawing/2014/main" xmlns="" id="{ADF0352A-FEB7-E97F-6756-91A9EB5B19E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09313" y="0"/>
            <a:ext cx="2282686" cy="128401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3E53873-8FA5-26B7-FC5F-327192DADA6B}"/>
              </a:ext>
            </a:extLst>
          </p:cNvPr>
          <p:cNvSpPr txBox="1"/>
          <p:nvPr/>
        </p:nvSpPr>
        <p:spPr>
          <a:xfrm>
            <a:off x="198782" y="6027003"/>
            <a:ext cx="103963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huỳnh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quang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tuýp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46656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8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r: 5 Points 1">
            <a:hlinkClick r:id="rId4" action="ppaction://hlinksldjump"/>
            <a:extLst>
              <a:ext uri="{FF2B5EF4-FFF2-40B4-BE49-F238E27FC236}">
                <a16:creationId xmlns:a16="http://schemas.microsoft.com/office/drawing/2014/main" xmlns="" id="{C56C89C0-6376-D61F-08A2-8C457B94CAA6}"/>
              </a:ext>
            </a:extLst>
          </p:cNvPr>
          <p:cNvSpPr/>
          <p:nvPr/>
        </p:nvSpPr>
        <p:spPr>
          <a:xfrm>
            <a:off x="11033186" y="5745193"/>
            <a:ext cx="508958" cy="46582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30 seconds countdown (Đồng hồ đếm ngược 30 giây)">
            <a:hlinkClick r:id="" action="ppaction://media"/>
            <a:extLst>
              <a:ext uri="{FF2B5EF4-FFF2-40B4-BE49-F238E27FC236}">
                <a16:creationId xmlns:a16="http://schemas.microsoft.com/office/drawing/2014/main" xmlns="" id="{31320377-2FA9-E87A-E215-8592B10E6BA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09313" y="0"/>
            <a:ext cx="2282686" cy="128401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63D9263-D2DF-ACEF-4A5F-C63EB142091F}"/>
              </a:ext>
            </a:extLst>
          </p:cNvPr>
          <p:cNvSpPr txBox="1"/>
          <p:nvPr/>
        </p:nvSpPr>
        <p:spPr>
          <a:xfrm>
            <a:off x="149087" y="6027003"/>
            <a:ext cx="53373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LED</a:t>
            </a:r>
          </a:p>
        </p:txBody>
      </p:sp>
      <p:pic>
        <p:nvPicPr>
          <p:cNvPr id="7" name="Picture 6" descr="A picture containing light&#10;&#10;Description automatically generated">
            <a:extLst>
              <a:ext uri="{FF2B5EF4-FFF2-40B4-BE49-F238E27FC236}">
                <a16:creationId xmlns:a16="http://schemas.microsoft.com/office/drawing/2014/main" xmlns="" id="{0DD96F0C-1A73-B24A-BAE1-FDA4438C0B5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027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231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8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2" descr="stock-vector-wild-animal-and-banner-5023627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7150"/>
            <a:ext cx="12293600" cy="6915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0" y="152400"/>
            <a:ext cx="11176000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endParaRPr lang="en-US" sz="20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048000" y="6477000"/>
            <a:ext cx="62992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E079B51-777A-991B-CF6E-53AB57945886}"/>
              </a:ext>
            </a:extLst>
          </p:cNvPr>
          <p:cNvSpPr txBox="1"/>
          <p:nvPr/>
        </p:nvSpPr>
        <p:spPr>
          <a:xfrm>
            <a:off x="2636157" y="4392000"/>
            <a:ext cx="702128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TIẾT 27 – BÀI 11: ĐÈN ĐIỆN </a:t>
            </a:r>
          </a:p>
        </p:txBody>
      </p:sp>
    </p:spTree>
    <p:extLst>
      <p:ext uri="{BB962C8B-B14F-4D97-AF65-F5344CB8AC3E}">
        <p14:creationId xmlns:p14="http://schemas.microsoft.com/office/powerpoint/2010/main" val="216470144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21889311"/>
</p:tagLst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3123</TotalTime>
  <Words>485</Words>
  <Application>Microsoft Office PowerPoint</Application>
  <PresentationFormat>Widescreen</PresentationFormat>
  <Paragraphs>72</Paragraphs>
  <Slides>19</Slides>
  <Notes>3</Notes>
  <HiddenSlides>0</HiddenSlides>
  <MMClips>7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19</vt:i4>
      </vt:variant>
    </vt:vector>
  </HeadingPairs>
  <TitlesOfParts>
    <vt:vector size="33" baseType="lpstr">
      <vt:lpstr>宋体</vt:lpstr>
      <vt:lpstr>Arial</vt:lpstr>
      <vt:lpstr>Calibri</vt:lpstr>
      <vt:lpstr>Calibri Light</vt:lpstr>
      <vt:lpstr>Century Schoolbook</vt:lpstr>
      <vt:lpstr>Tahoma</vt:lpstr>
      <vt:lpstr>Times New Roman</vt:lpstr>
      <vt:lpstr>Wingdings</vt:lpstr>
      <vt:lpstr>Wingdings 2</vt:lpstr>
      <vt:lpstr>方正汉真广标简体</vt:lpstr>
      <vt:lpstr>等线</vt:lpstr>
      <vt:lpstr>Office Theme</vt:lpstr>
      <vt:lpstr>Oriel</vt:lpstr>
      <vt:lpstr>3_Oriel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ANH NGOC</dc:creator>
  <cp:lastModifiedBy>anh tuan</cp:lastModifiedBy>
  <cp:revision>232</cp:revision>
  <dcterms:created xsi:type="dcterms:W3CDTF">2021-07-03T06:57:28Z</dcterms:created>
  <dcterms:modified xsi:type="dcterms:W3CDTF">2023-04-20T09:22:12Z</dcterms:modified>
</cp:coreProperties>
</file>