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0" r:id="rId13"/>
    <p:sldId id="269" r:id="rId14"/>
    <p:sldId id="268" r:id="rId15"/>
    <p:sldId id="267" r:id="rId16"/>
    <p:sldId id="266" r:id="rId17"/>
    <p:sldId id="271" r:id="rId18"/>
    <p:sldId id="273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2E842-BA6A-4D7A-BC8E-347CCE019FD6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9B5D4-97BC-4C87-B8F9-6AEF2B174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50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5D4-97BC-4C87-B8F9-6AEF2B174A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04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64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6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9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95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36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9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59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0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23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42EBB-1747-4385-A250-2A6D34E03D8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5EA47-414F-4CE8-815C-D72AFD113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4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90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111" y="5888332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cách làm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https://youtu.be/u8jcm8x7XT8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97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82398" y="3430673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cách làm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https://youtu.be/u8jcm8x7XT8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56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03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56569" y="3427326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cách làm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https://youtu.be/u8jcm8x7XT8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84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2683" y="6309246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tham khảo tranh HS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https://youtu.be/FEwbUSl1n14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633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56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0" y="6399834"/>
            <a:ext cx="10685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ứng dụng tranh Mosaic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https://youtu.be/BxbocTcYLcE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45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2000" y="6399834"/>
            <a:ext cx="10685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ứng dụng tranh Mosaic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https://youtu.be/BxbocTcYLcE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86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93713" y="6035224"/>
            <a:ext cx="673453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solidFill>
                  <a:srgbClr val="FFFF00"/>
                </a:solidFill>
                <a:latin typeface="Roboto" panose="02000000000000000000" pitchFamily="2" charset="0"/>
              </a:rPr>
              <a:t>Link </a:t>
            </a:r>
            <a:r>
              <a:rPr lang="en-US" sz="2500" dirty="0" smtClean="0">
                <a:solidFill>
                  <a:srgbClr val="FFFF0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25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25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02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78056" y="5236938"/>
            <a:ext cx="673453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solidFill>
                  <a:srgbClr val="FFFF00"/>
                </a:solidFill>
                <a:latin typeface="Roboto" panose="02000000000000000000" pitchFamily="2" charset="0"/>
              </a:rPr>
              <a:t>Link </a:t>
            </a:r>
            <a:r>
              <a:rPr lang="en-US" sz="2500" dirty="0" smtClean="0">
                <a:solidFill>
                  <a:srgbClr val="FFFF0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25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25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132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46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398" y="6222160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Xem Bài giảng MT mẫu hay </a:t>
            </a:r>
            <a:r>
              <a:rPr lang="en-US" sz="2000" b="1" dirty="0">
                <a:solidFill>
                  <a:srgbClr val="FFFF00"/>
                </a:solidFill>
              </a:rPr>
              <a:t>tại: https://youtu.be/1rJXTIVFsF8</a:t>
            </a:r>
          </a:p>
        </p:txBody>
      </p:sp>
      <p:sp>
        <p:nvSpPr>
          <p:cNvPr id="6" name="Rectangle 5"/>
          <p:cNvSpPr/>
          <p:nvPr/>
        </p:nvSpPr>
        <p:spPr>
          <a:xfrm>
            <a:off x="7404684" y="6252938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FFFF0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38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398" y="6222160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Xem Bài giảng MT mẫu hay </a:t>
            </a:r>
            <a:r>
              <a:rPr lang="en-US" sz="2000" b="1" dirty="0">
                <a:solidFill>
                  <a:srgbClr val="FFFF00"/>
                </a:solidFill>
              </a:rPr>
              <a:t>tại: https://youtu.be/1rJXTIVFsF8</a:t>
            </a:r>
          </a:p>
        </p:txBody>
      </p:sp>
      <p:sp>
        <p:nvSpPr>
          <p:cNvPr id="6" name="Rectangle 5"/>
          <p:cNvSpPr/>
          <p:nvPr/>
        </p:nvSpPr>
        <p:spPr>
          <a:xfrm>
            <a:off x="7404684" y="6252938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FFFF0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382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25941" y="5438389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Xem Bài giảng MT mẫu hay </a:t>
            </a:r>
            <a:r>
              <a:rPr lang="en-US" sz="2000" b="1" dirty="0">
                <a:solidFill>
                  <a:srgbClr val="FFFF00"/>
                </a:solidFill>
              </a:rPr>
              <a:t>tại: https://youtu.be/1rJXTIVFsF8</a:t>
            </a:r>
          </a:p>
        </p:txBody>
      </p:sp>
      <p:sp>
        <p:nvSpPr>
          <p:cNvPr id="4" name="Rectangle 3"/>
          <p:cNvSpPr/>
          <p:nvPr/>
        </p:nvSpPr>
        <p:spPr>
          <a:xfrm>
            <a:off x="7404684" y="6008022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FFFF0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59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7484" y="2346846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Xem Bài giảng MT mẫu hay </a:t>
            </a:r>
            <a:r>
              <a:rPr lang="en-US" sz="2000" b="1" dirty="0">
                <a:solidFill>
                  <a:srgbClr val="FFFF00"/>
                </a:solidFill>
              </a:rPr>
              <a:t>tại: https://youtu.be/1rJXTIVFsF8</a:t>
            </a:r>
          </a:p>
        </p:txBody>
      </p:sp>
    </p:spTree>
    <p:extLst>
      <p:ext uri="{BB962C8B-B14F-4D97-AF65-F5344CB8AC3E}">
        <p14:creationId xmlns:p14="http://schemas.microsoft.com/office/powerpoint/2010/main" val="2541243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512" y="6193131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</a:t>
            </a:r>
            <a:r>
              <a:rPr lang="en-US" sz="2000" b="1" dirty="0">
                <a:solidFill>
                  <a:srgbClr val="FFFF00"/>
                </a:solidFill>
              </a:rPr>
              <a:t>tại: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https://youtu.be/rFby6Uv2LsM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82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46856" y="3667646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này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https://youtu.be/rFby6Uv2LsM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31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8798" y="4451418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này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https://youtu.be/BTXGWia8hoc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929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2683" y="6309246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Link xem VIDEO cách làm tại</a:t>
            </a:r>
            <a:r>
              <a:rPr lang="en-US" sz="2000" b="1" dirty="0">
                <a:solidFill>
                  <a:srgbClr val="FFFF0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https://youtu.be/u8jcm8x7XT8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91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195</Words>
  <Application>Microsoft Office PowerPoint</Application>
  <PresentationFormat>Widescreen</PresentationFormat>
  <Paragraphs>20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</cp:revision>
  <dcterms:created xsi:type="dcterms:W3CDTF">2023-02-27T08:34:49Z</dcterms:created>
  <dcterms:modified xsi:type="dcterms:W3CDTF">2023-02-27T09:02:21Z</dcterms:modified>
</cp:coreProperties>
</file>