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5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59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E4B8-DB74-4055-A66D-75422899C9A7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A937-6222-4E39-8E2B-343803BE9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166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E4B8-DB74-4055-A66D-75422899C9A7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A937-6222-4E39-8E2B-343803BE9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114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E4B8-DB74-4055-A66D-75422899C9A7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A937-6222-4E39-8E2B-343803BE9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58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E4B8-DB74-4055-A66D-75422899C9A7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A937-6222-4E39-8E2B-343803BE9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046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E4B8-DB74-4055-A66D-75422899C9A7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A937-6222-4E39-8E2B-343803BE9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87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E4B8-DB74-4055-A66D-75422899C9A7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A937-6222-4E39-8E2B-343803BE9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907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E4B8-DB74-4055-A66D-75422899C9A7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A937-6222-4E39-8E2B-343803BE9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728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E4B8-DB74-4055-A66D-75422899C9A7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A937-6222-4E39-8E2B-343803BE9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212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E4B8-DB74-4055-A66D-75422899C9A7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A937-6222-4E39-8E2B-343803BE9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460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E4B8-DB74-4055-A66D-75422899C9A7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A937-6222-4E39-8E2B-343803BE9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337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E4B8-DB74-4055-A66D-75422899C9A7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A937-6222-4E39-8E2B-343803BE9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657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BE4B8-DB74-4055-A66D-75422899C9A7}" type="datetimeFigureOut">
              <a:rPr lang="en-US" smtClean="0"/>
              <a:t>3/11/2023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EA937-6222-4E39-8E2B-343803BE9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58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rqSBWUy_Nus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Ivc70ddl1R4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B7PqdCNQrKk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3tRblro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qrCTotCi5vQ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QhYXDHQtd04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92809" y="6346881"/>
            <a:ext cx="74033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B0F0"/>
                </a:solidFill>
              </a:rPr>
              <a:t>Xem Bài giảng MT mẫu hay </a:t>
            </a:r>
            <a:r>
              <a:rPr lang="en-US" sz="2000" b="1" dirty="0">
                <a:solidFill>
                  <a:srgbClr val="00B0F0"/>
                </a:solidFill>
              </a:rPr>
              <a:t>tại: https://youtu.be/3yl9NE8oWg0</a:t>
            </a:r>
          </a:p>
        </p:txBody>
      </p:sp>
      <p:sp>
        <p:nvSpPr>
          <p:cNvPr id="6" name="Rectangle 5"/>
          <p:cNvSpPr/>
          <p:nvPr/>
        </p:nvSpPr>
        <p:spPr>
          <a:xfrm>
            <a:off x="7387095" y="6377659"/>
            <a:ext cx="43893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B0F0"/>
                </a:solidFill>
                <a:latin typeface="Roboto" panose="02000000000000000000" pitchFamily="2" charset="0"/>
              </a:rPr>
              <a:t>Link </a:t>
            </a:r>
            <a:r>
              <a:rPr lang="en-US" sz="1600" dirty="0" smtClean="0">
                <a:solidFill>
                  <a:srgbClr val="00B0F0"/>
                </a:solidFill>
                <a:latin typeface="Roboto" panose="02000000000000000000" pitchFamily="2" charset="0"/>
              </a:rPr>
              <a:t>Đăng ký theo dõi tại: </a:t>
            </a:r>
            <a:r>
              <a:rPr lang="en-US" sz="1600" dirty="0">
                <a:solidFill>
                  <a:srgbClr val="00B0F0"/>
                </a:solidFill>
                <a:latin typeface="Roboto" panose="02000000000000000000" pitchFamily="2" charset="0"/>
              </a:rPr>
              <a:t>https://bit.ly/3tRblro</a:t>
            </a:r>
            <a:endParaRPr lang="en-US" sz="1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781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117249" y="4139466"/>
            <a:ext cx="76912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B0F0"/>
                </a:solidFill>
              </a:rPr>
              <a:t>Tham khảo SP Mô phỏng của HS tại</a:t>
            </a:r>
            <a:r>
              <a:rPr lang="en-US" sz="2000" b="1" dirty="0">
                <a:solidFill>
                  <a:srgbClr val="00B0F0"/>
                </a:solidFill>
              </a:rPr>
              <a:t>: https://youtu.be/rqSBWUy_Nus</a:t>
            </a:r>
          </a:p>
        </p:txBody>
      </p:sp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0941" y="4763343"/>
            <a:ext cx="783907" cy="128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243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7529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00426" y="6174744"/>
            <a:ext cx="7143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B0F0"/>
                </a:solidFill>
              </a:rPr>
              <a:t>Video Du kích Nam Trung Bộ tại</a:t>
            </a:r>
            <a:r>
              <a:rPr lang="en-US" sz="2000" b="1" dirty="0">
                <a:solidFill>
                  <a:srgbClr val="00B0F0"/>
                </a:solidFill>
              </a:rPr>
              <a:t>: https://youtu.be/Ivc70ddl1R4</a:t>
            </a:r>
          </a:p>
        </p:txBody>
      </p:sp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202" y="5428342"/>
            <a:ext cx="783907" cy="128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635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65949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87501" y="4139994"/>
            <a:ext cx="52127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B0F0"/>
                </a:solidFill>
              </a:rPr>
              <a:t>Gía trị Nghệ thuật chạm khắc gỗ đình làng tại</a:t>
            </a:r>
            <a:r>
              <a:rPr lang="en-US" sz="2000" b="1" dirty="0">
                <a:solidFill>
                  <a:srgbClr val="00B0F0"/>
                </a:solidFill>
              </a:rPr>
              <a:t>: https://youtu.be/B7PqdCNQrKk</a:t>
            </a:r>
          </a:p>
        </p:txBody>
      </p:sp>
      <p:pic>
        <p:nvPicPr>
          <p:cNvPr id="5" name="Picture 4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911" y="2669717"/>
            <a:ext cx="783907" cy="128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558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9926" y="6380972"/>
            <a:ext cx="74033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</a:rPr>
              <a:t>Xem Bài giảng MT mẫu hay 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</a:rPr>
              <a:t>tại: https://youtu.be/3yl9NE8oWg0</a:t>
            </a:r>
          </a:p>
        </p:txBody>
      </p:sp>
      <p:sp>
        <p:nvSpPr>
          <p:cNvPr id="4" name="Rectangle 3"/>
          <p:cNvSpPr/>
          <p:nvPr/>
        </p:nvSpPr>
        <p:spPr>
          <a:xfrm>
            <a:off x="7234212" y="6411750"/>
            <a:ext cx="43893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accent5">
                    <a:lumMod val="50000"/>
                  </a:schemeClr>
                </a:solidFill>
                <a:latin typeface="Roboto" panose="02000000000000000000" pitchFamily="2" charset="0"/>
              </a:rPr>
              <a:t>Link </a:t>
            </a:r>
            <a:r>
              <a:rPr lang="en-US" sz="1600" dirty="0" smtClean="0">
                <a:solidFill>
                  <a:schemeClr val="accent5">
                    <a:lumMod val="50000"/>
                  </a:schemeClr>
                </a:solidFill>
                <a:latin typeface="Roboto" panose="02000000000000000000" pitchFamily="2" charset="0"/>
              </a:rPr>
              <a:t>Đăng ký theo dõi tại: </a:t>
            </a:r>
            <a:r>
              <a:rPr lang="en-US" sz="1600" dirty="0">
                <a:solidFill>
                  <a:schemeClr val="accent5">
                    <a:lumMod val="50000"/>
                  </a:schemeClr>
                </a:solidFill>
                <a:latin typeface="Roboto" panose="02000000000000000000" pitchFamily="2" charset="0"/>
              </a:rPr>
              <a:t>https://bit.ly/3tRblro</a:t>
            </a:r>
            <a:endParaRPr lang="en-US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4648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2966" y="6097193"/>
            <a:ext cx="74033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</a:rPr>
              <a:t>Xem Bài giảng MT mẫu hay 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</a:rPr>
              <a:t>tại: https://youtu.be/3yl9NE8oWg0</a:t>
            </a:r>
          </a:p>
        </p:txBody>
      </p:sp>
      <p:sp>
        <p:nvSpPr>
          <p:cNvPr id="3" name="Rectangle 2"/>
          <p:cNvSpPr/>
          <p:nvPr/>
        </p:nvSpPr>
        <p:spPr>
          <a:xfrm>
            <a:off x="2853239" y="5597029"/>
            <a:ext cx="43893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accent5">
                    <a:lumMod val="50000"/>
                  </a:schemeClr>
                </a:solidFill>
                <a:latin typeface="Roboto" panose="02000000000000000000" pitchFamily="2" charset="0"/>
              </a:rPr>
              <a:t>Link </a:t>
            </a:r>
            <a:r>
              <a:rPr lang="en-US" sz="1600" dirty="0" smtClean="0">
                <a:solidFill>
                  <a:schemeClr val="accent5">
                    <a:lumMod val="50000"/>
                  </a:schemeClr>
                </a:solidFill>
                <a:latin typeface="Roboto" panose="02000000000000000000" pitchFamily="2" charset="0"/>
              </a:rPr>
              <a:t>Đăng ký theo dõi tại: </a:t>
            </a:r>
            <a:r>
              <a:rPr lang="en-US" sz="1600" dirty="0">
                <a:solidFill>
                  <a:schemeClr val="accent5">
                    <a:lumMod val="50000"/>
                  </a:schemeClr>
                </a:solidFill>
                <a:latin typeface="Roboto" panose="02000000000000000000" pitchFamily="2" charset="0"/>
              </a:rPr>
              <a:t>https://bit.ly/3tRblro</a:t>
            </a:r>
            <a:endParaRPr lang="en-US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5615" y="5011415"/>
            <a:ext cx="783907" cy="128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0415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3399" y="5630619"/>
            <a:ext cx="74033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B0F0"/>
                </a:solidFill>
              </a:rPr>
              <a:t>Xem Bài giảng MT mẫu hay </a:t>
            </a:r>
            <a:r>
              <a:rPr lang="en-US" sz="2000" b="1" dirty="0">
                <a:solidFill>
                  <a:srgbClr val="00B0F0"/>
                </a:solidFill>
              </a:rPr>
              <a:t>tại: https://youtu.be/3yl9NE8oWg0</a:t>
            </a:r>
          </a:p>
        </p:txBody>
      </p:sp>
      <p:sp>
        <p:nvSpPr>
          <p:cNvPr id="4" name="Rectangle 3"/>
          <p:cNvSpPr/>
          <p:nvPr/>
        </p:nvSpPr>
        <p:spPr>
          <a:xfrm>
            <a:off x="363399" y="6168117"/>
            <a:ext cx="43893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B0F0"/>
                </a:solidFill>
                <a:latin typeface="Roboto" panose="02000000000000000000" pitchFamily="2" charset="0"/>
              </a:rPr>
              <a:t>Link </a:t>
            </a:r>
            <a:r>
              <a:rPr lang="en-US" sz="1600" dirty="0" smtClean="0">
                <a:solidFill>
                  <a:srgbClr val="00B0F0"/>
                </a:solidFill>
                <a:latin typeface="Roboto" panose="02000000000000000000" pitchFamily="2" charset="0"/>
              </a:rPr>
              <a:t>Đăng ký theo dõi tại: </a:t>
            </a:r>
            <a:r>
              <a:rPr lang="en-US" sz="1600" dirty="0">
                <a:solidFill>
                  <a:srgbClr val="00B0F0"/>
                </a:solidFill>
                <a:latin typeface="Roboto" panose="02000000000000000000" pitchFamily="2" charset="0"/>
              </a:rPr>
              <a:t>https://bit.ly/3tRblro</a:t>
            </a:r>
            <a:endParaRPr lang="en-US" sz="1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146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92809" y="6042083"/>
            <a:ext cx="74033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B0F0"/>
                </a:solidFill>
              </a:rPr>
              <a:t>Xem Bài giảng MT mẫu hay </a:t>
            </a:r>
            <a:r>
              <a:rPr lang="en-US" sz="2000" b="1" dirty="0">
                <a:solidFill>
                  <a:srgbClr val="00B0F0"/>
                </a:solidFill>
              </a:rPr>
              <a:t>tại: https://youtu.be/3yl9NE8oWg0</a:t>
            </a:r>
          </a:p>
        </p:txBody>
      </p:sp>
      <p:sp>
        <p:nvSpPr>
          <p:cNvPr id="4" name="Rectangle 3"/>
          <p:cNvSpPr/>
          <p:nvPr/>
        </p:nvSpPr>
        <p:spPr>
          <a:xfrm>
            <a:off x="7387095" y="6072861"/>
            <a:ext cx="43893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B0F0"/>
                </a:solidFill>
                <a:latin typeface="Roboto" panose="02000000000000000000" pitchFamily="2" charset="0"/>
              </a:rPr>
              <a:t>Link </a:t>
            </a:r>
            <a:r>
              <a:rPr lang="en-US" sz="1600" dirty="0" smtClean="0">
                <a:solidFill>
                  <a:srgbClr val="00B0F0"/>
                </a:solidFill>
                <a:latin typeface="Roboto" panose="02000000000000000000" pitchFamily="2" charset="0"/>
              </a:rPr>
              <a:t>Đăng ký theo dõi tại: </a:t>
            </a:r>
            <a:r>
              <a:rPr lang="en-US" sz="1600" dirty="0">
                <a:solidFill>
                  <a:srgbClr val="00B0F0"/>
                </a:solidFill>
                <a:latin typeface="Roboto" panose="02000000000000000000" pitchFamily="2" charset="0"/>
              </a:rPr>
              <a:t>https://bit.ly/3tRblro</a:t>
            </a:r>
            <a:endParaRPr lang="en-US" sz="1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016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0500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2078" y="4780432"/>
            <a:ext cx="74033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B0F0"/>
                </a:solidFill>
              </a:rPr>
              <a:t>Xem Video Chạm khắc đình làng </a:t>
            </a:r>
            <a:r>
              <a:rPr lang="en-US" sz="2000" b="1" dirty="0" smtClean="0">
                <a:solidFill>
                  <a:srgbClr val="00B0F0"/>
                </a:solidFill>
              </a:rPr>
              <a:t>tại:</a:t>
            </a:r>
          </a:p>
          <a:p>
            <a:r>
              <a:rPr lang="en-US" sz="2000" b="1" dirty="0" smtClean="0">
                <a:solidFill>
                  <a:srgbClr val="00B0F0"/>
                </a:solidFill>
              </a:rPr>
              <a:t>https</a:t>
            </a:r>
            <a:r>
              <a:rPr lang="en-US" sz="2000" b="1" dirty="0">
                <a:solidFill>
                  <a:srgbClr val="00B0F0"/>
                </a:solidFill>
              </a:rPr>
              <a:t>://youtu.be/qrCTotCi5vQ</a:t>
            </a:r>
          </a:p>
        </p:txBody>
      </p:sp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475" y="5178619"/>
            <a:ext cx="783907" cy="128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8638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139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1261" y="4398513"/>
            <a:ext cx="55212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B0F0"/>
                </a:solidFill>
              </a:rPr>
              <a:t>Xem Video Mô phỏng Chạm khắc đình làng tại</a:t>
            </a:r>
            <a:r>
              <a:rPr lang="en-US" sz="2000" b="1" dirty="0">
                <a:solidFill>
                  <a:srgbClr val="00B0F0"/>
                </a:solidFill>
              </a:rPr>
              <a:t>: https://youtu.be/QhYXDHQtd04</a:t>
            </a:r>
          </a:p>
        </p:txBody>
      </p:sp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753" y="5106399"/>
            <a:ext cx="783907" cy="128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919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6872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9414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166</Words>
  <Application>Microsoft Office PowerPoint</Application>
  <PresentationFormat>Widescreen</PresentationFormat>
  <Paragraphs>16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22</cp:revision>
  <dcterms:created xsi:type="dcterms:W3CDTF">2023-03-11T15:16:19Z</dcterms:created>
  <dcterms:modified xsi:type="dcterms:W3CDTF">2023-03-11T15:39:37Z</dcterms:modified>
</cp:coreProperties>
</file>