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59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59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17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41666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7114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6583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5046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877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907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7287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2123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460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53378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2657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6BE4B8-DB74-4055-A66D-75422899C9A7}" type="datetimeFigureOut">
              <a:rPr lang="en-US" smtClean="0"/>
              <a:t>3/12/2023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EEA937-6222-4E39-8E2B-343803BE9D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958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rqSBWUy_Nus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Ivc70ddl1R4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B7PqdCNQrKk" TargetMode="External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bit.ly/3tRblro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rCTotCi5vQ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QhYXDHQtd04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26614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9414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117249" y="4139466"/>
            <a:ext cx="76912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Tham khảo SP Mô phỏng của HS tại</a:t>
            </a:r>
            <a:r>
              <a:rPr lang="en-US" sz="2000" b="1" dirty="0">
                <a:solidFill>
                  <a:srgbClr val="00B0F0"/>
                </a:solidFill>
              </a:rPr>
              <a:t>: https://youtu.be/rqSBWUy_Nus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70941" y="4763343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243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7529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00426" y="6174744"/>
            <a:ext cx="7143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Video Du kích Nam Trung Bộ tại</a:t>
            </a:r>
            <a:r>
              <a:rPr lang="en-US" sz="2000" b="1" dirty="0">
                <a:solidFill>
                  <a:srgbClr val="00B0F0"/>
                </a:solidFill>
              </a:rPr>
              <a:t>: https://youtu.be/Ivc70ddl1R4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02" y="5428342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6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6594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87501" y="4139994"/>
            <a:ext cx="52127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Gía trị Nghệ thuật chạm khắc gỗ đình làng tại</a:t>
            </a:r>
            <a:r>
              <a:rPr lang="en-US" sz="2000" b="1" dirty="0">
                <a:solidFill>
                  <a:srgbClr val="00B0F0"/>
                </a:solidFill>
              </a:rPr>
              <a:t>: https://youtu.be/B7PqdCNQrKk</a:t>
            </a:r>
          </a:p>
        </p:txBody>
      </p:sp>
      <p:pic>
        <p:nvPicPr>
          <p:cNvPr id="5" name="Picture 4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911" y="2669717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558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39926" y="6380972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Xem Bài giảng MT mẫu hay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7234212" y="6411750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4648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3000" b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12966" y="6097193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accent5">
                    <a:lumMod val="50000"/>
                  </a:schemeClr>
                </a:solidFill>
              </a:rPr>
              <a:t>Xem Bài giảng MT mẫu hay </a:t>
            </a:r>
            <a:r>
              <a:rPr lang="en-US" sz="2000" b="1" dirty="0">
                <a:solidFill>
                  <a:schemeClr val="accent5">
                    <a:lumMod val="50000"/>
                  </a:schemeClr>
                </a:solidFill>
              </a:rPr>
              <a:t>tại: https://youtu.be/3yl9NE8oWg0</a:t>
            </a:r>
          </a:p>
        </p:txBody>
      </p:sp>
      <p:sp>
        <p:nvSpPr>
          <p:cNvPr id="3" name="Rectangle 2"/>
          <p:cNvSpPr/>
          <p:nvPr/>
        </p:nvSpPr>
        <p:spPr>
          <a:xfrm>
            <a:off x="2853239" y="5597029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chemeClr val="accent5">
                    <a:lumMod val="50000"/>
                  </a:schemeClr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15615" y="5011415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50415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92809" y="6346881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6" name="Rectangle 5"/>
          <p:cNvSpPr/>
          <p:nvPr/>
        </p:nvSpPr>
        <p:spPr>
          <a:xfrm>
            <a:off x="7387095" y="6377659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781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63399" y="5630619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363399" y="6168117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5146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92809" y="6042083"/>
            <a:ext cx="740333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Bài giảng MT mẫu hay </a:t>
            </a:r>
            <a:r>
              <a:rPr lang="en-US" sz="2000" b="1" dirty="0">
                <a:solidFill>
                  <a:srgbClr val="00B0F0"/>
                </a:solidFill>
              </a:rPr>
              <a:t>tại: https://youtu.be/3yl9NE8oWg0</a:t>
            </a:r>
          </a:p>
        </p:txBody>
      </p:sp>
      <p:sp>
        <p:nvSpPr>
          <p:cNvPr id="4" name="Rectangle 3"/>
          <p:cNvSpPr/>
          <p:nvPr/>
        </p:nvSpPr>
        <p:spPr>
          <a:xfrm>
            <a:off x="7387095" y="6072861"/>
            <a:ext cx="4389343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Link </a:t>
            </a:r>
            <a:r>
              <a:rPr lang="en-US" sz="1600" dirty="0" smtClean="0">
                <a:solidFill>
                  <a:srgbClr val="00B0F0"/>
                </a:solidFill>
                <a:latin typeface="Roboto" panose="02000000000000000000" pitchFamily="2" charset="0"/>
              </a:rPr>
              <a:t>Đăng ký theo dõi tại: </a:t>
            </a:r>
            <a:r>
              <a:rPr lang="en-US" sz="1600" dirty="0">
                <a:solidFill>
                  <a:srgbClr val="00B0F0"/>
                </a:solidFill>
                <a:latin typeface="Roboto" panose="02000000000000000000" pitchFamily="2" charset="0"/>
              </a:rPr>
              <a:t>https://bit.ly/3tRblro</a:t>
            </a:r>
            <a:endParaRPr lang="en-US" sz="1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6016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0500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2078" y="4780432"/>
            <a:ext cx="74033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Video Chạm khắc đình làng tại:</a:t>
            </a:r>
          </a:p>
          <a:p>
            <a:r>
              <a:rPr lang="en-US" sz="2000" b="1" dirty="0" smtClean="0">
                <a:solidFill>
                  <a:srgbClr val="00B0F0"/>
                </a:solidFill>
              </a:rPr>
              <a:t>https</a:t>
            </a:r>
            <a:r>
              <a:rPr lang="en-US" sz="2000" b="1" dirty="0">
                <a:solidFill>
                  <a:srgbClr val="00B0F0"/>
                </a:solidFill>
              </a:rPr>
              <a:t>://youtu.be/qrCTotCi5vQ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5475" y="5178619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28638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139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1261" y="4398513"/>
            <a:ext cx="552120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00B0F0"/>
                </a:solidFill>
              </a:rPr>
              <a:t>Xem Video Mô phỏng Chạm khắc đình làng tại</a:t>
            </a:r>
            <a:r>
              <a:rPr lang="en-US" sz="2000" b="1" dirty="0">
                <a:solidFill>
                  <a:srgbClr val="00B0F0"/>
                </a:solidFill>
              </a:rPr>
              <a:t>: https://youtu.be/QhYXDHQtd04</a:t>
            </a:r>
          </a:p>
        </p:txBody>
      </p:sp>
      <p:pic>
        <p:nvPicPr>
          <p:cNvPr id="4" name="Picture 3">
            <a:hlinkClick r:id="rId3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753" y="5106399"/>
            <a:ext cx="783907" cy="128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919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3687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166</Words>
  <Application>Microsoft Office PowerPoint</Application>
  <PresentationFormat>Widescreen</PresentationFormat>
  <Paragraphs>16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Roboto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25</cp:revision>
  <dcterms:created xsi:type="dcterms:W3CDTF">2023-03-11T15:16:19Z</dcterms:created>
  <dcterms:modified xsi:type="dcterms:W3CDTF">2023-03-11T21:34:56Z</dcterms:modified>
</cp:coreProperties>
</file>