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F70C4-83CA-455E-8C4F-FA1A1943F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5E7875-0A10-DDF8-7657-9703A475F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63FF-BE38-4BCD-A715-938B59844D6A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46BC6C-FB54-F630-287F-421BE0F47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A78D67-5437-1A76-E1D8-EF6984883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943E4-2109-4CD8-809C-185F2B9A6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846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1EBD3D-CA57-5389-E056-E50A5F3CD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E7C3F8-96FD-97D9-D16E-FD898BA71B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8DBEBF-A6F0-4373-2E6B-60773146A4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763FF-BE38-4BCD-A715-938B59844D6A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AE83E0-BF43-AD22-5B19-76FDD79886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E7260-402A-74DB-4497-E3F48A2938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943E4-2109-4CD8-809C-185F2B9A6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299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B49F02B-1DC8-8D39-1CB9-1014E86CE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vi-VN" sz="5400">
                <a:latin typeface="#9Slide07 IcielCadena" panose="02000503000000020004" pitchFamily="2" charset="0"/>
              </a:rPr>
              <a:t>BÀI 14</a:t>
            </a:r>
            <a:endParaRPr lang="vi-VN" sz="5400" dirty="0">
              <a:highlight>
                <a:schemeClr val="accent6"/>
              </a:highlight>
              <a:latin typeface="#9Slide07 IcielCadena" panose="02000503000000020004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2516EA-AB7F-E460-D130-9E57054D99A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504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DB2358A-8988-2CD1-82C3-6488D4247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913F7A-EB4B-5B3E-162F-C203F417948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3782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224D290-49AB-465D-D17E-BE37F0CE3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96BF55-7C7E-4C96-EBBA-8B77DE0CC76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6668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61017CE-E551-0048-7E78-5A23796CF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1F27BF-5247-2F44-732E-D1BE14004F2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260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4EA9EF2-9E52-A348-F9A2-8E0A7FB49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D2876A-147D-7017-C79D-DFBD885EDAD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237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345C134-7855-03E6-1163-A97613F5F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5400">
                <a:latin typeface="#9Slide07 IcielCadena" panose="02000503000000020004" pitchFamily="2" charset="0"/>
              </a:rPr>
              <a:t>TÌM HIỂU VỀ Ô NHIỄM TIẾNG ỒN</a:t>
            </a:r>
            <a:endParaRPr lang="vi-VN" sz="5400" dirty="0">
              <a:highlight>
                <a:schemeClr val="accent6"/>
              </a:highlight>
              <a:latin typeface="#9Slide07 IcielCadena" panose="02000503000000020004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3ABE2D-C03E-FACA-4D06-8A4932C0489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339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0F16EE3-E028-1528-FDFB-7E9374FC7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000">
                <a:latin typeface="#9Slide07 IcielBaliho Script" pitchFamily="2" charset="0"/>
              </a:rPr>
              <a:t>Thế nào là ô nhiễm tiếng ồn</a:t>
            </a:r>
            <a:endParaRPr lang="vi-VN" sz="4000" dirty="0">
              <a:highlight>
                <a:schemeClr val="accent6"/>
              </a:highlight>
              <a:latin typeface="#9Slide07 IcielBaliho Script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E21DC3-3040-C676-3690-A3AFC44062E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1B6C7D2-04F7-57B0-E5BD-113601B06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2690" y="0"/>
            <a:ext cx="3419475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053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3016D6E-037F-9431-9DCB-40C439162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1B9DD5-9D87-59EF-7D7A-1113047D524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920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40857EE-8E80-0AB9-B7E2-4EA679B07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61B68B-3F29-9386-1F88-0EEDFC1A60A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462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B80FB40-51A8-F3FA-7E02-3EBF26425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49250B-9D1E-5CA1-F6B0-7CA71A801FD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8074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CC83A1D-8C52-CC9D-EF9E-4E74EDC5E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>
                <a:solidFill>
                  <a:srgbClr val="B7472A"/>
                </a:solidFill>
                <a:latin typeface="#9Slide07 IcielCadena" panose="02000503000000020004" pitchFamily="2" charset="0"/>
              </a:rPr>
              <a:t>Hoạt động nhóm</a:t>
            </a:r>
            <a:endParaRPr lang="vi-VN" sz="3200" dirty="0">
              <a:solidFill>
                <a:srgbClr val="B7472A"/>
              </a:solidFill>
              <a:latin typeface="#9Slide07 IcielCadena" panose="02000503000000020004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73AA96-9445-242C-AD29-FB49F439B58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5795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6116A7B-F062-2D20-0423-D7CB9E4B8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AFBE03-D0FB-D616-FF27-842E1CAE82D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09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D9906DA-367D-81AB-BE57-63718F75A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7651D6-A7C0-25B4-12E5-DDDF484254D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9659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0E19F70-83E0-FEE1-9C89-A2F9157C3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242074-3D1F-FC3C-5708-2FDA8D6EDB7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3876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585BAD3-0EF5-EF55-EB51-516B1153B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B5E764-D5F3-8886-2542-DC1EBCDD3ED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359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FA63912-2D15-C0D7-9EA2-4C69A597E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CA3938-44BF-6040-AA6D-F384F474B2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18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7AC91B6-278F-7EBC-EF8A-08FEE875B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CEA03B-AA9F-F4EA-E2CD-46145404E4C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4185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8E43482-A26C-9E61-D11A-F581105A7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91ECC9-56D0-3463-47D2-DDA499E75E1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116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D1F57C8-4DBC-C097-C360-723C8C779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6000">
                <a:solidFill>
                  <a:srgbClr val="8E5214"/>
                </a:solidFill>
                <a:latin typeface="#9Slide07 IcielCadena" panose="02000503000000020004" pitchFamily="2" charset="0"/>
              </a:rPr>
              <a:t>LUYỆN TẬP</a:t>
            </a:r>
            <a:endParaRPr lang="vi-VN" sz="6000" dirty="0">
              <a:solidFill>
                <a:srgbClr val="8E5214"/>
              </a:solidFill>
              <a:highlight>
                <a:schemeClr val="accent6"/>
              </a:highlight>
              <a:latin typeface="#9Slide07 IcielCadena" panose="02000503000000020004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B7DC8B-CA2F-A1A0-0E5F-5835B6336E6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404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D34F1AF-95A7-86D2-974F-E68069D7E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E811D6-CD6C-C297-4117-3EAF65735C5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37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374881E-30F8-7596-F0AC-BFD3279BE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542958-25A1-49A8-1CF6-A137231A06F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05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F75087B-5F50-1A42-A5EE-1C0818902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D6EF18-ADCB-10FE-1A17-4A60B7DAF49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10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4984F07-CA40-7962-94A9-B2E75E4F8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CA637A-09C0-62A0-6734-A01D05DFB88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1261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845DAB7-1418-E66E-3346-119C6F7B7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C9D951-47DA-3FD6-B1E6-95D412E94EA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15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603237A-7BE6-03CD-4348-D0662F651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5ECABC-DCD7-8A3F-AC20-093CBA8D9F0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15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2816868-932B-822C-64F9-4CBB74EF6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E11B87-997A-08EF-C630-5815B10366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369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6C7EA3B-E3CD-35E9-5676-B21E91F05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15BA4C-D647-DB87-0A16-C0B44CB12B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28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B959419-A4D0-3495-F254-F32BE489A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794A96-AF06-256B-F3F6-313EA73B16C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5039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9037BF6-8F21-63DC-E85D-69DB0E293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DBF268-33BF-9308-0DEB-3CA865508F7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6122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5A05873-14F5-9A6B-D155-ADCDEC255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2FBCD6-641D-3CDE-99C8-4B1D6D704E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6340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8FA7A5D-47EA-8F1A-09B5-D3D88932A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5F191D-DD63-D1AA-6C31-689B8852AF6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330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8B64F88-933C-8F62-EC92-03919A712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9A8DD9-2B4A-71E4-0C22-845FF1D2B43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207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8FFA919-22AC-FE68-E54E-8A17810BA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856F2D-CB8E-7443-F004-63C09E5B31E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302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31DA29D-3126-12CD-A7C3-FA7F7E71A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A3E5C"/>
                </a:solidFill>
                <a:latin typeface="#9Slide07 IcielCadena" panose="02000503000000020004" pitchFamily="2" charset="0"/>
              </a:rPr>
              <a:t>01</a:t>
            </a:r>
            <a:endParaRPr lang="en" dirty="0">
              <a:solidFill>
                <a:srgbClr val="2A3E5C"/>
              </a:solidFill>
              <a:latin typeface="#9Slide07 IcielCadena" panose="02000503000000020004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FC6DC1-D4E4-2968-146B-59A4C80050A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892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7FBC868-464F-7D9E-7120-D622BF449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452935-013E-6DF2-83A3-92B79AC928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864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D3A9E65-43EA-5D66-5126-BDAF1667C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F633B2-93C8-E7DE-FD93-F62F5B2B548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9672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F9D2E31-DC0B-F8B4-E4A2-DF1FCD3BE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C57A73-44C6-E999-EF8D-9E07185A8F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0117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AD38F0F-E1DB-B409-8FC2-03B410CD1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97E482-C0C4-9818-777E-FCC13F8A88C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8911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A144B84-D95C-F631-2F3A-DB01CD46D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BC7B09-054C-8E9F-4CA9-071B6574553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13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0D44C11-F6D6-1B61-51B6-7DAEC1800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AF47DF-8BF8-02CF-BCB7-33DD2D85FF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3256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E19B9F1-B48C-FAB9-BA66-B981857D8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#9Slide03 Swiss Condensed Bold" panose="02000500000000000000" pitchFamily="2" charset="0"/>
              </a:rPr>
              <a:t>CÁM ƠN CÁC EM ĐÃ LẮNG NGHE</a:t>
            </a:r>
            <a:endParaRPr lang="en-US" dirty="0">
              <a:latin typeface="#9Slide03 Swiss Condensed Bold" panose="020005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FEB132-7676-7DF7-ABB6-DF918BFC8C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78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071F08F-AF75-408F-D4AA-60D3A979C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>
                <a:solidFill>
                  <a:srgbClr val="B7472A"/>
                </a:solidFill>
                <a:latin typeface="#9Slide07 IcielCadena" panose="02000503000000020004" pitchFamily="2" charset="0"/>
              </a:rPr>
              <a:t>Hoạt động nhóm</a:t>
            </a:r>
            <a:endParaRPr lang="vi-VN" sz="3200" dirty="0">
              <a:solidFill>
                <a:srgbClr val="B7472A"/>
              </a:solidFill>
              <a:latin typeface="#9Slide07 IcielCadena" panose="02000503000000020004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286623-9507-DD41-3880-6A226E81819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5776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6C9265B-C75D-B63D-B169-945B47246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C7EC73-A095-2E1E-7EAA-BB7E056C977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294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B039780-2D54-DED6-A114-BAE4E7B7E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E4EAA7-ACAF-92D0-067D-0F3A70B0B62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835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A1C0F6B-40FE-1AA0-CF5D-674E7E36B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E2BA3B-9F81-CC65-3342-BC46C706D04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811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EA3DD6B-E52A-5C0E-9B00-67D3795EA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B966CA-D3A6-B8BC-9A62-89CB9365BA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768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32</Words>
  <Application>Microsoft Office PowerPoint</Application>
  <PresentationFormat>On-screen Show (16:9)</PresentationFormat>
  <Paragraphs>8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3" baseType="lpstr">
      <vt:lpstr>#9Slide03 Swiss Condensed Bold</vt:lpstr>
      <vt:lpstr>#9Slide07 IcielBaliho Script</vt:lpstr>
      <vt:lpstr>#9Slide07 IcielCadena</vt:lpstr>
      <vt:lpstr>Arial</vt:lpstr>
      <vt:lpstr>Calibri</vt:lpstr>
      <vt:lpstr>Calibri Light</vt:lpstr>
      <vt:lpstr>Office Theme</vt:lpstr>
      <vt:lpstr>BÀI 14</vt:lpstr>
      <vt:lpstr>PowerPoint Presentation</vt:lpstr>
      <vt:lpstr>PowerPoint Presentation</vt:lpstr>
      <vt:lpstr>01</vt:lpstr>
      <vt:lpstr>Hoạt động nhóm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TÌM HIỂU VỀ Ô NHIỄM TIẾNG ỒN</vt:lpstr>
      <vt:lpstr>Thế nào là ô nhiễm tiếng ồn</vt:lpstr>
      <vt:lpstr>PowerPoint Presentation</vt:lpstr>
      <vt:lpstr>PowerPoint Presentation</vt:lpstr>
      <vt:lpstr>PowerPoint Presentation</vt:lpstr>
      <vt:lpstr>Hoạt động nhóm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CÁM ƠN CÁC EM ĐÃ LẮNG NGHE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14</dc:title>
  <dc:creator>Ky Anh</dc:creator>
  <cp:lastModifiedBy>19145-Vũ Tiến Dũng-Bệnh Viện Đa Khoa Huyện Ba Vì</cp:lastModifiedBy>
  <cp:revision>2</cp:revision>
  <dcterms:created xsi:type="dcterms:W3CDTF">2022-06-23T18:53:49Z</dcterms:created>
  <dcterms:modified xsi:type="dcterms:W3CDTF">2022-12-12T12:40:32Z</dcterms:modified>
</cp:coreProperties>
</file>