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6" r:id="rId3"/>
    <p:sldId id="257" r:id="rId4"/>
    <p:sldId id="258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6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F8AE-C856-4ED6-AA38-626C6F7B58E3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9CCC5-0A20-4C95-ADAA-5A1664720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559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F8AE-C856-4ED6-AA38-626C6F7B58E3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9CCC5-0A20-4C95-ADAA-5A1664720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03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F8AE-C856-4ED6-AA38-626C6F7B58E3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9CCC5-0A20-4C95-ADAA-5A1664720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649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F8AE-C856-4ED6-AA38-626C6F7B58E3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9CCC5-0A20-4C95-ADAA-5A1664720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492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F8AE-C856-4ED6-AA38-626C6F7B58E3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9CCC5-0A20-4C95-ADAA-5A1664720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62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F8AE-C856-4ED6-AA38-626C6F7B58E3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9CCC5-0A20-4C95-ADAA-5A1664720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902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F8AE-C856-4ED6-AA38-626C6F7B58E3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9CCC5-0A20-4C95-ADAA-5A1664720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511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F8AE-C856-4ED6-AA38-626C6F7B58E3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9CCC5-0A20-4C95-ADAA-5A1664720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401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F8AE-C856-4ED6-AA38-626C6F7B58E3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9CCC5-0A20-4C95-ADAA-5A1664720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58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F8AE-C856-4ED6-AA38-626C6F7B58E3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9CCC5-0A20-4C95-ADAA-5A1664720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340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F8AE-C856-4ED6-AA38-626C6F7B58E3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9CCC5-0A20-4C95-ADAA-5A1664720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774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7F8AE-C856-4ED6-AA38-626C6F7B58E3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29CCC5-0A20-4C95-ADAA-5A1664720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199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8fFq9jDxtYU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WJC1WOxtO7k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WJC1WOxtO7k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007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516536" y="2581599"/>
            <a:ext cx="55212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B0F0"/>
                </a:solidFill>
              </a:rPr>
              <a:t>Xem tranh HS vẽ</a:t>
            </a:r>
          </a:p>
          <a:p>
            <a:pPr algn="ctr"/>
            <a:r>
              <a:rPr lang="en-US" sz="2000" b="1" dirty="0" smtClean="0">
                <a:solidFill>
                  <a:srgbClr val="00B0F0"/>
                </a:solidFill>
              </a:rPr>
              <a:t>mô phỏng tranh Hàng Trống tại</a:t>
            </a:r>
            <a:r>
              <a:rPr lang="en-US" sz="2000" b="1" dirty="0">
                <a:solidFill>
                  <a:srgbClr val="00B0F0"/>
                </a:solidFill>
              </a:rPr>
              <a:t>: </a:t>
            </a:r>
            <a:r>
              <a:rPr lang="en-US" sz="2000" b="1" dirty="0" smtClean="0">
                <a:solidFill>
                  <a:srgbClr val="FFFF00"/>
                </a:solidFill>
              </a:rPr>
              <a:t>https://youtu.be/8fFq9jDxtYU</a:t>
            </a:r>
          </a:p>
          <a:p>
            <a:pPr algn="ctr"/>
            <a:endParaRPr lang="en-US" sz="2000" b="1" dirty="0">
              <a:solidFill>
                <a:srgbClr val="FFFF00"/>
              </a:solidFill>
            </a:endParaRPr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416" y="3733740"/>
            <a:ext cx="495302" cy="81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89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41767" y="6267322"/>
            <a:ext cx="7403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B0F0"/>
                </a:solidFill>
              </a:rPr>
              <a:t>Xem Bài giảng MT mẫu hay </a:t>
            </a:r>
            <a:r>
              <a:rPr lang="en-US" sz="2000" b="1" dirty="0">
                <a:solidFill>
                  <a:srgbClr val="00B0F0"/>
                </a:solidFill>
              </a:rPr>
              <a:t>tại: </a:t>
            </a:r>
            <a:r>
              <a:rPr lang="en-US" sz="2000" b="1" dirty="0" smtClean="0">
                <a:solidFill>
                  <a:srgbClr val="FFFF00"/>
                </a:solidFill>
              </a:rPr>
              <a:t>https://youtu.be/8fFq9jDxtYU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7149" y="6267322"/>
            <a:ext cx="43893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B0F0"/>
                </a:solidFill>
                <a:latin typeface="Roboto" panose="02000000000000000000" pitchFamily="2" charset="0"/>
              </a:rPr>
              <a:t>Link </a:t>
            </a:r>
            <a:r>
              <a:rPr lang="en-US" sz="1600" dirty="0" smtClean="0">
                <a:solidFill>
                  <a:srgbClr val="00B0F0"/>
                </a:solidFill>
                <a:latin typeface="Roboto" panose="02000000000000000000" pitchFamily="2" charset="0"/>
              </a:rPr>
              <a:t>Đăng ký theo dõi tại: </a:t>
            </a:r>
            <a:r>
              <a:rPr lang="en-US" sz="1600" dirty="0">
                <a:solidFill>
                  <a:srgbClr val="FFFF00"/>
                </a:solidFill>
                <a:latin typeface="Roboto" panose="02000000000000000000" pitchFamily="2" charset="0"/>
              </a:rPr>
              <a:t>https://bit.ly/3tRblro</a:t>
            </a:r>
            <a:endParaRPr lang="en-US" sz="1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76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41767" y="6267322"/>
            <a:ext cx="7403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B0F0"/>
                </a:solidFill>
              </a:rPr>
              <a:t>Xem Bài giảng MT mẫu hay </a:t>
            </a:r>
            <a:r>
              <a:rPr lang="en-US" sz="2000" b="1" dirty="0">
                <a:solidFill>
                  <a:srgbClr val="00B0F0"/>
                </a:solidFill>
              </a:rPr>
              <a:t>tại: </a:t>
            </a:r>
            <a:r>
              <a:rPr lang="en-US" sz="2000" b="1" dirty="0" smtClean="0">
                <a:solidFill>
                  <a:srgbClr val="FFFF00"/>
                </a:solidFill>
              </a:rPr>
              <a:t>https://youtu.be/8fFq9jDxtYU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7149" y="6267322"/>
            <a:ext cx="43893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B0F0"/>
                </a:solidFill>
                <a:latin typeface="Roboto" panose="02000000000000000000" pitchFamily="2" charset="0"/>
              </a:rPr>
              <a:t>Link </a:t>
            </a:r>
            <a:r>
              <a:rPr lang="en-US" sz="1600" dirty="0" smtClean="0">
                <a:solidFill>
                  <a:srgbClr val="00B0F0"/>
                </a:solidFill>
                <a:latin typeface="Roboto" panose="02000000000000000000" pitchFamily="2" charset="0"/>
              </a:rPr>
              <a:t>Đăng ký theo dõi tại: </a:t>
            </a:r>
            <a:r>
              <a:rPr lang="en-US" sz="1600" dirty="0">
                <a:solidFill>
                  <a:srgbClr val="FFFF00"/>
                </a:solidFill>
                <a:latin typeface="Roboto" panose="02000000000000000000" pitchFamily="2" charset="0"/>
              </a:rPr>
              <a:t>https://bit.ly/3tRblro</a:t>
            </a:r>
            <a:endParaRPr lang="en-US" sz="1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310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74781" y="6021663"/>
            <a:ext cx="4033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B0F0"/>
                </a:solidFill>
              </a:rPr>
              <a:t>Xem Bài giảng MT mẫu hay tại:</a:t>
            </a:r>
          </a:p>
          <a:p>
            <a:r>
              <a:rPr lang="en-US" sz="2000" b="1" dirty="0" smtClean="0">
                <a:solidFill>
                  <a:srgbClr val="FFFF00"/>
                </a:solidFill>
              </a:rPr>
              <a:t>https://youtu.be/8fFq9jDxtYU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425871" y="1736266"/>
            <a:ext cx="43893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B0F0"/>
                </a:solidFill>
                <a:latin typeface="Roboto" panose="02000000000000000000" pitchFamily="2" charset="0"/>
              </a:rPr>
              <a:t>Link </a:t>
            </a:r>
            <a:r>
              <a:rPr lang="en-US" sz="1600" dirty="0" smtClean="0">
                <a:solidFill>
                  <a:srgbClr val="00B0F0"/>
                </a:solidFill>
                <a:latin typeface="Roboto" panose="02000000000000000000" pitchFamily="2" charset="0"/>
              </a:rPr>
              <a:t>Đăng ký theo dõi tại: </a:t>
            </a:r>
            <a:r>
              <a:rPr lang="en-US" sz="1600" dirty="0">
                <a:solidFill>
                  <a:srgbClr val="FFFF00"/>
                </a:solidFill>
                <a:latin typeface="Roboto" panose="02000000000000000000" pitchFamily="2" charset="0"/>
              </a:rPr>
              <a:t>https://bit.ly/3tRblro</a:t>
            </a:r>
            <a:endParaRPr lang="en-US" sz="1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35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914683" y="2254881"/>
            <a:ext cx="54280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Roboto" panose="02000000000000000000" pitchFamily="2" charset="0"/>
              </a:rPr>
              <a:t>Link </a:t>
            </a:r>
            <a:r>
              <a:rPr lang="en-US" sz="2000" dirty="0" smtClean="0">
                <a:solidFill>
                  <a:srgbClr val="FF0000"/>
                </a:solidFill>
                <a:latin typeface="Roboto" panose="02000000000000000000" pitchFamily="2" charset="0"/>
              </a:rPr>
              <a:t>Đăng ký theo dõi tại: </a:t>
            </a:r>
            <a:r>
              <a:rPr lang="en-US" sz="2000" dirty="0">
                <a:solidFill>
                  <a:srgbClr val="FF0000"/>
                </a:solidFill>
                <a:latin typeface="Roboto" panose="02000000000000000000" pitchFamily="2" charset="0"/>
              </a:rPr>
              <a:t>https://bit.ly/3tRblro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28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584629" y="5107263"/>
            <a:ext cx="54280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</a:rPr>
              <a:t>Link </a:t>
            </a:r>
            <a:r>
              <a:rPr lang="en-US" sz="2000" dirty="0" smtClean="0">
                <a:solidFill>
                  <a:srgbClr val="002060"/>
                </a:solidFill>
                <a:latin typeface="Roboto" panose="02000000000000000000" pitchFamily="2" charset="0"/>
              </a:rPr>
              <a:t>Đăng ký theo dõi tại: </a:t>
            </a:r>
            <a:r>
              <a:rPr lang="en-US" sz="2000" dirty="0">
                <a:solidFill>
                  <a:srgbClr val="002060"/>
                </a:solidFill>
                <a:latin typeface="Roboto" panose="02000000000000000000" pitchFamily="2" charset="0"/>
              </a:rPr>
              <a:t>https://bit.ly/3tRblro</a:t>
            </a:r>
            <a:endParaRPr lang="en-US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49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78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7149" y="5835762"/>
            <a:ext cx="7403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B0F0"/>
                </a:solidFill>
              </a:rPr>
              <a:t>Xem Bài giảng MT mẫu hay </a:t>
            </a:r>
            <a:r>
              <a:rPr lang="en-US" sz="2000" b="1" dirty="0">
                <a:solidFill>
                  <a:srgbClr val="00B0F0"/>
                </a:solidFill>
              </a:rPr>
              <a:t>tại: </a:t>
            </a:r>
            <a:r>
              <a:rPr lang="en-US" sz="2000" b="1" dirty="0" smtClean="0">
                <a:solidFill>
                  <a:srgbClr val="00B0F0"/>
                </a:solidFill>
              </a:rPr>
              <a:t>https://youtu.be/8fFq9jDxtYU</a:t>
            </a:r>
            <a:endParaRPr lang="en-US" sz="2000" b="1" dirty="0">
              <a:solidFill>
                <a:srgbClr val="00B0F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7149" y="6267322"/>
            <a:ext cx="43893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B0F0"/>
                </a:solidFill>
                <a:latin typeface="Roboto" panose="02000000000000000000" pitchFamily="2" charset="0"/>
              </a:rPr>
              <a:t>Link </a:t>
            </a:r>
            <a:r>
              <a:rPr lang="en-US" sz="1600" dirty="0" smtClean="0">
                <a:solidFill>
                  <a:srgbClr val="00B0F0"/>
                </a:solidFill>
                <a:latin typeface="Roboto" panose="02000000000000000000" pitchFamily="2" charset="0"/>
              </a:rPr>
              <a:t>Đăng ký theo dõi tại: </a:t>
            </a:r>
            <a:r>
              <a:rPr lang="en-US" sz="1600" dirty="0">
                <a:solidFill>
                  <a:srgbClr val="00B0F0"/>
                </a:solidFill>
                <a:latin typeface="Roboto" panose="02000000000000000000" pitchFamily="2" charset="0"/>
              </a:rPr>
              <a:t>https://bit.ly/3tRblro</a:t>
            </a:r>
            <a:endParaRPr lang="en-US" sz="1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6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8218" y="5800971"/>
            <a:ext cx="7403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B0F0"/>
                </a:solidFill>
              </a:rPr>
              <a:t>Xem Bài giảng MT mẫu hay </a:t>
            </a:r>
            <a:r>
              <a:rPr lang="en-US" sz="2000" b="1" dirty="0">
                <a:solidFill>
                  <a:srgbClr val="00B0F0"/>
                </a:solidFill>
              </a:rPr>
              <a:t>tại: </a:t>
            </a:r>
            <a:r>
              <a:rPr lang="en-US" sz="2000" b="1" dirty="0" smtClean="0">
                <a:solidFill>
                  <a:srgbClr val="00B0F0"/>
                </a:solidFill>
              </a:rPr>
              <a:t>https://youtu.be/8fFq9jDxtYU</a:t>
            </a:r>
            <a:endParaRPr lang="en-US" sz="2000" b="1" dirty="0">
              <a:solidFill>
                <a:srgbClr val="00B0F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332504" y="5831749"/>
            <a:ext cx="43893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B0F0"/>
                </a:solidFill>
                <a:latin typeface="Roboto" panose="02000000000000000000" pitchFamily="2" charset="0"/>
              </a:rPr>
              <a:t>Link </a:t>
            </a:r>
            <a:r>
              <a:rPr lang="en-US" sz="1600" dirty="0" smtClean="0">
                <a:solidFill>
                  <a:srgbClr val="00B0F0"/>
                </a:solidFill>
                <a:latin typeface="Roboto" panose="02000000000000000000" pitchFamily="2" charset="0"/>
              </a:rPr>
              <a:t>Đăng ký theo dõi tại: </a:t>
            </a:r>
            <a:r>
              <a:rPr lang="en-US" sz="1600" dirty="0">
                <a:solidFill>
                  <a:srgbClr val="00B0F0"/>
                </a:solidFill>
                <a:latin typeface="Roboto" panose="02000000000000000000" pitchFamily="2" charset="0"/>
              </a:rPr>
              <a:t>https://bit.ly/3tRblro</a:t>
            </a:r>
            <a:endParaRPr lang="en-US" sz="1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557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07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6582" y="4654559"/>
            <a:ext cx="74033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B0F0"/>
                </a:solidFill>
              </a:rPr>
              <a:t>Xem Bài giảng MT mẫu hay tại:</a:t>
            </a:r>
          </a:p>
          <a:p>
            <a:r>
              <a:rPr lang="en-US" sz="2000" b="1" dirty="0" smtClean="0">
                <a:solidFill>
                  <a:srgbClr val="FFFF00"/>
                </a:solidFill>
              </a:rPr>
              <a:t>https://youtu.be/8fFq9jDxtYU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5793" y="5940945"/>
            <a:ext cx="43893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B0F0"/>
                </a:solidFill>
                <a:latin typeface="Roboto" panose="02000000000000000000" pitchFamily="2" charset="0"/>
              </a:rPr>
              <a:t>Link </a:t>
            </a:r>
            <a:r>
              <a:rPr lang="en-US" sz="1600" dirty="0" smtClean="0">
                <a:solidFill>
                  <a:srgbClr val="00B0F0"/>
                </a:solidFill>
                <a:latin typeface="Roboto" panose="02000000000000000000" pitchFamily="2" charset="0"/>
              </a:rPr>
              <a:t>Đăng ký theo dõi tại: </a:t>
            </a:r>
            <a:r>
              <a:rPr lang="en-US" sz="1600" dirty="0">
                <a:solidFill>
                  <a:srgbClr val="00B0F0"/>
                </a:solidFill>
                <a:latin typeface="Roboto" panose="02000000000000000000" pitchFamily="2" charset="0"/>
              </a:rPr>
              <a:t>https://bit.ly/3tRblro</a:t>
            </a:r>
            <a:endParaRPr lang="en-US" sz="1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884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312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95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489240" y="4000967"/>
            <a:ext cx="55212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B0F0"/>
                </a:solidFill>
              </a:rPr>
              <a:t>Xem Video</a:t>
            </a:r>
          </a:p>
          <a:p>
            <a:pPr algn="ctr"/>
            <a:r>
              <a:rPr lang="en-US" sz="2000" b="1" dirty="0" smtClean="0">
                <a:solidFill>
                  <a:srgbClr val="00B0F0"/>
                </a:solidFill>
              </a:rPr>
              <a:t>Vẽ mô phỏng tranh Hàng Trống tại</a:t>
            </a:r>
            <a:r>
              <a:rPr lang="en-US" sz="2000" b="1" dirty="0">
                <a:solidFill>
                  <a:srgbClr val="00B0F0"/>
                </a:solidFill>
              </a:rPr>
              <a:t>: </a:t>
            </a:r>
            <a:r>
              <a:rPr lang="en-US" sz="2000" b="1" dirty="0" smtClean="0">
                <a:solidFill>
                  <a:srgbClr val="FFFF00"/>
                </a:solidFill>
              </a:rPr>
              <a:t>https://youtu.be/WJC1WOxtO7k</a:t>
            </a:r>
            <a:endParaRPr lang="en-US" sz="2000" b="1" dirty="0">
              <a:solidFill>
                <a:srgbClr val="FFFF00"/>
              </a:solidFill>
            </a:endParaRPr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409" y="5359614"/>
            <a:ext cx="783907" cy="128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88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795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84265" y="2909147"/>
            <a:ext cx="55212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B0F0"/>
                </a:solidFill>
              </a:rPr>
              <a:t>Xem Video</a:t>
            </a:r>
          </a:p>
          <a:p>
            <a:pPr algn="ctr"/>
            <a:r>
              <a:rPr lang="en-US" sz="2000" b="1" dirty="0" smtClean="0">
                <a:solidFill>
                  <a:srgbClr val="00B0F0"/>
                </a:solidFill>
              </a:rPr>
              <a:t>Vẽ mô phỏng tranh Hàng Trống tại</a:t>
            </a:r>
            <a:r>
              <a:rPr lang="en-US" sz="2000" b="1" dirty="0">
                <a:solidFill>
                  <a:srgbClr val="00B0F0"/>
                </a:solidFill>
              </a:rPr>
              <a:t>: </a:t>
            </a:r>
            <a:r>
              <a:rPr lang="en-US" sz="2000" b="1" dirty="0" smtClean="0">
                <a:solidFill>
                  <a:srgbClr val="FFFF00"/>
                </a:solidFill>
              </a:rPr>
              <a:t>https://youtu.be/WJC1WOxtO7k</a:t>
            </a:r>
            <a:endParaRPr lang="en-US" sz="2000" b="1" dirty="0">
              <a:solidFill>
                <a:srgbClr val="FFFF00"/>
              </a:solidFill>
            </a:endParaRPr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2914" y="4267794"/>
            <a:ext cx="783907" cy="128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03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186</Words>
  <Application>Microsoft Office PowerPoint</Application>
  <PresentationFormat>Widescreen</PresentationFormat>
  <Paragraphs>22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15</cp:revision>
  <dcterms:created xsi:type="dcterms:W3CDTF">2023-03-26T06:40:12Z</dcterms:created>
  <dcterms:modified xsi:type="dcterms:W3CDTF">2023-03-27T07:03:29Z</dcterms:modified>
</cp:coreProperties>
</file>