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62" r:id="rId6"/>
    <p:sldId id="271" r:id="rId7"/>
    <p:sldId id="272" r:id="rId8"/>
    <p:sldId id="273" r:id="rId9"/>
    <p:sldId id="274" r:id="rId10"/>
    <p:sldId id="275" r:id="rId11"/>
    <p:sldId id="276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3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761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66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0173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70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1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7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3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0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4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8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5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0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DFEC1-D89D-43B9-BE57-7071152730F7}" type="datetimeFigureOut">
              <a:rPr lang="en-US" smtClean="0"/>
              <a:t>13/04/2023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805276-4896-436F-952E-793BE9295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443788" y="517818"/>
            <a:ext cx="847424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ĐỀ: BÀI THỂ DỤC LIÊN HOÀN 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25"/>
          <p:cNvSpPr>
            <a:spLocks noChangeArrowheads="1"/>
          </p:cNvSpPr>
          <p:nvPr/>
        </p:nvSpPr>
        <p:spPr bwMode="auto">
          <a:xfrm>
            <a:off x="1764631" y="2113547"/>
            <a:ext cx="8153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11đến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20.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vi-VN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Quả Bóng Đá 3 Lớp YONO số 4 Banh Đá Da Cao Cấp Size 4 Phù hợp với trẻ dưới  15 tuổi tặng kim bơm | Shopee Việt Na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2179" r="13943" b="16987"/>
          <a:stretch/>
        </p:blipFill>
        <p:spPr bwMode="auto">
          <a:xfrm>
            <a:off x="-41004" y="5394960"/>
            <a:ext cx="1490981" cy="1502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108284"/>
            <a:ext cx="2784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9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HOẠT ĐỘNG TẬP LUYỆN</a:t>
            </a: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1026" y="153270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  <a:p>
            <a:pPr algn="l"/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Chia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endParaRPr lang="en-US" sz="9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9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9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luyên</a:t>
            </a:r>
            <a:endParaRPr lang="en-US" sz="9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1026" y="3344090"/>
            <a:ext cx="7003625" cy="19724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>
              <a:buFontTx/>
              <a:buChar char="-"/>
            </a:pP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5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4051420" cy="5529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 HOẠT ĐỘNG VẬN DỤNG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3974" y="1162594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TD hang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4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Quả Bóng Đá 3 Lớp YONO số 4 Banh Đá Da Cao Cấp Size 4 Phù hợp với trẻ dưới  15 tuổi tặng kim bơm | Shopee Việt Na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2179" r="13943" b="16987"/>
          <a:stretch/>
        </p:blipFill>
        <p:spPr bwMode="auto">
          <a:xfrm>
            <a:off x="74023" y="5251669"/>
            <a:ext cx="1490981" cy="1502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Top 123+] Hình nền Powerpoint “ĐẸP NHỨC NÁCH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410"/>
            <a:ext cx="12192000" cy="696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0 loài hoa đẹp nhất thế giới, loài thứ 6 ở Việt Nam mọc đầy, nhà nào cũng  c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8" y="4761676"/>
            <a:ext cx="2502400" cy="209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936966" y="289237"/>
            <a:ext cx="53737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. HOẠT ĐỘNG KẾT </a:t>
            </a:r>
            <a:r>
              <a:rPr lang="en-US" sz="32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53844" y="966551"/>
            <a:ext cx="32688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  <a:defRPr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Thả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lỏng các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khớp</a:t>
            </a:r>
          </a:p>
          <a:p>
            <a:pPr>
              <a:defRPr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- Cúi thả lỏng khớp vai</a:t>
            </a:r>
          </a:p>
          <a:p>
            <a:pPr>
              <a:defRPr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Thả lỏng cổ chân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53844" y="2259419"/>
            <a:ext cx="60476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Nhận xét giờ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</a:p>
          <a:p>
            <a:pPr>
              <a:defRPr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GV nhận xét </a:t>
            </a:r>
            <a:r>
              <a:rPr lang="en-US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 động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 tập của học sinh.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71411" y="3238921"/>
            <a:ext cx="7013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Giao bài tập về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</a:p>
          <a:p>
            <a:pPr>
              <a:defRPr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GV giao bài tập theo hướng dẫn và chuẩn bị nội dung của tiết học sau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1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Quả Bóng Đá 3 Lớp YONO số 4 Banh Đá Da Cao Cấp Size 4 Phù hợp với trẻ dưới  15 tuổi tặng kim bơm | Shopee Việt Na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2179" r="13943" b="16987"/>
          <a:stretch/>
        </p:blipFill>
        <p:spPr bwMode="auto">
          <a:xfrm>
            <a:off x="74023" y="5251669"/>
            <a:ext cx="1490981" cy="1502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Top 123+] Hình nền Powerpoint “ĐẸP NHỨC NÁCH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410"/>
            <a:ext cx="12192000" cy="696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0 loài hoa đẹp nhất thế giới, loài thứ 6 ở Việt Nam mọc đầy, nhà nào cũng  c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8" y="4761676"/>
            <a:ext cx="2502400" cy="209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2394483-E225-4FB7-9A0A-2E881F424A6F}"/>
              </a:ext>
            </a:extLst>
          </p:cNvPr>
          <p:cNvSpPr txBox="1">
            <a:spLocks/>
          </p:cNvSpPr>
          <p:nvPr/>
        </p:nvSpPr>
        <p:spPr>
          <a:xfrm>
            <a:off x="1559541" y="2369219"/>
            <a:ext cx="8596668" cy="18835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học giỏi</a:t>
            </a:r>
            <a:r>
              <a:rPr lang="en-US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en-US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9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-476"/>
          <p:cNvGrpSpPr>
            <a:grpSpLocks/>
          </p:cNvGrpSpPr>
          <p:nvPr/>
        </p:nvGrpSpPr>
        <p:grpSpPr bwMode="auto">
          <a:xfrm>
            <a:off x="560400" y="2162657"/>
            <a:ext cx="9764712" cy="4138613"/>
            <a:chOff x="319251" y="1705350"/>
            <a:chExt cx="7818152" cy="3682633"/>
          </a:xfrm>
        </p:grpSpPr>
        <p:sp>
          <p:nvSpPr>
            <p:cNvPr id="6" name="ïṧḷïḓê-Arrow: Pentagon 46"/>
            <p:cNvSpPr>
              <a:spLocks noChangeArrowheads="1"/>
            </p:cNvSpPr>
            <p:nvPr/>
          </p:nvSpPr>
          <p:spPr bwMode="auto">
            <a:xfrm>
              <a:off x="1222958" y="1705350"/>
              <a:ext cx="6914445" cy="1196468"/>
            </a:xfrm>
            <a:prstGeom prst="homePlate">
              <a:avLst>
                <a:gd name="adj" fmla="val 49951"/>
              </a:avLst>
            </a:prstGeom>
            <a:solidFill>
              <a:srgbClr val="B4C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algn="ctr" eaLnBrk="1" hangingPunct="1"/>
              <a:endParaRPr lang="zh-CN" altLang="en-US"/>
            </a:p>
          </p:txBody>
        </p:sp>
        <p:sp>
          <p:nvSpPr>
            <p:cNvPr id="7" name="ïṧḷïḓê-Arrow: Pentagon 70"/>
            <p:cNvSpPr>
              <a:spLocks noChangeArrowheads="1"/>
            </p:cNvSpPr>
            <p:nvPr/>
          </p:nvSpPr>
          <p:spPr bwMode="auto">
            <a:xfrm>
              <a:off x="1224276" y="2929149"/>
              <a:ext cx="6288088" cy="1210204"/>
            </a:xfrm>
            <a:prstGeom prst="homePlate">
              <a:avLst>
                <a:gd name="adj" fmla="val 49962"/>
              </a:avLst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8" name="ïṧḷïḓê-Arrow: Pentagon 74"/>
            <p:cNvSpPr>
              <a:spLocks noChangeArrowheads="1"/>
            </p:cNvSpPr>
            <p:nvPr/>
          </p:nvSpPr>
          <p:spPr bwMode="auto">
            <a:xfrm>
              <a:off x="1226772" y="4166089"/>
              <a:ext cx="5872194" cy="1221894"/>
            </a:xfrm>
            <a:prstGeom prst="homePlate">
              <a:avLst>
                <a:gd name="adj" fmla="val 49949"/>
              </a:avLst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algn="ctr" eaLnBrk="1" hangingPunct="1"/>
              <a:endParaRPr lang="zh-CN" altLang="en-US"/>
            </a:p>
          </p:txBody>
        </p:sp>
        <p:sp>
          <p:nvSpPr>
            <p:cNvPr id="9" name="ïṧḷïḓê-TextBox 81"/>
            <p:cNvSpPr>
              <a:spLocks noChangeArrowheads="1"/>
            </p:cNvSpPr>
            <p:nvPr/>
          </p:nvSpPr>
          <p:spPr bwMode="auto">
            <a:xfrm>
              <a:off x="319251" y="4529501"/>
              <a:ext cx="5132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rgbClr val="FFFFFF"/>
                  </a:solidFill>
                  <a:latin typeface="Impact" panose="020B0806030902050204" pitchFamily="34" charset="0"/>
                </a:rPr>
                <a:t>03</a:t>
              </a:r>
              <a:endParaRPr lang="en-US" altLang="en-US"/>
            </a:p>
          </p:txBody>
        </p:sp>
        <p:sp>
          <p:nvSpPr>
            <p:cNvPr id="10" name="i$liḋe-TextBox 93"/>
            <p:cNvSpPr>
              <a:spLocks noChangeArrowheads="1"/>
            </p:cNvSpPr>
            <p:nvPr/>
          </p:nvSpPr>
          <p:spPr bwMode="auto">
            <a:xfrm>
              <a:off x="1260400" y="1855999"/>
              <a:ext cx="6396411" cy="869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i$liḋe-TextBox 96"/>
            <p:cNvSpPr>
              <a:spLocks noChangeArrowheads="1"/>
            </p:cNvSpPr>
            <p:nvPr/>
          </p:nvSpPr>
          <p:spPr bwMode="auto">
            <a:xfrm>
              <a:off x="1245495" y="3127592"/>
              <a:ext cx="5729962" cy="65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12" name="i$liḋe-TextBox 105"/>
            <p:cNvSpPr>
              <a:spLocks noChangeArrowheads="1"/>
            </p:cNvSpPr>
            <p:nvPr/>
          </p:nvSpPr>
          <p:spPr bwMode="auto">
            <a:xfrm>
              <a:off x="1255116" y="4459698"/>
              <a:ext cx="5431829" cy="560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/>
                  <a:ea typeface="等线"/>
                  <a:cs typeface="等线"/>
                  <a:sym typeface="等线"/>
                </a:defRPr>
              </a:lvl9pPr>
            </a:lstStyle>
            <a:p>
              <a:pPr eaLnBrk="1" hangingPunct="1"/>
              <a:endParaRPr lang="en-US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hought Bubble: Cloud 12"/>
          <p:cNvSpPr>
            <a:spLocks/>
          </p:cNvSpPr>
          <p:nvPr/>
        </p:nvSpPr>
        <p:spPr bwMode="auto">
          <a:xfrm>
            <a:off x="2294211" y="226783"/>
            <a:ext cx="4114800" cy="1274763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12700">
            <a:solidFill>
              <a:srgbClr val="BDD7EE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1pPr>
            <a:lvl2pPr eaLnBrk="0" hangingPunct="0"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2pPr>
            <a:lvl3pPr eaLnBrk="0" hangingPunct="0"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3pPr>
            <a:lvl4pPr eaLnBrk="0" hangingPunct="0"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4pPr>
            <a:lvl5pPr eaLnBrk="0" hangingPunct="0"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/>
                <a:ea typeface="等线"/>
                <a:cs typeface="等线"/>
                <a:sym typeface="等线"/>
              </a:defRPr>
            </a:lvl9pPr>
          </a:lstStyle>
          <a:p>
            <a:pPr algn="ctr" eaLnBrk="1" hangingPunct="1"/>
            <a:r>
              <a:rPr lang="en-US" altLang="en-US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YÊU CẦU</a:t>
            </a: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1830025" y="2228437"/>
            <a:ext cx="7988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03016" y="3571611"/>
            <a:ext cx="71708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011524" y="5228000"/>
            <a:ext cx="7085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036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Slide Đẹp, Chuyên Nghiệp, Tạo Dấu Ấn Cho Người X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445623" y="378823"/>
            <a:ext cx="9483634" cy="6100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HOẠT ĐỘNG MỞ ĐẦU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Nhận lớp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Lớp trưởng điểm danh báo cáo sĩ  số lớp</a:t>
            </a:r>
          </a:p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Khởi động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tập bài TD theo nhạc bài “ Hãy đến với Việt Nam            tôi”</a:t>
            </a:r>
          </a:p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Tại chỗ xoay các khớp cổ tay, cổ chân, khớp vai, khớp hông, xoay khớp gối, ép dọc ép ngang.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19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op 123+] Hình nền Powerpoint “ĐẸP NHỨC NÁCH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2" y="1143399"/>
            <a:ext cx="7040879" cy="410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198337" y="5593169"/>
            <a:ext cx="4273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trưởng điều khiển khởi động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Quả Bóng Đá 3 Lớp YONO số 4 Banh Đá Da Cao Cấp Size 4 Phù hợp với trẻ dưới  15 tuổi tặng kim bơm | Shopee Việt Na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t="12179" r="13943" b="16987"/>
          <a:stretch/>
        </p:blipFill>
        <p:spPr bwMode="auto">
          <a:xfrm>
            <a:off x="74023" y="5251669"/>
            <a:ext cx="1490981" cy="1502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708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iáo dục thể chất 7 Bài 2: Bài thể dục liên hoàn (từ nhịp 11 đến nhịp 20) | GDTC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646" y="4297348"/>
            <a:ext cx="6037408" cy="227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iáo dục thể chất 7 Bài 2: Bài thể dục liên hoàn (từ nhịp 11 đến nhịp 20) | GDTC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265" y="1537855"/>
            <a:ext cx="6286789" cy="266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ontent Placeholder 2"/>
          <p:cNvSpPr txBox="1">
            <a:spLocks/>
          </p:cNvSpPr>
          <p:nvPr/>
        </p:nvSpPr>
        <p:spPr>
          <a:xfrm>
            <a:off x="1184564" y="187037"/>
            <a:ext cx="7528361" cy="1350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HOẠT ĐỘNG HÌNH THÀNH KIẾN THỨC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90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xfrm>
            <a:off x="781837" y="256903"/>
            <a:ext cx="4926632" cy="1075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</a:p>
          <a:p>
            <a:endParaRPr lang="en-US" dirty="0"/>
          </a:p>
        </p:txBody>
      </p:sp>
      <p:pic>
        <p:nvPicPr>
          <p:cNvPr id="4098" name="Picture 2" descr="Giáo dục thể chất 7 Bài 2: Bài thể dục liên hoàn (từ nhịp 11 đến nhịp 20) | GDTC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33" y="1332412"/>
            <a:ext cx="4286250" cy="222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74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xfrm>
            <a:off x="677334" y="522514"/>
            <a:ext cx="6023912" cy="96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  <a:p>
            <a:endParaRPr lang="en-US" dirty="0"/>
          </a:p>
        </p:txBody>
      </p:sp>
      <p:pic>
        <p:nvPicPr>
          <p:cNvPr id="5126" name="Picture 6" descr="Giáo dục thể chất 7 Bài 2: Bài thể dục liên hoàn (từ nhịp 11 đến nhịp 20) - Kết nối tri thức (ảnh 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33" y="1658984"/>
            <a:ext cx="7865121" cy="495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85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547256"/>
            <a:ext cx="7330197" cy="276932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 descr="Giáo dục thể chất 7 Bài 2: Bài thể dục liên hoàn (từ nhịp 11 đến nhịp 20) - Kết nối tri thức (ảnh 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" y="3135086"/>
            <a:ext cx="743394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7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3901" y="988423"/>
            <a:ext cx="5517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C:\Users\ADMINI~1\AppData\Local\Temp\ksohtml1940\wps22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771" y="1489166"/>
            <a:ext cx="6818812" cy="4062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96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318</TotalTime>
  <Words>409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Cambria</vt:lpstr>
      <vt:lpstr>等线</vt:lpstr>
      <vt:lpstr>Impact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* Phối hợp từ nhịp 1 đến nhịp 10 </vt:lpstr>
      <vt:lpstr> - Học mới  từ nhịp 11 đến nhịp 20 </vt:lpstr>
      <vt:lpstr> b. Học mới  từ nhịp 11 đến nhịp 20 </vt:lpstr>
      <vt:lpstr>PowerPoint Presentation</vt:lpstr>
      <vt:lpstr> 3: HOẠT ĐỘNG TẬP LUYỆN </vt:lpstr>
      <vt:lpstr>4: HOẠT ĐỘNG VẬN DỤNG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Dell</cp:lastModifiedBy>
  <cp:revision>35</cp:revision>
  <dcterms:created xsi:type="dcterms:W3CDTF">2023-02-08T08:05:55Z</dcterms:created>
  <dcterms:modified xsi:type="dcterms:W3CDTF">2023-04-13T08:34:12Z</dcterms:modified>
</cp:coreProperties>
</file>