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58" r:id="rId5"/>
    <p:sldId id="260" r:id="rId6"/>
    <p:sldId id="261" r:id="rId7"/>
    <p:sldId id="262" r:id="rId8"/>
    <p:sldId id="259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2025-1A2C-49B0-8E35-8FC8FD9EBDE6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C7748-6C44-462C-BFF8-B298E2D8F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25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2025-1A2C-49B0-8E35-8FC8FD9EBDE6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C7748-6C44-462C-BFF8-B298E2D8F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076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2025-1A2C-49B0-8E35-8FC8FD9EBDE6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C7748-6C44-462C-BFF8-B298E2D8F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431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2025-1A2C-49B0-8E35-8FC8FD9EBDE6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C7748-6C44-462C-BFF8-B298E2D8F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2025-1A2C-49B0-8E35-8FC8FD9EBDE6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C7748-6C44-462C-BFF8-B298E2D8F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354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2025-1A2C-49B0-8E35-8FC8FD9EBDE6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C7748-6C44-462C-BFF8-B298E2D8F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3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2025-1A2C-49B0-8E35-8FC8FD9EBDE6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C7748-6C44-462C-BFF8-B298E2D8F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9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2025-1A2C-49B0-8E35-8FC8FD9EBDE6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C7748-6C44-462C-BFF8-B298E2D8F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347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2025-1A2C-49B0-8E35-8FC8FD9EBDE6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C7748-6C44-462C-BFF8-B298E2D8F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588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2025-1A2C-49B0-8E35-8FC8FD9EBDE6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C7748-6C44-462C-BFF8-B298E2D8F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68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2025-1A2C-49B0-8E35-8FC8FD9EBDE6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C7748-6C44-462C-BFF8-B298E2D8F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337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A2025-1A2C-49B0-8E35-8FC8FD9EBDE6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C7748-6C44-462C-BFF8-B298E2D8F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830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Dnk8-Bfkvao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9dkI64VU3k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DigIntifA5U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8CoB6cxvIw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tRblro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bit.ly/3xaOm8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8CoB6cxvIw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8CoB6cxvIw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nsYdkTcHB0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nsYdkTcHB0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Dnk8-Bfkvao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585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4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85553" y="3662428"/>
            <a:ext cx="512279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00" dirty="0" smtClean="0">
                <a:solidFill>
                  <a:srgbClr val="FFC000"/>
                </a:solidFill>
                <a:latin typeface="Calibri" panose="020F0502020204030204" pitchFamily="34" charset="0"/>
              </a:rPr>
              <a:t>Xem Video cách vẽ tranh Ước lệ tại đây:</a:t>
            </a:r>
          </a:p>
          <a:p>
            <a:pPr algn="ctr"/>
            <a:r>
              <a:rPr lang="en-US" sz="2300" u="sng" dirty="0">
                <a:solidFill>
                  <a:srgbClr val="00B0F0"/>
                </a:solidFill>
                <a:latin typeface="Arial" panose="020B0604020202020204" pitchFamily="34" charset="0"/>
              </a:rPr>
              <a:t>https://youtu.be/Dnk8-Bfkvao</a:t>
            </a:r>
            <a:endParaRPr lang="en-US" sz="2300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hlinkClick r:id="rId3" tooltip="Xem Bài giảng MT mẫu tại đây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692" y="3614008"/>
            <a:ext cx="546890" cy="89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7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10399" y="5926662"/>
            <a:ext cx="512279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00" dirty="0" smtClean="0">
                <a:solidFill>
                  <a:srgbClr val="FFC000"/>
                </a:solidFill>
                <a:latin typeface="Calibri" panose="020F0502020204030204" pitchFamily="34" charset="0"/>
              </a:rPr>
              <a:t>Xem tranh mẫu Ước lệ của HS tại đây:</a:t>
            </a:r>
          </a:p>
          <a:p>
            <a:pPr algn="ctr"/>
            <a:r>
              <a:rPr lang="en-US" sz="2300" u="sng" dirty="0">
                <a:solidFill>
                  <a:srgbClr val="00B0F0"/>
                </a:solidFill>
                <a:latin typeface="Arial" panose="020B0604020202020204" pitchFamily="34" charset="0"/>
              </a:rPr>
              <a:t>https://youtu.be/W9dkI64VU3k</a:t>
            </a:r>
            <a:endParaRPr lang="en-US" sz="2300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hlinkClick r:id="rId3" tooltip="Xem Bài giảng MT mẫu tại đây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538" y="5878242"/>
            <a:ext cx="546890" cy="89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9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01419" y="4528905"/>
            <a:ext cx="512279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00" dirty="0" smtClean="0">
                <a:solidFill>
                  <a:srgbClr val="FFC000"/>
                </a:solidFill>
                <a:latin typeface="Calibri" panose="020F0502020204030204" pitchFamily="34" charset="0"/>
              </a:rPr>
              <a:t>Xem Giới thiệu bức tranh tại đây:</a:t>
            </a:r>
          </a:p>
          <a:p>
            <a:pPr algn="ctr"/>
            <a:r>
              <a:rPr lang="en-US" sz="2300" u="sng" dirty="0">
                <a:solidFill>
                  <a:srgbClr val="00B0F0"/>
                </a:solidFill>
                <a:latin typeface="Arial" panose="020B0604020202020204" pitchFamily="34" charset="0"/>
              </a:rPr>
              <a:t>https://youtu.be/DigIntifA5U</a:t>
            </a:r>
            <a:endParaRPr lang="en-US" sz="2300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hlinkClick r:id="rId3" tooltip="Xem Bài giảng MT mẫu tại đây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326" y="5686384"/>
            <a:ext cx="546890" cy="89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88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5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88788" y="5835004"/>
            <a:ext cx="8588029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Xem Bài giảng Mĩ thuật mẫu tại đây: </a:t>
            </a:r>
            <a:r>
              <a:rPr lang="en-US" sz="2300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https://youtu.be/f8CoB6cxvIw</a:t>
            </a:r>
            <a:endParaRPr lang="en-US" sz="23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>
            <a:hlinkClick r:id="rId3" tooltip="Xem Bài giảng MT mẫu tại đây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2604" y="5503313"/>
            <a:ext cx="676502" cy="110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0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4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89592" y="4645237"/>
            <a:ext cx="391898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b="1" dirty="0" smtClean="0">
                <a:solidFill>
                  <a:srgbClr val="FFFF00"/>
                </a:solidFill>
              </a:rPr>
              <a:t>Ủng hộ (free) tác giả tại</a:t>
            </a:r>
            <a:r>
              <a:rPr lang="en-US" sz="2300" b="1" dirty="0">
                <a:solidFill>
                  <a:srgbClr val="FFFF00"/>
                </a:solidFill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2300" dirty="0">
                <a:solidFill>
                  <a:srgbClr val="FFFF00"/>
                </a:solidFill>
              </a:rPr>
              <a:t>Link: </a:t>
            </a:r>
            <a:r>
              <a:rPr lang="en-US" sz="2300" dirty="0">
                <a:solidFill>
                  <a:srgbClr val="FFFF00"/>
                </a:solidFill>
                <a:hlinkClick r:id="rId3"/>
              </a:rPr>
              <a:t>https://</a:t>
            </a:r>
            <a:r>
              <a:rPr lang="en-US" sz="2300" dirty="0" smtClean="0">
                <a:solidFill>
                  <a:srgbClr val="FFFF00"/>
                </a:solidFill>
                <a:hlinkClick r:id="rId3"/>
              </a:rPr>
              <a:t>bit.ly/3tRblro</a:t>
            </a:r>
            <a:r>
              <a:rPr lang="en-US" sz="2300" dirty="0">
                <a:solidFill>
                  <a:srgbClr val="FFFF00"/>
                </a:solidFill>
              </a:rPr>
              <a:t> </a:t>
            </a:r>
            <a:r>
              <a:rPr lang="en-US" sz="2300" dirty="0" smtClean="0">
                <a:solidFill>
                  <a:srgbClr val="FFFF00"/>
                </a:solidFill>
              </a:rPr>
              <a:t>               </a:t>
            </a:r>
          </a:p>
          <a:p>
            <a:r>
              <a:rPr lang="en-US" sz="2300" dirty="0" smtClean="0">
                <a:solidFill>
                  <a:srgbClr val="FFFF00"/>
                </a:solidFill>
              </a:rPr>
              <a:t>Hoặc</a:t>
            </a:r>
            <a:endParaRPr lang="en-US" sz="2300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300" dirty="0">
                <a:solidFill>
                  <a:srgbClr val="FFFF00"/>
                </a:solidFill>
              </a:rPr>
              <a:t>Link: </a:t>
            </a:r>
            <a:r>
              <a:rPr lang="en-US" sz="2300" dirty="0">
                <a:solidFill>
                  <a:srgbClr val="FFFF00"/>
                </a:solidFill>
                <a:hlinkClick r:id="rId4"/>
              </a:rPr>
              <a:t>https://bit.ly/3xaOm8X</a:t>
            </a:r>
            <a:endParaRPr lang="en-US" sz="2300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hlinkClick r:id="rId3" tooltip="Xem Bài giảng MT mẫu tại đây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902" y="4376382"/>
            <a:ext cx="676502" cy="1109658"/>
          </a:xfrm>
          <a:prstGeom prst="rect">
            <a:avLst/>
          </a:prstGeom>
        </p:spPr>
      </p:pic>
      <p:pic>
        <p:nvPicPr>
          <p:cNvPr id="5" name="Picture 4">
            <a:hlinkClick r:id="rId4" tooltip="Xem Bài giảng MT mẫu tại đây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902" y="5613360"/>
            <a:ext cx="676502" cy="110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7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36314" y="5575151"/>
            <a:ext cx="8588029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Xem Bài giảng Mĩ thuật mẫu tại đây: </a:t>
            </a:r>
            <a:r>
              <a:rPr lang="en-US" sz="2300" u="sng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https://youtu.be/f8CoB6cxvIw</a:t>
            </a:r>
            <a:endParaRPr lang="en-US" sz="23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>
            <a:hlinkClick r:id="rId3" tooltip="Xem Bài giảng MT mẫu tại đây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130" y="5243460"/>
            <a:ext cx="676502" cy="110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0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43974" y="5816856"/>
            <a:ext cx="8588029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Xem Bài giảng Mĩ thuật mẫu tại đây: </a:t>
            </a:r>
            <a:r>
              <a:rPr lang="en-US" sz="2300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https://youtu.be/f8CoB6cxvIw</a:t>
            </a:r>
            <a:endParaRPr lang="en-US" sz="23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3">
            <a:hlinkClick r:id="rId3" tooltip="Xem Bài giảng MT mẫu tại đây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790" y="5485165"/>
            <a:ext cx="676502" cy="110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42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3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00067" y="5696444"/>
            <a:ext cx="486153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 smtClean="0">
                <a:solidFill>
                  <a:srgbClr val="FF6600"/>
                </a:solidFill>
                <a:latin typeface="Calibri" panose="020F0502020204030204" pitchFamily="34" charset="0"/>
              </a:rPr>
              <a:t>Xem Hình ảnh tại đây:</a:t>
            </a:r>
          </a:p>
          <a:p>
            <a:r>
              <a:rPr lang="en-US" sz="2300" u="sng" dirty="0">
                <a:solidFill>
                  <a:srgbClr val="00B0F0"/>
                </a:solidFill>
                <a:latin typeface="Arial" panose="020B0604020202020204" pitchFamily="34" charset="0"/>
              </a:rPr>
              <a:t>https://youtu.be/GnsYdkTcHB0</a:t>
            </a:r>
            <a:endParaRPr lang="en-US" sz="2300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hlinkClick r:id="rId3" tooltip="Xem Bài giảng MT mẫu tại đây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601" y="5696444"/>
            <a:ext cx="546890" cy="89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3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00067" y="5696444"/>
            <a:ext cx="486153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 smtClean="0">
                <a:solidFill>
                  <a:srgbClr val="FF6600"/>
                </a:solidFill>
                <a:latin typeface="Calibri" panose="020F0502020204030204" pitchFamily="34" charset="0"/>
              </a:rPr>
              <a:t>Xem Hình ảnh tại đây:</a:t>
            </a:r>
          </a:p>
          <a:p>
            <a:r>
              <a:rPr lang="en-US" sz="2300" u="sng" dirty="0">
                <a:solidFill>
                  <a:srgbClr val="00B0F0"/>
                </a:solidFill>
                <a:latin typeface="Arial" panose="020B0604020202020204" pitchFamily="34" charset="0"/>
              </a:rPr>
              <a:t>https://youtu.be/GnsYdkTcHB0</a:t>
            </a:r>
            <a:endParaRPr lang="en-US" sz="2300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hlinkClick r:id="rId3" tooltip="Xem Bài giảng MT mẫu tại đây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601" y="5696444"/>
            <a:ext cx="546890" cy="89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57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8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39382" y="5171914"/>
            <a:ext cx="512279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00" dirty="0" smtClean="0">
                <a:solidFill>
                  <a:srgbClr val="FFC000"/>
                </a:solidFill>
                <a:latin typeface="Calibri" panose="020F0502020204030204" pitchFamily="34" charset="0"/>
              </a:rPr>
              <a:t>Xem Video cách vẽ tranh Ước lệ tại đây:</a:t>
            </a:r>
          </a:p>
          <a:p>
            <a:pPr algn="ctr"/>
            <a:r>
              <a:rPr lang="en-US" sz="2300" u="sng" dirty="0">
                <a:solidFill>
                  <a:srgbClr val="00B0F0"/>
                </a:solidFill>
                <a:latin typeface="Arial" panose="020B0604020202020204" pitchFamily="34" charset="0"/>
              </a:rPr>
              <a:t>https://youtu.be/Dnk8-Bfkvao</a:t>
            </a:r>
            <a:endParaRPr lang="en-US" sz="2300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hlinkClick r:id="rId3" tooltip="Xem Bài giảng MT mẫu tại đây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521" y="5123494"/>
            <a:ext cx="546890" cy="89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3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124</Words>
  <Application>Microsoft Office PowerPoint</Application>
  <PresentationFormat>Widescreen</PresentationFormat>
  <Paragraphs>19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8</cp:revision>
  <dcterms:created xsi:type="dcterms:W3CDTF">2023-04-09T02:35:50Z</dcterms:created>
  <dcterms:modified xsi:type="dcterms:W3CDTF">2023-04-09T03:34:11Z</dcterms:modified>
</cp:coreProperties>
</file>